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Garamond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font" Target="fonts/Garamond-italic.fntdata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21" Type="http://schemas.openxmlformats.org/officeDocument/2006/relationships/customXml" Target="../customXml/item2.xml"/><Relationship Id="rId12" Type="http://schemas.openxmlformats.org/officeDocument/2006/relationships/slide" Target="slides/slide7.xml"/><Relationship Id="rId17" Type="http://schemas.openxmlformats.org/officeDocument/2006/relationships/font" Target="fonts/Garamond-bold.fntdata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font" Target="fonts/Garamond-regular.fntdata"/><Relationship Id="rId20" Type="http://schemas.openxmlformats.org/officeDocument/2006/relationships/customXml" Target="../customXml/item1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font" Target="fonts/Garamond-bold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68238c06f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68238c06f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66ba417b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66ba417b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68238c06f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68238c06f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67c14a36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67c14a36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68238c06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68238c06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67ec4a1a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67ec4a1a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68020bceb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68020bceb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c661f8f0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6c661f8f0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6c661f8f0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6c661f8f0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presidency.ucsb.edu/statistics/elections/1860" TargetMode="External"/><Relationship Id="rId4" Type="http://schemas.openxmlformats.org/officeDocument/2006/relationships/hyperlink" Target="https://millercenter.org/the-presidency/educational-resources/disputed-election-1876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millercenter.org/the-presidency/educational-resources/disputed-election-187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Abraham Lincoln “Democratically Elected”?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Election Sta</a:t>
            </a:r>
            <a:r>
              <a:rPr lang="en" sz="1700"/>
              <a:t>t</a:t>
            </a:r>
            <a:r>
              <a:rPr lang="en" sz="1700"/>
              <a:t>istics From</a:t>
            </a:r>
            <a:endParaRPr sz="17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hlink"/>
                </a:solidFill>
                <a:hlinkClick r:id="rId3"/>
              </a:rPr>
              <a:t>https://www.presidency.ucsb.edu/statistics/elections/1860</a:t>
            </a:r>
            <a:endParaRPr sz="17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hlink"/>
                </a:solidFill>
                <a:hlinkClick r:id="rId4"/>
              </a:rPr>
              <a:t>https://millercenter.org/the-presidency/educational-resources/disputed-election-1876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219450"/>
            <a:ext cx="85206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Abraham Lincoln “Democratically Elected?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809250"/>
            <a:ext cx="8520600" cy="37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Garamond"/>
                <a:ea typeface="Garamond"/>
                <a:cs typeface="Garamond"/>
                <a:sym typeface="Garamond"/>
              </a:rPr>
              <a:t>Use the information from the map to answer the following questions:</a:t>
            </a:r>
            <a:endParaRPr b="1"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Which candidate had the most popular votes?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Which candidate had the most Electoral votes?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What arguments could that candidate use to make the case he was the democratically elected president?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219450"/>
            <a:ext cx="85206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Abraham Lincoln “Democratically Elected?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809250"/>
            <a:ext cx="8520600" cy="37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Garamond"/>
                <a:ea typeface="Garamond"/>
                <a:cs typeface="Garamond"/>
                <a:sym typeface="Garamond"/>
              </a:rPr>
              <a:t>Use the information from the map to answer the following questions:</a:t>
            </a:r>
            <a:endParaRPr b="1"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What was the total number of  popular votes for the other three candidates?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What was the total number of Electoral votes for the other three candidates?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What arguments could be made that candidate who won was not the democratically elected president?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Rutherford B. Hayes “Democratically Elected”?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7" name="Google Shape;77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311700" y="219450"/>
            <a:ext cx="85206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Rutherford B. Hayes “Democratically Elected?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311700" y="809250"/>
            <a:ext cx="8520600" cy="37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Garamond"/>
                <a:ea typeface="Garamond"/>
                <a:cs typeface="Garamond"/>
                <a:sym typeface="Garamond"/>
              </a:rPr>
              <a:t>Use the information from the map to answer the following questions:</a:t>
            </a:r>
            <a:endParaRPr b="1"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Which candidate had the most popular votes?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What arguments could that candidate use to make the case he was the democratically elected president?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Which candidate had the most Electoral votes?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What arguments could that candidate use to make the case he was the democratically elected president?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311700" y="219450"/>
            <a:ext cx="85206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Rutherford B. Hayes “Democratically Elected?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311700" y="809250"/>
            <a:ext cx="8520600" cy="37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Garamond"/>
                <a:ea typeface="Garamond"/>
                <a:cs typeface="Garamond"/>
                <a:sym typeface="Garamond"/>
              </a:rPr>
              <a:t>Use the information from the map to answer the following questions:</a:t>
            </a:r>
            <a:endParaRPr b="1"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How many states had disputed elections?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Three of the four states were in which region of the country?  Why is that significant?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How would the election have been different if those three states had their Electoral Votes assigned to the other candidate?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type="title"/>
          </p:nvPr>
        </p:nvSpPr>
        <p:spPr>
          <a:xfrm>
            <a:off x="311700" y="219450"/>
            <a:ext cx="85206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Rutherford B. Hayes “Democratically Elected?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99" name="Google Shape;99;p21"/>
          <p:cNvSpPr txBox="1"/>
          <p:nvPr>
            <p:ph idx="1" type="body"/>
          </p:nvPr>
        </p:nvSpPr>
        <p:spPr>
          <a:xfrm>
            <a:off x="311700" y="809250"/>
            <a:ext cx="8520600" cy="37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Garamond"/>
                <a:ea typeface="Garamond"/>
                <a:cs typeface="Garamond"/>
                <a:sym typeface="Garamond"/>
              </a:rPr>
              <a:t>Use the information from the linked article to answer the following questions:</a:t>
            </a:r>
            <a:endParaRPr b="1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https://millercenter.org/the-presidency/educational-resources/disputed-election-1876</a:t>
            </a:r>
            <a:r>
              <a:rPr b="1" lang="en" sz="1500">
                <a:latin typeface="Garamond"/>
                <a:ea typeface="Garamond"/>
                <a:cs typeface="Garamond"/>
                <a:sym typeface="Garamond"/>
              </a:rPr>
              <a:t> </a:t>
            </a:r>
            <a:endParaRPr b="1" sz="1500"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Describe the purpose of the Electoral Commission Act and evaluate its effectiveness in producing in a democratic outcome.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Evaluate whether the actions taken by Congress to resolve the disputed Electoral Vote reinforced or undermined the principles of popular, democratic election.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F6988757-6F9E-4EFA-8ED8-2441BEAE3C65}"/>
</file>

<file path=customXml/itemProps2.xml><?xml version="1.0" encoding="utf-8"?>
<ds:datastoreItem xmlns:ds="http://schemas.openxmlformats.org/officeDocument/2006/customXml" ds:itemID="{995B82C0-CCBA-4430-8D98-6CF3C9F4CAB4}"/>
</file>

<file path=customXml/itemProps3.xml><?xml version="1.0" encoding="utf-8"?>
<ds:datastoreItem xmlns:ds="http://schemas.openxmlformats.org/officeDocument/2006/customXml" ds:itemID="{DB17A388-5E50-48D7-A43B-CBB903582FC1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