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Garamond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Garamond-italic.fntdata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12" Type="http://schemas.openxmlformats.org/officeDocument/2006/relationships/font" Target="fonts/Garamond-bold.fntdata"/><Relationship Id="rId7" Type="http://schemas.openxmlformats.org/officeDocument/2006/relationships/slide" Target="slides/slide2.xml"/><Relationship Id="rId17" Type="http://schemas.openxmlformats.org/officeDocument/2006/relationships/customXml" Target="../customXml/item3.xml"/><Relationship Id="rId2" Type="http://schemas.openxmlformats.org/officeDocument/2006/relationships/viewProps" Target="viewProps.xml"/><Relationship Id="rId16" Type="http://schemas.openxmlformats.org/officeDocument/2006/relationships/customXml" Target="../customXml/item2.xml"/><Relationship Id="rId11" Type="http://schemas.openxmlformats.org/officeDocument/2006/relationships/font" Target="fonts/Garamond-regular.fntdata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Garamond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66ba417b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66ba417b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67c14a361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67c14a361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67ec4a1a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67ec4a1a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67c14a361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67c14a361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John Quincy Adams “Democratically Elected”?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219450"/>
            <a:ext cx="8520600" cy="4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John Quincy Adams “Democratically Elected?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809250"/>
            <a:ext cx="8520600" cy="375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Garamond"/>
                <a:ea typeface="Garamond"/>
                <a:cs typeface="Garamond"/>
                <a:sym typeface="Garamond"/>
              </a:rPr>
              <a:t>Use the information from the map to answer the following questions:</a:t>
            </a:r>
            <a:endParaRPr b="1"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Which candidate had the most popular votes?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Which candidate had the most Electoral votes?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Which candidate had support in all three sections of the country (Northeast, South, and West)? 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What arguments could that candidate use to make the case he was the democratically elected president?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311700" y="233175"/>
            <a:ext cx="8520600" cy="54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Was John Quincy Adams “Democratically Elected?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311700" y="850400"/>
            <a:ext cx="8520600" cy="40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Garamond"/>
                <a:ea typeface="Garamond"/>
                <a:cs typeface="Garamond"/>
                <a:sym typeface="Garamond"/>
              </a:rPr>
              <a:t>Use the information from the map to answer the following questions:</a:t>
            </a:r>
            <a:endParaRPr b="1"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Which candidate won the most state votes in the House of Representatives?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What arguments could that candidate use to make the case he was the democratically elected president?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How did the results of the election support the argument that the Presidency is a democratic institution?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Garamond"/>
              <a:buAutoNum type="arabicPeriod"/>
            </a:pPr>
            <a:r>
              <a:rPr lang="en">
                <a:latin typeface="Garamond"/>
                <a:ea typeface="Garamond"/>
                <a:cs typeface="Garamond"/>
                <a:sym typeface="Garamond"/>
              </a:rPr>
              <a:t>How did the results of the election undermine the argument that the Presidency is a democratic institution?</a:t>
            </a:r>
            <a:endParaRPr>
              <a:latin typeface="Garamond"/>
              <a:ea typeface="Garamond"/>
              <a:cs typeface="Garamond"/>
              <a:sym typeface="Garamond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526C19D6CEB842BAE52E382A9837FB" ma:contentTypeVersion="10" ma:contentTypeDescription="Create a new document." ma:contentTypeScope="" ma:versionID="51f5209d560fdc4e441e96545263e97f">
  <xsd:schema xmlns:xsd="http://www.w3.org/2001/XMLSchema" xmlns:xs="http://www.w3.org/2001/XMLSchema" xmlns:p="http://schemas.microsoft.com/office/2006/metadata/properties" xmlns:ns2="df3412ef-948d-46d4-8bd7-a2ed407af709" xmlns:ns3="0a4b1ca4-3d96-49b5-a972-3784b7409a50" targetNamespace="http://schemas.microsoft.com/office/2006/metadata/properties" ma:root="true" ma:fieldsID="b6f657ccddcecd9aff29db01f300dd7e" ns2:_="" ns3:_="">
    <xsd:import namespace="df3412ef-948d-46d4-8bd7-a2ed407af709"/>
    <xsd:import namespace="0a4b1ca4-3d96-49b5-a972-3784b7409a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412ef-948d-46d4-8bd7-a2ed407a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038b50-52dc-447d-ac2e-a29bd036c4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b1ca4-3d96-49b5-a972-3784b7409a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d5e4f40-e94b-4d8a-a6fa-e31f62c6e814}" ma:internalName="TaxCatchAll" ma:showField="CatchAllData" ma:web="0a4b1ca4-3d96-49b5-a972-3784b7409a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3412ef-948d-46d4-8bd7-a2ed407af709">
      <Terms xmlns="http://schemas.microsoft.com/office/infopath/2007/PartnerControls"/>
    </lcf76f155ced4ddcb4097134ff3c332f>
    <TaxCatchAll xmlns="0a4b1ca4-3d96-49b5-a972-3784b7409a50" xsi:nil="true"/>
  </documentManagement>
</p:properties>
</file>

<file path=customXml/itemProps1.xml><?xml version="1.0" encoding="utf-8"?>
<ds:datastoreItem xmlns:ds="http://schemas.openxmlformats.org/officeDocument/2006/customXml" ds:itemID="{E9559A0E-90A0-4C98-86BF-80E39834A028}"/>
</file>

<file path=customXml/itemProps2.xml><?xml version="1.0" encoding="utf-8"?>
<ds:datastoreItem xmlns:ds="http://schemas.openxmlformats.org/officeDocument/2006/customXml" ds:itemID="{DFF84C60-49DD-4605-818F-0FF41F13922A}"/>
</file>

<file path=customXml/itemProps3.xml><?xml version="1.0" encoding="utf-8"?>
<ds:datastoreItem xmlns:ds="http://schemas.openxmlformats.org/officeDocument/2006/customXml" ds:itemID="{A1677184-5DBC-45F5-BC71-E28F7456C41F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0x010100D3526C19D6CEB842BAE52E382A9837FB</vt:lpwstr>
  </property>
</Properties>
</file>