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5"/>
    <p:sldMasterId id="2147483687" r:id="rId6"/>
    <p:sldMasterId id="214748368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715000" cx="9144000"/>
  <p:notesSz cx="6858000" cy="9144000"/>
  <p:embeddedFontLst>
    <p:embeddedFont>
      <p:font typeface="Proxima Nova"/>
      <p:regular r:id="rId23"/>
      <p:bold r:id="rId24"/>
      <p:italic r:id="rId25"/>
      <p:boldItalic r:id="rId26"/>
    </p:embeddedFont>
    <p:embeddedFont>
      <p:font typeface="Barlow Condensed"/>
      <p:regular r:id="rId27"/>
      <p:bold r:id="rId28"/>
      <p:italic r:id="rId29"/>
      <p:boldItalic r:id="rId30"/>
    </p:embeddedFont>
    <p:embeddedFont>
      <p:font typeface="Public Sans"/>
      <p:regular r:id="rId31"/>
      <p:bold r:id="rId32"/>
      <p:italic r:id="rId33"/>
      <p:boldItalic r:id="rId34"/>
    </p:embeddedFont>
    <p:embeddedFont>
      <p:font typeface="Proxima Nova Semibold"/>
      <p:regular r:id="rId35"/>
      <p:bold r:id="rId36"/>
      <p:boldItalic r:id="rId37"/>
    </p:embeddedFont>
    <p:embeddedFont>
      <p:font typeface="Montserrat ExtraBold"/>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886045-A0E2-4308-B4B1-4EDAA5111A56}">
  <a:tblStyle styleId="{92886045-A0E2-4308-B4B1-4EDAA5111A5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083712F-A484-4071-85FF-9FFBA495C61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ProximaNova-boldItalic.fntdata"/><Relationship Id="rId13" Type="http://schemas.openxmlformats.org/officeDocument/2006/relationships/slide" Target="slides/slide5.xml"/><Relationship Id="rId39" Type="http://schemas.openxmlformats.org/officeDocument/2006/relationships/font" Target="fonts/MontserratExtraBold-boldItalic.fntdata"/><Relationship Id="rId18" Type="http://schemas.openxmlformats.org/officeDocument/2006/relationships/slide" Target="slides/slide10.xml"/><Relationship Id="rId21" Type="http://schemas.openxmlformats.org/officeDocument/2006/relationships/slide" Target="slides/slide13.xml"/><Relationship Id="rId34" Type="http://schemas.openxmlformats.org/officeDocument/2006/relationships/font" Target="fonts/PublicSans-boldItalic.fntdata"/><Relationship Id="rId42" Type="http://schemas.openxmlformats.org/officeDocument/2006/relationships/customXml" Target="../customXml/item3.xml"/><Relationship Id="rId7" Type="http://schemas.openxmlformats.org/officeDocument/2006/relationships/slideMaster" Target="slideMasters/slideMaster3.xml"/><Relationship Id="rId20" Type="http://schemas.openxmlformats.org/officeDocument/2006/relationships/slide" Target="slides/slide12.xml"/><Relationship Id="rId2" Type="http://schemas.openxmlformats.org/officeDocument/2006/relationships/viewProps" Target="viewProps.xml"/><Relationship Id="rId29" Type="http://schemas.openxmlformats.org/officeDocument/2006/relationships/font" Target="fonts/BarlowCondensed-italic.fntdata"/><Relationship Id="rId16" Type="http://schemas.openxmlformats.org/officeDocument/2006/relationships/slide" Target="slides/slide8.xml"/><Relationship Id="rId41" Type="http://schemas.openxmlformats.org/officeDocument/2006/relationships/customXml" Target="../customXml/item2.xml"/><Relationship Id="rId24" Type="http://schemas.openxmlformats.org/officeDocument/2006/relationships/font" Target="fonts/ProximaNova-bold.fntdata"/><Relationship Id="rId1" Type="http://schemas.openxmlformats.org/officeDocument/2006/relationships/theme" Target="theme/theme1.xml"/><Relationship Id="rId6" Type="http://schemas.openxmlformats.org/officeDocument/2006/relationships/slideMaster" Target="slideMasters/slideMaster2.xml"/><Relationship Id="rId11" Type="http://schemas.openxmlformats.org/officeDocument/2006/relationships/slide" Target="slides/slide3.xml"/><Relationship Id="rId32" Type="http://schemas.openxmlformats.org/officeDocument/2006/relationships/font" Target="fonts/PublicSans-bold.fntdata"/><Relationship Id="rId37" Type="http://schemas.openxmlformats.org/officeDocument/2006/relationships/font" Target="fonts/ProximaNovaSemibold-boldItalic.fntdata"/><Relationship Id="rId40" Type="http://schemas.openxmlformats.org/officeDocument/2006/relationships/customXml" Target="../customXml/item1.xml"/><Relationship Id="rId23" Type="http://schemas.openxmlformats.org/officeDocument/2006/relationships/font" Target="fonts/ProximaNova-regular.fntdata"/><Relationship Id="rId28" Type="http://schemas.openxmlformats.org/officeDocument/2006/relationships/font" Target="fonts/BarlowCondensed-bold.fntdata"/><Relationship Id="rId5" Type="http://schemas.openxmlformats.org/officeDocument/2006/relationships/slideMaster" Target="slideMasters/slideMaster1.xml"/><Relationship Id="rId15" Type="http://schemas.openxmlformats.org/officeDocument/2006/relationships/slide" Target="slides/slide7.xml"/><Relationship Id="rId36" Type="http://schemas.openxmlformats.org/officeDocument/2006/relationships/font" Target="fonts/ProximaNovaSemibold-bold.fntdata"/><Relationship Id="rId31" Type="http://schemas.openxmlformats.org/officeDocument/2006/relationships/font" Target="fonts/PublicSans-regular.fntdata"/><Relationship Id="rId10" Type="http://schemas.openxmlformats.org/officeDocument/2006/relationships/slide" Target="slides/slide2.xml"/><Relationship Id="rId19" Type="http://schemas.openxmlformats.org/officeDocument/2006/relationships/slide" Target="slides/slide11.xml"/><Relationship Id="rId22" Type="http://schemas.openxmlformats.org/officeDocument/2006/relationships/slide" Target="slides/slide14.xml"/><Relationship Id="rId4" Type="http://schemas.openxmlformats.org/officeDocument/2006/relationships/tableStyles" Target="tableStyles.xml"/><Relationship Id="rId9" Type="http://schemas.openxmlformats.org/officeDocument/2006/relationships/slide" Target="slides/slide1.xml"/><Relationship Id="rId27" Type="http://schemas.openxmlformats.org/officeDocument/2006/relationships/font" Target="fonts/BarlowCondensed-regular.fntdata"/><Relationship Id="rId30" Type="http://schemas.openxmlformats.org/officeDocument/2006/relationships/font" Target="fonts/BarlowCondensed-boldItalic.fntdata"/><Relationship Id="rId35" Type="http://schemas.openxmlformats.org/officeDocument/2006/relationships/font" Target="fonts/ProximaNovaSemibold-regular.fntdata"/><Relationship Id="rId14" Type="http://schemas.openxmlformats.org/officeDocument/2006/relationships/slide" Target="slides/slide6.xml"/><Relationship Id="rId8" Type="http://schemas.openxmlformats.org/officeDocument/2006/relationships/notesMaster" Target="notesMasters/notesMaster1.xml"/><Relationship Id="rId3" Type="http://schemas.openxmlformats.org/officeDocument/2006/relationships/presProps" Target="presProps.xml"/><Relationship Id="rId25" Type="http://schemas.openxmlformats.org/officeDocument/2006/relationships/font" Target="fonts/ProximaNova-italic.fntdata"/><Relationship Id="rId33" Type="http://schemas.openxmlformats.org/officeDocument/2006/relationships/font" Target="fonts/PublicSans-italic.fntdata"/><Relationship Id="rId12" Type="http://schemas.openxmlformats.org/officeDocument/2006/relationships/slide" Target="slides/slide4.xml"/><Relationship Id="rId17" Type="http://schemas.openxmlformats.org/officeDocument/2006/relationships/slide" Target="slides/slide9.xml"/><Relationship Id="rId38" Type="http://schemas.openxmlformats.org/officeDocument/2006/relationships/font" Target="fonts/Montserrat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0228216c00_0_203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0228216c00_0_2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2" name="Shape 2382"/>
        <p:cNvGrpSpPr/>
        <p:nvPr/>
      </p:nvGrpSpPr>
      <p:grpSpPr>
        <a:xfrm>
          <a:off x="0" y="0"/>
          <a:ext cx="0" cy="0"/>
          <a:chOff x="0" y="0"/>
          <a:chExt cx="0" cy="0"/>
        </a:xfrm>
      </p:grpSpPr>
      <p:sp>
        <p:nvSpPr>
          <p:cNvPr id="2383" name="Google Shape;2383;g10228216c00_0_7373: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384" name="Google Shape;2384;g10228216c00_0_7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President would be chosen based on the highest number of popular votes.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3" name="Shape 2393"/>
        <p:cNvGrpSpPr/>
        <p:nvPr/>
      </p:nvGrpSpPr>
      <p:grpSpPr>
        <a:xfrm>
          <a:off x="0" y="0"/>
          <a:ext cx="0" cy="0"/>
          <a:chOff x="0" y="0"/>
          <a:chExt cx="0" cy="0"/>
        </a:xfrm>
      </p:grpSpPr>
      <p:sp>
        <p:nvSpPr>
          <p:cNvPr id="2394" name="Google Shape;2394;g1022f69d04e_0_4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395" name="Google Shape;2395;g1022f69d04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chart to guide discussion about how the national popular vote plan differs from the current model used for presidential elections.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9" name="Shape 2409"/>
        <p:cNvGrpSpPr/>
        <p:nvPr/>
      </p:nvGrpSpPr>
      <p:grpSpPr>
        <a:xfrm>
          <a:off x="0" y="0"/>
          <a:ext cx="0" cy="0"/>
          <a:chOff x="0" y="0"/>
          <a:chExt cx="0" cy="0"/>
        </a:xfrm>
      </p:grpSpPr>
      <p:sp>
        <p:nvSpPr>
          <p:cNvPr id="2410" name="Google Shape;2410;g105cf50d05b_0_2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411" name="Google Shape;2411;g105cf50d05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Voters would rank candidates in order of their preference. This would most </a:t>
            </a:r>
            <a:r>
              <a:rPr lang="en"/>
              <a:t>likely</a:t>
            </a:r>
            <a:r>
              <a:rPr lang="en"/>
              <a:t> eliminate the current two-party system.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9" name="Shape 2609"/>
        <p:cNvGrpSpPr/>
        <p:nvPr/>
      </p:nvGrpSpPr>
      <p:grpSpPr>
        <a:xfrm>
          <a:off x="0" y="0"/>
          <a:ext cx="0" cy="0"/>
          <a:chOff x="0" y="0"/>
          <a:chExt cx="0" cy="0"/>
        </a:xfrm>
      </p:grpSpPr>
      <p:sp>
        <p:nvSpPr>
          <p:cNvPr id="2610" name="Google Shape;2610;g105cf50d05b_1_0: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611" name="Google Shape;2611;g105cf50d0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chart to guide discussion about how this plan differs from the current model used for presidential elections.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5" name="Shape 2625"/>
        <p:cNvGrpSpPr/>
        <p:nvPr/>
      </p:nvGrpSpPr>
      <p:grpSpPr>
        <a:xfrm>
          <a:off x="0" y="0"/>
          <a:ext cx="0" cy="0"/>
          <a:chOff x="0" y="0"/>
          <a:chExt cx="0" cy="0"/>
        </a:xfrm>
      </p:grpSpPr>
      <p:sp>
        <p:nvSpPr>
          <p:cNvPr id="2626" name="Google Shape;2626;g1022f69d04e_0_7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627" name="Google Shape;2627;g1022f69d04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0228216c00_0_175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0228216c00_0_1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0228216c00_0_307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0228216c00_0_30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10228216c00_0_7659: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10228216c00_0_7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current Electoral College plan is a winner-take-all system in 48 states, in which the candidate who receives the most votes in each state wins all of the state’s electoral votes. Two states are based on a proportional plan, in which votes are awarded based on percentages of popular votes.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0228216c00_0_842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0228216c00_0_8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chart to guide discussion about how the electoral college affects elections.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0228216c00_0_6538: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0228216c00_0_6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plan would award electoral votes based on the percentage of popular votes the each candidate receives.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1022f69d04e_0_6: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1022f69d04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chart to guide discussion about how the district plan differs from the current model used for </a:t>
            </a:r>
            <a:r>
              <a:rPr lang="en"/>
              <a:t>presidential</a:t>
            </a:r>
            <a:r>
              <a:rPr lang="en"/>
              <a:t> elections.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0228216c00_0_4687: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0228216c00_0_4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votes awarded for each Congressional district is based on the districts for the House of Representatives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6" name="Shape 2366"/>
        <p:cNvGrpSpPr/>
        <p:nvPr/>
      </p:nvGrpSpPr>
      <p:grpSpPr>
        <a:xfrm>
          <a:off x="0" y="0"/>
          <a:ext cx="0" cy="0"/>
          <a:chOff x="0" y="0"/>
          <a:chExt cx="0" cy="0"/>
        </a:xfrm>
      </p:grpSpPr>
      <p:sp>
        <p:nvSpPr>
          <p:cNvPr id="2367" name="Google Shape;2367;g1022f69d04e_0_2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368" name="Google Shape;2368;g1022f69d04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chart to guide discussion about how the district plan differs from the current model used for presidential elections.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4676575" y="1664417"/>
            <a:ext cx="3757800" cy="15411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5200"/>
              <a:buNone/>
              <a:defRPr sz="4600"/>
            </a:lvl1pPr>
            <a:lvl2pPr lvl="1" rtl="0" algn="ctr">
              <a:spcBef>
                <a:spcPts val="0"/>
              </a:spcBef>
              <a:spcAft>
                <a:spcPts val="0"/>
              </a:spcAft>
              <a:buClr>
                <a:schemeClr val="accent2"/>
              </a:buClr>
              <a:buSzPts val="5200"/>
              <a:buNone/>
              <a:defRPr sz="5200">
                <a:solidFill>
                  <a:schemeClr val="accent2"/>
                </a:solidFill>
              </a:defRPr>
            </a:lvl2pPr>
            <a:lvl3pPr lvl="2" rtl="0" algn="ctr">
              <a:spcBef>
                <a:spcPts val="0"/>
              </a:spcBef>
              <a:spcAft>
                <a:spcPts val="0"/>
              </a:spcAft>
              <a:buClr>
                <a:schemeClr val="accent2"/>
              </a:buClr>
              <a:buSzPts val="5200"/>
              <a:buNone/>
              <a:defRPr sz="5200">
                <a:solidFill>
                  <a:schemeClr val="accent2"/>
                </a:solidFill>
              </a:defRPr>
            </a:lvl3pPr>
            <a:lvl4pPr lvl="3" rtl="0" algn="ctr">
              <a:spcBef>
                <a:spcPts val="0"/>
              </a:spcBef>
              <a:spcAft>
                <a:spcPts val="0"/>
              </a:spcAft>
              <a:buClr>
                <a:schemeClr val="accent2"/>
              </a:buClr>
              <a:buSzPts val="5200"/>
              <a:buNone/>
              <a:defRPr sz="5200">
                <a:solidFill>
                  <a:schemeClr val="accent2"/>
                </a:solidFill>
              </a:defRPr>
            </a:lvl4pPr>
            <a:lvl5pPr lvl="4" rtl="0" algn="ctr">
              <a:spcBef>
                <a:spcPts val="0"/>
              </a:spcBef>
              <a:spcAft>
                <a:spcPts val="0"/>
              </a:spcAft>
              <a:buClr>
                <a:schemeClr val="accent2"/>
              </a:buClr>
              <a:buSzPts val="5200"/>
              <a:buNone/>
              <a:defRPr sz="5200">
                <a:solidFill>
                  <a:schemeClr val="accent2"/>
                </a:solidFill>
              </a:defRPr>
            </a:lvl5pPr>
            <a:lvl6pPr lvl="5" rtl="0" algn="ctr">
              <a:spcBef>
                <a:spcPts val="0"/>
              </a:spcBef>
              <a:spcAft>
                <a:spcPts val="0"/>
              </a:spcAft>
              <a:buClr>
                <a:schemeClr val="accent2"/>
              </a:buClr>
              <a:buSzPts val="5200"/>
              <a:buNone/>
              <a:defRPr sz="5200">
                <a:solidFill>
                  <a:schemeClr val="accent2"/>
                </a:solidFill>
              </a:defRPr>
            </a:lvl6pPr>
            <a:lvl7pPr lvl="6" rtl="0" algn="ctr">
              <a:spcBef>
                <a:spcPts val="0"/>
              </a:spcBef>
              <a:spcAft>
                <a:spcPts val="0"/>
              </a:spcAft>
              <a:buClr>
                <a:schemeClr val="accent2"/>
              </a:buClr>
              <a:buSzPts val="5200"/>
              <a:buNone/>
              <a:defRPr sz="5200">
                <a:solidFill>
                  <a:schemeClr val="accent2"/>
                </a:solidFill>
              </a:defRPr>
            </a:lvl7pPr>
            <a:lvl8pPr lvl="7" rtl="0" algn="ctr">
              <a:spcBef>
                <a:spcPts val="0"/>
              </a:spcBef>
              <a:spcAft>
                <a:spcPts val="0"/>
              </a:spcAft>
              <a:buClr>
                <a:schemeClr val="accent2"/>
              </a:buClr>
              <a:buSzPts val="5200"/>
              <a:buNone/>
              <a:defRPr sz="5200">
                <a:solidFill>
                  <a:schemeClr val="accent2"/>
                </a:solidFill>
              </a:defRPr>
            </a:lvl8pPr>
            <a:lvl9pPr lvl="8" rtl="0" algn="ctr">
              <a:spcBef>
                <a:spcPts val="0"/>
              </a:spcBef>
              <a:spcAft>
                <a:spcPts val="0"/>
              </a:spcAft>
              <a:buClr>
                <a:schemeClr val="accent2"/>
              </a:buClr>
              <a:buSzPts val="5200"/>
              <a:buNone/>
              <a:defRPr sz="5200">
                <a:solidFill>
                  <a:schemeClr val="accent2"/>
                </a:solidFill>
              </a:defRPr>
            </a:lvl9pPr>
          </a:lstStyle>
          <a:p/>
        </p:txBody>
      </p:sp>
      <p:sp>
        <p:nvSpPr>
          <p:cNvPr id="55" name="Google Shape;55;p14"/>
          <p:cNvSpPr txBox="1"/>
          <p:nvPr>
            <p:ph idx="1" type="subTitle"/>
          </p:nvPr>
        </p:nvSpPr>
        <p:spPr>
          <a:xfrm>
            <a:off x="4989250" y="3205417"/>
            <a:ext cx="3444900" cy="878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20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5662924" y="2331333"/>
            <a:ext cx="2771100" cy="93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8" name="Google Shape;58;p15"/>
          <p:cNvSpPr txBox="1"/>
          <p:nvPr>
            <p:ph idx="1" type="subTitle"/>
          </p:nvPr>
        </p:nvSpPr>
        <p:spPr>
          <a:xfrm>
            <a:off x="5762681" y="3266667"/>
            <a:ext cx="2571600" cy="73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59" name="Google Shape;59;p15"/>
          <p:cNvSpPr txBox="1"/>
          <p:nvPr>
            <p:ph hasCustomPrompt="1" idx="2" type="title"/>
          </p:nvPr>
        </p:nvSpPr>
        <p:spPr>
          <a:xfrm>
            <a:off x="6443245" y="1718000"/>
            <a:ext cx="1210500" cy="6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60" name="Google Shape;60;p15"/>
          <p:cNvGrpSpPr/>
          <p:nvPr/>
        </p:nvGrpSpPr>
        <p:grpSpPr>
          <a:xfrm>
            <a:off x="6572024" y="1922759"/>
            <a:ext cx="952889" cy="203789"/>
            <a:chOff x="6394624" y="1730500"/>
            <a:chExt cx="952889" cy="183412"/>
          </a:xfrm>
        </p:grpSpPr>
        <p:sp>
          <p:nvSpPr>
            <p:cNvPr id="61" name="Google Shape;61;p15"/>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subTitle"/>
          </p:nvPr>
        </p:nvSpPr>
        <p:spPr>
          <a:xfrm>
            <a:off x="721625" y="2481479"/>
            <a:ext cx="24012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6"/>
          <p:cNvSpPr txBox="1"/>
          <p:nvPr>
            <p:ph idx="2" type="subTitle"/>
          </p:nvPr>
        </p:nvSpPr>
        <p:spPr>
          <a:xfrm>
            <a:off x="721625" y="2109813"/>
            <a:ext cx="24012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16"/>
          <p:cNvSpPr txBox="1"/>
          <p:nvPr>
            <p:ph idx="3" type="subTitle"/>
          </p:nvPr>
        </p:nvSpPr>
        <p:spPr>
          <a:xfrm>
            <a:off x="3404144" y="2481479"/>
            <a:ext cx="24012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8" name="Google Shape;68;p16"/>
          <p:cNvSpPr txBox="1"/>
          <p:nvPr>
            <p:ph idx="4" type="subTitle"/>
          </p:nvPr>
        </p:nvSpPr>
        <p:spPr>
          <a:xfrm>
            <a:off x="3404144" y="2109813"/>
            <a:ext cx="24012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 name="Google Shape;69;p16"/>
          <p:cNvSpPr txBox="1"/>
          <p:nvPr>
            <p:ph idx="5" type="subTitle"/>
          </p:nvPr>
        </p:nvSpPr>
        <p:spPr>
          <a:xfrm>
            <a:off x="6086662" y="2481479"/>
            <a:ext cx="24012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6"/>
          <p:cNvSpPr txBox="1"/>
          <p:nvPr>
            <p:ph idx="6" type="subTitle"/>
          </p:nvPr>
        </p:nvSpPr>
        <p:spPr>
          <a:xfrm>
            <a:off x="6086662" y="2109813"/>
            <a:ext cx="24012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6"/>
          <p:cNvSpPr txBox="1"/>
          <p:nvPr>
            <p:ph idx="7" type="subTitle"/>
          </p:nvPr>
        </p:nvSpPr>
        <p:spPr>
          <a:xfrm>
            <a:off x="721625" y="4538583"/>
            <a:ext cx="24012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 name="Google Shape;72;p16"/>
          <p:cNvSpPr txBox="1"/>
          <p:nvPr>
            <p:ph idx="8" type="subTitle"/>
          </p:nvPr>
        </p:nvSpPr>
        <p:spPr>
          <a:xfrm>
            <a:off x="721625" y="4155179"/>
            <a:ext cx="24012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 name="Google Shape;73;p16"/>
          <p:cNvSpPr txBox="1"/>
          <p:nvPr>
            <p:ph idx="9" type="subTitle"/>
          </p:nvPr>
        </p:nvSpPr>
        <p:spPr>
          <a:xfrm>
            <a:off x="3404144" y="4538583"/>
            <a:ext cx="24012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6"/>
          <p:cNvSpPr txBox="1"/>
          <p:nvPr>
            <p:ph idx="13" type="subTitle"/>
          </p:nvPr>
        </p:nvSpPr>
        <p:spPr>
          <a:xfrm>
            <a:off x="3404144" y="4155179"/>
            <a:ext cx="24012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5" name="Google Shape;75;p16"/>
          <p:cNvSpPr txBox="1"/>
          <p:nvPr>
            <p:ph idx="14" type="subTitle"/>
          </p:nvPr>
        </p:nvSpPr>
        <p:spPr>
          <a:xfrm>
            <a:off x="6086662" y="4538583"/>
            <a:ext cx="2401200" cy="74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6" name="Google Shape;76;p16"/>
          <p:cNvSpPr txBox="1"/>
          <p:nvPr>
            <p:ph idx="15" type="subTitle"/>
          </p:nvPr>
        </p:nvSpPr>
        <p:spPr>
          <a:xfrm>
            <a:off x="6086662" y="4155179"/>
            <a:ext cx="24012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16"/>
          <p:cNvSpPr txBox="1"/>
          <p:nvPr>
            <p:ph hasCustomPrompt="1" idx="16" type="title"/>
          </p:nvPr>
        </p:nvSpPr>
        <p:spPr>
          <a:xfrm>
            <a:off x="1443825" y="1688889"/>
            <a:ext cx="956400" cy="46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8" name="Google Shape;78;p16"/>
          <p:cNvSpPr txBox="1"/>
          <p:nvPr>
            <p:ph hasCustomPrompt="1" idx="17" type="title"/>
          </p:nvPr>
        </p:nvSpPr>
        <p:spPr>
          <a:xfrm>
            <a:off x="1443825" y="3735139"/>
            <a:ext cx="956400" cy="46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79" name="Google Shape;79;p16"/>
          <p:cNvSpPr txBox="1"/>
          <p:nvPr>
            <p:ph hasCustomPrompt="1" idx="18" type="title"/>
          </p:nvPr>
        </p:nvSpPr>
        <p:spPr>
          <a:xfrm>
            <a:off x="4126405" y="1688924"/>
            <a:ext cx="956400" cy="46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0" name="Google Shape;80;p16"/>
          <p:cNvSpPr txBox="1"/>
          <p:nvPr>
            <p:ph hasCustomPrompt="1" idx="19" type="title"/>
          </p:nvPr>
        </p:nvSpPr>
        <p:spPr>
          <a:xfrm>
            <a:off x="4126476" y="3735139"/>
            <a:ext cx="956400" cy="46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1" name="Google Shape;81;p16"/>
          <p:cNvSpPr txBox="1"/>
          <p:nvPr>
            <p:ph hasCustomPrompt="1" idx="20" type="title"/>
          </p:nvPr>
        </p:nvSpPr>
        <p:spPr>
          <a:xfrm>
            <a:off x="6808802" y="1688924"/>
            <a:ext cx="956400" cy="46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2" name="Google Shape;82;p16"/>
          <p:cNvSpPr txBox="1"/>
          <p:nvPr>
            <p:ph hasCustomPrompt="1" idx="21" type="title"/>
          </p:nvPr>
        </p:nvSpPr>
        <p:spPr>
          <a:xfrm>
            <a:off x="6808727" y="3735139"/>
            <a:ext cx="956400" cy="46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83" name="Google Shape;83;p16"/>
          <p:cNvGrpSpPr/>
          <p:nvPr/>
        </p:nvGrpSpPr>
        <p:grpSpPr>
          <a:xfrm rot="8707196">
            <a:off x="-1644397" y="-1071492"/>
            <a:ext cx="4732032" cy="2352881"/>
            <a:chOff x="238125" y="1284825"/>
            <a:chExt cx="7143775" cy="3134400"/>
          </a:xfrm>
        </p:grpSpPr>
        <p:sp>
          <p:nvSpPr>
            <p:cNvPr id="84" name="Google Shape;84;p16"/>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16"/>
          <p:cNvGrpSpPr/>
          <p:nvPr/>
        </p:nvGrpSpPr>
        <p:grpSpPr>
          <a:xfrm rot="-1986756">
            <a:off x="6186880" y="4304048"/>
            <a:ext cx="4718175" cy="2358958"/>
            <a:chOff x="238125" y="1284825"/>
            <a:chExt cx="7143775" cy="3134400"/>
          </a:xfrm>
        </p:grpSpPr>
        <p:sp>
          <p:nvSpPr>
            <p:cNvPr id="88" name="Google Shape;88;p16"/>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7"/>
          <p:cNvSpPr txBox="1"/>
          <p:nvPr>
            <p:ph idx="1" type="subTitle"/>
          </p:nvPr>
        </p:nvSpPr>
        <p:spPr>
          <a:xfrm>
            <a:off x="1764525" y="3016778"/>
            <a:ext cx="2519400" cy="102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 name="Google Shape;94;p17"/>
          <p:cNvSpPr txBox="1"/>
          <p:nvPr>
            <p:ph idx="2" type="subTitle"/>
          </p:nvPr>
        </p:nvSpPr>
        <p:spPr>
          <a:xfrm>
            <a:off x="4860125" y="3016780"/>
            <a:ext cx="2519400" cy="102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17"/>
          <p:cNvSpPr txBox="1"/>
          <p:nvPr>
            <p:ph idx="3" type="subTitle"/>
          </p:nvPr>
        </p:nvSpPr>
        <p:spPr>
          <a:xfrm>
            <a:off x="1884638" y="2507611"/>
            <a:ext cx="2279100" cy="5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6" name="Google Shape;96;p17"/>
          <p:cNvSpPr txBox="1"/>
          <p:nvPr>
            <p:ph idx="4" type="subTitle"/>
          </p:nvPr>
        </p:nvSpPr>
        <p:spPr>
          <a:xfrm>
            <a:off x="4980263" y="2507611"/>
            <a:ext cx="2279100" cy="5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97" name="Google Shape;97;p17"/>
          <p:cNvGrpSpPr/>
          <p:nvPr/>
        </p:nvGrpSpPr>
        <p:grpSpPr>
          <a:xfrm>
            <a:off x="165201" y="5240364"/>
            <a:ext cx="8806729" cy="369406"/>
            <a:chOff x="165201" y="4716375"/>
            <a:chExt cx="8806729" cy="332469"/>
          </a:xfrm>
        </p:grpSpPr>
        <p:sp>
          <p:nvSpPr>
            <p:cNvPr id="98" name="Google Shape;98;p17"/>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114" name="Shape 114"/>
        <p:cNvGrpSpPr/>
        <p:nvPr/>
      </p:nvGrpSpPr>
      <p:grpSpPr>
        <a:xfrm>
          <a:off x="0" y="0"/>
          <a:ext cx="0" cy="0"/>
          <a:chOff x="0" y="0"/>
          <a:chExt cx="0" cy="0"/>
        </a:xfrm>
      </p:grpSpPr>
      <p:sp>
        <p:nvSpPr>
          <p:cNvPr id="115" name="Google Shape;115;p18"/>
          <p:cNvSpPr txBox="1"/>
          <p:nvPr>
            <p:ph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6" name="Shape 116"/>
        <p:cNvGrpSpPr/>
        <p:nvPr/>
      </p:nvGrpSpPr>
      <p:grpSpPr>
        <a:xfrm>
          <a:off x="0" y="0"/>
          <a:ext cx="0" cy="0"/>
          <a:chOff x="0" y="0"/>
          <a:chExt cx="0" cy="0"/>
        </a:xfrm>
      </p:grpSpPr>
      <p:sp>
        <p:nvSpPr>
          <p:cNvPr id="117" name="Google Shape;117;p19"/>
          <p:cNvSpPr txBox="1"/>
          <p:nvPr>
            <p:ph type="title"/>
          </p:nvPr>
        </p:nvSpPr>
        <p:spPr>
          <a:xfrm>
            <a:off x="723900" y="494472"/>
            <a:ext cx="7710000" cy="636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8" name="Google Shape;118;p19"/>
          <p:cNvSpPr txBox="1"/>
          <p:nvPr>
            <p:ph idx="1" type="subTitle"/>
          </p:nvPr>
        </p:nvSpPr>
        <p:spPr>
          <a:xfrm>
            <a:off x="723900" y="2031667"/>
            <a:ext cx="4308600" cy="3033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p20"/>
          <p:cNvSpPr txBox="1"/>
          <p:nvPr>
            <p:ph type="title"/>
          </p:nvPr>
        </p:nvSpPr>
        <p:spPr>
          <a:xfrm>
            <a:off x="4607950" y="1299278"/>
            <a:ext cx="3826200" cy="2499600"/>
          </a:xfrm>
          <a:prstGeom prst="rect">
            <a:avLst/>
          </a:prstGeom>
        </p:spPr>
        <p:txBody>
          <a:bodyPr anchorCtr="0" anchor="t" bIns="91425" lIns="91425" spcFirstLastPara="1" rIns="91425" wrap="square" tIns="91425">
            <a:noAutofit/>
          </a:bodyPr>
          <a:lstStyle>
            <a:lvl1pPr lvl="0" rtl="0" algn="r">
              <a:lnSpc>
                <a:spcPct val="90000"/>
              </a:lnSpc>
              <a:spcBef>
                <a:spcPts val="0"/>
              </a:spcBef>
              <a:spcAft>
                <a:spcPts val="0"/>
              </a:spcAft>
              <a:buSzPts val="2800"/>
              <a:buNone/>
              <a:defRPr sz="63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20"/>
          <p:cNvSpPr txBox="1"/>
          <p:nvPr>
            <p:ph idx="1" type="subTitle"/>
          </p:nvPr>
        </p:nvSpPr>
        <p:spPr>
          <a:xfrm>
            <a:off x="5230450" y="3798944"/>
            <a:ext cx="3203700" cy="704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2" name="Shape 122"/>
        <p:cNvGrpSpPr/>
        <p:nvPr/>
      </p:nvGrpSpPr>
      <p:grpSpPr>
        <a:xfrm>
          <a:off x="0" y="0"/>
          <a:ext cx="0" cy="0"/>
          <a:chOff x="0" y="0"/>
          <a:chExt cx="0" cy="0"/>
        </a:xfrm>
      </p:grpSpPr>
      <p:sp>
        <p:nvSpPr>
          <p:cNvPr id="123" name="Google Shape;123;p21"/>
          <p:cNvSpPr txBox="1"/>
          <p:nvPr>
            <p:ph type="title"/>
          </p:nvPr>
        </p:nvSpPr>
        <p:spPr>
          <a:xfrm>
            <a:off x="721625" y="2331333"/>
            <a:ext cx="5084100" cy="93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4" name="Google Shape;124;p21"/>
          <p:cNvSpPr txBox="1"/>
          <p:nvPr>
            <p:ph idx="1" type="subTitle"/>
          </p:nvPr>
        </p:nvSpPr>
        <p:spPr>
          <a:xfrm>
            <a:off x="1977881" y="3266667"/>
            <a:ext cx="2571600" cy="73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25" name="Google Shape;125;p21"/>
          <p:cNvSpPr txBox="1"/>
          <p:nvPr>
            <p:ph hasCustomPrompt="1" idx="2" type="title"/>
          </p:nvPr>
        </p:nvSpPr>
        <p:spPr>
          <a:xfrm>
            <a:off x="2750397" y="1718000"/>
            <a:ext cx="1026600" cy="61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126" name="Google Shape;126;p21"/>
          <p:cNvGrpSpPr/>
          <p:nvPr/>
        </p:nvGrpSpPr>
        <p:grpSpPr>
          <a:xfrm>
            <a:off x="2787224" y="1922759"/>
            <a:ext cx="952889" cy="203789"/>
            <a:chOff x="6394624" y="1730500"/>
            <a:chExt cx="952889" cy="183412"/>
          </a:xfrm>
        </p:grpSpPr>
        <p:sp>
          <p:nvSpPr>
            <p:cNvPr id="127" name="Google Shape;127;p21"/>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22"/>
          <p:cNvSpPr txBox="1"/>
          <p:nvPr>
            <p:ph type="title"/>
          </p:nvPr>
        </p:nvSpPr>
        <p:spPr>
          <a:xfrm>
            <a:off x="721625" y="585639"/>
            <a:ext cx="3393900" cy="110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800"/>
              <a:buNone/>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1" name="Shape 131"/>
        <p:cNvGrpSpPr/>
        <p:nvPr/>
      </p:nvGrpSpPr>
      <p:grpSpPr>
        <a:xfrm>
          <a:off x="0" y="0"/>
          <a:ext cx="0" cy="0"/>
          <a:chOff x="0" y="0"/>
          <a:chExt cx="0" cy="0"/>
        </a:xfrm>
      </p:grpSpPr>
      <p:sp>
        <p:nvSpPr>
          <p:cNvPr id="132" name="Google Shape;132;p23"/>
          <p:cNvSpPr txBox="1"/>
          <p:nvPr>
            <p:ph hasCustomPrompt="1" type="title"/>
          </p:nvPr>
        </p:nvSpPr>
        <p:spPr>
          <a:xfrm>
            <a:off x="1327050" y="590331"/>
            <a:ext cx="6489900" cy="1215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5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3" name="Google Shape;133;p23"/>
          <p:cNvSpPr txBox="1"/>
          <p:nvPr>
            <p:ph idx="1" type="subTitle"/>
          </p:nvPr>
        </p:nvSpPr>
        <p:spPr>
          <a:xfrm>
            <a:off x="1327050" y="1805653"/>
            <a:ext cx="6489900" cy="52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34" name="Google Shape;134;p23"/>
          <p:cNvGrpSpPr/>
          <p:nvPr/>
        </p:nvGrpSpPr>
        <p:grpSpPr>
          <a:xfrm>
            <a:off x="-1003293" y="-1193549"/>
            <a:ext cx="2972327" cy="2546877"/>
            <a:chOff x="-1003293" y="-1074205"/>
            <a:chExt cx="2972327" cy="2292212"/>
          </a:xfrm>
        </p:grpSpPr>
        <p:sp>
          <p:nvSpPr>
            <p:cNvPr id="135" name="Google Shape;135;p23"/>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9" name="Shape 13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1">
    <p:spTree>
      <p:nvGrpSpPr>
        <p:cNvPr id="140" name="Shape 140"/>
        <p:cNvGrpSpPr/>
        <p:nvPr/>
      </p:nvGrpSpPr>
      <p:grpSpPr>
        <a:xfrm>
          <a:off x="0" y="0"/>
          <a:ext cx="0" cy="0"/>
          <a:chOff x="0" y="0"/>
          <a:chExt cx="0" cy="0"/>
        </a:xfrm>
      </p:grpSpPr>
      <p:sp>
        <p:nvSpPr>
          <p:cNvPr id="141" name="Google Shape;141;p25"/>
          <p:cNvSpPr txBox="1"/>
          <p:nvPr>
            <p:ph idx="1" type="subTitle"/>
          </p:nvPr>
        </p:nvSpPr>
        <p:spPr>
          <a:xfrm>
            <a:off x="2705700" y="3502097"/>
            <a:ext cx="3732600" cy="801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2" name="Google Shape;142;p25"/>
          <p:cNvSpPr txBox="1"/>
          <p:nvPr>
            <p:ph idx="2" type="subTitle"/>
          </p:nvPr>
        </p:nvSpPr>
        <p:spPr>
          <a:xfrm>
            <a:off x="2705700" y="2699847"/>
            <a:ext cx="3732600" cy="801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3" name="Google Shape;143;p25"/>
          <p:cNvSpPr txBox="1"/>
          <p:nvPr>
            <p:ph idx="3" type="subTitle"/>
          </p:nvPr>
        </p:nvSpPr>
        <p:spPr>
          <a:xfrm>
            <a:off x="2705700" y="1897583"/>
            <a:ext cx="3732600" cy="801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4" name="Google Shape;144;p25"/>
          <p:cNvSpPr txBox="1"/>
          <p:nvPr>
            <p:ph idx="4" type="subTitle"/>
          </p:nvPr>
        </p:nvSpPr>
        <p:spPr>
          <a:xfrm>
            <a:off x="2705700" y="4304972"/>
            <a:ext cx="3732600" cy="801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5" name="Google Shape;145;p25"/>
          <p:cNvSpPr txBox="1"/>
          <p:nvPr>
            <p:ph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46" name="Google Shape;146;p25"/>
          <p:cNvGrpSpPr/>
          <p:nvPr/>
        </p:nvGrpSpPr>
        <p:grpSpPr>
          <a:xfrm rot="8707196">
            <a:off x="-1644397" y="-1071492"/>
            <a:ext cx="4732032" cy="2352881"/>
            <a:chOff x="238125" y="1284825"/>
            <a:chExt cx="7143775" cy="3134400"/>
          </a:xfrm>
        </p:grpSpPr>
        <p:sp>
          <p:nvSpPr>
            <p:cNvPr id="147" name="Google Shape;147;p25"/>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5"/>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25"/>
          <p:cNvGrpSpPr/>
          <p:nvPr/>
        </p:nvGrpSpPr>
        <p:grpSpPr>
          <a:xfrm rot="-1986756">
            <a:off x="6186880" y="4304048"/>
            <a:ext cx="4718175" cy="2358958"/>
            <a:chOff x="238125" y="1284825"/>
            <a:chExt cx="7143775" cy="3134400"/>
          </a:xfrm>
        </p:grpSpPr>
        <p:sp>
          <p:nvSpPr>
            <p:cNvPr id="151" name="Google Shape;151;p25"/>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154" name="Shape 154"/>
        <p:cNvGrpSpPr/>
        <p:nvPr/>
      </p:nvGrpSpPr>
      <p:grpSpPr>
        <a:xfrm>
          <a:off x="0" y="0"/>
          <a:ext cx="0" cy="0"/>
          <a:chOff x="0" y="0"/>
          <a:chExt cx="0" cy="0"/>
        </a:xfrm>
      </p:grpSpPr>
      <p:sp>
        <p:nvSpPr>
          <p:cNvPr id="155" name="Google Shape;155;p26"/>
          <p:cNvSpPr txBox="1"/>
          <p:nvPr>
            <p:ph type="title"/>
          </p:nvPr>
        </p:nvSpPr>
        <p:spPr>
          <a:xfrm>
            <a:off x="5458450" y="3537361"/>
            <a:ext cx="2975700" cy="505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0" sz="2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6" name="Google Shape;156;p26"/>
          <p:cNvSpPr txBox="1"/>
          <p:nvPr>
            <p:ph idx="1" type="subTitle"/>
          </p:nvPr>
        </p:nvSpPr>
        <p:spPr>
          <a:xfrm>
            <a:off x="3620675" y="1633361"/>
            <a:ext cx="4813200" cy="1904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6">
    <p:spTree>
      <p:nvGrpSpPr>
        <p:cNvPr id="157" name="Shape 157"/>
        <p:cNvGrpSpPr/>
        <p:nvPr/>
      </p:nvGrpSpPr>
      <p:grpSpPr>
        <a:xfrm>
          <a:off x="0" y="0"/>
          <a:ext cx="0" cy="0"/>
          <a:chOff x="0" y="0"/>
          <a:chExt cx="0" cy="0"/>
        </a:xfrm>
      </p:grpSpPr>
      <p:sp>
        <p:nvSpPr>
          <p:cNvPr id="158" name="Google Shape;158;p27"/>
          <p:cNvSpPr txBox="1"/>
          <p:nvPr>
            <p:ph type="title"/>
          </p:nvPr>
        </p:nvSpPr>
        <p:spPr>
          <a:xfrm>
            <a:off x="685800" y="494472"/>
            <a:ext cx="77724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59" name="Google Shape;159;p27"/>
          <p:cNvSpPr txBox="1"/>
          <p:nvPr>
            <p:ph idx="1" type="subTitle"/>
          </p:nvPr>
        </p:nvSpPr>
        <p:spPr>
          <a:xfrm>
            <a:off x="723900" y="1220583"/>
            <a:ext cx="7734300" cy="38964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solidFill>
                  <a:schemeClr val="dk1"/>
                </a:solidFill>
              </a:defRPr>
            </a:lvl1pPr>
            <a:lvl2pPr lvl="1" rtl="0">
              <a:lnSpc>
                <a:spcPct val="100000"/>
              </a:lnSpc>
              <a:spcBef>
                <a:spcPts val="0"/>
              </a:spcBef>
              <a:spcAft>
                <a:spcPts val="0"/>
              </a:spcAft>
              <a:buSzPts val="1200"/>
              <a:buChar char="○"/>
              <a:defRPr sz="1200"/>
            </a:lvl2pPr>
            <a:lvl3pPr lvl="2" rtl="0">
              <a:lnSpc>
                <a:spcPct val="100000"/>
              </a:lnSpc>
              <a:spcBef>
                <a:spcPts val="0"/>
              </a:spcBef>
              <a:spcAft>
                <a:spcPts val="0"/>
              </a:spcAft>
              <a:buSzPts val="1200"/>
              <a:buChar char="■"/>
              <a:defRPr sz="1200"/>
            </a:lvl3pPr>
            <a:lvl4pPr lvl="3" rtl="0">
              <a:lnSpc>
                <a:spcPct val="100000"/>
              </a:lnSpc>
              <a:spcBef>
                <a:spcPts val="0"/>
              </a:spcBef>
              <a:spcAft>
                <a:spcPts val="0"/>
              </a:spcAft>
              <a:buSzPts val="1200"/>
              <a:buChar char="●"/>
              <a:defRPr sz="1200"/>
            </a:lvl4pPr>
            <a:lvl5pPr lvl="4" rtl="0">
              <a:lnSpc>
                <a:spcPct val="100000"/>
              </a:lnSpc>
              <a:spcBef>
                <a:spcPts val="0"/>
              </a:spcBef>
              <a:spcAft>
                <a:spcPts val="0"/>
              </a:spcAft>
              <a:buSzPts val="1200"/>
              <a:buChar char="○"/>
              <a:defRPr sz="1200"/>
            </a:lvl5pPr>
            <a:lvl6pPr lvl="5" rtl="0">
              <a:lnSpc>
                <a:spcPct val="100000"/>
              </a:lnSpc>
              <a:spcBef>
                <a:spcPts val="0"/>
              </a:spcBef>
              <a:spcAft>
                <a:spcPts val="0"/>
              </a:spcAft>
              <a:buSzPts val="1200"/>
              <a:buChar char="■"/>
              <a:defRPr sz="1200"/>
            </a:lvl6pPr>
            <a:lvl7pPr lvl="6" rtl="0">
              <a:lnSpc>
                <a:spcPct val="100000"/>
              </a:lnSpc>
              <a:spcBef>
                <a:spcPts val="0"/>
              </a:spcBef>
              <a:spcAft>
                <a:spcPts val="0"/>
              </a:spcAft>
              <a:buSzPts val="1200"/>
              <a:buChar char="●"/>
              <a:defRPr sz="1200"/>
            </a:lvl7pPr>
            <a:lvl8pPr lvl="7" rtl="0">
              <a:lnSpc>
                <a:spcPct val="100000"/>
              </a:lnSpc>
              <a:spcBef>
                <a:spcPts val="0"/>
              </a:spcBef>
              <a:spcAft>
                <a:spcPts val="0"/>
              </a:spcAft>
              <a:buSzPts val="1200"/>
              <a:buChar char="○"/>
              <a:defRPr sz="1200"/>
            </a:lvl8pPr>
            <a:lvl9pPr lvl="8" rtl="0">
              <a:lnSpc>
                <a:spcPct val="100000"/>
              </a:lnSpc>
              <a:spcBef>
                <a:spcPts val="0"/>
              </a:spcBef>
              <a:spcAft>
                <a:spcPts val="0"/>
              </a:spcAft>
              <a:buSzPts val="1200"/>
              <a:buChar char="■"/>
              <a:defRPr sz="1200"/>
            </a:lvl9pPr>
          </a:lstStyle>
          <a:p/>
        </p:txBody>
      </p:sp>
      <p:grpSp>
        <p:nvGrpSpPr>
          <p:cNvPr id="160" name="Google Shape;160;p27"/>
          <p:cNvGrpSpPr/>
          <p:nvPr/>
        </p:nvGrpSpPr>
        <p:grpSpPr>
          <a:xfrm>
            <a:off x="-1003293" y="-1193549"/>
            <a:ext cx="2972327" cy="2546877"/>
            <a:chOff x="-1003293" y="-1074205"/>
            <a:chExt cx="2972327" cy="2292212"/>
          </a:xfrm>
        </p:grpSpPr>
        <p:sp>
          <p:nvSpPr>
            <p:cNvPr id="161" name="Google Shape;161;p27"/>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27"/>
          <p:cNvGrpSpPr/>
          <p:nvPr/>
        </p:nvGrpSpPr>
        <p:grpSpPr>
          <a:xfrm rot="10800000">
            <a:off x="7442564" y="4178979"/>
            <a:ext cx="2972327" cy="2546877"/>
            <a:chOff x="-1003293" y="-1074205"/>
            <a:chExt cx="2972327" cy="2292212"/>
          </a:xfrm>
        </p:grpSpPr>
        <p:sp>
          <p:nvSpPr>
            <p:cNvPr id="166" name="Google Shape;166;p27"/>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7">
    <p:spTree>
      <p:nvGrpSpPr>
        <p:cNvPr id="170" name="Shape 170"/>
        <p:cNvGrpSpPr/>
        <p:nvPr/>
      </p:nvGrpSpPr>
      <p:grpSpPr>
        <a:xfrm>
          <a:off x="0" y="0"/>
          <a:ext cx="0" cy="0"/>
          <a:chOff x="0" y="0"/>
          <a:chExt cx="0" cy="0"/>
        </a:xfrm>
      </p:grpSpPr>
      <p:sp>
        <p:nvSpPr>
          <p:cNvPr id="171" name="Google Shape;171;p28"/>
          <p:cNvSpPr txBox="1"/>
          <p:nvPr>
            <p:ph type="title"/>
          </p:nvPr>
        </p:nvSpPr>
        <p:spPr>
          <a:xfrm>
            <a:off x="2414850" y="1818222"/>
            <a:ext cx="4314300" cy="1100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None/>
              <a:defRPr sz="7200">
                <a:solidFill>
                  <a:schemeClr val="accent1"/>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72" name="Google Shape;172;p28"/>
          <p:cNvSpPr txBox="1"/>
          <p:nvPr>
            <p:ph idx="1" type="subTitle"/>
          </p:nvPr>
        </p:nvSpPr>
        <p:spPr>
          <a:xfrm>
            <a:off x="2414850" y="3111762"/>
            <a:ext cx="4314300" cy="7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173" name="Google Shape;173;p28"/>
          <p:cNvSpPr/>
          <p:nvPr/>
        </p:nvSpPr>
        <p:spPr>
          <a:xfrm>
            <a:off x="165201"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p:nvPr/>
        </p:nvSpPr>
        <p:spPr>
          <a:xfrm>
            <a:off x="728899"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p:nvPr/>
        </p:nvSpPr>
        <p:spPr>
          <a:xfrm>
            <a:off x="1292598"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p:nvPr/>
        </p:nvSpPr>
        <p:spPr>
          <a:xfrm>
            <a:off x="1856296"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a:off x="2419994"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a:off x="2983693"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a:off x="3547391"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p:nvPr/>
        </p:nvSpPr>
        <p:spPr>
          <a:xfrm>
            <a:off x="4111089"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a:off x="4674788"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5238486"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5802184"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p:nvPr/>
        </p:nvSpPr>
        <p:spPr>
          <a:xfrm>
            <a:off x="6365883"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6929581"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7493279"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8056978"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8620676" y="4086028"/>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165201"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p:nvPr/>
        </p:nvSpPr>
        <p:spPr>
          <a:xfrm>
            <a:off x="728899"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1292598"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1856296"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2419994"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2983693"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a:off x="3547391"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p:nvPr/>
        </p:nvSpPr>
        <p:spPr>
          <a:xfrm>
            <a:off x="4111089"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p:nvPr/>
        </p:nvSpPr>
        <p:spPr>
          <a:xfrm>
            <a:off x="4674788"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p:nvPr/>
        </p:nvSpPr>
        <p:spPr>
          <a:xfrm>
            <a:off x="5238486"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p:nvPr/>
        </p:nvSpPr>
        <p:spPr>
          <a:xfrm>
            <a:off x="5802184"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p:nvPr/>
        </p:nvSpPr>
        <p:spPr>
          <a:xfrm>
            <a:off x="6365883"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p:nvPr/>
        </p:nvSpPr>
        <p:spPr>
          <a:xfrm>
            <a:off x="6929581"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a:off x="7493279"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8056978"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nvSpPr>
        <p:spPr>
          <a:xfrm>
            <a:off x="8620676" y="1194806"/>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9">
    <p:bg>
      <p:bgPr>
        <a:solidFill>
          <a:schemeClr val="lt2"/>
        </a:solidFill>
      </p:bgPr>
    </p:bg>
    <p:spTree>
      <p:nvGrpSpPr>
        <p:cNvPr id="205" name="Shape 205"/>
        <p:cNvGrpSpPr/>
        <p:nvPr/>
      </p:nvGrpSpPr>
      <p:grpSpPr>
        <a:xfrm>
          <a:off x="0" y="0"/>
          <a:ext cx="0" cy="0"/>
          <a:chOff x="0" y="0"/>
          <a:chExt cx="0" cy="0"/>
        </a:xfrm>
      </p:grpSpPr>
      <p:sp>
        <p:nvSpPr>
          <p:cNvPr id="206" name="Google Shape;206;p29"/>
          <p:cNvSpPr txBox="1"/>
          <p:nvPr>
            <p:ph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7" name="Google Shape;207;p29"/>
          <p:cNvSpPr txBox="1"/>
          <p:nvPr>
            <p:ph idx="1" type="subTitle"/>
          </p:nvPr>
        </p:nvSpPr>
        <p:spPr>
          <a:xfrm>
            <a:off x="715850" y="3020694"/>
            <a:ext cx="2237100" cy="70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8" name="Google Shape;208;p29"/>
          <p:cNvSpPr txBox="1"/>
          <p:nvPr>
            <p:ph idx="2" type="subTitle"/>
          </p:nvPr>
        </p:nvSpPr>
        <p:spPr>
          <a:xfrm>
            <a:off x="3453449" y="3020694"/>
            <a:ext cx="2237100" cy="70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9" name="Google Shape;209;p29"/>
          <p:cNvSpPr txBox="1"/>
          <p:nvPr>
            <p:ph idx="3" type="subTitle"/>
          </p:nvPr>
        </p:nvSpPr>
        <p:spPr>
          <a:xfrm>
            <a:off x="980532" y="2511528"/>
            <a:ext cx="1707900" cy="5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0" name="Google Shape;210;p29"/>
          <p:cNvSpPr txBox="1"/>
          <p:nvPr>
            <p:ph idx="4" type="subTitle"/>
          </p:nvPr>
        </p:nvSpPr>
        <p:spPr>
          <a:xfrm>
            <a:off x="3718073" y="2511528"/>
            <a:ext cx="1707900" cy="5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1" name="Google Shape;211;p29"/>
          <p:cNvSpPr txBox="1"/>
          <p:nvPr>
            <p:ph idx="5" type="subTitle"/>
          </p:nvPr>
        </p:nvSpPr>
        <p:spPr>
          <a:xfrm>
            <a:off x="6191050" y="3020694"/>
            <a:ext cx="2237100" cy="70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2" name="Google Shape;212;p29"/>
          <p:cNvSpPr txBox="1"/>
          <p:nvPr>
            <p:ph idx="6" type="subTitle"/>
          </p:nvPr>
        </p:nvSpPr>
        <p:spPr>
          <a:xfrm>
            <a:off x="6455645" y="2511528"/>
            <a:ext cx="1707900" cy="5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3" name="Google Shape;213;p29"/>
          <p:cNvSpPr/>
          <p:nvPr/>
        </p:nvSpPr>
        <p:spPr>
          <a:xfrm>
            <a:off x="165201"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p:nvPr/>
        </p:nvSpPr>
        <p:spPr>
          <a:xfrm>
            <a:off x="728899"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p:nvPr/>
        </p:nvSpPr>
        <p:spPr>
          <a:xfrm>
            <a:off x="1292598"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p:nvPr/>
        </p:nvSpPr>
        <p:spPr>
          <a:xfrm>
            <a:off x="1856296"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p:nvPr/>
        </p:nvSpPr>
        <p:spPr>
          <a:xfrm>
            <a:off x="2419994"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2983693"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3547391"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p:nvPr/>
        </p:nvSpPr>
        <p:spPr>
          <a:xfrm>
            <a:off x="4111089"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a:off x="4674788"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5238486"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5802184"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p:nvPr/>
        </p:nvSpPr>
        <p:spPr>
          <a:xfrm>
            <a:off x="6365883"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6929581"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7493279"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8056978"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8620676" y="5240417"/>
            <a:ext cx="351254" cy="369354"/>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9">
    <p:spTree>
      <p:nvGrpSpPr>
        <p:cNvPr id="229" name="Shape 229"/>
        <p:cNvGrpSpPr/>
        <p:nvPr/>
      </p:nvGrpSpPr>
      <p:grpSpPr>
        <a:xfrm>
          <a:off x="0" y="0"/>
          <a:ext cx="0" cy="0"/>
          <a:chOff x="0" y="0"/>
          <a:chExt cx="0" cy="0"/>
        </a:xfrm>
      </p:grpSpPr>
      <p:sp>
        <p:nvSpPr>
          <p:cNvPr id="230" name="Google Shape;230;p30"/>
          <p:cNvSpPr/>
          <p:nvPr/>
        </p:nvSpPr>
        <p:spPr>
          <a:xfrm>
            <a:off x="2434575" y="-1981888"/>
            <a:ext cx="8931206" cy="9444627"/>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txBox="1"/>
          <p:nvPr>
            <p:ph type="title"/>
          </p:nvPr>
        </p:nvSpPr>
        <p:spPr>
          <a:xfrm>
            <a:off x="4346275" y="1816972"/>
            <a:ext cx="4087800" cy="11544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800"/>
              <a:buNone/>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232" name="Google Shape;232;p30"/>
          <p:cNvSpPr txBox="1"/>
          <p:nvPr>
            <p:ph idx="1" type="subTitle"/>
          </p:nvPr>
        </p:nvSpPr>
        <p:spPr>
          <a:xfrm>
            <a:off x="5366275" y="2971306"/>
            <a:ext cx="3067800" cy="92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2800"/>
              <a:buNone/>
              <a:defRPr sz="1600"/>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0">
    <p:spTree>
      <p:nvGrpSpPr>
        <p:cNvPr id="233" name="Shape 233"/>
        <p:cNvGrpSpPr/>
        <p:nvPr/>
      </p:nvGrpSpPr>
      <p:grpSpPr>
        <a:xfrm>
          <a:off x="0" y="0"/>
          <a:ext cx="0" cy="0"/>
          <a:chOff x="0" y="0"/>
          <a:chExt cx="0" cy="0"/>
        </a:xfrm>
      </p:grpSpPr>
      <p:sp>
        <p:nvSpPr>
          <p:cNvPr id="234" name="Google Shape;234;p31"/>
          <p:cNvSpPr txBox="1"/>
          <p:nvPr>
            <p:ph idx="1" type="subTitle"/>
          </p:nvPr>
        </p:nvSpPr>
        <p:spPr>
          <a:xfrm>
            <a:off x="656250" y="2153927"/>
            <a:ext cx="24213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5" name="Google Shape;235;p31"/>
          <p:cNvSpPr txBox="1"/>
          <p:nvPr>
            <p:ph idx="2" type="subTitle"/>
          </p:nvPr>
        </p:nvSpPr>
        <p:spPr>
          <a:xfrm>
            <a:off x="3361337" y="4419694"/>
            <a:ext cx="2421300" cy="54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236" name="Google Shape;236;p31"/>
          <p:cNvSpPr txBox="1"/>
          <p:nvPr>
            <p:ph idx="3" type="subTitle"/>
          </p:nvPr>
        </p:nvSpPr>
        <p:spPr>
          <a:xfrm>
            <a:off x="652775" y="4433369"/>
            <a:ext cx="2421300" cy="54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237" name="Google Shape;237;p31"/>
          <p:cNvSpPr txBox="1"/>
          <p:nvPr>
            <p:ph idx="4" type="subTitle"/>
          </p:nvPr>
        </p:nvSpPr>
        <p:spPr>
          <a:xfrm>
            <a:off x="6069925" y="4433369"/>
            <a:ext cx="2421300" cy="54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238" name="Google Shape;238;p31"/>
          <p:cNvSpPr txBox="1"/>
          <p:nvPr>
            <p:ph idx="5" type="subTitle"/>
          </p:nvPr>
        </p:nvSpPr>
        <p:spPr>
          <a:xfrm>
            <a:off x="3361350" y="2517510"/>
            <a:ext cx="24213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9" name="Google Shape;239;p31"/>
          <p:cNvSpPr txBox="1"/>
          <p:nvPr>
            <p:ph idx="6" type="subTitle"/>
          </p:nvPr>
        </p:nvSpPr>
        <p:spPr>
          <a:xfrm>
            <a:off x="3361350" y="2153927"/>
            <a:ext cx="24213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0" name="Google Shape;240;p31"/>
          <p:cNvSpPr txBox="1"/>
          <p:nvPr>
            <p:ph idx="7" type="subTitle"/>
          </p:nvPr>
        </p:nvSpPr>
        <p:spPr>
          <a:xfrm>
            <a:off x="6066450" y="2504926"/>
            <a:ext cx="24213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1" name="Google Shape;241;p31"/>
          <p:cNvSpPr txBox="1"/>
          <p:nvPr>
            <p:ph idx="8" type="subTitle"/>
          </p:nvPr>
        </p:nvSpPr>
        <p:spPr>
          <a:xfrm>
            <a:off x="6066450" y="2153927"/>
            <a:ext cx="24213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2" name="Google Shape;242;p31"/>
          <p:cNvSpPr txBox="1"/>
          <p:nvPr>
            <p:ph idx="9" type="subTitle"/>
          </p:nvPr>
        </p:nvSpPr>
        <p:spPr>
          <a:xfrm>
            <a:off x="656250" y="2528274"/>
            <a:ext cx="24213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3" name="Google Shape;243;p31"/>
          <p:cNvSpPr txBox="1"/>
          <p:nvPr>
            <p:ph idx="13" type="subTitle"/>
          </p:nvPr>
        </p:nvSpPr>
        <p:spPr>
          <a:xfrm>
            <a:off x="656250" y="4066789"/>
            <a:ext cx="24213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4" name="Google Shape;244;p31"/>
          <p:cNvSpPr txBox="1"/>
          <p:nvPr>
            <p:ph idx="14" type="subTitle"/>
          </p:nvPr>
        </p:nvSpPr>
        <p:spPr>
          <a:xfrm>
            <a:off x="3361350" y="4066789"/>
            <a:ext cx="24213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5" name="Google Shape;245;p31"/>
          <p:cNvSpPr txBox="1"/>
          <p:nvPr>
            <p:ph idx="15" type="subTitle"/>
          </p:nvPr>
        </p:nvSpPr>
        <p:spPr>
          <a:xfrm>
            <a:off x="6066450" y="4066789"/>
            <a:ext cx="2421300" cy="46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6" name="Google Shape;246;p31"/>
          <p:cNvSpPr txBox="1"/>
          <p:nvPr>
            <p:ph type="title"/>
          </p:nvPr>
        </p:nvSpPr>
        <p:spPr>
          <a:xfrm>
            <a:off x="685800" y="494472"/>
            <a:ext cx="77724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247" name="Google Shape;247;p31"/>
          <p:cNvGrpSpPr/>
          <p:nvPr/>
        </p:nvGrpSpPr>
        <p:grpSpPr>
          <a:xfrm rot="8707196">
            <a:off x="-1644397" y="-1071492"/>
            <a:ext cx="4732032" cy="2352881"/>
            <a:chOff x="238125" y="1284825"/>
            <a:chExt cx="7143775" cy="3134400"/>
          </a:xfrm>
        </p:grpSpPr>
        <p:sp>
          <p:nvSpPr>
            <p:cNvPr id="248" name="Google Shape;248;p31"/>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 name="Google Shape;251;p31"/>
          <p:cNvGrpSpPr/>
          <p:nvPr/>
        </p:nvGrpSpPr>
        <p:grpSpPr>
          <a:xfrm rot="-1986756">
            <a:off x="6186880" y="4304048"/>
            <a:ext cx="4718175" cy="2358958"/>
            <a:chOff x="238125" y="1284825"/>
            <a:chExt cx="7143775" cy="3134400"/>
          </a:xfrm>
        </p:grpSpPr>
        <p:sp>
          <p:nvSpPr>
            <p:cNvPr id="252" name="Google Shape;252;p31"/>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3">
    <p:bg>
      <p:bgPr>
        <a:solidFill>
          <a:schemeClr val="lt2"/>
        </a:solidFill>
      </p:bgPr>
    </p:bg>
    <p:spTree>
      <p:nvGrpSpPr>
        <p:cNvPr id="255" name="Shape 255"/>
        <p:cNvGrpSpPr/>
        <p:nvPr/>
      </p:nvGrpSpPr>
      <p:grpSpPr>
        <a:xfrm>
          <a:off x="0" y="0"/>
          <a:ext cx="0" cy="0"/>
          <a:chOff x="0" y="0"/>
          <a:chExt cx="0" cy="0"/>
        </a:xfrm>
      </p:grpSpPr>
      <p:sp>
        <p:nvSpPr>
          <p:cNvPr id="256" name="Google Shape;256;p32"/>
          <p:cNvSpPr txBox="1"/>
          <p:nvPr>
            <p:ph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
        <p:nvSpPr>
          <p:cNvPr id="257" name="Google Shape;257;p32"/>
          <p:cNvSpPr txBox="1"/>
          <p:nvPr>
            <p:ph idx="1" type="subTitle"/>
          </p:nvPr>
        </p:nvSpPr>
        <p:spPr>
          <a:xfrm>
            <a:off x="2069688" y="4004903"/>
            <a:ext cx="1957500" cy="856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8" name="Google Shape;258;p32"/>
          <p:cNvSpPr txBox="1"/>
          <p:nvPr>
            <p:ph idx="2" type="subTitle"/>
          </p:nvPr>
        </p:nvSpPr>
        <p:spPr>
          <a:xfrm>
            <a:off x="2069688" y="3495042"/>
            <a:ext cx="1957500" cy="63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9" name="Google Shape;259;p32"/>
          <p:cNvSpPr txBox="1"/>
          <p:nvPr>
            <p:ph idx="3" type="subTitle"/>
          </p:nvPr>
        </p:nvSpPr>
        <p:spPr>
          <a:xfrm>
            <a:off x="5116759" y="4004903"/>
            <a:ext cx="1957500" cy="856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0" name="Google Shape;260;p32"/>
          <p:cNvSpPr txBox="1"/>
          <p:nvPr>
            <p:ph idx="4" type="subTitle"/>
          </p:nvPr>
        </p:nvSpPr>
        <p:spPr>
          <a:xfrm>
            <a:off x="5116752" y="3495042"/>
            <a:ext cx="1957500" cy="63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1_1_1_1_1_1_1_1_1_1_1">
    <p:spTree>
      <p:nvGrpSpPr>
        <p:cNvPr id="261" name="Shape 261"/>
        <p:cNvGrpSpPr/>
        <p:nvPr/>
      </p:nvGrpSpPr>
      <p:grpSpPr>
        <a:xfrm>
          <a:off x="0" y="0"/>
          <a:ext cx="0" cy="0"/>
          <a:chOff x="0" y="0"/>
          <a:chExt cx="0" cy="0"/>
        </a:xfrm>
      </p:grpSpPr>
      <p:sp>
        <p:nvSpPr>
          <p:cNvPr id="262" name="Google Shape;262;p33"/>
          <p:cNvSpPr txBox="1"/>
          <p:nvPr>
            <p:ph hasCustomPrompt="1" type="title"/>
          </p:nvPr>
        </p:nvSpPr>
        <p:spPr>
          <a:xfrm>
            <a:off x="2012538" y="1619472"/>
            <a:ext cx="3045600" cy="882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63" name="Google Shape;263;p33"/>
          <p:cNvSpPr txBox="1"/>
          <p:nvPr>
            <p:ph hasCustomPrompt="1" idx="2" type="title"/>
          </p:nvPr>
        </p:nvSpPr>
        <p:spPr>
          <a:xfrm>
            <a:off x="2012538" y="2702639"/>
            <a:ext cx="3045600" cy="882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64" name="Google Shape;264;p33"/>
          <p:cNvSpPr txBox="1"/>
          <p:nvPr>
            <p:ph hasCustomPrompt="1" idx="3" type="title"/>
          </p:nvPr>
        </p:nvSpPr>
        <p:spPr>
          <a:xfrm>
            <a:off x="2012538" y="3785806"/>
            <a:ext cx="3045600" cy="882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65" name="Google Shape;265;p33"/>
          <p:cNvSpPr txBox="1"/>
          <p:nvPr>
            <p:ph idx="1" type="subTitle"/>
          </p:nvPr>
        </p:nvSpPr>
        <p:spPr>
          <a:xfrm>
            <a:off x="5713600" y="1900977"/>
            <a:ext cx="1417800" cy="319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6" name="Google Shape;266;p33"/>
          <p:cNvSpPr txBox="1"/>
          <p:nvPr>
            <p:ph idx="4" type="subTitle"/>
          </p:nvPr>
        </p:nvSpPr>
        <p:spPr>
          <a:xfrm>
            <a:off x="5713600" y="2984144"/>
            <a:ext cx="1417800" cy="319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7" name="Google Shape;267;p33"/>
          <p:cNvSpPr txBox="1"/>
          <p:nvPr>
            <p:ph idx="5" type="subTitle"/>
          </p:nvPr>
        </p:nvSpPr>
        <p:spPr>
          <a:xfrm>
            <a:off x="5713600" y="4067310"/>
            <a:ext cx="1417800" cy="319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8" name="Google Shape;268;p33"/>
          <p:cNvSpPr txBox="1"/>
          <p:nvPr>
            <p:ph idx="6"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extLst>
    <p:ext uri="{DCECCB84-F9BA-43D5-87BE-67443E8EF086}">
      <p15:sldGuideLst>
        <p15:guide id="1" orient="horz" pos="1797">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TITLE_AND_TWO_COLUMNS_1">
    <p:bg>
      <p:bgPr>
        <a:solidFill>
          <a:schemeClr val="lt2"/>
        </a:solidFill>
      </p:bgPr>
    </p:bg>
    <p:spTree>
      <p:nvGrpSpPr>
        <p:cNvPr id="269" name="Shape 269"/>
        <p:cNvGrpSpPr/>
        <p:nvPr/>
      </p:nvGrpSpPr>
      <p:grpSpPr>
        <a:xfrm>
          <a:off x="0" y="0"/>
          <a:ext cx="0" cy="0"/>
          <a:chOff x="0" y="0"/>
          <a:chExt cx="0" cy="0"/>
        </a:xfrm>
      </p:grpSpPr>
      <p:sp>
        <p:nvSpPr>
          <p:cNvPr id="270" name="Google Shape;270;p34"/>
          <p:cNvSpPr txBox="1"/>
          <p:nvPr>
            <p:ph type="ctrTitle"/>
          </p:nvPr>
        </p:nvSpPr>
        <p:spPr>
          <a:xfrm>
            <a:off x="1442650" y="1571668"/>
            <a:ext cx="27501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71" name="Google Shape;271;p34"/>
          <p:cNvSpPr txBox="1"/>
          <p:nvPr>
            <p:ph idx="1" type="subTitle"/>
          </p:nvPr>
        </p:nvSpPr>
        <p:spPr>
          <a:xfrm>
            <a:off x="1255025" y="1862500"/>
            <a:ext cx="3125400" cy="5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72" name="Google Shape;272;p34"/>
          <p:cNvSpPr txBox="1"/>
          <p:nvPr>
            <p:ph idx="2" type="ctrTitle"/>
          </p:nvPr>
        </p:nvSpPr>
        <p:spPr>
          <a:xfrm>
            <a:off x="4951100" y="1571668"/>
            <a:ext cx="27501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73" name="Google Shape;273;p34"/>
          <p:cNvSpPr txBox="1"/>
          <p:nvPr>
            <p:ph idx="3" type="subTitle"/>
          </p:nvPr>
        </p:nvSpPr>
        <p:spPr>
          <a:xfrm>
            <a:off x="4763514" y="1849000"/>
            <a:ext cx="3125400" cy="5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74" name="Google Shape;274;p34"/>
          <p:cNvSpPr txBox="1"/>
          <p:nvPr>
            <p:ph idx="4" type="ctrTitle"/>
          </p:nvPr>
        </p:nvSpPr>
        <p:spPr>
          <a:xfrm>
            <a:off x="1442650" y="2933640"/>
            <a:ext cx="27501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75" name="Google Shape;275;p34"/>
          <p:cNvSpPr txBox="1"/>
          <p:nvPr>
            <p:ph idx="5" type="subTitle"/>
          </p:nvPr>
        </p:nvSpPr>
        <p:spPr>
          <a:xfrm>
            <a:off x="1255025" y="3224484"/>
            <a:ext cx="3125400" cy="5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76" name="Google Shape;276;p34"/>
          <p:cNvSpPr txBox="1"/>
          <p:nvPr>
            <p:ph idx="6" type="ctrTitle"/>
          </p:nvPr>
        </p:nvSpPr>
        <p:spPr>
          <a:xfrm>
            <a:off x="4951100" y="2933640"/>
            <a:ext cx="27501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77" name="Google Shape;277;p34"/>
          <p:cNvSpPr txBox="1"/>
          <p:nvPr>
            <p:ph idx="7" type="subTitle"/>
          </p:nvPr>
        </p:nvSpPr>
        <p:spPr>
          <a:xfrm>
            <a:off x="4763400" y="3210984"/>
            <a:ext cx="3125400" cy="5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78" name="Google Shape;278;p34"/>
          <p:cNvSpPr txBox="1"/>
          <p:nvPr>
            <p:ph idx="8" type="ctrTitle"/>
          </p:nvPr>
        </p:nvSpPr>
        <p:spPr>
          <a:xfrm>
            <a:off x="1442650" y="4268640"/>
            <a:ext cx="27501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79" name="Google Shape;279;p34"/>
          <p:cNvSpPr txBox="1"/>
          <p:nvPr>
            <p:ph idx="9" type="subTitle"/>
          </p:nvPr>
        </p:nvSpPr>
        <p:spPr>
          <a:xfrm>
            <a:off x="1255025" y="4559472"/>
            <a:ext cx="3125400" cy="5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80" name="Google Shape;280;p34"/>
          <p:cNvSpPr txBox="1"/>
          <p:nvPr>
            <p:ph idx="13" type="ctrTitle"/>
          </p:nvPr>
        </p:nvSpPr>
        <p:spPr>
          <a:xfrm>
            <a:off x="4951100" y="4268640"/>
            <a:ext cx="2750100" cy="27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81" name="Google Shape;281;p34"/>
          <p:cNvSpPr txBox="1"/>
          <p:nvPr>
            <p:ph idx="14" type="subTitle"/>
          </p:nvPr>
        </p:nvSpPr>
        <p:spPr>
          <a:xfrm>
            <a:off x="4763400" y="4545972"/>
            <a:ext cx="3125400" cy="56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82" name="Google Shape;282;p34"/>
          <p:cNvSpPr txBox="1"/>
          <p:nvPr>
            <p:ph idx="15" type="title"/>
          </p:nvPr>
        </p:nvSpPr>
        <p:spPr>
          <a:xfrm>
            <a:off x="721625" y="494472"/>
            <a:ext cx="77007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283" name="Google Shape;283;p34"/>
          <p:cNvGrpSpPr/>
          <p:nvPr/>
        </p:nvGrpSpPr>
        <p:grpSpPr>
          <a:xfrm flipH="1">
            <a:off x="-1799051" y="-2271858"/>
            <a:ext cx="12873268" cy="10086237"/>
            <a:chOff x="-1799051" y="-2044693"/>
            <a:chExt cx="12873268" cy="9077704"/>
          </a:xfrm>
        </p:grpSpPr>
        <p:grpSp>
          <p:nvGrpSpPr>
            <p:cNvPr id="284" name="Google Shape;284;p34"/>
            <p:cNvGrpSpPr/>
            <p:nvPr/>
          </p:nvGrpSpPr>
          <p:grpSpPr>
            <a:xfrm rot="8873883">
              <a:off x="-1569674" y="-994238"/>
              <a:ext cx="4582588" cy="2177116"/>
              <a:chOff x="238125" y="1284825"/>
              <a:chExt cx="7143775" cy="3134400"/>
            </a:xfrm>
          </p:grpSpPr>
          <p:sp>
            <p:nvSpPr>
              <p:cNvPr id="285" name="Google Shape;285;p34"/>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4"/>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4"/>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34"/>
            <p:cNvGrpSpPr/>
            <p:nvPr/>
          </p:nvGrpSpPr>
          <p:grpSpPr>
            <a:xfrm rot="-1824645">
              <a:off x="6254773" y="3846765"/>
              <a:ext cx="4582387" cy="2176971"/>
              <a:chOff x="238125" y="1284825"/>
              <a:chExt cx="7143775" cy="3134400"/>
            </a:xfrm>
          </p:grpSpPr>
          <p:sp>
            <p:nvSpPr>
              <p:cNvPr id="289" name="Google Shape;289;p34"/>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4"/>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2350">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2">
    <p:spTree>
      <p:nvGrpSpPr>
        <p:cNvPr id="292" name="Shape 292"/>
        <p:cNvGrpSpPr/>
        <p:nvPr/>
      </p:nvGrpSpPr>
      <p:grpSpPr>
        <a:xfrm>
          <a:off x="0" y="0"/>
          <a:ext cx="0" cy="0"/>
          <a:chOff x="0" y="0"/>
          <a:chExt cx="0" cy="0"/>
        </a:xfrm>
      </p:grpSpPr>
      <p:sp>
        <p:nvSpPr>
          <p:cNvPr id="293" name="Google Shape;293;p35"/>
          <p:cNvSpPr txBox="1"/>
          <p:nvPr>
            <p:ph type="title"/>
          </p:nvPr>
        </p:nvSpPr>
        <p:spPr>
          <a:xfrm>
            <a:off x="722625" y="497833"/>
            <a:ext cx="77115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Font typeface="Montserrat ExtraBold"/>
              <a:buNone/>
              <a:defRPr>
                <a:solidFill>
                  <a:schemeClr val="accent2"/>
                </a:solidFill>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294" name="Google Shape;294;p35"/>
          <p:cNvSpPr txBox="1"/>
          <p:nvPr>
            <p:ph idx="1" type="subTitle"/>
          </p:nvPr>
        </p:nvSpPr>
        <p:spPr>
          <a:xfrm>
            <a:off x="4581525" y="1310583"/>
            <a:ext cx="3849000" cy="37956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sp>
        <p:nvSpPr>
          <p:cNvPr id="295" name="Google Shape;295;p35"/>
          <p:cNvSpPr txBox="1"/>
          <p:nvPr>
            <p:ph idx="2" type="subTitle"/>
          </p:nvPr>
        </p:nvSpPr>
        <p:spPr>
          <a:xfrm>
            <a:off x="713225" y="1310583"/>
            <a:ext cx="3849000" cy="37956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grpSp>
        <p:nvGrpSpPr>
          <p:cNvPr id="296" name="Google Shape;296;p35"/>
          <p:cNvGrpSpPr/>
          <p:nvPr/>
        </p:nvGrpSpPr>
        <p:grpSpPr>
          <a:xfrm flipH="1">
            <a:off x="-1799051" y="-2271858"/>
            <a:ext cx="12873268" cy="10086237"/>
            <a:chOff x="-1799051" y="-2044693"/>
            <a:chExt cx="12873268" cy="9077704"/>
          </a:xfrm>
        </p:grpSpPr>
        <p:grpSp>
          <p:nvGrpSpPr>
            <p:cNvPr id="297" name="Google Shape;297;p35"/>
            <p:cNvGrpSpPr/>
            <p:nvPr/>
          </p:nvGrpSpPr>
          <p:grpSpPr>
            <a:xfrm rot="8873883">
              <a:off x="-1569674" y="-994238"/>
              <a:ext cx="4582588" cy="2177116"/>
              <a:chOff x="238125" y="1284825"/>
              <a:chExt cx="7143775" cy="3134400"/>
            </a:xfrm>
          </p:grpSpPr>
          <p:sp>
            <p:nvSpPr>
              <p:cNvPr id="298" name="Google Shape;298;p35"/>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5"/>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35"/>
            <p:cNvGrpSpPr/>
            <p:nvPr/>
          </p:nvGrpSpPr>
          <p:grpSpPr>
            <a:xfrm rot="-1824645">
              <a:off x="6254773" y="3846765"/>
              <a:ext cx="4582387" cy="2176971"/>
              <a:chOff x="238125" y="1284825"/>
              <a:chExt cx="7143775" cy="3134400"/>
            </a:xfrm>
          </p:grpSpPr>
          <p:sp>
            <p:nvSpPr>
              <p:cNvPr id="302" name="Google Shape;302;p35"/>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5"/>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5">
    <p:spTree>
      <p:nvGrpSpPr>
        <p:cNvPr id="305" name="Shape 305"/>
        <p:cNvGrpSpPr/>
        <p:nvPr/>
      </p:nvGrpSpPr>
      <p:grpSpPr>
        <a:xfrm>
          <a:off x="0" y="0"/>
          <a:ext cx="0" cy="0"/>
          <a:chOff x="0" y="0"/>
          <a:chExt cx="0" cy="0"/>
        </a:xfrm>
      </p:grpSpPr>
      <p:sp>
        <p:nvSpPr>
          <p:cNvPr id="306" name="Google Shape;306;p36"/>
          <p:cNvSpPr txBox="1"/>
          <p:nvPr>
            <p:ph type="title"/>
          </p:nvPr>
        </p:nvSpPr>
        <p:spPr>
          <a:xfrm>
            <a:off x="723900" y="614236"/>
            <a:ext cx="4314300" cy="1100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7" name="Google Shape;307;p36"/>
          <p:cNvSpPr txBox="1"/>
          <p:nvPr>
            <p:ph idx="1" type="subTitle"/>
          </p:nvPr>
        </p:nvSpPr>
        <p:spPr>
          <a:xfrm>
            <a:off x="723900" y="1554857"/>
            <a:ext cx="4314300" cy="153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308" name="Google Shape;308;p36"/>
          <p:cNvSpPr txBox="1"/>
          <p:nvPr/>
        </p:nvSpPr>
        <p:spPr>
          <a:xfrm>
            <a:off x="669225" y="3692806"/>
            <a:ext cx="3785400" cy="7932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Clr>
                <a:schemeClr val="dk1"/>
              </a:buClr>
              <a:buSzPts val="1100"/>
              <a:buFont typeface="Arial"/>
              <a:buNone/>
            </a:pPr>
            <a:r>
              <a:rPr lang="en" sz="1200">
                <a:solidFill>
                  <a:schemeClr val="dk1"/>
                </a:solidFill>
                <a:latin typeface="Public Sans"/>
                <a:ea typeface="Public Sans"/>
                <a:cs typeface="Public Sans"/>
                <a:sym typeface="Public Sans"/>
              </a:rPr>
              <a:t>This presentation template was created by </a:t>
            </a:r>
            <a:r>
              <a:rPr b="1" lang="en" sz="1200">
                <a:solidFill>
                  <a:schemeClr val="dk1"/>
                </a:solidFill>
                <a:uFill>
                  <a:noFill/>
                </a:uFill>
                <a:latin typeface="Public Sans"/>
                <a:ea typeface="Public Sans"/>
                <a:cs typeface="Public Sans"/>
                <a:sym typeface="Public Sans"/>
                <a:hlinkClick r:id="rId2">
                  <a:extLst>
                    <a:ext uri="{A12FA001-AC4F-418D-AE19-62706E023703}">
                      <ahyp:hlinkClr val="tx"/>
                    </a:ext>
                  </a:extLst>
                </a:hlinkClick>
              </a:rPr>
              <a:t>Slidesgo</a:t>
            </a:r>
            <a:r>
              <a:rPr b="1" lang="en" sz="1200">
                <a:solidFill>
                  <a:schemeClr val="dk1"/>
                </a:solidFill>
                <a:latin typeface="Public Sans"/>
                <a:ea typeface="Public Sans"/>
                <a:cs typeface="Public Sans"/>
                <a:sym typeface="Public Sans"/>
              </a:rPr>
              <a:t>,</a:t>
            </a:r>
            <a:r>
              <a:rPr lang="en" sz="1200">
                <a:solidFill>
                  <a:schemeClr val="dk1"/>
                </a:solidFill>
                <a:latin typeface="Public Sans"/>
                <a:ea typeface="Public Sans"/>
                <a:cs typeface="Public Sans"/>
                <a:sym typeface="Public Sans"/>
              </a:rPr>
              <a:t> including icons by </a:t>
            </a:r>
            <a:r>
              <a:rPr b="1" lang="en" sz="1200">
                <a:solidFill>
                  <a:schemeClr val="dk1"/>
                </a:solidFill>
                <a:uFill>
                  <a:noFill/>
                </a:uFill>
                <a:latin typeface="Public Sans"/>
                <a:ea typeface="Public Sans"/>
                <a:cs typeface="Public Sans"/>
                <a:sym typeface="Public Sans"/>
                <a:hlinkClick r:id="rId3">
                  <a:extLst>
                    <a:ext uri="{A12FA001-AC4F-418D-AE19-62706E023703}">
                      <ahyp:hlinkClr val="tx"/>
                    </a:ext>
                  </a:extLst>
                </a:hlinkClick>
              </a:rPr>
              <a:t>Flaticon</a:t>
            </a:r>
            <a:r>
              <a:rPr lang="en" sz="1200">
                <a:solidFill>
                  <a:schemeClr val="dk1"/>
                </a:solidFill>
                <a:latin typeface="Public Sans"/>
                <a:ea typeface="Public Sans"/>
                <a:cs typeface="Public Sans"/>
                <a:sym typeface="Public Sans"/>
              </a:rPr>
              <a:t>, infographics &amp; images by </a:t>
            </a:r>
            <a:r>
              <a:rPr b="1" lang="en" sz="1200">
                <a:solidFill>
                  <a:schemeClr val="dk1"/>
                </a:solidFill>
                <a:uFill>
                  <a:noFill/>
                </a:uFill>
                <a:latin typeface="Public Sans"/>
                <a:ea typeface="Public Sans"/>
                <a:cs typeface="Public Sans"/>
                <a:sym typeface="Public Sans"/>
                <a:hlinkClick r:id="rId4">
                  <a:extLst>
                    <a:ext uri="{A12FA001-AC4F-418D-AE19-62706E023703}">
                      <ahyp:hlinkClr val="tx"/>
                    </a:ext>
                  </a:extLst>
                </a:hlinkClick>
              </a:rPr>
              <a:t>Freepik</a:t>
            </a:r>
            <a:r>
              <a:rPr lang="en" sz="1200">
                <a:solidFill>
                  <a:schemeClr val="dk1"/>
                </a:solidFill>
                <a:latin typeface="Public Sans"/>
                <a:ea typeface="Public Sans"/>
                <a:cs typeface="Public Sans"/>
                <a:sym typeface="Public Sans"/>
              </a:rPr>
              <a:t> and illustrations by </a:t>
            </a:r>
            <a:r>
              <a:rPr b="1" lang="en" sz="1200">
                <a:solidFill>
                  <a:schemeClr val="dk1"/>
                </a:solidFill>
                <a:uFill>
                  <a:noFill/>
                </a:uFill>
                <a:latin typeface="Public Sans"/>
                <a:ea typeface="Public Sans"/>
                <a:cs typeface="Public Sans"/>
                <a:sym typeface="Public Sans"/>
                <a:hlinkClick r:id="rId5">
                  <a:extLst>
                    <a:ext uri="{A12FA001-AC4F-418D-AE19-62706E023703}">
                      <ahyp:hlinkClr val="tx"/>
                    </a:ext>
                  </a:extLst>
                </a:hlinkClick>
              </a:rPr>
              <a:t>Stories</a:t>
            </a:r>
            <a:endParaRPr sz="1200">
              <a:solidFill>
                <a:schemeClr val="dk1"/>
              </a:solidFill>
              <a:latin typeface="Public Sans"/>
              <a:ea typeface="Public Sans"/>
              <a:cs typeface="Public Sans"/>
              <a:sym typeface="Public Sans"/>
            </a:endParaRPr>
          </a:p>
          <a:p>
            <a:pPr indent="0" lvl="0" marL="0" rtl="0" algn="l">
              <a:spcBef>
                <a:spcPts val="300"/>
              </a:spcBef>
              <a:spcAft>
                <a:spcPts val="0"/>
              </a:spcAft>
              <a:buNone/>
            </a:pPr>
            <a:r>
              <a:t/>
            </a:r>
            <a:endParaRPr sz="1000">
              <a:latin typeface="Public Sans"/>
              <a:ea typeface="Public Sans"/>
              <a:cs typeface="Public Sans"/>
              <a:sym typeface="Public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bg>
      <p:bgPr>
        <a:solidFill>
          <a:schemeClr val="lt2"/>
        </a:solidFill>
      </p:bgPr>
    </p:bg>
    <p:spTree>
      <p:nvGrpSpPr>
        <p:cNvPr id="309" name="Shape 309"/>
        <p:cNvGrpSpPr/>
        <p:nvPr/>
      </p:nvGrpSpPr>
      <p:grpSpPr>
        <a:xfrm>
          <a:off x="0" y="0"/>
          <a:ext cx="0" cy="0"/>
          <a:chOff x="0" y="0"/>
          <a:chExt cx="0" cy="0"/>
        </a:xfrm>
      </p:grpSpPr>
      <p:sp>
        <p:nvSpPr>
          <p:cNvPr id="310" name="Google Shape;310;p37"/>
          <p:cNvSpPr txBox="1"/>
          <p:nvPr>
            <p:ph type="title"/>
          </p:nvPr>
        </p:nvSpPr>
        <p:spPr>
          <a:xfrm>
            <a:off x="713025" y="497833"/>
            <a:ext cx="77619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
        <p:nvSpPr>
          <p:cNvPr id="311" name="Google Shape;311;p37"/>
          <p:cNvSpPr txBox="1"/>
          <p:nvPr>
            <p:ph idx="1" type="subTitle"/>
          </p:nvPr>
        </p:nvSpPr>
        <p:spPr>
          <a:xfrm>
            <a:off x="711650" y="2570389"/>
            <a:ext cx="2395500" cy="1524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12" name="Google Shape;312;p37"/>
          <p:cNvGrpSpPr/>
          <p:nvPr/>
        </p:nvGrpSpPr>
        <p:grpSpPr>
          <a:xfrm rot="10800000">
            <a:off x="7442564" y="4178979"/>
            <a:ext cx="2972327" cy="2546877"/>
            <a:chOff x="-1003293" y="-1074205"/>
            <a:chExt cx="2972327" cy="2292212"/>
          </a:xfrm>
        </p:grpSpPr>
        <p:sp>
          <p:nvSpPr>
            <p:cNvPr id="313" name="Google Shape;313;p37"/>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7"/>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7"/>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1_1_2">
    <p:spTree>
      <p:nvGrpSpPr>
        <p:cNvPr id="317" name="Shape 317"/>
        <p:cNvGrpSpPr/>
        <p:nvPr/>
      </p:nvGrpSpPr>
      <p:grpSpPr>
        <a:xfrm>
          <a:off x="0" y="0"/>
          <a:ext cx="0" cy="0"/>
          <a:chOff x="0" y="0"/>
          <a:chExt cx="0" cy="0"/>
        </a:xfrm>
      </p:grpSpPr>
      <p:sp>
        <p:nvSpPr>
          <p:cNvPr id="318" name="Google Shape;318;p38"/>
          <p:cNvSpPr txBox="1"/>
          <p:nvPr>
            <p:ph type="title"/>
          </p:nvPr>
        </p:nvSpPr>
        <p:spPr>
          <a:xfrm>
            <a:off x="713225" y="497833"/>
            <a:ext cx="7715400" cy="636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9" name="Google Shape;319;p38"/>
          <p:cNvSpPr txBox="1"/>
          <p:nvPr>
            <p:ph idx="1" type="subTitle"/>
          </p:nvPr>
        </p:nvSpPr>
        <p:spPr>
          <a:xfrm>
            <a:off x="6020225" y="2570476"/>
            <a:ext cx="2410500" cy="1524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20" name="Google Shape;320;p38"/>
          <p:cNvGrpSpPr/>
          <p:nvPr/>
        </p:nvGrpSpPr>
        <p:grpSpPr>
          <a:xfrm>
            <a:off x="-1003293" y="-1193549"/>
            <a:ext cx="2972327" cy="2546877"/>
            <a:chOff x="-1003293" y="-1074205"/>
            <a:chExt cx="2972327" cy="2292212"/>
          </a:xfrm>
        </p:grpSpPr>
        <p:sp>
          <p:nvSpPr>
            <p:cNvPr id="321" name="Google Shape;321;p38"/>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8"/>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8"/>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8"/>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3">
    <p:spTree>
      <p:nvGrpSpPr>
        <p:cNvPr id="325" name="Shape 325"/>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29" name="Shape 3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7"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1pPr>
            <a:lvl2pPr lvl="1"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2pPr>
            <a:lvl3pPr lvl="2"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3pPr>
            <a:lvl4pPr lvl="3"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4pPr>
            <a:lvl5pPr lvl="4"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5pPr>
            <a:lvl6pPr lvl="5"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6pPr>
            <a:lvl7pPr lvl="6"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7pPr>
            <a:lvl8pPr lvl="7"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8pPr>
            <a:lvl9pPr lvl="8" rt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9pPr>
          </a:lstStyle>
          <a:p/>
        </p:txBody>
      </p:sp>
      <p:sp>
        <p:nvSpPr>
          <p:cNvPr id="52" name="Google Shape;52;p13"/>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Public Sans"/>
              <a:buChar char="●"/>
              <a:defRPr sz="1800">
                <a:solidFill>
                  <a:schemeClr val="dk1"/>
                </a:solidFill>
                <a:latin typeface="Public Sans"/>
                <a:ea typeface="Public Sans"/>
                <a:cs typeface="Public Sans"/>
                <a:sym typeface="Public Sans"/>
              </a:defRPr>
            </a:lvl1pPr>
            <a:lvl2pPr indent="-317500" lvl="1" marL="9144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2pPr>
            <a:lvl3pPr indent="-317500" lvl="2" marL="13716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3pPr>
            <a:lvl4pPr indent="-317500" lvl="3" marL="18288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4pPr>
            <a:lvl5pPr indent="-317500" lvl="4" marL="22860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5pPr>
            <a:lvl6pPr indent="-317500" lvl="5" marL="27432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6pPr>
            <a:lvl7pPr indent="-317500" lvl="6" marL="32004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7pPr>
            <a:lvl8pPr indent="-317500" lvl="7" marL="36576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8pPr>
            <a:lvl9pPr indent="-317500" lvl="8" marL="4114800" rtl="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5">
          <p15:clr>
            <a:srgbClr val="EA4335"/>
          </p15:clr>
        </p15:guide>
        <p15:guide id="2" pos="5313">
          <p15:clr>
            <a:srgbClr val="EA4335"/>
          </p15:clr>
        </p15:guide>
        <p15:guide id="3" orient="horz" pos="3217">
          <p15:clr>
            <a:srgbClr val="EA4335"/>
          </p15:clr>
        </p15:guide>
        <p15:guide id="4" orient="horz" pos="369">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326" name="Shape 326"/>
        <p:cNvGrpSpPr/>
        <p:nvPr/>
      </p:nvGrpSpPr>
      <p:grpSpPr>
        <a:xfrm>
          <a:off x="0" y="0"/>
          <a:ext cx="0" cy="0"/>
          <a:chOff x="0" y="0"/>
          <a:chExt cx="0" cy="0"/>
        </a:xfrm>
      </p:grpSpPr>
      <p:sp>
        <p:nvSpPr>
          <p:cNvPr id="327" name="Google Shape;327;p40"/>
          <p:cNvSpPr txBox="1"/>
          <p:nvPr>
            <p:ph type="title"/>
          </p:nvPr>
        </p:nvSpPr>
        <p:spPr>
          <a:xfrm>
            <a:off x="1068100" y="1037167"/>
            <a:ext cx="7047300" cy="536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328" name="Google Shape;328;p40"/>
          <p:cNvSpPr txBox="1"/>
          <p:nvPr>
            <p:ph idx="1" type="body"/>
          </p:nvPr>
        </p:nvSpPr>
        <p:spPr>
          <a:xfrm>
            <a:off x="1068100" y="1883834"/>
            <a:ext cx="7047300" cy="27801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8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hyperlink" Target="https://www.270towin.com/2000_Elec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s://ballotpedia.org/Ranked-choice_voting_(RC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hyperlink" Target="http://bit.ly/2PfT4lq"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state.1keydata.com/state-electoral-vote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s://www.everycrsreport.com/reports/RL30804.html#_Toc22618651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https://www.everycrsreport.com/reports/RL30804.html#_Toc22618651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2"/>
          <p:cNvSpPr txBox="1"/>
          <p:nvPr>
            <p:ph type="ctrTitle"/>
          </p:nvPr>
        </p:nvSpPr>
        <p:spPr>
          <a:xfrm>
            <a:off x="4676575" y="1849352"/>
            <a:ext cx="3757800" cy="1712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500">
                <a:solidFill>
                  <a:schemeClr val="accent1"/>
                </a:solidFill>
              </a:rPr>
              <a:t>Presidential Election</a:t>
            </a:r>
            <a:r>
              <a:rPr lang="en" sz="3500"/>
              <a:t> </a:t>
            </a:r>
            <a:r>
              <a:rPr lang="en" sz="3500">
                <a:solidFill>
                  <a:schemeClr val="accent2"/>
                </a:solidFill>
              </a:rPr>
              <a:t>Options</a:t>
            </a:r>
            <a:endParaRPr sz="3500">
              <a:solidFill>
                <a:schemeClr val="accent2"/>
              </a:solidFill>
            </a:endParaRPr>
          </a:p>
        </p:txBody>
      </p:sp>
      <p:sp>
        <p:nvSpPr>
          <p:cNvPr id="335" name="Google Shape;335;p42"/>
          <p:cNvSpPr txBox="1"/>
          <p:nvPr>
            <p:ph idx="1" type="subTitle"/>
          </p:nvPr>
        </p:nvSpPr>
        <p:spPr>
          <a:xfrm>
            <a:off x="4989125" y="3249299"/>
            <a:ext cx="3444900" cy="975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700"/>
              <a:t>What are various options for choosing the President?</a:t>
            </a:r>
            <a:endParaRPr sz="1700"/>
          </a:p>
        </p:txBody>
      </p:sp>
      <p:sp>
        <p:nvSpPr>
          <p:cNvPr id="336" name="Google Shape;336;p42"/>
          <p:cNvSpPr/>
          <p:nvPr/>
        </p:nvSpPr>
        <p:spPr>
          <a:xfrm>
            <a:off x="-5801000" y="1948579"/>
            <a:ext cx="24166" cy="24401"/>
          </a:xfrm>
          <a:custGeom>
            <a:rect b="b" l="l" r="r" t="t"/>
            <a:pathLst>
              <a:path extrusionOk="0" h="1165" w="1282">
                <a:moveTo>
                  <a:pt x="932" y="0"/>
                </a:moveTo>
                <a:lnTo>
                  <a:pt x="1" y="873"/>
                </a:lnTo>
                <a:lnTo>
                  <a:pt x="1281" y="1165"/>
                </a:lnTo>
                <a:lnTo>
                  <a:pt x="932"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42"/>
          <p:cNvGrpSpPr/>
          <p:nvPr/>
        </p:nvGrpSpPr>
        <p:grpSpPr>
          <a:xfrm>
            <a:off x="-701637" y="1169316"/>
            <a:ext cx="5378208" cy="3888694"/>
            <a:chOff x="-7518406" y="491385"/>
            <a:chExt cx="4465096" cy="2905697"/>
          </a:xfrm>
        </p:grpSpPr>
        <p:sp>
          <p:nvSpPr>
            <p:cNvPr id="338" name="Google Shape;338;p42"/>
            <p:cNvSpPr/>
            <p:nvPr/>
          </p:nvSpPr>
          <p:spPr>
            <a:xfrm>
              <a:off x="-4448130" y="1197232"/>
              <a:ext cx="692142" cy="1737742"/>
            </a:xfrm>
            <a:custGeom>
              <a:rect b="b" l="l" r="r" t="t"/>
              <a:pathLst>
                <a:path extrusionOk="0" h="89390" w="35604">
                  <a:moveTo>
                    <a:pt x="0" y="1"/>
                  </a:moveTo>
                  <a:lnTo>
                    <a:pt x="55" y="163"/>
                  </a:lnTo>
                  <a:lnTo>
                    <a:pt x="489" y="489"/>
                  </a:lnTo>
                  <a:lnTo>
                    <a:pt x="923" y="815"/>
                  </a:lnTo>
                  <a:lnTo>
                    <a:pt x="1303" y="1195"/>
                  </a:lnTo>
                  <a:lnTo>
                    <a:pt x="1574" y="1574"/>
                  </a:lnTo>
                  <a:lnTo>
                    <a:pt x="1846" y="1954"/>
                  </a:lnTo>
                  <a:lnTo>
                    <a:pt x="2063" y="2389"/>
                  </a:lnTo>
                  <a:lnTo>
                    <a:pt x="2280" y="2823"/>
                  </a:lnTo>
                  <a:lnTo>
                    <a:pt x="2443" y="3311"/>
                  </a:lnTo>
                  <a:lnTo>
                    <a:pt x="2280" y="2769"/>
                  </a:lnTo>
                  <a:lnTo>
                    <a:pt x="2063" y="2280"/>
                  </a:lnTo>
                  <a:lnTo>
                    <a:pt x="1846" y="1846"/>
                  </a:lnTo>
                  <a:lnTo>
                    <a:pt x="1520" y="1412"/>
                  </a:lnTo>
                  <a:lnTo>
                    <a:pt x="1194" y="977"/>
                  </a:lnTo>
                  <a:lnTo>
                    <a:pt x="869" y="652"/>
                  </a:lnTo>
                  <a:lnTo>
                    <a:pt x="435" y="326"/>
                  </a:lnTo>
                  <a:lnTo>
                    <a:pt x="0" y="1"/>
                  </a:lnTo>
                  <a:close/>
                  <a:moveTo>
                    <a:pt x="1791" y="7219"/>
                  </a:moveTo>
                  <a:lnTo>
                    <a:pt x="2029" y="7361"/>
                  </a:lnTo>
                  <a:lnTo>
                    <a:pt x="1846" y="7219"/>
                  </a:lnTo>
                  <a:close/>
                  <a:moveTo>
                    <a:pt x="2029" y="7361"/>
                  </a:moveTo>
                  <a:lnTo>
                    <a:pt x="2334" y="7599"/>
                  </a:lnTo>
                  <a:lnTo>
                    <a:pt x="2768" y="7924"/>
                  </a:lnTo>
                  <a:lnTo>
                    <a:pt x="2334" y="7545"/>
                  </a:lnTo>
                  <a:lnTo>
                    <a:pt x="2029" y="7361"/>
                  </a:lnTo>
                  <a:close/>
                  <a:moveTo>
                    <a:pt x="2779" y="7935"/>
                  </a:moveTo>
                  <a:lnTo>
                    <a:pt x="3148" y="8304"/>
                  </a:lnTo>
                  <a:lnTo>
                    <a:pt x="3528" y="8793"/>
                  </a:lnTo>
                  <a:lnTo>
                    <a:pt x="3203" y="8359"/>
                  </a:lnTo>
                  <a:lnTo>
                    <a:pt x="2779" y="7935"/>
                  </a:lnTo>
                  <a:close/>
                  <a:moveTo>
                    <a:pt x="3637" y="14329"/>
                  </a:moveTo>
                  <a:lnTo>
                    <a:pt x="3637" y="14437"/>
                  </a:lnTo>
                  <a:lnTo>
                    <a:pt x="4071" y="14709"/>
                  </a:lnTo>
                  <a:lnTo>
                    <a:pt x="4451" y="15034"/>
                  </a:lnTo>
                  <a:lnTo>
                    <a:pt x="4831" y="15360"/>
                  </a:lnTo>
                  <a:lnTo>
                    <a:pt x="5156" y="15686"/>
                  </a:lnTo>
                  <a:lnTo>
                    <a:pt x="5374" y="16066"/>
                  </a:lnTo>
                  <a:lnTo>
                    <a:pt x="5645" y="16445"/>
                  </a:lnTo>
                  <a:lnTo>
                    <a:pt x="5808" y="16825"/>
                  </a:lnTo>
                  <a:lnTo>
                    <a:pt x="5971" y="17260"/>
                  </a:lnTo>
                  <a:lnTo>
                    <a:pt x="5808" y="16771"/>
                  </a:lnTo>
                  <a:lnTo>
                    <a:pt x="5591" y="16283"/>
                  </a:lnTo>
                  <a:lnTo>
                    <a:pt x="5374" y="15903"/>
                  </a:lnTo>
                  <a:lnTo>
                    <a:pt x="5048" y="15523"/>
                  </a:lnTo>
                  <a:lnTo>
                    <a:pt x="4777" y="15143"/>
                  </a:lnTo>
                  <a:lnTo>
                    <a:pt x="4397" y="14872"/>
                  </a:lnTo>
                  <a:lnTo>
                    <a:pt x="4017" y="14546"/>
                  </a:lnTo>
                  <a:lnTo>
                    <a:pt x="3637" y="14329"/>
                  </a:lnTo>
                  <a:close/>
                  <a:moveTo>
                    <a:pt x="14817" y="52320"/>
                  </a:moveTo>
                  <a:lnTo>
                    <a:pt x="14871" y="52374"/>
                  </a:lnTo>
                  <a:lnTo>
                    <a:pt x="14857" y="52320"/>
                  </a:lnTo>
                  <a:close/>
                  <a:moveTo>
                    <a:pt x="1846" y="869"/>
                  </a:moveTo>
                  <a:lnTo>
                    <a:pt x="2443" y="3311"/>
                  </a:lnTo>
                  <a:lnTo>
                    <a:pt x="2443" y="3311"/>
                  </a:lnTo>
                  <a:lnTo>
                    <a:pt x="4071" y="9878"/>
                  </a:lnTo>
                  <a:lnTo>
                    <a:pt x="4180" y="10258"/>
                  </a:lnTo>
                  <a:lnTo>
                    <a:pt x="5971" y="17260"/>
                  </a:lnTo>
                  <a:lnTo>
                    <a:pt x="7762" y="24207"/>
                  </a:lnTo>
                  <a:lnTo>
                    <a:pt x="7653" y="23881"/>
                  </a:lnTo>
                  <a:lnTo>
                    <a:pt x="7490" y="23501"/>
                  </a:lnTo>
                  <a:lnTo>
                    <a:pt x="7327" y="23121"/>
                  </a:lnTo>
                  <a:lnTo>
                    <a:pt x="7056" y="22795"/>
                  </a:lnTo>
                  <a:lnTo>
                    <a:pt x="6730" y="22416"/>
                  </a:lnTo>
                  <a:lnTo>
                    <a:pt x="6350" y="22090"/>
                  </a:lnTo>
                  <a:lnTo>
                    <a:pt x="5916" y="21764"/>
                  </a:lnTo>
                  <a:lnTo>
                    <a:pt x="5428" y="21439"/>
                  </a:lnTo>
                  <a:lnTo>
                    <a:pt x="5428" y="21601"/>
                  </a:lnTo>
                  <a:lnTo>
                    <a:pt x="5916" y="21873"/>
                  </a:lnTo>
                  <a:lnTo>
                    <a:pt x="6296" y="22198"/>
                  </a:lnTo>
                  <a:lnTo>
                    <a:pt x="6676" y="22524"/>
                  </a:lnTo>
                  <a:lnTo>
                    <a:pt x="6947" y="22850"/>
                  </a:lnTo>
                  <a:lnTo>
                    <a:pt x="7219" y="23175"/>
                  </a:lnTo>
                  <a:lnTo>
                    <a:pt x="7436" y="23555"/>
                  </a:lnTo>
                  <a:lnTo>
                    <a:pt x="7599" y="23881"/>
                  </a:lnTo>
                  <a:lnTo>
                    <a:pt x="7762" y="24261"/>
                  </a:lnTo>
                  <a:lnTo>
                    <a:pt x="9464" y="31072"/>
                  </a:lnTo>
                  <a:lnTo>
                    <a:pt x="9227" y="30502"/>
                  </a:lnTo>
                  <a:lnTo>
                    <a:pt x="8847" y="29905"/>
                  </a:lnTo>
                  <a:lnTo>
                    <a:pt x="8359" y="29363"/>
                  </a:lnTo>
                  <a:lnTo>
                    <a:pt x="8359" y="29363"/>
                  </a:lnTo>
                  <a:lnTo>
                    <a:pt x="8793" y="29905"/>
                  </a:lnTo>
                  <a:lnTo>
                    <a:pt x="9173" y="30502"/>
                  </a:lnTo>
                  <a:lnTo>
                    <a:pt x="9471" y="31099"/>
                  </a:lnTo>
                  <a:lnTo>
                    <a:pt x="9498" y="31208"/>
                  </a:lnTo>
                  <a:lnTo>
                    <a:pt x="11235" y="38046"/>
                  </a:lnTo>
                  <a:lnTo>
                    <a:pt x="11289" y="38209"/>
                  </a:lnTo>
                  <a:lnTo>
                    <a:pt x="13026" y="45156"/>
                  </a:lnTo>
                  <a:lnTo>
                    <a:pt x="13026" y="45210"/>
                  </a:lnTo>
                  <a:lnTo>
                    <a:pt x="14857" y="52320"/>
                  </a:lnTo>
                  <a:lnTo>
                    <a:pt x="14871" y="52320"/>
                  </a:lnTo>
                  <a:lnTo>
                    <a:pt x="16662" y="59430"/>
                  </a:lnTo>
                  <a:lnTo>
                    <a:pt x="16717" y="59593"/>
                  </a:lnTo>
                  <a:lnTo>
                    <a:pt x="18453" y="66594"/>
                  </a:lnTo>
                  <a:lnTo>
                    <a:pt x="18508" y="66757"/>
                  </a:lnTo>
                  <a:lnTo>
                    <a:pt x="20279" y="73734"/>
                  </a:lnTo>
                  <a:lnTo>
                    <a:pt x="20027" y="73433"/>
                  </a:lnTo>
                  <a:lnTo>
                    <a:pt x="19756" y="73161"/>
                  </a:lnTo>
                  <a:lnTo>
                    <a:pt x="19647" y="73107"/>
                  </a:lnTo>
                  <a:lnTo>
                    <a:pt x="19376" y="72944"/>
                  </a:lnTo>
                  <a:lnTo>
                    <a:pt x="19050" y="72781"/>
                  </a:lnTo>
                  <a:lnTo>
                    <a:pt x="19593" y="73107"/>
                  </a:lnTo>
                  <a:lnTo>
                    <a:pt x="19647" y="73161"/>
                  </a:lnTo>
                  <a:lnTo>
                    <a:pt x="19973" y="73433"/>
                  </a:lnTo>
                  <a:lnTo>
                    <a:pt x="20190" y="73758"/>
                  </a:lnTo>
                  <a:lnTo>
                    <a:pt x="20190" y="73813"/>
                  </a:lnTo>
                  <a:lnTo>
                    <a:pt x="20244" y="73867"/>
                  </a:lnTo>
                  <a:lnTo>
                    <a:pt x="20299" y="73921"/>
                  </a:lnTo>
                  <a:lnTo>
                    <a:pt x="20299" y="73975"/>
                  </a:lnTo>
                  <a:lnTo>
                    <a:pt x="22144" y="81139"/>
                  </a:lnTo>
                  <a:lnTo>
                    <a:pt x="22036" y="80922"/>
                  </a:lnTo>
                  <a:lnTo>
                    <a:pt x="21873" y="80705"/>
                  </a:lnTo>
                  <a:lnTo>
                    <a:pt x="21710" y="80488"/>
                  </a:lnTo>
                  <a:lnTo>
                    <a:pt x="21438" y="80325"/>
                  </a:lnTo>
                  <a:lnTo>
                    <a:pt x="21167" y="80217"/>
                  </a:lnTo>
                  <a:lnTo>
                    <a:pt x="20896" y="80054"/>
                  </a:lnTo>
                  <a:lnTo>
                    <a:pt x="20190" y="79891"/>
                  </a:lnTo>
                  <a:lnTo>
                    <a:pt x="21873" y="86567"/>
                  </a:lnTo>
                  <a:lnTo>
                    <a:pt x="21981" y="86730"/>
                  </a:lnTo>
                  <a:lnTo>
                    <a:pt x="22307" y="87055"/>
                  </a:lnTo>
                  <a:lnTo>
                    <a:pt x="22850" y="87489"/>
                  </a:lnTo>
                  <a:lnTo>
                    <a:pt x="23175" y="87761"/>
                  </a:lnTo>
                  <a:lnTo>
                    <a:pt x="23609" y="88032"/>
                  </a:lnTo>
                  <a:lnTo>
                    <a:pt x="24098" y="88249"/>
                  </a:lnTo>
                  <a:lnTo>
                    <a:pt x="24695" y="88521"/>
                  </a:lnTo>
                  <a:lnTo>
                    <a:pt x="25346" y="88738"/>
                  </a:lnTo>
                  <a:lnTo>
                    <a:pt x="26106" y="88955"/>
                  </a:lnTo>
                  <a:lnTo>
                    <a:pt x="26920" y="89172"/>
                  </a:lnTo>
                  <a:lnTo>
                    <a:pt x="27843" y="89280"/>
                  </a:lnTo>
                  <a:lnTo>
                    <a:pt x="28874" y="89389"/>
                  </a:lnTo>
                  <a:lnTo>
                    <a:pt x="31262" y="89389"/>
                  </a:lnTo>
                  <a:lnTo>
                    <a:pt x="32565" y="89280"/>
                  </a:lnTo>
                  <a:lnTo>
                    <a:pt x="34030" y="89063"/>
                  </a:lnTo>
                  <a:lnTo>
                    <a:pt x="35604" y="88792"/>
                  </a:lnTo>
                  <a:lnTo>
                    <a:pt x="33379" y="82116"/>
                  </a:lnTo>
                  <a:lnTo>
                    <a:pt x="31208" y="75658"/>
                  </a:lnTo>
                  <a:lnTo>
                    <a:pt x="29091" y="69199"/>
                  </a:lnTo>
                  <a:lnTo>
                    <a:pt x="26866" y="62524"/>
                  </a:lnTo>
                  <a:lnTo>
                    <a:pt x="24695" y="56065"/>
                  </a:lnTo>
                  <a:lnTo>
                    <a:pt x="24695" y="56011"/>
                  </a:lnTo>
                  <a:lnTo>
                    <a:pt x="22524" y="49389"/>
                  </a:lnTo>
                  <a:lnTo>
                    <a:pt x="20407" y="42985"/>
                  </a:lnTo>
                  <a:lnTo>
                    <a:pt x="18182" y="36364"/>
                  </a:lnTo>
                  <a:lnTo>
                    <a:pt x="18182" y="36310"/>
                  </a:lnTo>
                  <a:lnTo>
                    <a:pt x="16065" y="30014"/>
                  </a:lnTo>
                  <a:lnTo>
                    <a:pt x="13840" y="23338"/>
                  </a:lnTo>
                  <a:lnTo>
                    <a:pt x="13840" y="23284"/>
                  </a:lnTo>
                  <a:lnTo>
                    <a:pt x="11615" y="16608"/>
                  </a:lnTo>
                  <a:lnTo>
                    <a:pt x="9498" y="10095"/>
                  </a:lnTo>
                  <a:lnTo>
                    <a:pt x="9498" y="10041"/>
                  </a:lnTo>
                  <a:lnTo>
                    <a:pt x="7273" y="3311"/>
                  </a:lnTo>
                  <a:lnTo>
                    <a:pt x="6350" y="3148"/>
                  </a:lnTo>
                  <a:lnTo>
                    <a:pt x="5536" y="2877"/>
                  </a:lnTo>
                  <a:lnTo>
                    <a:pt x="4722" y="2606"/>
                  </a:lnTo>
                  <a:lnTo>
                    <a:pt x="4071" y="2280"/>
                  </a:lnTo>
                  <a:lnTo>
                    <a:pt x="3420" y="1954"/>
                  </a:lnTo>
                  <a:lnTo>
                    <a:pt x="2823" y="1629"/>
                  </a:lnTo>
                  <a:lnTo>
                    <a:pt x="2280" y="1249"/>
                  </a:lnTo>
                  <a:lnTo>
                    <a:pt x="1846" y="869"/>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2"/>
            <p:cNvSpPr/>
            <p:nvPr/>
          </p:nvSpPr>
          <p:spPr>
            <a:xfrm>
              <a:off x="-4117884" y="2464389"/>
              <a:ext cx="3169" cy="2119"/>
            </a:xfrm>
            <a:custGeom>
              <a:rect b="b" l="l" r="r" t="t"/>
              <a:pathLst>
                <a:path extrusionOk="0" fill="none" h="109" w="163">
                  <a:moveTo>
                    <a:pt x="0" y="0"/>
                  </a:moveTo>
                  <a:lnTo>
                    <a:pt x="0" y="0"/>
                  </a:lnTo>
                  <a:lnTo>
                    <a:pt x="163" y="109"/>
                  </a:lnTo>
                  <a:lnTo>
                    <a:pt x="163" y="109"/>
                  </a:lnTo>
                  <a:lnTo>
                    <a:pt x="163" y="109"/>
                  </a:lnTo>
                  <a:lnTo>
                    <a:pt x="163" y="10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2"/>
            <p:cNvSpPr/>
            <p:nvPr/>
          </p:nvSpPr>
          <p:spPr>
            <a:xfrm>
              <a:off x="-4296207" y="1759592"/>
              <a:ext cx="32737" cy="43273"/>
            </a:xfrm>
            <a:custGeom>
              <a:rect b="b" l="l" r="r" t="t"/>
              <a:pathLst>
                <a:path extrusionOk="0" fill="none" h="2226" w="1684">
                  <a:moveTo>
                    <a:pt x="1" y="0"/>
                  </a:moveTo>
                  <a:lnTo>
                    <a:pt x="1" y="0"/>
                  </a:lnTo>
                  <a:lnTo>
                    <a:pt x="544" y="435"/>
                  </a:lnTo>
                  <a:lnTo>
                    <a:pt x="978" y="977"/>
                  </a:lnTo>
                  <a:lnTo>
                    <a:pt x="1358" y="1574"/>
                  </a:lnTo>
                  <a:lnTo>
                    <a:pt x="1683" y="2226"/>
                  </a:lnTo>
                  <a:lnTo>
                    <a:pt x="1683" y="2226"/>
                  </a:lnTo>
                  <a:lnTo>
                    <a:pt x="1412" y="1574"/>
                  </a:lnTo>
                  <a:lnTo>
                    <a:pt x="1032" y="977"/>
                  </a:lnTo>
                  <a:lnTo>
                    <a:pt x="544" y="43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2"/>
            <p:cNvSpPr/>
            <p:nvPr/>
          </p:nvSpPr>
          <p:spPr>
            <a:xfrm>
              <a:off x="-4413313" y="1337550"/>
              <a:ext cx="33787" cy="30618"/>
            </a:xfrm>
            <a:custGeom>
              <a:rect b="b" l="l" r="r" t="t"/>
              <a:pathLst>
                <a:path extrusionOk="0" fill="none" h="1575" w="1738">
                  <a:moveTo>
                    <a:pt x="0" y="1"/>
                  </a:moveTo>
                  <a:lnTo>
                    <a:pt x="55" y="1"/>
                  </a:lnTo>
                  <a:lnTo>
                    <a:pt x="55" y="1"/>
                  </a:lnTo>
                  <a:lnTo>
                    <a:pt x="543" y="381"/>
                  </a:lnTo>
                  <a:lnTo>
                    <a:pt x="977" y="706"/>
                  </a:lnTo>
                  <a:lnTo>
                    <a:pt x="1412" y="1141"/>
                  </a:lnTo>
                  <a:lnTo>
                    <a:pt x="1737" y="1575"/>
                  </a:lnTo>
                  <a:lnTo>
                    <a:pt x="1737" y="1575"/>
                  </a:lnTo>
                  <a:lnTo>
                    <a:pt x="1357" y="1086"/>
                  </a:lnTo>
                  <a:lnTo>
                    <a:pt x="977" y="706"/>
                  </a:lnTo>
                  <a:lnTo>
                    <a:pt x="543" y="32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2"/>
            <p:cNvSpPr/>
            <p:nvPr/>
          </p:nvSpPr>
          <p:spPr>
            <a:xfrm>
              <a:off x="-4448130" y="1197232"/>
              <a:ext cx="692142" cy="1737742"/>
            </a:xfrm>
            <a:custGeom>
              <a:rect b="b" l="l" r="r" t="t"/>
              <a:pathLst>
                <a:path extrusionOk="0" fill="none" h="89390" w="35604">
                  <a:moveTo>
                    <a:pt x="0" y="1"/>
                  </a:moveTo>
                  <a:lnTo>
                    <a:pt x="55" y="163"/>
                  </a:lnTo>
                  <a:lnTo>
                    <a:pt x="55" y="163"/>
                  </a:lnTo>
                  <a:lnTo>
                    <a:pt x="489" y="489"/>
                  </a:lnTo>
                  <a:lnTo>
                    <a:pt x="923" y="815"/>
                  </a:lnTo>
                  <a:lnTo>
                    <a:pt x="1303" y="1195"/>
                  </a:lnTo>
                  <a:lnTo>
                    <a:pt x="1574" y="1574"/>
                  </a:lnTo>
                  <a:lnTo>
                    <a:pt x="1846" y="1954"/>
                  </a:lnTo>
                  <a:lnTo>
                    <a:pt x="2063" y="2389"/>
                  </a:lnTo>
                  <a:lnTo>
                    <a:pt x="2280" y="2823"/>
                  </a:lnTo>
                  <a:lnTo>
                    <a:pt x="2443" y="3311"/>
                  </a:lnTo>
                  <a:lnTo>
                    <a:pt x="4071" y="9878"/>
                  </a:lnTo>
                  <a:lnTo>
                    <a:pt x="4071" y="9878"/>
                  </a:lnTo>
                  <a:lnTo>
                    <a:pt x="4180" y="10258"/>
                  </a:lnTo>
                  <a:lnTo>
                    <a:pt x="5971" y="17260"/>
                  </a:lnTo>
                  <a:lnTo>
                    <a:pt x="5971" y="17260"/>
                  </a:lnTo>
                  <a:lnTo>
                    <a:pt x="5808" y="16771"/>
                  </a:lnTo>
                  <a:lnTo>
                    <a:pt x="5591" y="16283"/>
                  </a:lnTo>
                  <a:lnTo>
                    <a:pt x="5374" y="15903"/>
                  </a:lnTo>
                  <a:lnTo>
                    <a:pt x="5048" y="15523"/>
                  </a:lnTo>
                  <a:lnTo>
                    <a:pt x="4777" y="15143"/>
                  </a:lnTo>
                  <a:lnTo>
                    <a:pt x="4397" y="14872"/>
                  </a:lnTo>
                  <a:lnTo>
                    <a:pt x="4017" y="14546"/>
                  </a:lnTo>
                  <a:lnTo>
                    <a:pt x="3637" y="14329"/>
                  </a:lnTo>
                  <a:lnTo>
                    <a:pt x="3637" y="14437"/>
                  </a:lnTo>
                  <a:lnTo>
                    <a:pt x="3637" y="14437"/>
                  </a:lnTo>
                  <a:lnTo>
                    <a:pt x="4071" y="14709"/>
                  </a:lnTo>
                  <a:lnTo>
                    <a:pt x="4451" y="15034"/>
                  </a:lnTo>
                  <a:lnTo>
                    <a:pt x="4831" y="15360"/>
                  </a:lnTo>
                  <a:lnTo>
                    <a:pt x="5156" y="15686"/>
                  </a:lnTo>
                  <a:lnTo>
                    <a:pt x="5374" y="16066"/>
                  </a:lnTo>
                  <a:lnTo>
                    <a:pt x="5645" y="16445"/>
                  </a:lnTo>
                  <a:lnTo>
                    <a:pt x="5808" y="16825"/>
                  </a:lnTo>
                  <a:lnTo>
                    <a:pt x="5971" y="17260"/>
                  </a:lnTo>
                  <a:lnTo>
                    <a:pt x="7762" y="24207"/>
                  </a:lnTo>
                  <a:lnTo>
                    <a:pt x="7762" y="24207"/>
                  </a:lnTo>
                  <a:lnTo>
                    <a:pt x="7653" y="23881"/>
                  </a:lnTo>
                  <a:lnTo>
                    <a:pt x="7490" y="23501"/>
                  </a:lnTo>
                  <a:lnTo>
                    <a:pt x="7327" y="23121"/>
                  </a:lnTo>
                  <a:lnTo>
                    <a:pt x="7056" y="22795"/>
                  </a:lnTo>
                  <a:lnTo>
                    <a:pt x="6730" y="22416"/>
                  </a:lnTo>
                  <a:lnTo>
                    <a:pt x="6350" y="22090"/>
                  </a:lnTo>
                  <a:lnTo>
                    <a:pt x="5916" y="21764"/>
                  </a:lnTo>
                  <a:lnTo>
                    <a:pt x="5428" y="21439"/>
                  </a:lnTo>
                  <a:lnTo>
                    <a:pt x="5428" y="21601"/>
                  </a:lnTo>
                  <a:lnTo>
                    <a:pt x="5428" y="21601"/>
                  </a:lnTo>
                  <a:lnTo>
                    <a:pt x="5916" y="21873"/>
                  </a:lnTo>
                  <a:lnTo>
                    <a:pt x="6296" y="22198"/>
                  </a:lnTo>
                  <a:lnTo>
                    <a:pt x="6676" y="22524"/>
                  </a:lnTo>
                  <a:lnTo>
                    <a:pt x="6947" y="22850"/>
                  </a:lnTo>
                  <a:lnTo>
                    <a:pt x="7219" y="23175"/>
                  </a:lnTo>
                  <a:lnTo>
                    <a:pt x="7436" y="23555"/>
                  </a:lnTo>
                  <a:lnTo>
                    <a:pt x="7599" y="23881"/>
                  </a:lnTo>
                  <a:lnTo>
                    <a:pt x="7762" y="24261"/>
                  </a:lnTo>
                  <a:lnTo>
                    <a:pt x="9498" y="31208"/>
                  </a:lnTo>
                  <a:lnTo>
                    <a:pt x="9498" y="31208"/>
                  </a:lnTo>
                  <a:lnTo>
                    <a:pt x="9498" y="31208"/>
                  </a:lnTo>
                  <a:lnTo>
                    <a:pt x="11235" y="38046"/>
                  </a:lnTo>
                  <a:lnTo>
                    <a:pt x="11235" y="38046"/>
                  </a:lnTo>
                  <a:lnTo>
                    <a:pt x="11289" y="38209"/>
                  </a:lnTo>
                  <a:lnTo>
                    <a:pt x="13026" y="45156"/>
                  </a:lnTo>
                  <a:lnTo>
                    <a:pt x="13026" y="45156"/>
                  </a:lnTo>
                  <a:lnTo>
                    <a:pt x="13026" y="45102"/>
                  </a:lnTo>
                  <a:lnTo>
                    <a:pt x="13026" y="45102"/>
                  </a:lnTo>
                  <a:lnTo>
                    <a:pt x="13026" y="45210"/>
                  </a:lnTo>
                  <a:lnTo>
                    <a:pt x="14871" y="52374"/>
                  </a:lnTo>
                  <a:lnTo>
                    <a:pt x="14871" y="52374"/>
                  </a:lnTo>
                  <a:lnTo>
                    <a:pt x="14817" y="52320"/>
                  </a:lnTo>
                  <a:lnTo>
                    <a:pt x="14817" y="52320"/>
                  </a:lnTo>
                  <a:lnTo>
                    <a:pt x="14871" y="52320"/>
                  </a:lnTo>
                  <a:lnTo>
                    <a:pt x="16662" y="59430"/>
                  </a:lnTo>
                  <a:lnTo>
                    <a:pt x="16662" y="59430"/>
                  </a:lnTo>
                  <a:lnTo>
                    <a:pt x="16717" y="59593"/>
                  </a:lnTo>
                  <a:lnTo>
                    <a:pt x="18453" y="66594"/>
                  </a:lnTo>
                  <a:lnTo>
                    <a:pt x="18453" y="66594"/>
                  </a:lnTo>
                  <a:lnTo>
                    <a:pt x="18508" y="66703"/>
                  </a:lnTo>
                  <a:lnTo>
                    <a:pt x="18508" y="66703"/>
                  </a:lnTo>
                  <a:lnTo>
                    <a:pt x="18508" y="66757"/>
                  </a:lnTo>
                  <a:lnTo>
                    <a:pt x="18453" y="66594"/>
                  </a:lnTo>
                  <a:lnTo>
                    <a:pt x="18453" y="66594"/>
                  </a:lnTo>
                  <a:lnTo>
                    <a:pt x="18291" y="66269"/>
                  </a:lnTo>
                  <a:lnTo>
                    <a:pt x="18019" y="65943"/>
                  </a:lnTo>
                  <a:lnTo>
                    <a:pt x="18019" y="65943"/>
                  </a:lnTo>
                  <a:lnTo>
                    <a:pt x="18291" y="66269"/>
                  </a:lnTo>
                  <a:lnTo>
                    <a:pt x="18508" y="66703"/>
                  </a:lnTo>
                  <a:lnTo>
                    <a:pt x="18508" y="66703"/>
                  </a:lnTo>
                  <a:lnTo>
                    <a:pt x="18508" y="66757"/>
                  </a:lnTo>
                  <a:lnTo>
                    <a:pt x="20299" y="73813"/>
                  </a:lnTo>
                  <a:lnTo>
                    <a:pt x="20299" y="73813"/>
                  </a:lnTo>
                  <a:lnTo>
                    <a:pt x="20299" y="73867"/>
                  </a:lnTo>
                  <a:lnTo>
                    <a:pt x="20353" y="73921"/>
                  </a:lnTo>
                  <a:lnTo>
                    <a:pt x="20353" y="73921"/>
                  </a:lnTo>
                  <a:lnTo>
                    <a:pt x="20299" y="73813"/>
                  </a:lnTo>
                  <a:lnTo>
                    <a:pt x="20299" y="73813"/>
                  </a:lnTo>
                  <a:lnTo>
                    <a:pt x="20299" y="73758"/>
                  </a:lnTo>
                  <a:lnTo>
                    <a:pt x="20299" y="73758"/>
                  </a:lnTo>
                  <a:lnTo>
                    <a:pt x="20299" y="73758"/>
                  </a:lnTo>
                  <a:lnTo>
                    <a:pt x="20027" y="73433"/>
                  </a:lnTo>
                  <a:lnTo>
                    <a:pt x="19756" y="73161"/>
                  </a:lnTo>
                  <a:lnTo>
                    <a:pt x="19756" y="73161"/>
                  </a:lnTo>
                  <a:lnTo>
                    <a:pt x="19647" y="73107"/>
                  </a:lnTo>
                  <a:lnTo>
                    <a:pt x="19647" y="73107"/>
                  </a:lnTo>
                  <a:lnTo>
                    <a:pt x="19376" y="72944"/>
                  </a:lnTo>
                  <a:lnTo>
                    <a:pt x="19050" y="72781"/>
                  </a:lnTo>
                  <a:lnTo>
                    <a:pt x="19050" y="72781"/>
                  </a:lnTo>
                  <a:lnTo>
                    <a:pt x="19593" y="73107"/>
                  </a:lnTo>
                  <a:lnTo>
                    <a:pt x="19593" y="73107"/>
                  </a:lnTo>
                  <a:lnTo>
                    <a:pt x="19647" y="73161"/>
                  </a:lnTo>
                  <a:lnTo>
                    <a:pt x="19647" y="73161"/>
                  </a:lnTo>
                  <a:lnTo>
                    <a:pt x="19973" y="73433"/>
                  </a:lnTo>
                  <a:lnTo>
                    <a:pt x="20190" y="73758"/>
                  </a:lnTo>
                  <a:lnTo>
                    <a:pt x="20190" y="73813"/>
                  </a:lnTo>
                  <a:lnTo>
                    <a:pt x="20244" y="73867"/>
                  </a:lnTo>
                  <a:lnTo>
                    <a:pt x="20299" y="73921"/>
                  </a:lnTo>
                  <a:lnTo>
                    <a:pt x="20299" y="73975"/>
                  </a:lnTo>
                  <a:lnTo>
                    <a:pt x="22144" y="81139"/>
                  </a:lnTo>
                  <a:lnTo>
                    <a:pt x="22144" y="81139"/>
                  </a:lnTo>
                  <a:lnTo>
                    <a:pt x="22036" y="80922"/>
                  </a:lnTo>
                  <a:lnTo>
                    <a:pt x="21873" y="80705"/>
                  </a:lnTo>
                  <a:lnTo>
                    <a:pt x="21710" y="80488"/>
                  </a:lnTo>
                  <a:lnTo>
                    <a:pt x="21438" y="80325"/>
                  </a:lnTo>
                  <a:lnTo>
                    <a:pt x="21167" y="80217"/>
                  </a:lnTo>
                  <a:lnTo>
                    <a:pt x="20896" y="80054"/>
                  </a:lnTo>
                  <a:lnTo>
                    <a:pt x="20190" y="79891"/>
                  </a:lnTo>
                  <a:lnTo>
                    <a:pt x="21873" y="86567"/>
                  </a:lnTo>
                  <a:lnTo>
                    <a:pt x="21873" y="86567"/>
                  </a:lnTo>
                  <a:lnTo>
                    <a:pt x="21981" y="86730"/>
                  </a:lnTo>
                  <a:lnTo>
                    <a:pt x="22307" y="87055"/>
                  </a:lnTo>
                  <a:lnTo>
                    <a:pt x="22850" y="87489"/>
                  </a:lnTo>
                  <a:lnTo>
                    <a:pt x="23175" y="87761"/>
                  </a:lnTo>
                  <a:lnTo>
                    <a:pt x="23609" y="88032"/>
                  </a:lnTo>
                  <a:lnTo>
                    <a:pt x="24098" y="88249"/>
                  </a:lnTo>
                  <a:lnTo>
                    <a:pt x="24695" y="88521"/>
                  </a:lnTo>
                  <a:lnTo>
                    <a:pt x="25346" y="88738"/>
                  </a:lnTo>
                  <a:lnTo>
                    <a:pt x="26106" y="88955"/>
                  </a:lnTo>
                  <a:lnTo>
                    <a:pt x="26920" y="89172"/>
                  </a:lnTo>
                  <a:lnTo>
                    <a:pt x="27843" y="89280"/>
                  </a:lnTo>
                  <a:lnTo>
                    <a:pt x="28874" y="89389"/>
                  </a:lnTo>
                  <a:lnTo>
                    <a:pt x="30014" y="89389"/>
                  </a:lnTo>
                  <a:lnTo>
                    <a:pt x="30014" y="89389"/>
                  </a:lnTo>
                  <a:lnTo>
                    <a:pt x="31262" y="89389"/>
                  </a:lnTo>
                  <a:lnTo>
                    <a:pt x="32565" y="89280"/>
                  </a:lnTo>
                  <a:lnTo>
                    <a:pt x="34030" y="89063"/>
                  </a:lnTo>
                  <a:lnTo>
                    <a:pt x="35604" y="88792"/>
                  </a:lnTo>
                  <a:lnTo>
                    <a:pt x="33379" y="82116"/>
                  </a:lnTo>
                  <a:lnTo>
                    <a:pt x="31208" y="75658"/>
                  </a:lnTo>
                  <a:lnTo>
                    <a:pt x="31208" y="75658"/>
                  </a:lnTo>
                  <a:lnTo>
                    <a:pt x="29091" y="69199"/>
                  </a:lnTo>
                  <a:lnTo>
                    <a:pt x="26866" y="62524"/>
                  </a:lnTo>
                  <a:lnTo>
                    <a:pt x="24695" y="56065"/>
                  </a:lnTo>
                  <a:lnTo>
                    <a:pt x="24695" y="56011"/>
                  </a:lnTo>
                  <a:lnTo>
                    <a:pt x="22524" y="49389"/>
                  </a:lnTo>
                  <a:lnTo>
                    <a:pt x="20407" y="42985"/>
                  </a:lnTo>
                  <a:lnTo>
                    <a:pt x="20407" y="42985"/>
                  </a:lnTo>
                  <a:lnTo>
                    <a:pt x="18182" y="36364"/>
                  </a:lnTo>
                  <a:lnTo>
                    <a:pt x="18182" y="36310"/>
                  </a:lnTo>
                  <a:lnTo>
                    <a:pt x="16065" y="30014"/>
                  </a:lnTo>
                  <a:lnTo>
                    <a:pt x="16065" y="30014"/>
                  </a:lnTo>
                  <a:lnTo>
                    <a:pt x="13840" y="23338"/>
                  </a:lnTo>
                  <a:lnTo>
                    <a:pt x="13840" y="23284"/>
                  </a:lnTo>
                  <a:lnTo>
                    <a:pt x="11615" y="16608"/>
                  </a:lnTo>
                  <a:lnTo>
                    <a:pt x="11615" y="16608"/>
                  </a:lnTo>
                  <a:lnTo>
                    <a:pt x="9498" y="10095"/>
                  </a:lnTo>
                  <a:lnTo>
                    <a:pt x="9498" y="10041"/>
                  </a:lnTo>
                  <a:lnTo>
                    <a:pt x="7273" y="3311"/>
                  </a:lnTo>
                  <a:lnTo>
                    <a:pt x="7273" y="3311"/>
                  </a:lnTo>
                  <a:lnTo>
                    <a:pt x="6350" y="3148"/>
                  </a:lnTo>
                  <a:lnTo>
                    <a:pt x="5536" y="2877"/>
                  </a:lnTo>
                  <a:lnTo>
                    <a:pt x="4722" y="2606"/>
                  </a:lnTo>
                  <a:lnTo>
                    <a:pt x="4071" y="2280"/>
                  </a:lnTo>
                  <a:lnTo>
                    <a:pt x="3420" y="1954"/>
                  </a:lnTo>
                  <a:lnTo>
                    <a:pt x="2823" y="1629"/>
                  </a:lnTo>
                  <a:lnTo>
                    <a:pt x="2280" y="1249"/>
                  </a:lnTo>
                  <a:lnTo>
                    <a:pt x="1846" y="869"/>
                  </a:lnTo>
                  <a:lnTo>
                    <a:pt x="2443" y="3311"/>
                  </a:lnTo>
                  <a:lnTo>
                    <a:pt x="2443" y="3311"/>
                  </a:lnTo>
                  <a:lnTo>
                    <a:pt x="2280" y="2769"/>
                  </a:lnTo>
                  <a:lnTo>
                    <a:pt x="2063" y="2280"/>
                  </a:lnTo>
                  <a:lnTo>
                    <a:pt x="1846" y="1846"/>
                  </a:lnTo>
                  <a:lnTo>
                    <a:pt x="1520" y="1412"/>
                  </a:lnTo>
                  <a:lnTo>
                    <a:pt x="1194" y="977"/>
                  </a:lnTo>
                  <a:lnTo>
                    <a:pt x="869" y="652"/>
                  </a:lnTo>
                  <a:lnTo>
                    <a:pt x="435" y="32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2"/>
            <p:cNvSpPr/>
            <p:nvPr/>
          </p:nvSpPr>
          <p:spPr>
            <a:xfrm>
              <a:off x="-5651972" y="894435"/>
              <a:ext cx="1216516" cy="386176"/>
            </a:xfrm>
            <a:custGeom>
              <a:rect b="b" l="l" r="r" t="t"/>
              <a:pathLst>
                <a:path extrusionOk="0" h="19865" w="62578">
                  <a:moveTo>
                    <a:pt x="51723" y="0"/>
                  </a:moveTo>
                  <a:lnTo>
                    <a:pt x="50692" y="54"/>
                  </a:lnTo>
                  <a:lnTo>
                    <a:pt x="49606" y="163"/>
                  </a:lnTo>
                  <a:lnTo>
                    <a:pt x="48521" y="271"/>
                  </a:lnTo>
                  <a:lnTo>
                    <a:pt x="46296" y="651"/>
                  </a:lnTo>
                  <a:lnTo>
                    <a:pt x="44071" y="1194"/>
                  </a:lnTo>
                  <a:lnTo>
                    <a:pt x="41845" y="1791"/>
                  </a:lnTo>
                  <a:lnTo>
                    <a:pt x="39620" y="2442"/>
                  </a:lnTo>
                  <a:lnTo>
                    <a:pt x="37503" y="3148"/>
                  </a:lnTo>
                  <a:lnTo>
                    <a:pt x="35495" y="3853"/>
                  </a:lnTo>
                  <a:lnTo>
                    <a:pt x="31913" y="5210"/>
                  </a:lnTo>
                  <a:lnTo>
                    <a:pt x="29634" y="6187"/>
                  </a:lnTo>
                  <a:lnTo>
                    <a:pt x="25075" y="8033"/>
                  </a:lnTo>
                  <a:lnTo>
                    <a:pt x="22741" y="8901"/>
                  </a:lnTo>
                  <a:lnTo>
                    <a:pt x="20407" y="9769"/>
                  </a:lnTo>
                  <a:lnTo>
                    <a:pt x="18074" y="10529"/>
                  </a:lnTo>
                  <a:lnTo>
                    <a:pt x="15794" y="11180"/>
                  </a:lnTo>
                  <a:lnTo>
                    <a:pt x="13569" y="11723"/>
                  </a:lnTo>
                  <a:lnTo>
                    <a:pt x="12483" y="11940"/>
                  </a:lnTo>
                  <a:lnTo>
                    <a:pt x="11452" y="12103"/>
                  </a:lnTo>
                  <a:lnTo>
                    <a:pt x="10421" y="12212"/>
                  </a:lnTo>
                  <a:lnTo>
                    <a:pt x="9444" y="12266"/>
                  </a:lnTo>
                  <a:lnTo>
                    <a:pt x="8467" y="12320"/>
                  </a:lnTo>
                  <a:lnTo>
                    <a:pt x="7544" y="12266"/>
                  </a:lnTo>
                  <a:lnTo>
                    <a:pt x="6622" y="12157"/>
                  </a:lnTo>
                  <a:lnTo>
                    <a:pt x="5753" y="11995"/>
                  </a:lnTo>
                  <a:lnTo>
                    <a:pt x="4939" y="11723"/>
                  </a:lnTo>
                  <a:lnTo>
                    <a:pt x="4179" y="11452"/>
                  </a:lnTo>
                  <a:lnTo>
                    <a:pt x="3474" y="11072"/>
                  </a:lnTo>
                  <a:lnTo>
                    <a:pt x="2823" y="10583"/>
                  </a:lnTo>
                  <a:lnTo>
                    <a:pt x="2171" y="10041"/>
                  </a:lnTo>
                  <a:lnTo>
                    <a:pt x="1629" y="9444"/>
                  </a:lnTo>
                  <a:lnTo>
                    <a:pt x="1140" y="8738"/>
                  </a:lnTo>
                  <a:lnTo>
                    <a:pt x="652" y="7924"/>
                  </a:lnTo>
                  <a:lnTo>
                    <a:pt x="272" y="7056"/>
                  </a:lnTo>
                  <a:lnTo>
                    <a:pt x="0" y="6024"/>
                  </a:lnTo>
                  <a:lnTo>
                    <a:pt x="1954" y="13786"/>
                  </a:lnTo>
                  <a:lnTo>
                    <a:pt x="2117" y="14383"/>
                  </a:lnTo>
                  <a:lnTo>
                    <a:pt x="2388" y="14980"/>
                  </a:lnTo>
                  <a:lnTo>
                    <a:pt x="2606" y="15522"/>
                  </a:lnTo>
                  <a:lnTo>
                    <a:pt x="2877" y="16011"/>
                  </a:lnTo>
                  <a:lnTo>
                    <a:pt x="3203" y="16499"/>
                  </a:lnTo>
                  <a:lnTo>
                    <a:pt x="3474" y="16933"/>
                  </a:lnTo>
                  <a:lnTo>
                    <a:pt x="3854" y="17313"/>
                  </a:lnTo>
                  <a:lnTo>
                    <a:pt x="4179" y="17693"/>
                  </a:lnTo>
                  <a:lnTo>
                    <a:pt x="4559" y="18019"/>
                  </a:lnTo>
                  <a:lnTo>
                    <a:pt x="4994" y="18345"/>
                  </a:lnTo>
                  <a:lnTo>
                    <a:pt x="5374" y="18616"/>
                  </a:lnTo>
                  <a:lnTo>
                    <a:pt x="5862" y="18833"/>
                  </a:lnTo>
                  <a:lnTo>
                    <a:pt x="6296" y="19050"/>
                  </a:lnTo>
                  <a:lnTo>
                    <a:pt x="6785" y="19267"/>
                  </a:lnTo>
                  <a:lnTo>
                    <a:pt x="7762" y="19539"/>
                  </a:lnTo>
                  <a:lnTo>
                    <a:pt x="8738" y="19756"/>
                  </a:lnTo>
                  <a:lnTo>
                    <a:pt x="9715" y="19810"/>
                  </a:lnTo>
                  <a:lnTo>
                    <a:pt x="10801" y="19864"/>
                  </a:lnTo>
                  <a:lnTo>
                    <a:pt x="11886" y="19810"/>
                  </a:lnTo>
                  <a:lnTo>
                    <a:pt x="13026" y="19701"/>
                  </a:lnTo>
                  <a:lnTo>
                    <a:pt x="14220" y="19484"/>
                  </a:lnTo>
                  <a:lnTo>
                    <a:pt x="15468" y="19267"/>
                  </a:lnTo>
                  <a:lnTo>
                    <a:pt x="16662" y="18942"/>
                  </a:lnTo>
                  <a:lnTo>
                    <a:pt x="17965" y="18616"/>
                  </a:lnTo>
                  <a:lnTo>
                    <a:pt x="19213" y="18236"/>
                  </a:lnTo>
                  <a:lnTo>
                    <a:pt x="21873" y="17368"/>
                  </a:lnTo>
                  <a:lnTo>
                    <a:pt x="24532" y="16391"/>
                  </a:lnTo>
                  <a:lnTo>
                    <a:pt x="27246" y="15305"/>
                  </a:lnTo>
                  <a:lnTo>
                    <a:pt x="31479" y="13568"/>
                  </a:lnTo>
                  <a:lnTo>
                    <a:pt x="32673" y="13026"/>
                  </a:lnTo>
                  <a:lnTo>
                    <a:pt x="33759" y="12592"/>
                  </a:lnTo>
                  <a:lnTo>
                    <a:pt x="37449" y="11180"/>
                  </a:lnTo>
                  <a:lnTo>
                    <a:pt x="39512" y="10421"/>
                  </a:lnTo>
                  <a:lnTo>
                    <a:pt x="41628" y="9715"/>
                  </a:lnTo>
                  <a:lnTo>
                    <a:pt x="43853" y="9009"/>
                  </a:lnTo>
                  <a:lnTo>
                    <a:pt x="46133" y="8412"/>
                  </a:lnTo>
                  <a:lnTo>
                    <a:pt x="48358" y="7924"/>
                  </a:lnTo>
                  <a:lnTo>
                    <a:pt x="50583" y="7490"/>
                  </a:lnTo>
                  <a:lnTo>
                    <a:pt x="51669" y="7381"/>
                  </a:lnTo>
                  <a:lnTo>
                    <a:pt x="52700" y="7273"/>
                  </a:lnTo>
                  <a:lnTo>
                    <a:pt x="53731" y="7218"/>
                  </a:lnTo>
                  <a:lnTo>
                    <a:pt x="54708" y="7164"/>
                  </a:lnTo>
                  <a:lnTo>
                    <a:pt x="55685" y="7218"/>
                  </a:lnTo>
                  <a:lnTo>
                    <a:pt x="56608" y="7327"/>
                  </a:lnTo>
                  <a:lnTo>
                    <a:pt x="57476" y="7436"/>
                  </a:lnTo>
                  <a:lnTo>
                    <a:pt x="58290" y="7653"/>
                  </a:lnTo>
                  <a:lnTo>
                    <a:pt x="59050" y="7924"/>
                  </a:lnTo>
                  <a:lnTo>
                    <a:pt x="59810" y="8250"/>
                  </a:lnTo>
                  <a:lnTo>
                    <a:pt x="60407" y="8684"/>
                  </a:lnTo>
                  <a:lnTo>
                    <a:pt x="61004" y="9172"/>
                  </a:lnTo>
                  <a:lnTo>
                    <a:pt x="61547" y="9715"/>
                  </a:lnTo>
                  <a:lnTo>
                    <a:pt x="61981" y="10366"/>
                  </a:lnTo>
                  <a:lnTo>
                    <a:pt x="62306" y="11072"/>
                  </a:lnTo>
                  <a:lnTo>
                    <a:pt x="62578" y="11886"/>
                  </a:lnTo>
                  <a:lnTo>
                    <a:pt x="60787" y="4885"/>
                  </a:lnTo>
                  <a:lnTo>
                    <a:pt x="60515" y="4071"/>
                  </a:lnTo>
                  <a:lnTo>
                    <a:pt x="60135" y="3311"/>
                  </a:lnTo>
                  <a:lnTo>
                    <a:pt x="59647" y="2659"/>
                  </a:lnTo>
                  <a:lnTo>
                    <a:pt x="59159" y="2062"/>
                  </a:lnTo>
                  <a:lnTo>
                    <a:pt x="58562" y="1574"/>
                  </a:lnTo>
                  <a:lnTo>
                    <a:pt x="57856" y="1140"/>
                  </a:lnTo>
                  <a:lnTo>
                    <a:pt x="57150" y="814"/>
                  </a:lnTo>
                  <a:lnTo>
                    <a:pt x="56336" y="543"/>
                  </a:lnTo>
                  <a:lnTo>
                    <a:pt x="55522" y="326"/>
                  </a:lnTo>
                  <a:lnTo>
                    <a:pt x="54600" y="163"/>
                  </a:lnTo>
                  <a:lnTo>
                    <a:pt x="53677" y="54"/>
                  </a:lnTo>
                  <a:lnTo>
                    <a:pt x="52700"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2"/>
            <p:cNvSpPr/>
            <p:nvPr/>
          </p:nvSpPr>
          <p:spPr>
            <a:xfrm>
              <a:off x="-5651972" y="894435"/>
              <a:ext cx="1216516" cy="386176"/>
            </a:xfrm>
            <a:custGeom>
              <a:rect b="b" l="l" r="r" t="t"/>
              <a:pathLst>
                <a:path extrusionOk="0" fill="none" h="19865" w="62578">
                  <a:moveTo>
                    <a:pt x="60787" y="4885"/>
                  </a:moveTo>
                  <a:lnTo>
                    <a:pt x="60787" y="4885"/>
                  </a:lnTo>
                  <a:lnTo>
                    <a:pt x="60515" y="4071"/>
                  </a:lnTo>
                  <a:lnTo>
                    <a:pt x="60135" y="3311"/>
                  </a:lnTo>
                  <a:lnTo>
                    <a:pt x="59647" y="2659"/>
                  </a:lnTo>
                  <a:lnTo>
                    <a:pt x="59159" y="2062"/>
                  </a:lnTo>
                  <a:lnTo>
                    <a:pt x="58562" y="1574"/>
                  </a:lnTo>
                  <a:lnTo>
                    <a:pt x="57856" y="1140"/>
                  </a:lnTo>
                  <a:lnTo>
                    <a:pt x="57150" y="814"/>
                  </a:lnTo>
                  <a:lnTo>
                    <a:pt x="56336" y="543"/>
                  </a:lnTo>
                  <a:lnTo>
                    <a:pt x="55522" y="326"/>
                  </a:lnTo>
                  <a:lnTo>
                    <a:pt x="54600" y="163"/>
                  </a:lnTo>
                  <a:lnTo>
                    <a:pt x="53677" y="54"/>
                  </a:lnTo>
                  <a:lnTo>
                    <a:pt x="52700" y="0"/>
                  </a:lnTo>
                  <a:lnTo>
                    <a:pt x="51723" y="0"/>
                  </a:lnTo>
                  <a:lnTo>
                    <a:pt x="50692" y="54"/>
                  </a:lnTo>
                  <a:lnTo>
                    <a:pt x="49606" y="163"/>
                  </a:lnTo>
                  <a:lnTo>
                    <a:pt x="48521" y="271"/>
                  </a:lnTo>
                  <a:lnTo>
                    <a:pt x="46296" y="651"/>
                  </a:lnTo>
                  <a:lnTo>
                    <a:pt x="44071" y="1194"/>
                  </a:lnTo>
                  <a:lnTo>
                    <a:pt x="41845" y="1791"/>
                  </a:lnTo>
                  <a:lnTo>
                    <a:pt x="39620" y="2442"/>
                  </a:lnTo>
                  <a:lnTo>
                    <a:pt x="37503" y="3148"/>
                  </a:lnTo>
                  <a:lnTo>
                    <a:pt x="35495" y="3853"/>
                  </a:lnTo>
                  <a:lnTo>
                    <a:pt x="31913" y="5210"/>
                  </a:lnTo>
                  <a:lnTo>
                    <a:pt x="31913" y="5210"/>
                  </a:lnTo>
                  <a:lnTo>
                    <a:pt x="29634" y="6187"/>
                  </a:lnTo>
                  <a:lnTo>
                    <a:pt x="29634" y="6187"/>
                  </a:lnTo>
                  <a:lnTo>
                    <a:pt x="25075" y="8033"/>
                  </a:lnTo>
                  <a:lnTo>
                    <a:pt x="22741" y="8901"/>
                  </a:lnTo>
                  <a:lnTo>
                    <a:pt x="20407" y="9769"/>
                  </a:lnTo>
                  <a:lnTo>
                    <a:pt x="18074" y="10529"/>
                  </a:lnTo>
                  <a:lnTo>
                    <a:pt x="15794" y="11180"/>
                  </a:lnTo>
                  <a:lnTo>
                    <a:pt x="13569" y="11723"/>
                  </a:lnTo>
                  <a:lnTo>
                    <a:pt x="12483" y="11940"/>
                  </a:lnTo>
                  <a:lnTo>
                    <a:pt x="11452" y="12103"/>
                  </a:lnTo>
                  <a:lnTo>
                    <a:pt x="10421" y="12212"/>
                  </a:lnTo>
                  <a:lnTo>
                    <a:pt x="9444" y="12266"/>
                  </a:lnTo>
                  <a:lnTo>
                    <a:pt x="8467" y="12320"/>
                  </a:lnTo>
                  <a:lnTo>
                    <a:pt x="7544" y="12266"/>
                  </a:lnTo>
                  <a:lnTo>
                    <a:pt x="6622" y="12157"/>
                  </a:lnTo>
                  <a:lnTo>
                    <a:pt x="5753" y="11995"/>
                  </a:lnTo>
                  <a:lnTo>
                    <a:pt x="4939" y="11723"/>
                  </a:lnTo>
                  <a:lnTo>
                    <a:pt x="4179" y="11452"/>
                  </a:lnTo>
                  <a:lnTo>
                    <a:pt x="3474" y="11072"/>
                  </a:lnTo>
                  <a:lnTo>
                    <a:pt x="2823" y="10583"/>
                  </a:lnTo>
                  <a:lnTo>
                    <a:pt x="2171" y="10041"/>
                  </a:lnTo>
                  <a:lnTo>
                    <a:pt x="1629" y="9444"/>
                  </a:lnTo>
                  <a:lnTo>
                    <a:pt x="1140" y="8738"/>
                  </a:lnTo>
                  <a:lnTo>
                    <a:pt x="652" y="7924"/>
                  </a:lnTo>
                  <a:lnTo>
                    <a:pt x="272" y="7056"/>
                  </a:lnTo>
                  <a:lnTo>
                    <a:pt x="0" y="6024"/>
                  </a:lnTo>
                  <a:lnTo>
                    <a:pt x="1954" y="13786"/>
                  </a:lnTo>
                  <a:lnTo>
                    <a:pt x="1954" y="13786"/>
                  </a:lnTo>
                  <a:lnTo>
                    <a:pt x="2117" y="14383"/>
                  </a:lnTo>
                  <a:lnTo>
                    <a:pt x="2388" y="14980"/>
                  </a:lnTo>
                  <a:lnTo>
                    <a:pt x="2606" y="15522"/>
                  </a:lnTo>
                  <a:lnTo>
                    <a:pt x="2877" y="16011"/>
                  </a:lnTo>
                  <a:lnTo>
                    <a:pt x="3203" y="16499"/>
                  </a:lnTo>
                  <a:lnTo>
                    <a:pt x="3474" y="16933"/>
                  </a:lnTo>
                  <a:lnTo>
                    <a:pt x="3854" y="17313"/>
                  </a:lnTo>
                  <a:lnTo>
                    <a:pt x="4179" y="17693"/>
                  </a:lnTo>
                  <a:lnTo>
                    <a:pt x="4559" y="18019"/>
                  </a:lnTo>
                  <a:lnTo>
                    <a:pt x="4994" y="18345"/>
                  </a:lnTo>
                  <a:lnTo>
                    <a:pt x="5374" y="18616"/>
                  </a:lnTo>
                  <a:lnTo>
                    <a:pt x="5862" y="18833"/>
                  </a:lnTo>
                  <a:lnTo>
                    <a:pt x="6296" y="19050"/>
                  </a:lnTo>
                  <a:lnTo>
                    <a:pt x="6785" y="19267"/>
                  </a:lnTo>
                  <a:lnTo>
                    <a:pt x="7762" y="19539"/>
                  </a:lnTo>
                  <a:lnTo>
                    <a:pt x="7762" y="19539"/>
                  </a:lnTo>
                  <a:lnTo>
                    <a:pt x="8738" y="19756"/>
                  </a:lnTo>
                  <a:lnTo>
                    <a:pt x="9715" y="19810"/>
                  </a:lnTo>
                  <a:lnTo>
                    <a:pt x="10801" y="19864"/>
                  </a:lnTo>
                  <a:lnTo>
                    <a:pt x="11886" y="19810"/>
                  </a:lnTo>
                  <a:lnTo>
                    <a:pt x="13026" y="19701"/>
                  </a:lnTo>
                  <a:lnTo>
                    <a:pt x="14220" y="19484"/>
                  </a:lnTo>
                  <a:lnTo>
                    <a:pt x="15468" y="19267"/>
                  </a:lnTo>
                  <a:lnTo>
                    <a:pt x="16662" y="18942"/>
                  </a:lnTo>
                  <a:lnTo>
                    <a:pt x="17965" y="18616"/>
                  </a:lnTo>
                  <a:lnTo>
                    <a:pt x="19213" y="18236"/>
                  </a:lnTo>
                  <a:lnTo>
                    <a:pt x="21873" y="17368"/>
                  </a:lnTo>
                  <a:lnTo>
                    <a:pt x="24532" y="16391"/>
                  </a:lnTo>
                  <a:lnTo>
                    <a:pt x="27246" y="15305"/>
                  </a:lnTo>
                  <a:lnTo>
                    <a:pt x="27246" y="15305"/>
                  </a:lnTo>
                  <a:lnTo>
                    <a:pt x="31479" y="13568"/>
                  </a:lnTo>
                  <a:lnTo>
                    <a:pt x="32673" y="13026"/>
                  </a:lnTo>
                  <a:lnTo>
                    <a:pt x="33759" y="12592"/>
                  </a:lnTo>
                  <a:lnTo>
                    <a:pt x="33759" y="12592"/>
                  </a:lnTo>
                  <a:lnTo>
                    <a:pt x="37449" y="11180"/>
                  </a:lnTo>
                  <a:lnTo>
                    <a:pt x="39512" y="10421"/>
                  </a:lnTo>
                  <a:lnTo>
                    <a:pt x="41628" y="9715"/>
                  </a:lnTo>
                  <a:lnTo>
                    <a:pt x="43853" y="9009"/>
                  </a:lnTo>
                  <a:lnTo>
                    <a:pt x="46133" y="8412"/>
                  </a:lnTo>
                  <a:lnTo>
                    <a:pt x="48358" y="7924"/>
                  </a:lnTo>
                  <a:lnTo>
                    <a:pt x="50583" y="7490"/>
                  </a:lnTo>
                  <a:lnTo>
                    <a:pt x="51669" y="7381"/>
                  </a:lnTo>
                  <a:lnTo>
                    <a:pt x="52700" y="7273"/>
                  </a:lnTo>
                  <a:lnTo>
                    <a:pt x="53731" y="7218"/>
                  </a:lnTo>
                  <a:lnTo>
                    <a:pt x="54708" y="7164"/>
                  </a:lnTo>
                  <a:lnTo>
                    <a:pt x="55685" y="7218"/>
                  </a:lnTo>
                  <a:lnTo>
                    <a:pt x="56608" y="7327"/>
                  </a:lnTo>
                  <a:lnTo>
                    <a:pt x="57476" y="7436"/>
                  </a:lnTo>
                  <a:lnTo>
                    <a:pt x="58290" y="7653"/>
                  </a:lnTo>
                  <a:lnTo>
                    <a:pt x="59050" y="7924"/>
                  </a:lnTo>
                  <a:lnTo>
                    <a:pt x="59810" y="8250"/>
                  </a:lnTo>
                  <a:lnTo>
                    <a:pt x="60407" y="8684"/>
                  </a:lnTo>
                  <a:lnTo>
                    <a:pt x="61004" y="9172"/>
                  </a:lnTo>
                  <a:lnTo>
                    <a:pt x="61547" y="9715"/>
                  </a:lnTo>
                  <a:lnTo>
                    <a:pt x="61981" y="10366"/>
                  </a:lnTo>
                  <a:lnTo>
                    <a:pt x="62306" y="11072"/>
                  </a:lnTo>
                  <a:lnTo>
                    <a:pt x="62578" y="11886"/>
                  </a:lnTo>
                  <a:lnTo>
                    <a:pt x="60787" y="48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2"/>
            <p:cNvSpPr/>
            <p:nvPr/>
          </p:nvSpPr>
          <p:spPr>
            <a:xfrm>
              <a:off x="-5613986" y="1035802"/>
              <a:ext cx="1213348" cy="389344"/>
            </a:xfrm>
            <a:custGeom>
              <a:rect b="b" l="l" r="r" t="t"/>
              <a:pathLst>
                <a:path extrusionOk="0" h="20028" w="62415">
                  <a:moveTo>
                    <a:pt x="0" y="6514"/>
                  </a:moveTo>
                  <a:lnTo>
                    <a:pt x="163" y="7165"/>
                  </a:lnTo>
                  <a:lnTo>
                    <a:pt x="166" y="7173"/>
                  </a:lnTo>
                  <a:lnTo>
                    <a:pt x="0" y="6514"/>
                  </a:lnTo>
                  <a:close/>
                  <a:moveTo>
                    <a:pt x="166" y="7173"/>
                  </a:moveTo>
                  <a:lnTo>
                    <a:pt x="166" y="7173"/>
                  </a:lnTo>
                  <a:lnTo>
                    <a:pt x="166" y="7173"/>
                  </a:lnTo>
                  <a:close/>
                  <a:moveTo>
                    <a:pt x="51072" y="1"/>
                  </a:moveTo>
                  <a:lnTo>
                    <a:pt x="50095" y="109"/>
                  </a:lnTo>
                  <a:lnTo>
                    <a:pt x="49064" y="218"/>
                  </a:lnTo>
                  <a:lnTo>
                    <a:pt x="48032" y="381"/>
                  </a:lnTo>
                  <a:lnTo>
                    <a:pt x="45753" y="815"/>
                  </a:lnTo>
                  <a:lnTo>
                    <a:pt x="43311" y="1412"/>
                  </a:lnTo>
                  <a:lnTo>
                    <a:pt x="40705" y="2172"/>
                  </a:lnTo>
                  <a:lnTo>
                    <a:pt x="37937" y="3040"/>
                  </a:lnTo>
                  <a:lnTo>
                    <a:pt x="34952" y="4126"/>
                  </a:lnTo>
                  <a:lnTo>
                    <a:pt x="31805" y="5320"/>
                  </a:lnTo>
                  <a:lnTo>
                    <a:pt x="30719" y="5754"/>
                  </a:lnTo>
                  <a:lnTo>
                    <a:pt x="29525" y="6296"/>
                  </a:lnTo>
                  <a:lnTo>
                    <a:pt x="25292" y="8033"/>
                  </a:lnTo>
                  <a:lnTo>
                    <a:pt x="22632" y="9064"/>
                  </a:lnTo>
                  <a:lnTo>
                    <a:pt x="19973" y="10041"/>
                  </a:lnTo>
                  <a:lnTo>
                    <a:pt x="17368" y="10910"/>
                  </a:lnTo>
                  <a:lnTo>
                    <a:pt x="16065" y="11290"/>
                  </a:lnTo>
                  <a:lnTo>
                    <a:pt x="14817" y="11615"/>
                  </a:lnTo>
                  <a:lnTo>
                    <a:pt x="13569" y="11941"/>
                  </a:lnTo>
                  <a:lnTo>
                    <a:pt x="12320" y="12158"/>
                  </a:lnTo>
                  <a:lnTo>
                    <a:pt x="11126" y="12375"/>
                  </a:lnTo>
                  <a:lnTo>
                    <a:pt x="9987" y="12484"/>
                  </a:lnTo>
                  <a:lnTo>
                    <a:pt x="8901" y="12538"/>
                  </a:lnTo>
                  <a:lnTo>
                    <a:pt x="7816" y="12538"/>
                  </a:lnTo>
                  <a:lnTo>
                    <a:pt x="6784" y="12429"/>
                  </a:lnTo>
                  <a:lnTo>
                    <a:pt x="5808" y="12267"/>
                  </a:lnTo>
                  <a:lnTo>
                    <a:pt x="4776" y="11995"/>
                  </a:lnTo>
                  <a:lnTo>
                    <a:pt x="4288" y="11832"/>
                  </a:lnTo>
                  <a:lnTo>
                    <a:pt x="3854" y="11615"/>
                  </a:lnTo>
                  <a:lnTo>
                    <a:pt x="3420" y="11344"/>
                  </a:lnTo>
                  <a:lnTo>
                    <a:pt x="2985" y="11073"/>
                  </a:lnTo>
                  <a:lnTo>
                    <a:pt x="2551" y="10801"/>
                  </a:lnTo>
                  <a:lnTo>
                    <a:pt x="2171" y="10476"/>
                  </a:lnTo>
                  <a:lnTo>
                    <a:pt x="1846" y="10096"/>
                  </a:lnTo>
                  <a:lnTo>
                    <a:pt x="1466" y="9661"/>
                  </a:lnTo>
                  <a:lnTo>
                    <a:pt x="1194" y="9227"/>
                  </a:lnTo>
                  <a:lnTo>
                    <a:pt x="869" y="8793"/>
                  </a:lnTo>
                  <a:lnTo>
                    <a:pt x="597" y="8250"/>
                  </a:lnTo>
                  <a:lnTo>
                    <a:pt x="380" y="7708"/>
                  </a:lnTo>
                  <a:lnTo>
                    <a:pt x="166" y="7173"/>
                  </a:lnTo>
                  <a:lnTo>
                    <a:pt x="1954" y="14275"/>
                  </a:lnTo>
                  <a:lnTo>
                    <a:pt x="2334" y="15360"/>
                  </a:lnTo>
                  <a:lnTo>
                    <a:pt x="2823" y="16283"/>
                  </a:lnTo>
                  <a:lnTo>
                    <a:pt x="3365" y="17097"/>
                  </a:lnTo>
                  <a:lnTo>
                    <a:pt x="3962" y="17802"/>
                  </a:lnTo>
                  <a:lnTo>
                    <a:pt x="4668" y="18454"/>
                  </a:lnTo>
                  <a:lnTo>
                    <a:pt x="5428" y="18942"/>
                  </a:lnTo>
                  <a:lnTo>
                    <a:pt x="6242" y="19322"/>
                  </a:lnTo>
                  <a:lnTo>
                    <a:pt x="7164" y="19648"/>
                  </a:lnTo>
                  <a:lnTo>
                    <a:pt x="8087" y="19865"/>
                  </a:lnTo>
                  <a:lnTo>
                    <a:pt x="9064" y="19973"/>
                  </a:lnTo>
                  <a:lnTo>
                    <a:pt x="10149" y="20028"/>
                  </a:lnTo>
                  <a:lnTo>
                    <a:pt x="11235" y="20028"/>
                  </a:lnTo>
                  <a:lnTo>
                    <a:pt x="12320" y="19919"/>
                  </a:lnTo>
                  <a:lnTo>
                    <a:pt x="13514" y="19756"/>
                  </a:lnTo>
                  <a:lnTo>
                    <a:pt x="14708" y="19539"/>
                  </a:lnTo>
                  <a:lnTo>
                    <a:pt x="15902" y="19268"/>
                  </a:lnTo>
                  <a:lnTo>
                    <a:pt x="16771" y="19051"/>
                  </a:lnTo>
                  <a:lnTo>
                    <a:pt x="19213" y="18345"/>
                  </a:lnTo>
                  <a:lnTo>
                    <a:pt x="21655" y="17531"/>
                  </a:lnTo>
                  <a:lnTo>
                    <a:pt x="24043" y="16663"/>
                  </a:lnTo>
                  <a:lnTo>
                    <a:pt x="26377" y="15740"/>
                  </a:lnTo>
                  <a:lnTo>
                    <a:pt x="26486" y="15686"/>
                  </a:lnTo>
                  <a:lnTo>
                    <a:pt x="27191" y="15414"/>
                  </a:lnTo>
                  <a:lnTo>
                    <a:pt x="27246" y="15414"/>
                  </a:lnTo>
                  <a:lnTo>
                    <a:pt x="27951" y="15089"/>
                  </a:lnTo>
                  <a:lnTo>
                    <a:pt x="28385" y="14926"/>
                  </a:lnTo>
                  <a:lnTo>
                    <a:pt x="29851" y="14329"/>
                  </a:lnTo>
                  <a:lnTo>
                    <a:pt x="30990" y="13786"/>
                  </a:lnTo>
                  <a:lnTo>
                    <a:pt x="33650" y="12701"/>
                  </a:lnTo>
                  <a:lnTo>
                    <a:pt x="36255" y="11670"/>
                  </a:lnTo>
                  <a:lnTo>
                    <a:pt x="38914" y="10747"/>
                  </a:lnTo>
                  <a:lnTo>
                    <a:pt x="41519" y="9824"/>
                  </a:lnTo>
                  <a:lnTo>
                    <a:pt x="44233" y="9010"/>
                  </a:lnTo>
                  <a:lnTo>
                    <a:pt x="45102" y="8739"/>
                  </a:lnTo>
                  <a:lnTo>
                    <a:pt x="45536" y="8630"/>
                  </a:lnTo>
                  <a:lnTo>
                    <a:pt x="47381" y="8196"/>
                  </a:lnTo>
                  <a:lnTo>
                    <a:pt x="49064" y="7816"/>
                  </a:lnTo>
                  <a:lnTo>
                    <a:pt x="50692" y="7545"/>
                  </a:lnTo>
                  <a:lnTo>
                    <a:pt x="52211" y="7328"/>
                  </a:lnTo>
                  <a:lnTo>
                    <a:pt x="53622" y="7219"/>
                  </a:lnTo>
                  <a:lnTo>
                    <a:pt x="54925" y="7165"/>
                  </a:lnTo>
                  <a:lnTo>
                    <a:pt x="56173" y="7219"/>
                  </a:lnTo>
                  <a:lnTo>
                    <a:pt x="57259" y="7382"/>
                  </a:lnTo>
                  <a:lnTo>
                    <a:pt x="58236" y="7599"/>
                  </a:lnTo>
                  <a:lnTo>
                    <a:pt x="59158" y="7925"/>
                  </a:lnTo>
                  <a:lnTo>
                    <a:pt x="59972" y="8305"/>
                  </a:lnTo>
                  <a:lnTo>
                    <a:pt x="60678" y="8793"/>
                  </a:lnTo>
                  <a:lnTo>
                    <a:pt x="60949" y="9064"/>
                  </a:lnTo>
                  <a:lnTo>
                    <a:pt x="61275" y="9390"/>
                  </a:lnTo>
                  <a:lnTo>
                    <a:pt x="61492" y="9716"/>
                  </a:lnTo>
                  <a:lnTo>
                    <a:pt x="61763" y="10041"/>
                  </a:lnTo>
                  <a:lnTo>
                    <a:pt x="61926" y="10367"/>
                  </a:lnTo>
                  <a:lnTo>
                    <a:pt x="62143" y="10801"/>
                  </a:lnTo>
                  <a:lnTo>
                    <a:pt x="62415" y="11615"/>
                  </a:lnTo>
                  <a:lnTo>
                    <a:pt x="60624" y="4614"/>
                  </a:lnTo>
                  <a:lnTo>
                    <a:pt x="60407" y="4017"/>
                  </a:lnTo>
                  <a:lnTo>
                    <a:pt x="60190" y="3474"/>
                  </a:lnTo>
                  <a:lnTo>
                    <a:pt x="59918" y="2986"/>
                  </a:lnTo>
                  <a:lnTo>
                    <a:pt x="59538" y="2497"/>
                  </a:lnTo>
                  <a:lnTo>
                    <a:pt x="59158" y="2063"/>
                  </a:lnTo>
                  <a:lnTo>
                    <a:pt x="58778" y="1683"/>
                  </a:lnTo>
                  <a:lnTo>
                    <a:pt x="58290" y="1358"/>
                  </a:lnTo>
                  <a:lnTo>
                    <a:pt x="57747" y="1032"/>
                  </a:lnTo>
                  <a:lnTo>
                    <a:pt x="57205" y="761"/>
                  </a:lnTo>
                  <a:lnTo>
                    <a:pt x="56608" y="543"/>
                  </a:lnTo>
                  <a:lnTo>
                    <a:pt x="55956" y="326"/>
                  </a:lnTo>
                  <a:lnTo>
                    <a:pt x="55251" y="218"/>
                  </a:lnTo>
                  <a:lnTo>
                    <a:pt x="54491" y="109"/>
                  </a:lnTo>
                  <a:lnTo>
                    <a:pt x="537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2"/>
            <p:cNvSpPr/>
            <p:nvPr/>
          </p:nvSpPr>
          <p:spPr>
            <a:xfrm>
              <a:off x="-5613986" y="1035802"/>
              <a:ext cx="1213348" cy="389344"/>
            </a:xfrm>
            <a:custGeom>
              <a:rect b="b" l="l" r="r" t="t"/>
              <a:pathLst>
                <a:path extrusionOk="0" fill="none" h="20028" w="62415">
                  <a:moveTo>
                    <a:pt x="60624" y="4614"/>
                  </a:moveTo>
                  <a:lnTo>
                    <a:pt x="60624" y="4614"/>
                  </a:lnTo>
                  <a:lnTo>
                    <a:pt x="60407" y="4017"/>
                  </a:lnTo>
                  <a:lnTo>
                    <a:pt x="60190" y="3474"/>
                  </a:lnTo>
                  <a:lnTo>
                    <a:pt x="59918" y="2986"/>
                  </a:lnTo>
                  <a:lnTo>
                    <a:pt x="59538" y="2497"/>
                  </a:lnTo>
                  <a:lnTo>
                    <a:pt x="59158" y="2063"/>
                  </a:lnTo>
                  <a:lnTo>
                    <a:pt x="58778" y="1683"/>
                  </a:lnTo>
                  <a:lnTo>
                    <a:pt x="58290" y="1358"/>
                  </a:lnTo>
                  <a:lnTo>
                    <a:pt x="57747" y="1032"/>
                  </a:lnTo>
                  <a:lnTo>
                    <a:pt x="57205" y="761"/>
                  </a:lnTo>
                  <a:lnTo>
                    <a:pt x="56608" y="543"/>
                  </a:lnTo>
                  <a:lnTo>
                    <a:pt x="55956" y="326"/>
                  </a:lnTo>
                  <a:lnTo>
                    <a:pt x="55251" y="218"/>
                  </a:lnTo>
                  <a:lnTo>
                    <a:pt x="54491" y="109"/>
                  </a:lnTo>
                  <a:lnTo>
                    <a:pt x="53731" y="1"/>
                  </a:lnTo>
                  <a:lnTo>
                    <a:pt x="52863" y="1"/>
                  </a:lnTo>
                  <a:lnTo>
                    <a:pt x="51994" y="1"/>
                  </a:lnTo>
                  <a:lnTo>
                    <a:pt x="51072" y="1"/>
                  </a:lnTo>
                  <a:lnTo>
                    <a:pt x="50095" y="109"/>
                  </a:lnTo>
                  <a:lnTo>
                    <a:pt x="49064" y="218"/>
                  </a:lnTo>
                  <a:lnTo>
                    <a:pt x="48032" y="381"/>
                  </a:lnTo>
                  <a:lnTo>
                    <a:pt x="45753" y="815"/>
                  </a:lnTo>
                  <a:lnTo>
                    <a:pt x="43311" y="1412"/>
                  </a:lnTo>
                  <a:lnTo>
                    <a:pt x="40705" y="2172"/>
                  </a:lnTo>
                  <a:lnTo>
                    <a:pt x="37937" y="3040"/>
                  </a:lnTo>
                  <a:lnTo>
                    <a:pt x="34952" y="4126"/>
                  </a:lnTo>
                  <a:lnTo>
                    <a:pt x="31805" y="5320"/>
                  </a:lnTo>
                  <a:lnTo>
                    <a:pt x="30719" y="5754"/>
                  </a:lnTo>
                  <a:lnTo>
                    <a:pt x="29525" y="6296"/>
                  </a:lnTo>
                  <a:lnTo>
                    <a:pt x="29525" y="6296"/>
                  </a:lnTo>
                  <a:lnTo>
                    <a:pt x="25292" y="8033"/>
                  </a:lnTo>
                  <a:lnTo>
                    <a:pt x="25292" y="8033"/>
                  </a:lnTo>
                  <a:lnTo>
                    <a:pt x="22632" y="9064"/>
                  </a:lnTo>
                  <a:lnTo>
                    <a:pt x="19973" y="10041"/>
                  </a:lnTo>
                  <a:lnTo>
                    <a:pt x="17368" y="10910"/>
                  </a:lnTo>
                  <a:lnTo>
                    <a:pt x="16065" y="11290"/>
                  </a:lnTo>
                  <a:lnTo>
                    <a:pt x="14817" y="11615"/>
                  </a:lnTo>
                  <a:lnTo>
                    <a:pt x="13569" y="11941"/>
                  </a:lnTo>
                  <a:lnTo>
                    <a:pt x="12320" y="12158"/>
                  </a:lnTo>
                  <a:lnTo>
                    <a:pt x="11126" y="12375"/>
                  </a:lnTo>
                  <a:lnTo>
                    <a:pt x="9987" y="12484"/>
                  </a:lnTo>
                  <a:lnTo>
                    <a:pt x="8901" y="12538"/>
                  </a:lnTo>
                  <a:lnTo>
                    <a:pt x="7816" y="12538"/>
                  </a:lnTo>
                  <a:lnTo>
                    <a:pt x="6784" y="12429"/>
                  </a:lnTo>
                  <a:lnTo>
                    <a:pt x="5808" y="12267"/>
                  </a:lnTo>
                  <a:lnTo>
                    <a:pt x="5808" y="12267"/>
                  </a:lnTo>
                  <a:lnTo>
                    <a:pt x="4776" y="11995"/>
                  </a:lnTo>
                  <a:lnTo>
                    <a:pt x="4288" y="11832"/>
                  </a:lnTo>
                  <a:lnTo>
                    <a:pt x="3854" y="11615"/>
                  </a:lnTo>
                  <a:lnTo>
                    <a:pt x="3420" y="11344"/>
                  </a:lnTo>
                  <a:lnTo>
                    <a:pt x="2985" y="11073"/>
                  </a:lnTo>
                  <a:lnTo>
                    <a:pt x="2551" y="10801"/>
                  </a:lnTo>
                  <a:lnTo>
                    <a:pt x="2171" y="10476"/>
                  </a:lnTo>
                  <a:lnTo>
                    <a:pt x="1846" y="10096"/>
                  </a:lnTo>
                  <a:lnTo>
                    <a:pt x="1466" y="9661"/>
                  </a:lnTo>
                  <a:lnTo>
                    <a:pt x="1194" y="9227"/>
                  </a:lnTo>
                  <a:lnTo>
                    <a:pt x="869" y="8793"/>
                  </a:lnTo>
                  <a:lnTo>
                    <a:pt x="597" y="8250"/>
                  </a:lnTo>
                  <a:lnTo>
                    <a:pt x="380" y="7708"/>
                  </a:lnTo>
                  <a:lnTo>
                    <a:pt x="163" y="7165"/>
                  </a:lnTo>
                  <a:lnTo>
                    <a:pt x="0" y="6514"/>
                  </a:lnTo>
                  <a:lnTo>
                    <a:pt x="1954" y="14275"/>
                  </a:lnTo>
                  <a:lnTo>
                    <a:pt x="1954" y="14275"/>
                  </a:lnTo>
                  <a:lnTo>
                    <a:pt x="2334" y="15360"/>
                  </a:lnTo>
                  <a:lnTo>
                    <a:pt x="2823" y="16283"/>
                  </a:lnTo>
                  <a:lnTo>
                    <a:pt x="3365" y="17097"/>
                  </a:lnTo>
                  <a:lnTo>
                    <a:pt x="3962" y="17802"/>
                  </a:lnTo>
                  <a:lnTo>
                    <a:pt x="4668" y="18454"/>
                  </a:lnTo>
                  <a:lnTo>
                    <a:pt x="5428" y="18942"/>
                  </a:lnTo>
                  <a:lnTo>
                    <a:pt x="6242" y="19322"/>
                  </a:lnTo>
                  <a:lnTo>
                    <a:pt x="7164" y="19648"/>
                  </a:lnTo>
                  <a:lnTo>
                    <a:pt x="8087" y="19865"/>
                  </a:lnTo>
                  <a:lnTo>
                    <a:pt x="9064" y="19973"/>
                  </a:lnTo>
                  <a:lnTo>
                    <a:pt x="10149" y="20028"/>
                  </a:lnTo>
                  <a:lnTo>
                    <a:pt x="11235" y="20028"/>
                  </a:lnTo>
                  <a:lnTo>
                    <a:pt x="12320" y="19919"/>
                  </a:lnTo>
                  <a:lnTo>
                    <a:pt x="13514" y="19756"/>
                  </a:lnTo>
                  <a:lnTo>
                    <a:pt x="14708" y="19539"/>
                  </a:lnTo>
                  <a:lnTo>
                    <a:pt x="15902" y="19268"/>
                  </a:lnTo>
                  <a:lnTo>
                    <a:pt x="16771" y="19051"/>
                  </a:lnTo>
                  <a:lnTo>
                    <a:pt x="16771" y="19051"/>
                  </a:lnTo>
                  <a:lnTo>
                    <a:pt x="19213" y="18345"/>
                  </a:lnTo>
                  <a:lnTo>
                    <a:pt x="21655" y="17531"/>
                  </a:lnTo>
                  <a:lnTo>
                    <a:pt x="24043" y="16663"/>
                  </a:lnTo>
                  <a:lnTo>
                    <a:pt x="26377" y="15740"/>
                  </a:lnTo>
                  <a:lnTo>
                    <a:pt x="26377" y="15740"/>
                  </a:lnTo>
                  <a:lnTo>
                    <a:pt x="26486" y="15686"/>
                  </a:lnTo>
                  <a:lnTo>
                    <a:pt x="27191" y="15414"/>
                  </a:lnTo>
                  <a:lnTo>
                    <a:pt x="27246" y="15414"/>
                  </a:lnTo>
                  <a:lnTo>
                    <a:pt x="27246" y="15414"/>
                  </a:lnTo>
                  <a:lnTo>
                    <a:pt x="27951" y="15089"/>
                  </a:lnTo>
                  <a:lnTo>
                    <a:pt x="28385" y="14926"/>
                  </a:lnTo>
                  <a:lnTo>
                    <a:pt x="29851" y="14329"/>
                  </a:lnTo>
                  <a:lnTo>
                    <a:pt x="30990" y="13786"/>
                  </a:lnTo>
                  <a:lnTo>
                    <a:pt x="30990" y="13786"/>
                  </a:lnTo>
                  <a:lnTo>
                    <a:pt x="33650" y="12701"/>
                  </a:lnTo>
                  <a:lnTo>
                    <a:pt x="33650" y="12701"/>
                  </a:lnTo>
                  <a:lnTo>
                    <a:pt x="36255" y="11670"/>
                  </a:lnTo>
                  <a:lnTo>
                    <a:pt x="38914" y="10747"/>
                  </a:lnTo>
                  <a:lnTo>
                    <a:pt x="41519" y="9824"/>
                  </a:lnTo>
                  <a:lnTo>
                    <a:pt x="44233" y="9010"/>
                  </a:lnTo>
                  <a:lnTo>
                    <a:pt x="44233" y="9010"/>
                  </a:lnTo>
                  <a:lnTo>
                    <a:pt x="45102" y="8739"/>
                  </a:lnTo>
                  <a:lnTo>
                    <a:pt x="45536" y="8630"/>
                  </a:lnTo>
                  <a:lnTo>
                    <a:pt x="45536" y="8630"/>
                  </a:lnTo>
                  <a:lnTo>
                    <a:pt x="47381" y="8196"/>
                  </a:lnTo>
                  <a:lnTo>
                    <a:pt x="49064" y="7816"/>
                  </a:lnTo>
                  <a:lnTo>
                    <a:pt x="50692" y="7545"/>
                  </a:lnTo>
                  <a:lnTo>
                    <a:pt x="52211" y="7328"/>
                  </a:lnTo>
                  <a:lnTo>
                    <a:pt x="53622" y="7219"/>
                  </a:lnTo>
                  <a:lnTo>
                    <a:pt x="54925" y="7165"/>
                  </a:lnTo>
                  <a:lnTo>
                    <a:pt x="56173" y="7219"/>
                  </a:lnTo>
                  <a:lnTo>
                    <a:pt x="57259" y="7382"/>
                  </a:lnTo>
                  <a:lnTo>
                    <a:pt x="58236" y="7599"/>
                  </a:lnTo>
                  <a:lnTo>
                    <a:pt x="59158" y="7925"/>
                  </a:lnTo>
                  <a:lnTo>
                    <a:pt x="59972" y="8305"/>
                  </a:lnTo>
                  <a:lnTo>
                    <a:pt x="60678" y="8793"/>
                  </a:lnTo>
                  <a:lnTo>
                    <a:pt x="60949" y="9064"/>
                  </a:lnTo>
                  <a:lnTo>
                    <a:pt x="61275" y="9390"/>
                  </a:lnTo>
                  <a:lnTo>
                    <a:pt x="61492" y="9716"/>
                  </a:lnTo>
                  <a:lnTo>
                    <a:pt x="61763" y="10041"/>
                  </a:lnTo>
                  <a:lnTo>
                    <a:pt x="61926" y="10367"/>
                  </a:lnTo>
                  <a:lnTo>
                    <a:pt x="62143" y="10801"/>
                  </a:lnTo>
                  <a:lnTo>
                    <a:pt x="62415" y="11615"/>
                  </a:lnTo>
                  <a:lnTo>
                    <a:pt x="60624" y="46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2"/>
            <p:cNvSpPr/>
            <p:nvPr/>
          </p:nvSpPr>
          <p:spPr>
            <a:xfrm>
              <a:off x="-5536965" y="1315408"/>
              <a:ext cx="1204911" cy="402000"/>
            </a:xfrm>
            <a:custGeom>
              <a:rect b="b" l="l" r="r" t="t"/>
              <a:pathLst>
                <a:path extrusionOk="0" h="20679" w="61981">
                  <a:moveTo>
                    <a:pt x="52374" y="0"/>
                  </a:moveTo>
                  <a:lnTo>
                    <a:pt x="51506" y="54"/>
                  </a:lnTo>
                  <a:lnTo>
                    <a:pt x="50637" y="109"/>
                  </a:lnTo>
                  <a:lnTo>
                    <a:pt x="48629" y="380"/>
                  </a:lnTo>
                  <a:lnTo>
                    <a:pt x="46458" y="760"/>
                  </a:lnTo>
                  <a:lnTo>
                    <a:pt x="44016" y="1357"/>
                  </a:lnTo>
                  <a:lnTo>
                    <a:pt x="41302" y="2117"/>
                  </a:lnTo>
                  <a:lnTo>
                    <a:pt x="38317" y="3094"/>
                  </a:lnTo>
                  <a:lnTo>
                    <a:pt x="35061" y="4288"/>
                  </a:lnTo>
                  <a:lnTo>
                    <a:pt x="31533" y="5699"/>
                  </a:lnTo>
                  <a:lnTo>
                    <a:pt x="29308" y="6622"/>
                  </a:lnTo>
                  <a:lnTo>
                    <a:pt x="28819" y="6839"/>
                  </a:lnTo>
                  <a:lnTo>
                    <a:pt x="28440" y="7001"/>
                  </a:lnTo>
                  <a:lnTo>
                    <a:pt x="27788" y="7273"/>
                  </a:lnTo>
                  <a:lnTo>
                    <a:pt x="27408" y="7436"/>
                  </a:lnTo>
                  <a:lnTo>
                    <a:pt x="27083" y="7598"/>
                  </a:lnTo>
                  <a:lnTo>
                    <a:pt x="26920" y="7653"/>
                  </a:lnTo>
                  <a:lnTo>
                    <a:pt x="26269" y="7924"/>
                  </a:lnTo>
                  <a:lnTo>
                    <a:pt x="25509" y="8250"/>
                  </a:lnTo>
                  <a:lnTo>
                    <a:pt x="25455" y="8250"/>
                  </a:lnTo>
                  <a:lnTo>
                    <a:pt x="23066" y="9281"/>
                  </a:lnTo>
                  <a:lnTo>
                    <a:pt x="20624" y="10204"/>
                  </a:lnTo>
                  <a:lnTo>
                    <a:pt x="18182" y="11072"/>
                  </a:lnTo>
                  <a:lnTo>
                    <a:pt x="15685" y="11886"/>
                  </a:lnTo>
                  <a:lnTo>
                    <a:pt x="15305" y="11995"/>
                  </a:lnTo>
                  <a:lnTo>
                    <a:pt x="14925" y="12103"/>
                  </a:lnTo>
                  <a:lnTo>
                    <a:pt x="14546" y="12212"/>
                  </a:lnTo>
                  <a:lnTo>
                    <a:pt x="13243" y="12537"/>
                  </a:lnTo>
                  <a:lnTo>
                    <a:pt x="11995" y="12809"/>
                  </a:lnTo>
                  <a:lnTo>
                    <a:pt x="10746" y="13026"/>
                  </a:lnTo>
                  <a:lnTo>
                    <a:pt x="9552" y="13134"/>
                  </a:lnTo>
                  <a:lnTo>
                    <a:pt x="8413" y="13189"/>
                  </a:lnTo>
                  <a:lnTo>
                    <a:pt x="7273" y="13189"/>
                  </a:lnTo>
                  <a:lnTo>
                    <a:pt x="6242" y="13134"/>
                  </a:lnTo>
                  <a:lnTo>
                    <a:pt x="5265" y="12917"/>
                  </a:lnTo>
                  <a:lnTo>
                    <a:pt x="4342" y="12646"/>
                  </a:lnTo>
                  <a:lnTo>
                    <a:pt x="3474" y="12266"/>
                  </a:lnTo>
                  <a:lnTo>
                    <a:pt x="3040" y="12049"/>
                  </a:lnTo>
                  <a:lnTo>
                    <a:pt x="2660" y="11778"/>
                  </a:lnTo>
                  <a:lnTo>
                    <a:pt x="2334" y="11506"/>
                  </a:lnTo>
                  <a:lnTo>
                    <a:pt x="1954" y="11181"/>
                  </a:lnTo>
                  <a:lnTo>
                    <a:pt x="1628" y="10855"/>
                  </a:lnTo>
                  <a:lnTo>
                    <a:pt x="1357" y="10475"/>
                  </a:lnTo>
                  <a:lnTo>
                    <a:pt x="1031" y="10095"/>
                  </a:lnTo>
                  <a:lnTo>
                    <a:pt x="814" y="9661"/>
                  </a:lnTo>
                  <a:lnTo>
                    <a:pt x="543" y="9172"/>
                  </a:lnTo>
                  <a:lnTo>
                    <a:pt x="326" y="8684"/>
                  </a:lnTo>
                  <a:lnTo>
                    <a:pt x="163" y="8195"/>
                  </a:lnTo>
                  <a:lnTo>
                    <a:pt x="0" y="7598"/>
                  </a:lnTo>
                  <a:lnTo>
                    <a:pt x="1954" y="15360"/>
                  </a:lnTo>
                  <a:lnTo>
                    <a:pt x="2117" y="15902"/>
                  </a:lnTo>
                  <a:lnTo>
                    <a:pt x="2334" y="16445"/>
                  </a:lnTo>
                  <a:lnTo>
                    <a:pt x="2551" y="16934"/>
                  </a:lnTo>
                  <a:lnTo>
                    <a:pt x="2822" y="17368"/>
                  </a:lnTo>
                  <a:lnTo>
                    <a:pt x="3094" y="17802"/>
                  </a:lnTo>
                  <a:lnTo>
                    <a:pt x="3419" y="18182"/>
                  </a:lnTo>
                  <a:lnTo>
                    <a:pt x="3745" y="18562"/>
                  </a:lnTo>
                  <a:lnTo>
                    <a:pt x="4071" y="18887"/>
                  </a:lnTo>
                  <a:lnTo>
                    <a:pt x="4451" y="19159"/>
                  </a:lnTo>
                  <a:lnTo>
                    <a:pt x="4831" y="19430"/>
                  </a:lnTo>
                  <a:lnTo>
                    <a:pt x="5211" y="19701"/>
                  </a:lnTo>
                  <a:lnTo>
                    <a:pt x="5645" y="19919"/>
                  </a:lnTo>
                  <a:lnTo>
                    <a:pt x="6513" y="20244"/>
                  </a:lnTo>
                  <a:lnTo>
                    <a:pt x="7436" y="20516"/>
                  </a:lnTo>
                  <a:lnTo>
                    <a:pt x="7599" y="20516"/>
                  </a:lnTo>
                  <a:lnTo>
                    <a:pt x="8575" y="20624"/>
                  </a:lnTo>
                  <a:lnTo>
                    <a:pt x="9552" y="20678"/>
                  </a:lnTo>
                  <a:lnTo>
                    <a:pt x="10584" y="20678"/>
                  </a:lnTo>
                  <a:lnTo>
                    <a:pt x="11669" y="20570"/>
                  </a:lnTo>
                  <a:lnTo>
                    <a:pt x="12809" y="20407"/>
                  </a:lnTo>
                  <a:lnTo>
                    <a:pt x="14003" y="20244"/>
                  </a:lnTo>
                  <a:lnTo>
                    <a:pt x="15197" y="19973"/>
                  </a:lnTo>
                  <a:lnTo>
                    <a:pt x="16391" y="19647"/>
                  </a:lnTo>
                  <a:lnTo>
                    <a:pt x="17639" y="19267"/>
                  </a:lnTo>
                  <a:lnTo>
                    <a:pt x="18887" y="18887"/>
                  </a:lnTo>
                  <a:lnTo>
                    <a:pt x="21438" y="18019"/>
                  </a:lnTo>
                  <a:lnTo>
                    <a:pt x="23989" y="16988"/>
                  </a:lnTo>
                  <a:lnTo>
                    <a:pt x="26594" y="15957"/>
                  </a:lnTo>
                  <a:lnTo>
                    <a:pt x="26649" y="15902"/>
                  </a:lnTo>
                  <a:lnTo>
                    <a:pt x="28494" y="15143"/>
                  </a:lnTo>
                  <a:lnTo>
                    <a:pt x="28602" y="15088"/>
                  </a:lnTo>
                  <a:lnTo>
                    <a:pt x="29905" y="14545"/>
                  </a:lnTo>
                  <a:lnTo>
                    <a:pt x="31153" y="13948"/>
                  </a:lnTo>
                  <a:lnTo>
                    <a:pt x="33378" y="13026"/>
                  </a:lnTo>
                  <a:lnTo>
                    <a:pt x="36038" y="11940"/>
                  </a:lnTo>
                  <a:lnTo>
                    <a:pt x="38752" y="10963"/>
                  </a:lnTo>
                  <a:lnTo>
                    <a:pt x="41411" y="10041"/>
                  </a:lnTo>
                  <a:lnTo>
                    <a:pt x="44016" y="9172"/>
                  </a:lnTo>
                  <a:lnTo>
                    <a:pt x="46567" y="8467"/>
                  </a:lnTo>
                  <a:lnTo>
                    <a:pt x="49063" y="7870"/>
                  </a:lnTo>
                  <a:lnTo>
                    <a:pt x="50203" y="7653"/>
                  </a:lnTo>
                  <a:lnTo>
                    <a:pt x="51397" y="7490"/>
                  </a:lnTo>
                  <a:lnTo>
                    <a:pt x="52483" y="7327"/>
                  </a:lnTo>
                  <a:lnTo>
                    <a:pt x="53568" y="7273"/>
                  </a:lnTo>
                  <a:lnTo>
                    <a:pt x="56119" y="7273"/>
                  </a:lnTo>
                  <a:lnTo>
                    <a:pt x="56770" y="7381"/>
                  </a:lnTo>
                  <a:lnTo>
                    <a:pt x="57422" y="7490"/>
                  </a:lnTo>
                  <a:lnTo>
                    <a:pt x="58019" y="7598"/>
                  </a:lnTo>
                  <a:lnTo>
                    <a:pt x="58616" y="7816"/>
                  </a:lnTo>
                  <a:lnTo>
                    <a:pt x="59158" y="8033"/>
                  </a:lnTo>
                  <a:lnTo>
                    <a:pt x="59647" y="8250"/>
                  </a:lnTo>
                  <a:lnTo>
                    <a:pt x="60135" y="8521"/>
                  </a:lnTo>
                  <a:lnTo>
                    <a:pt x="60515" y="8901"/>
                  </a:lnTo>
                  <a:lnTo>
                    <a:pt x="60895" y="9227"/>
                  </a:lnTo>
                  <a:lnTo>
                    <a:pt x="61275" y="9661"/>
                  </a:lnTo>
                  <a:lnTo>
                    <a:pt x="61546" y="10095"/>
                  </a:lnTo>
                  <a:lnTo>
                    <a:pt x="61763" y="10638"/>
                  </a:lnTo>
                  <a:lnTo>
                    <a:pt x="61981" y="11181"/>
                  </a:lnTo>
                  <a:lnTo>
                    <a:pt x="60190" y="4179"/>
                  </a:lnTo>
                  <a:lnTo>
                    <a:pt x="60081" y="3745"/>
                  </a:lnTo>
                  <a:lnTo>
                    <a:pt x="59864" y="3365"/>
                  </a:lnTo>
                  <a:lnTo>
                    <a:pt x="59701" y="2985"/>
                  </a:lnTo>
                  <a:lnTo>
                    <a:pt x="59430" y="2605"/>
                  </a:lnTo>
                  <a:lnTo>
                    <a:pt x="59158" y="2225"/>
                  </a:lnTo>
                  <a:lnTo>
                    <a:pt x="58778" y="1845"/>
                  </a:lnTo>
                  <a:lnTo>
                    <a:pt x="58399" y="1520"/>
                  </a:lnTo>
                  <a:lnTo>
                    <a:pt x="57964" y="1248"/>
                  </a:lnTo>
                  <a:lnTo>
                    <a:pt x="57476" y="977"/>
                  </a:lnTo>
                  <a:lnTo>
                    <a:pt x="56987" y="706"/>
                  </a:lnTo>
                  <a:lnTo>
                    <a:pt x="56390" y="543"/>
                  </a:lnTo>
                  <a:lnTo>
                    <a:pt x="55739" y="326"/>
                  </a:lnTo>
                  <a:lnTo>
                    <a:pt x="55034" y="217"/>
                  </a:lnTo>
                  <a:lnTo>
                    <a:pt x="54274" y="109"/>
                  </a:lnTo>
                  <a:lnTo>
                    <a:pt x="53405" y="54"/>
                  </a:lnTo>
                  <a:lnTo>
                    <a:pt x="525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2"/>
            <p:cNvSpPr/>
            <p:nvPr/>
          </p:nvSpPr>
          <p:spPr>
            <a:xfrm>
              <a:off x="-5536965" y="1315408"/>
              <a:ext cx="1204911" cy="402000"/>
            </a:xfrm>
            <a:custGeom>
              <a:rect b="b" l="l" r="r" t="t"/>
              <a:pathLst>
                <a:path extrusionOk="0" fill="none" h="20679" w="61981">
                  <a:moveTo>
                    <a:pt x="60190" y="4179"/>
                  </a:moveTo>
                  <a:lnTo>
                    <a:pt x="60190" y="4179"/>
                  </a:lnTo>
                  <a:lnTo>
                    <a:pt x="60081" y="3745"/>
                  </a:lnTo>
                  <a:lnTo>
                    <a:pt x="59864" y="3365"/>
                  </a:lnTo>
                  <a:lnTo>
                    <a:pt x="59701" y="2985"/>
                  </a:lnTo>
                  <a:lnTo>
                    <a:pt x="59430" y="2605"/>
                  </a:lnTo>
                  <a:lnTo>
                    <a:pt x="59158" y="2225"/>
                  </a:lnTo>
                  <a:lnTo>
                    <a:pt x="58778" y="1845"/>
                  </a:lnTo>
                  <a:lnTo>
                    <a:pt x="58399" y="1520"/>
                  </a:lnTo>
                  <a:lnTo>
                    <a:pt x="57964" y="1248"/>
                  </a:lnTo>
                  <a:lnTo>
                    <a:pt x="57476" y="977"/>
                  </a:lnTo>
                  <a:lnTo>
                    <a:pt x="56987" y="706"/>
                  </a:lnTo>
                  <a:lnTo>
                    <a:pt x="56390" y="543"/>
                  </a:lnTo>
                  <a:lnTo>
                    <a:pt x="55739" y="326"/>
                  </a:lnTo>
                  <a:lnTo>
                    <a:pt x="55034" y="217"/>
                  </a:lnTo>
                  <a:lnTo>
                    <a:pt x="54274" y="109"/>
                  </a:lnTo>
                  <a:lnTo>
                    <a:pt x="53405" y="54"/>
                  </a:lnTo>
                  <a:lnTo>
                    <a:pt x="52537" y="0"/>
                  </a:lnTo>
                  <a:lnTo>
                    <a:pt x="52537" y="0"/>
                  </a:lnTo>
                  <a:lnTo>
                    <a:pt x="52374" y="0"/>
                  </a:lnTo>
                  <a:lnTo>
                    <a:pt x="52374" y="0"/>
                  </a:lnTo>
                  <a:lnTo>
                    <a:pt x="51506" y="54"/>
                  </a:lnTo>
                  <a:lnTo>
                    <a:pt x="50637" y="109"/>
                  </a:lnTo>
                  <a:lnTo>
                    <a:pt x="48629" y="380"/>
                  </a:lnTo>
                  <a:lnTo>
                    <a:pt x="46458" y="760"/>
                  </a:lnTo>
                  <a:lnTo>
                    <a:pt x="44016" y="1357"/>
                  </a:lnTo>
                  <a:lnTo>
                    <a:pt x="41302" y="2117"/>
                  </a:lnTo>
                  <a:lnTo>
                    <a:pt x="38317" y="3094"/>
                  </a:lnTo>
                  <a:lnTo>
                    <a:pt x="35061" y="4288"/>
                  </a:lnTo>
                  <a:lnTo>
                    <a:pt x="31533" y="5699"/>
                  </a:lnTo>
                  <a:lnTo>
                    <a:pt x="29308" y="6622"/>
                  </a:lnTo>
                  <a:lnTo>
                    <a:pt x="28819" y="6839"/>
                  </a:lnTo>
                  <a:lnTo>
                    <a:pt x="28440" y="7001"/>
                  </a:lnTo>
                  <a:lnTo>
                    <a:pt x="27788" y="7273"/>
                  </a:lnTo>
                  <a:lnTo>
                    <a:pt x="27408" y="7436"/>
                  </a:lnTo>
                  <a:lnTo>
                    <a:pt x="27083" y="7598"/>
                  </a:lnTo>
                  <a:lnTo>
                    <a:pt x="26920" y="7653"/>
                  </a:lnTo>
                  <a:lnTo>
                    <a:pt x="26269" y="7924"/>
                  </a:lnTo>
                  <a:lnTo>
                    <a:pt x="25509" y="8250"/>
                  </a:lnTo>
                  <a:lnTo>
                    <a:pt x="25455" y="8250"/>
                  </a:lnTo>
                  <a:lnTo>
                    <a:pt x="25455" y="8250"/>
                  </a:lnTo>
                  <a:lnTo>
                    <a:pt x="23066" y="9281"/>
                  </a:lnTo>
                  <a:lnTo>
                    <a:pt x="20624" y="10204"/>
                  </a:lnTo>
                  <a:lnTo>
                    <a:pt x="18182" y="11072"/>
                  </a:lnTo>
                  <a:lnTo>
                    <a:pt x="15685" y="11886"/>
                  </a:lnTo>
                  <a:lnTo>
                    <a:pt x="15305" y="11995"/>
                  </a:lnTo>
                  <a:lnTo>
                    <a:pt x="14925" y="12103"/>
                  </a:lnTo>
                  <a:lnTo>
                    <a:pt x="14546" y="12212"/>
                  </a:lnTo>
                  <a:lnTo>
                    <a:pt x="14546" y="12212"/>
                  </a:lnTo>
                  <a:lnTo>
                    <a:pt x="13243" y="12537"/>
                  </a:lnTo>
                  <a:lnTo>
                    <a:pt x="11995" y="12809"/>
                  </a:lnTo>
                  <a:lnTo>
                    <a:pt x="10746" y="13026"/>
                  </a:lnTo>
                  <a:lnTo>
                    <a:pt x="9552" y="13134"/>
                  </a:lnTo>
                  <a:lnTo>
                    <a:pt x="8413" y="13189"/>
                  </a:lnTo>
                  <a:lnTo>
                    <a:pt x="7273" y="13189"/>
                  </a:lnTo>
                  <a:lnTo>
                    <a:pt x="6242" y="13134"/>
                  </a:lnTo>
                  <a:lnTo>
                    <a:pt x="5265" y="12917"/>
                  </a:lnTo>
                  <a:lnTo>
                    <a:pt x="4342" y="12646"/>
                  </a:lnTo>
                  <a:lnTo>
                    <a:pt x="3474" y="12266"/>
                  </a:lnTo>
                  <a:lnTo>
                    <a:pt x="3040" y="12049"/>
                  </a:lnTo>
                  <a:lnTo>
                    <a:pt x="2660" y="11778"/>
                  </a:lnTo>
                  <a:lnTo>
                    <a:pt x="2334" y="11506"/>
                  </a:lnTo>
                  <a:lnTo>
                    <a:pt x="1954" y="11181"/>
                  </a:lnTo>
                  <a:lnTo>
                    <a:pt x="1628" y="10855"/>
                  </a:lnTo>
                  <a:lnTo>
                    <a:pt x="1357" y="10475"/>
                  </a:lnTo>
                  <a:lnTo>
                    <a:pt x="1031" y="10095"/>
                  </a:lnTo>
                  <a:lnTo>
                    <a:pt x="814" y="9661"/>
                  </a:lnTo>
                  <a:lnTo>
                    <a:pt x="543" y="9172"/>
                  </a:lnTo>
                  <a:lnTo>
                    <a:pt x="326" y="8684"/>
                  </a:lnTo>
                  <a:lnTo>
                    <a:pt x="163" y="8195"/>
                  </a:lnTo>
                  <a:lnTo>
                    <a:pt x="0" y="7598"/>
                  </a:lnTo>
                  <a:lnTo>
                    <a:pt x="1954" y="15360"/>
                  </a:lnTo>
                  <a:lnTo>
                    <a:pt x="1954" y="15360"/>
                  </a:lnTo>
                  <a:lnTo>
                    <a:pt x="2117" y="15902"/>
                  </a:lnTo>
                  <a:lnTo>
                    <a:pt x="2334" y="16445"/>
                  </a:lnTo>
                  <a:lnTo>
                    <a:pt x="2551" y="16934"/>
                  </a:lnTo>
                  <a:lnTo>
                    <a:pt x="2822" y="17368"/>
                  </a:lnTo>
                  <a:lnTo>
                    <a:pt x="3094" y="17802"/>
                  </a:lnTo>
                  <a:lnTo>
                    <a:pt x="3419" y="18182"/>
                  </a:lnTo>
                  <a:lnTo>
                    <a:pt x="3745" y="18562"/>
                  </a:lnTo>
                  <a:lnTo>
                    <a:pt x="4071" y="18887"/>
                  </a:lnTo>
                  <a:lnTo>
                    <a:pt x="4451" y="19159"/>
                  </a:lnTo>
                  <a:lnTo>
                    <a:pt x="4831" y="19430"/>
                  </a:lnTo>
                  <a:lnTo>
                    <a:pt x="5211" y="19701"/>
                  </a:lnTo>
                  <a:lnTo>
                    <a:pt x="5645" y="19919"/>
                  </a:lnTo>
                  <a:lnTo>
                    <a:pt x="6513" y="20244"/>
                  </a:lnTo>
                  <a:lnTo>
                    <a:pt x="7436" y="20516"/>
                  </a:lnTo>
                  <a:lnTo>
                    <a:pt x="7599" y="20516"/>
                  </a:lnTo>
                  <a:lnTo>
                    <a:pt x="7599" y="20516"/>
                  </a:lnTo>
                  <a:lnTo>
                    <a:pt x="8575" y="20624"/>
                  </a:lnTo>
                  <a:lnTo>
                    <a:pt x="9552" y="20678"/>
                  </a:lnTo>
                  <a:lnTo>
                    <a:pt x="10584" y="20678"/>
                  </a:lnTo>
                  <a:lnTo>
                    <a:pt x="11669" y="20570"/>
                  </a:lnTo>
                  <a:lnTo>
                    <a:pt x="12809" y="20407"/>
                  </a:lnTo>
                  <a:lnTo>
                    <a:pt x="14003" y="20244"/>
                  </a:lnTo>
                  <a:lnTo>
                    <a:pt x="15197" y="19973"/>
                  </a:lnTo>
                  <a:lnTo>
                    <a:pt x="16391" y="19647"/>
                  </a:lnTo>
                  <a:lnTo>
                    <a:pt x="17639" y="19267"/>
                  </a:lnTo>
                  <a:lnTo>
                    <a:pt x="18887" y="18887"/>
                  </a:lnTo>
                  <a:lnTo>
                    <a:pt x="21438" y="18019"/>
                  </a:lnTo>
                  <a:lnTo>
                    <a:pt x="23989" y="16988"/>
                  </a:lnTo>
                  <a:lnTo>
                    <a:pt x="26594" y="15957"/>
                  </a:lnTo>
                  <a:lnTo>
                    <a:pt x="26649" y="15902"/>
                  </a:lnTo>
                  <a:lnTo>
                    <a:pt x="28494" y="15143"/>
                  </a:lnTo>
                  <a:lnTo>
                    <a:pt x="28602" y="15088"/>
                  </a:lnTo>
                  <a:lnTo>
                    <a:pt x="29905" y="14545"/>
                  </a:lnTo>
                  <a:lnTo>
                    <a:pt x="31153" y="13948"/>
                  </a:lnTo>
                  <a:lnTo>
                    <a:pt x="33378" y="13026"/>
                  </a:lnTo>
                  <a:lnTo>
                    <a:pt x="33378" y="13026"/>
                  </a:lnTo>
                  <a:lnTo>
                    <a:pt x="36038" y="11940"/>
                  </a:lnTo>
                  <a:lnTo>
                    <a:pt x="38752" y="10963"/>
                  </a:lnTo>
                  <a:lnTo>
                    <a:pt x="41411" y="10041"/>
                  </a:lnTo>
                  <a:lnTo>
                    <a:pt x="44016" y="9172"/>
                  </a:lnTo>
                  <a:lnTo>
                    <a:pt x="46567" y="8467"/>
                  </a:lnTo>
                  <a:lnTo>
                    <a:pt x="49063" y="7870"/>
                  </a:lnTo>
                  <a:lnTo>
                    <a:pt x="50203" y="7653"/>
                  </a:lnTo>
                  <a:lnTo>
                    <a:pt x="51397" y="7490"/>
                  </a:lnTo>
                  <a:lnTo>
                    <a:pt x="52483" y="7327"/>
                  </a:lnTo>
                  <a:lnTo>
                    <a:pt x="53568" y="7273"/>
                  </a:lnTo>
                  <a:lnTo>
                    <a:pt x="53948" y="7273"/>
                  </a:lnTo>
                  <a:lnTo>
                    <a:pt x="53948" y="7273"/>
                  </a:lnTo>
                  <a:lnTo>
                    <a:pt x="55413" y="7273"/>
                  </a:lnTo>
                  <a:lnTo>
                    <a:pt x="56119" y="7273"/>
                  </a:lnTo>
                  <a:lnTo>
                    <a:pt x="56770" y="7381"/>
                  </a:lnTo>
                  <a:lnTo>
                    <a:pt x="57422" y="7490"/>
                  </a:lnTo>
                  <a:lnTo>
                    <a:pt x="58019" y="7598"/>
                  </a:lnTo>
                  <a:lnTo>
                    <a:pt x="58616" y="7816"/>
                  </a:lnTo>
                  <a:lnTo>
                    <a:pt x="59158" y="8033"/>
                  </a:lnTo>
                  <a:lnTo>
                    <a:pt x="59647" y="8250"/>
                  </a:lnTo>
                  <a:lnTo>
                    <a:pt x="60135" y="8521"/>
                  </a:lnTo>
                  <a:lnTo>
                    <a:pt x="60515" y="8901"/>
                  </a:lnTo>
                  <a:lnTo>
                    <a:pt x="60895" y="9227"/>
                  </a:lnTo>
                  <a:lnTo>
                    <a:pt x="61275" y="9661"/>
                  </a:lnTo>
                  <a:lnTo>
                    <a:pt x="61546" y="10095"/>
                  </a:lnTo>
                  <a:lnTo>
                    <a:pt x="61763" y="10638"/>
                  </a:lnTo>
                  <a:lnTo>
                    <a:pt x="61981" y="11181"/>
                  </a:lnTo>
                  <a:lnTo>
                    <a:pt x="60190" y="41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2"/>
            <p:cNvSpPr/>
            <p:nvPr/>
          </p:nvSpPr>
          <p:spPr>
            <a:xfrm>
              <a:off x="-5462062" y="1598163"/>
              <a:ext cx="1198593" cy="412556"/>
            </a:xfrm>
            <a:custGeom>
              <a:rect b="b" l="l" r="r" t="t"/>
              <a:pathLst>
                <a:path extrusionOk="0" h="21222" w="61656">
                  <a:moveTo>
                    <a:pt x="51343" y="0"/>
                  </a:moveTo>
                  <a:lnTo>
                    <a:pt x="50366" y="109"/>
                  </a:lnTo>
                  <a:lnTo>
                    <a:pt x="49390" y="218"/>
                  </a:lnTo>
                  <a:lnTo>
                    <a:pt x="48304" y="380"/>
                  </a:lnTo>
                  <a:lnTo>
                    <a:pt x="47164" y="598"/>
                  </a:lnTo>
                  <a:lnTo>
                    <a:pt x="45916" y="869"/>
                  </a:lnTo>
                  <a:lnTo>
                    <a:pt x="44613" y="1195"/>
                  </a:lnTo>
                  <a:lnTo>
                    <a:pt x="43257" y="1574"/>
                  </a:lnTo>
                  <a:lnTo>
                    <a:pt x="41791" y="2009"/>
                  </a:lnTo>
                  <a:lnTo>
                    <a:pt x="40272" y="2497"/>
                  </a:lnTo>
                  <a:lnTo>
                    <a:pt x="38698" y="3040"/>
                  </a:lnTo>
                  <a:lnTo>
                    <a:pt x="35224" y="4342"/>
                  </a:lnTo>
                  <a:lnTo>
                    <a:pt x="31371" y="5862"/>
                  </a:lnTo>
                  <a:lnTo>
                    <a:pt x="29200" y="6839"/>
                  </a:lnTo>
                  <a:lnTo>
                    <a:pt x="28440" y="7165"/>
                  </a:lnTo>
                  <a:lnTo>
                    <a:pt x="28006" y="7382"/>
                  </a:lnTo>
                  <a:lnTo>
                    <a:pt x="27354" y="7653"/>
                  </a:lnTo>
                  <a:lnTo>
                    <a:pt x="26486" y="8033"/>
                  </a:lnTo>
                  <a:lnTo>
                    <a:pt x="23664" y="9227"/>
                  </a:lnTo>
                  <a:lnTo>
                    <a:pt x="20842" y="10367"/>
                  </a:lnTo>
                  <a:lnTo>
                    <a:pt x="17965" y="11452"/>
                  </a:lnTo>
                  <a:lnTo>
                    <a:pt x="16554" y="11941"/>
                  </a:lnTo>
                  <a:lnTo>
                    <a:pt x="15143" y="12375"/>
                  </a:lnTo>
                  <a:lnTo>
                    <a:pt x="13732" y="12755"/>
                  </a:lnTo>
                  <a:lnTo>
                    <a:pt x="12429" y="13080"/>
                  </a:lnTo>
                  <a:lnTo>
                    <a:pt x="11072" y="13352"/>
                  </a:lnTo>
                  <a:lnTo>
                    <a:pt x="9824" y="13515"/>
                  </a:lnTo>
                  <a:lnTo>
                    <a:pt x="8576" y="13677"/>
                  </a:lnTo>
                  <a:lnTo>
                    <a:pt x="7436" y="13677"/>
                  </a:lnTo>
                  <a:lnTo>
                    <a:pt x="6296" y="13623"/>
                  </a:lnTo>
                  <a:lnTo>
                    <a:pt x="5265" y="13515"/>
                  </a:lnTo>
                  <a:lnTo>
                    <a:pt x="5157" y="13515"/>
                  </a:lnTo>
                  <a:lnTo>
                    <a:pt x="4234" y="13243"/>
                  </a:lnTo>
                  <a:lnTo>
                    <a:pt x="3420" y="12918"/>
                  </a:lnTo>
                  <a:lnTo>
                    <a:pt x="2606" y="12483"/>
                  </a:lnTo>
                  <a:lnTo>
                    <a:pt x="2280" y="12212"/>
                  </a:lnTo>
                  <a:lnTo>
                    <a:pt x="1955" y="11941"/>
                  </a:lnTo>
                  <a:lnTo>
                    <a:pt x="1629" y="11615"/>
                  </a:lnTo>
                  <a:lnTo>
                    <a:pt x="1303" y="11289"/>
                  </a:lnTo>
                  <a:lnTo>
                    <a:pt x="1032" y="10909"/>
                  </a:lnTo>
                  <a:lnTo>
                    <a:pt x="815" y="10530"/>
                  </a:lnTo>
                  <a:lnTo>
                    <a:pt x="543" y="10095"/>
                  </a:lnTo>
                  <a:lnTo>
                    <a:pt x="381" y="9607"/>
                  </a:lnTo>
                  <a:lnTo>
                    <a:pt x="163" y="9118"/>
                  </a:lnTo>
                  <a:lnTo>
                    <a:pt x="1" y="8576"/>
                  </a:lnTo>
                  <a:lnTo>
                    <a:pt x="2009" y="16337"/>
                  </a:lnTo>
                  <a:lnTo>
                    <a:pt x="2226" y="17097"/>
                  </a:lnTo>
                  <a:lnTo>
                    <a:pt x="2552" y="17748"/>
                  </a:lnTo>
                  <a:lnTo>
                    <a:pt x="2931" y="18399"/>
                  </a:lnTo>
                  <a:lnTo>
                    <a:pt x="3420" y="18996"/>
                  </a:lnTo>
                  <a:lnTo>
                    <a:pt x="3963" y="19539"/>
                  </a:lnTo>
                  <a:lnTo>
                    <a:pt x="4560" y="20027"/>
                  </a:lnTo>
                  <a:lnTo>
                    <a:pt x="5265" y="20407"/>
                  </a:lnTo>
                  <a:lnTo>
                    <a:pt x="5971" y="20679"/>
                  </a:lnTo>
                  <a:lnTo>
                    <a:pt x="6134" y="20733"/>
                  </a:lnTo>
                  <a:lnTo>
                    <a:pt x="6839" y="20950"/>
                  </a:lnTo>
                  <a:lnTo>
                    <a:pt x="7599" y="21113"/>
                  </a:lnTo>
                  <a:lnTo>
                    <a:pt x="8413" y="21167"/>
                  </a:lnTo>
                  <a:lnTo>
                    <a:pt x="9227" y="21221"/>
                  </a:lnTo>
                  <a:lnTo>
                    <a:pt x="10096" y="21221"/>
                  </a:lnTo>
                  <a:lnTo>
                    <a:pt x="11018" y="21167"/>
                  </a:lnTo>
                  <a:lnTo>
                    <a:pt x="11941" y="21059"/>
                  </a:lnTo>
                  <a:lnTo>
                    <a:pt x="12918" y="20896"/>
                  </a:lnTo>
                  <a:lnTo>
                    <a:pt x="13840" y="20679"/>
                  </a:lnTo>
                  <a:lnTo>
                    <a:pt x="14872" y="20462"/>
                  </a:lnTo>
                  <a:lnTo>
                    <a:pt x="16880" y="19865"/>
                  </a:lnTo>
                  <a:lnTo>
                    <a:pt x="18996" y="19213"/>
                  </a:lnTo>
                  <a:lnTo>
                    <a:pt x="21113" y="18453"/>
                  </a:lnTo>
                  <a:lnTo>
                    <a:pt x="21873" y="18128"/>
                  </a:lnTo>
                  <a:lnTo>
                    <a:pt x="25184" y="16825"/>
                  </a:lnTo>
                  <a:lnTo>
                    <a:pt x="28440" y="15414"/>
                  </a:lnTo>
                  <a:lnTo>
                    <a:pt x="29037" y="15143"/>
                  </a:lnTo>
                  <a:lnTo>
                    <a:pt x="29634" y="14871"/>
                  </a:lnTo>
                  <a:lnTo>
                    <a:pt x="30611" y="14437"/>
                  </a:lnTo>
                  <a:lnTo>
                    <a:pt x="33216" y="13298"/>
                  </a:lnTo>
                  <a:lnTo>
                    <a:pt x="35496" y="12321"/>
                  </a:lnTo>
                  <a:lnTo>
                    <a:pt x="37612" y="11506"/>
                  </a:lnTo>
                  <a:lnTo>
                    <a:pt x="39620" y="10747"/>
                  </a:lnTo>
                  <a:lnTo>
                    <a:pt x="41520" y="10041"/>
                  </a:lnTo>
                  <a:lnTo>
                    <a:pt x="43311" y="9444"/>
                  </a:lnTo>
                  <a:lnTo>
                    <a:pt x="44993" y="8956"/>
                  </a:lnTo>
                  <a:lnTo>
                    <a:pt x="46567" y="8467"/>
                  </a:lnTo>
                  <a:lnTo>
                    <a:pt x="48033" y="8087"/>
                  </a:lnTo>
                  <a:lnTo>
                    <a:pt x="48358" y="8033"/>
                  </a:lnTo>
                  <a:lnTo>
                    <a:pt x="50421" y="7599"/>
                  </a:lnTo>
                  <a:lnTo>
                    <a:pt x="52266" y="7327"/>
                  </a:lnTo>
                  <a:lnTo>
                    <a:pt x="53948" y="7219"/>
                  </a:lnTo>
                  <a:lnTo>
                    <a:pt x="55360" y="7165"/>
                  </a:lnTo>
                  <a:lnTo>
                    <a:pt x="56608" y="7273"/>
                  </a:lnTo>
                  <a:lnTo>
                    <a:pt x="57693" y="7436"/>
                  </a:lnTo>
                  <a:lnTo>
                    <a:pt x="58616" y="7707"/>
                  </a:lnTo>
                  <a:lnTo>
                    <a:pt x="59430" y="8033"/>
                  </a:lnTo>
                  <a:lnTo>
                    <a:pt x="59484" y="8033"/>
                  </a:lnTo>
                  <a:lnTo>
                    <a:pt x="59864" y="8250"/>
                  </a:lnTo>
                  <a:lnTo>
                    <a:pt x="60244" y="8521"/>
                  </a:lnTo>
                  <a:lnTo>
                    <a:pt x="60570" y="8793"/>
                  </a:lnTo>
                  <a:lnTo>
                    <a:pt x="60841" y="9118"/>
                  </a:lnTo>
                  <a:lnTo>
                    <a:pt x="61113" y="9444"/>
                  </a:lnTo>
                  <a:lnTo>
                    <a:pt x="61330" y="9824"/>
                  </a:lnTo>
                  <a:lnTo>
                    <a:pt x="61547" y="10204"/>
                  </a:lnTo>
                  <a:lnTo>
                    <a:pt x="61655" y="10638"/>
                  </a:lnTo>
                  <a:lnTo>
                    <a:pt x="59919" y="3637"/>
                  </a:lnTo>
                  <a:lnTo>
                    <a:pt x="59647" y="2986"/>
                  </a:lnTo>
                  <a:lnTo>
                    <a:pt x="59213" y="2334"/>
                  </a:lnTo>
                  <a:lnTo>
                    <a:pt x="58996" y="2063"/>
                  </a:lnTo>
                  <a:lnTo>
                    <a:pt x="58670" y="1737"/>
                  </a:lnTo>
                  <a:lnTo>
                    <a:pt x="58345" y="1466"/>
                  </a:lnTo>
                  <a:lnTo>
                    <a:pt x="58019" y="1195"/>
                  </a:lnTo>
                  <a:lnTo>
                    <a:pt x="57585" y="977"/>
                  </a:lnTo>
                  <a:lnTo>
                    <a:pt x="57096" y="760"/>
                  </a:lnTo>
                  <a:lnTo>
                    <a:pt x="56608" y="543"/>
                  </a:lnTo>
                  <a:lnTo>
                    <a:pt x="56011" y="380"/>
                  </a:lnTo>
                  <a:lnTo>
                    <a:pt x="55414" y="218"/>
                  </a:lnTo>
                  <a:lnTo>
                    <a:pt x="54708" y="109"/>
                  </a:lnTo>
                  <a:lnTo>
                    <a:pt x="539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2"/>
            <p:cNvSpPr/>
            <p:nvPr/>
          </p:nvSpPr>
          <p:spPr>
            <a:xfrm>
              <a:off x="-5462062" y="1598163"/>
              <a:ext cx="1198593" cy="412556"/>
            </a:xfrm>
            <a:custGeom>
              <a:rect b="b" l="l" r="r" t="t"/>
              <a:pathLst>
                <a:path extrusionOk="0" fill="none" h="21222" w="61656">
                  <a:moveTo>
                    <a:pt x="59919" y="3637"/>
                  </a:moveTo>
                  <a:lnTo>
                    <a:pt x="59919" y="3637"/>
                  </a:lnTo>
                  <a:lnTo>
                    <a:pt x="59647" y="2986"/>
                  </a:lnTo>
                  <a:lnTo>
                    <a:pt x="59213" y="2334"/>
                  </a:lnTo>
                  <a:lnTo>
                    <a:pt x="58996" y="2063"/>
                  </a:lnTo>
                  <a:lnTo>
                    <a:pt x="58670" y="1737"/>
                  </a:lnTo>
                  <a:lnTo>
                    <a:pt x="58345" y="1466"/>
                  </a:lnTo>
                  <a:lnTo>
                    <a:pt x="58019" y="1195"/>
                  </a:lnTo>
                  <a:lnTo>
                    <a:pt x="57585" y="977"/>
                  </a:lnTo>
                  <a:lnTo>
                    <a:pt x="57096" y="760"/>
                  </a:lnTo>
                  <a:lnTo>
                    <a:pt x="56608" y="543"/>
                  </a:lnTo>
                  <a:lnTo>
                    <a:pt x="56011" y="380"/>
                  </a:lnTo>
                  <a:lnTo>
                    <a:pt x="55414" y="218"/>
                  </a:lnTo>
                  <a:lnTo>
                    <a:pt x="54708" y="109"/>
                  </a:lnTo>
                  <a:lnTo>
                    <a:pt x="53948" y="0"/>
                  </a:lnTo>
                  <a:lnTo>
                    <a:pt x="53134" y="0"/>
                  </a:lnTo>
                  <a:lnTo>
                    <a:pt x="53026" y="0"/>
                  </a:lnTo>
                  <a:lnTo>
                    <a:pt x="53026" y="0"/>
                  </a:lnTo>
                  <a:lnTo>
                    <a:pt x="52212" y="0"/>
                  </a:lnTo>
                  <a:lnTo>
                    <a:pt x="51343" y="0"/>
                  </a:lnTo>
                  <a:lnTo>
                    <a:pt x="50366" y="109"/>
                  </a:lnTo>
                  <a:lnTo>
                    <a:pt x="49390" y="218"/>
                  </a:lnTo>
                  <a:lnTo>
                    <a:pt x="48304" y="380"/>
                  </a:lnTo>
                  <a:lnTo>
                    <a:pt x="47164" y="598"/>
                  </a:lnTo>
                  <a:lnTo>
                    <a:pt x="45916" y="869"/>
                  </a:lnTo>
                  <a:lnTo>
                    <a:pt x="44613" y="1195"/>
                  </a:lnTo>
                  <a:lnTo>
                    <a:pt x="43257" y="1574"/>
                  </a:lnTo>
                  <a:lnTo>
                    <a:pt x="41791" y="2009"/>
                  </a:lnTo>
                  <a:lnTo>
                    <a:pt x="40272" y="2497"/>
                  </a:lnTo>
                  <a:lnTo>
                    <a:pt x="38698" y="3040"/>
                  </a:lnTo>
                  <a:lnTo>
                    <a:pt x="35224" y="4342"/>
                  </a:lnTo>
                  <a:lnTo>
                    <a:pt x="31371" y="5862"/>
                  </a:lnTo>
                  <a:lnTo>
                    <a:pt x="31371" y="5862"/>
                  </a:lnTo>
                  <a:lnTo>
                    <a:pt x="29200" y="6839"/>
                  </a:lnTo>
                  <a:lnTo>
                    <a:pt x="28440" y="7165"/>
                  </a:lnTo>
                  <a:lnTo>
                    <a:pt x="28006" y="7382"/>
                  </a:lnTo>
                  <a:lnTo>
                    <a:pt x="27354" y="7653"/>
                  </a:lnTo>
                  <a:lnTo>
                    <a:pt x="26486" y="8033"/>
                  </a:lnTo>
                  <a:lnTo>
                    <a:pt x="26486" y="8033"/>
                  </a:lnTo>
                  <a:lnTo>
                    <a:pt x="23664" y="9227"/>
                  </a:lnTo>
                  <a:lnTo>
                    <a:pt x="20842" y="10367"/>
                  </a:lnTo>
                  <a:lnTo>
                    <a:pt x="17965" y="11452"/>
                  </a:lnTo>
                  <a:lnTo>
                    <a:pt x="16554" y="11941"/>
                  </a:lnTo>
                  <a:lnTo>
                    <a:pt x="15143" y="12375"/>
                  </a:lnTo>
                  <a:lnTo>
                    <a:pt x="13732" y="12755"/>
                  </a:lnTo>
                  <a:lnTo>
                    <a:pt x="12429" y="13080"/>
                  </a:lnTo>
                  <a:lnTo>
                    <a:pt x="11072" y="13352"/>
                  </a:lnTo>
                  <a:lnTo>
                    <a:pt x="9824" y="13515"/>
                  </a:lnTo>
                  <a:lnTo>
                    <a:pt x="8576" y="13677"/>
                  </a:lnTo>
                  <a:lnTo>
                    <a:pt x="7436" y="13677"/>
                  </a:lnTo>
                  <a:lnTo>
                    <a:pt x="6296" y="13623"/>
                  </a:lnTo>
                  <a:lnTo>
                    <a:pt x="5265" y="13515"/>
                  </a:lnTo>
                  <a:lnTo>
                    <a:pt x="5157" y="13515"/>
                  </a:lnTo>
                  <a:lnTo>
                    <a:pt x="5157" y="13515"/>
                  </a:lnTo>
                  <a:lnTo>
                    <a:pt x="4234" y="13243"/>
                  </a:lnTo>
                  <a:lnTo>
                    <a:pt x="3420" y="12918"/>
                  </a:lnTo>
                  <a:lnTo>
                    <a:pt x="2606" y="12483"/>
                  </a:lnTo>
                  <a:lnTo>
                    <a:pt x="2280" y="12212"/>
                  </a:lnTo>
                  <a:lnTo>
                    <a:pt x="1955" y="11941"/>
                  </a:lnTo>
                  <a:lnTo>
                    <a:pt x="1629" y="11615"/>
                  </a:lnTo>
                  <a:lnTo>
                    <a:pt x="1303" y="11289"/>
                  </a:lnTo>
                  <a:lnTo>
                    <a:pt x="1032" y="10909"/>
                  </a:lnTo>
                  <a:lnTo>
                    <a:pt x="815" y="10530"/>
                  </a:lnTo>
                  <a:lnTo>
                    <a:pt x="543" y="10095"/>
                  </a:lnTo>
                  <a:lnTo>
                    <a:pt x="381" y="9607"/>
                  </a:lnTo>
                  <a:lnTo>
                    <a:pt x="163" y="9118"/>
                  </a:lnTo>
                  <a:lnTo>
                    <a:pt x="1" y="8576"/>
                  </a:lnTo>
                  <a:lnTo>
                    <a:pt x="2009" y="16337"/>
                  </a:lnTo>
                  <a:lnTo>
                    <a:pt x="2009" y="16337"/>
                  </a:lnTo>
                  <a:lnTo>
                    <a:pt x="2226" y="17097"/>
                  </a:lnTo>
                  <a:lnTo>
                    <a:pt x="2552" y="17748"/>
                  </a:lnTo>
                  <a:lnTo>
                    <a:pt x="2931" y="18399"/>
                  </a:lnTo>
                  <a:lnTo>
                    <a:pt x="3420" y="18996"/>
                  </a:lnTo>
                  <a:lnTo>
                    <a:pt x="3963" y="19539"/>
                  </a:lnTo>
                  <a:lnTo>
                    <a:pt x="4560" y="20027"/>
                  </a:lnTo>
                  <a:lnTo>
                    <a:pt x="5265" y="20407"/>
                  </a:lnTo>
                  <a:lnTo>
                    <a:pt x="5971" y="20679"/>
                  </a:lnTo>
                  <a:lnTo>
                    <a:pt x="6134" y="20733"/>
                  </a:lnTo>
                  <a:lnTo>
                    <a:pt x="6134" y="20733"/>
                  </a:lnTo>
                  <a:lnTo>
                    <a:pt x="6839" y="20950"/>
                  </a:lnTo>
                  <a:lnTo>
                    <a:pt x="7599" y="21113"/>
                  </a:lnTo>
                  <a:lnTo>
                    <a:pt x="8413" y="21167"/>
                  </a:lnTo>
                  <a:lnTo>
                    <a:pt x="9227" y="21221"/>
                  </a:lnTo>
                  <a:lnTo>
                    <a:pt x="10096" y="21221"/>
                  </a:lnTo>
                  <a:lnTo>
                    <a:pt x="11018" y="21167"/>
                  </a:lnTo>
                  <a:lnTo>
                    <a:pt x="11941" y="21059"/>
                  </a:lnTo>
                  <a:lnTo>
                    <a:pt x="12918" y="20896"/>
                  </a:lnTo>
                  <a:lnTo>
                    <a:pt x="13840" y="20679"/>
                  </a:lnTo>
                  <a:lnTo>
                    <a:pt x="14872" y="20462"/>
                  </a:lnTo>
                  <a:lnTo>
                    <a:pt x="16880" y="19865"/>
                  </a:lnTo>
                  <a:lnTo>
                    <a:pt x="18996" y="19213"/>
                  </a:lnTo>
                  <a:lnTo>
                    <a:pt x="21113" y="18453"/>
                  </a:lnTo>
                  <a:lnTo>
                    <a:pt x="21873" y="18128"/>
                  </a:lnTo>
                  <a:lnTo>
                    <a:pt x="21873" y="18128"/>
                  </a:lnTo>
                  <a:lnTo>
                    <a:pt x="25184" y="16825"/>
                  </a:lnTo>
                  <a:lnTo>
                    <a:pt x="28440" y="15414"/>
                  </a:lnTo>
                  <a:lnTo>
                    <a:pt x="29037" y="15143"/>
                  </a:lnTo>
                  <a:lnTo>
                    <a:pt x="29634" y="14871"/>
                  </a:lnTo>
                  <a:lnTo>
                    <a:pt x="30611" y="14437"/>
                  </a:lnTo>
                  <a:lnTo>
                    <a:pt x="30611" y="14437"/>
                  </a:lnTo>
                  <a:lnTo>
                    <a:pt x="33216" y="13298"/>
                  </a:lnTo>
                  <a:lnTo>
                    <a:pt x="33216" y="13298"/>
                  </a:lnTo>
                  <a:lnTo>
                    <a:pt x="35496" y="12321"/>
                  </a:lnTo>
                  <a:lnTo>
                    <a:pt x="37612" y="11506"/>
                  </a:lnTo>
                  <a:lnTo>
                    <a:pt x="39620" y="10747"/>
                  </a:lnTo>
                  <a:lnTo>
                    <a:pt x="41520" y="10041"/>
                  </a:lnTo>
                  <a:lnTo>
                    <a:pt x="43311" y="9444"/>
                  </a:lnTo>
                  <a:lnTo>
                    <a:pt x="44993" y="8956"/>
                  </a:lnTo>
                  <a:lnTo>
                    <a:pt x="46567" y="8467"/>
                  </a:lnTo>
                  <a:lnTo>
                    <a:pt x="48033" y="8087"/>
                  </a:lnTo>
                  <a:lnTo>
                    <a:pt x="48358" y="8033"/>
                  </a:lnTo>
                  <a:lnTo>
                    <a:pt x="48358" y="8033"/>
                  </a:lnTo>
                  <a:lnTo>
                    <a:pt x="50421" y="7599"/>
                  </a:lnTo>
                  <a:lnTo>
                    <a:pt x="52266" y="7327"/>
                  </a:lnTo>
                  <a:lnTo>
                    <a:pt x="53948" y="7219"/>
                  </a:lnTo>
                  <a:lnTo>
                    <a:pt x="55360" y="7165"/>
                  </a:lnTo>
                  <a:lnTo>
                    <a:pt x="56608" y="7273"/>
                  </a:lnTo>
                  <a:lnTo>
                    <a:pt x="57693" y="7436"/>
                  </a:lnTo>
                  <a:lnTo>
                    <a:pt x="58616" y="7707"/>
                  </a:lnTo>
                  <a:lnTo>
                    <a:pt x="59430" y="8033"/>
                  </a:lnTo>
                  <a:lnTo>
                    <a:pt x="59484" y="8033"/>
                  </a:lnTo>
                  <a:lnTo>
                    <a:pt x="59484" y="8033"/>
                  </a:lnTo>
                  <a:lnTo>
                    <a:pt x="59864" y="8250"/>
                  </a:lnTo>
                  <a:lnTo>
                    <a:pt x="60244" y="8521"/>
                  </a:lnTo>
                  <a:lnTo>
                    <a:pt x="60570" y="8793"/>
                  </a:lnTo>
                  <a:lnTo>
                    <a:pt x="60841" y="9118"/>
                  </a:lnTo>
                  <a:lnTo>
                    <a:pt x="61113" y="9444"/>
                  </a:lnTo>
                  <a:lnTo>
                    <a:pt x="61330" y="9824"/>
                  </a:lnTo>
                  <a:lnTo>
                    <a:pt x="61547" y="10204"/>
                  </a:lnTo>
                  <a:lnTo>
                    <a:pt x="61655" y="10638"/>
                  </a:lnTo>
                  <a:lnTo>
                    <a:pt x="59919" y="36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2"/>
            <p:cNvSpPr/>
            <p:nvPr/>
          </p:nvSpPr>
          <p:spPr>
            <a:xfrm>
              <a:off x="-5385041" y="1877749"/>
              <a:ext cx="1190156" cy="424161"/>
            </a:xfrm>
            <a:custGeom>
              <a:rect b="b" l="l" r="r" t="t"/>
              <a:pathLst>
                <a:path extrusionOk="0" h="21819" w="61222">
                  <a:moveTo>
                    <a:pt x="51615" y="1"/>
                  </a:moveTo>
                  <a:lnTo>
                    <a:pt x="50584" y="110"/>
                  </a:lnTo>
                  <a:lnTo>
                    <a:pt x="49498" y="272"/>
                  </a:lnTo>
                  <a:lnTo>
                    <a:pt x="48304" y="435"/>
                  </a:lnTo>
                  <a:lnTo>
                    <a:pt x="47056" y="707"/>
                  </a:lnTo>
                  <a:lnTo>
                    <a:pt x="45699" y="1032"/>
                  </a:lnTo>
                  <a:lnTo>
                    <a:pt x="44234" y="1412"/>
                  </a:lnTo>
                  <a:lnTo>
                    <a:pt x="42660" y="1846"/>
                  </a:lnTo>
                  <a:lnTo>
                    <a:pt x="41031" y="2389"/>
                  </a:lnTo>
                  <a:lnTo>
                    <a:pt x="39240" y="2986"/>
                  </a:lnTo>
                  <a:lnTo>
                    <a:pt x="37395" y="3692"/>
                  </a:lnTo>
                  <a:lnTo>
                    <a:pt x="35441" y="4451"/>
                  </a:lnTo>
                  <a:lnTo>
                    <a:pt x="33325" y="5266"/>
                  </a:lnTo>
                  <a:lnTo>
                    <a:pt x="31099" y="6242"/>
                  </a:lnTo>
                  <a:lnTo>
                    <a:pt x="28494" y="7382"/>
                  </a:lnTo>
                  <a:lnTo>
                    <a:pt x="24261" y="9282"/>
                  </a:lnTo>
                  <a:lnTo>
                    <a:pt x="22090" y="10204"/>
                  </a:lnTo>
                  <a:lnTo>
                    <a:pt x="19865" y="11127"/>
                  </a:lnTo>
                  <a:lnTo>
                    <a:pt x="17640" y="11995"/>
                  </a:lnTo>
                  <a:lnTo>
                    <a:pt x="15469" y="12701"/>
                  </a:lnTo>
                  <a:lnTo>
                    <a:pt x="13352" y="13352"/>
                  </a:lnTo>
                  <a:lnTo>
                    <a:pt x="12266" y="13624"/>
                  </a:lnTo>
                  <a:lnTo>
                    <a:pt x="11235" y="13895"/>
                  </a:lnTo>
                  <a:lnTo>
                    <a:pt x="10258" y="14058"/>
                  </a:lnTo>
                  <a:lnTo>
                    <a:pt x="9281" y="14221"/>
                  </a:lnTo>
                  <a:lnTo>
                    <a:pt x="8304" y="14275"/>
                  </a:lnTo>
                  <a:lnTo>
                    <a:pt x="7436" y="14329"/>
                  </a:lnTo>
                  <a:lnTo>
                    <a:pt x="6513" y="14329"/>
                  </a:lnTo>
                  <a:lnTo>
                    <a:pt x="5699" y="14275"/>
                  </a:lnTo>
                  <a:lnTo>
                    <a:pt x="4885" y="14112"/>
                  </a:lnTo>
                  <a:lnTo>
                    <a:pt x="4125" y="13949"/>
                  </a:lnTo>
                  <a:lnTo>
                    <a:pt x="3420" y="13678"/>
                  </a:lnTo>
                  <a:lnTo>
                    <a:pt x="2769" y="13352"/>
                  </a:lnTo>
                  <a:lnTo>
                    <a:pt x="2117" y="12918"/>
                  </a:lnTo>
                  <a:lnTo>
                    <a:pt x="1575" y="12430"/>
                  </a:lnTo>
                  <a:lnTo>
                    <a:pt x="1086" y="11887"/>
                  </a:lnTo>
                  <a:lnTo>
                    <a:pt x="652" y="11236"/>
                  </a:lnTo>
                  <a:lnTo>
                    <a:pt x="272" y="10476"/>
                  </a:lnTo>
                  <a:lnTo>
                    <a:pt x="1" y="9662"/>
                  </a:lnTo>
                  <a:lnTo>
                    <a:pt x="1954" y="17368"/>
                  </a:lnTo>
                  <a:lnTo>
                    <a:pt x="2226" y="18183"/>
                  </a:lnTo>
                  <a:lnTo>
                    <a:pt x="2551" y="18942"/>
                  </a:lnTo>
                  <a:lnTo>
                    <a:pt x="2986" y="19594"/>
                  </a:lnTo>
                  <a:lnTo>
                    <a:pt x="3528" y="20136"/>
                  </a:lnTo>
                  <a:lnTo>
                    <a:pt x="4071" y="20625"/>
                  </a:lnTo>
                  <a:lnTo>
                    <a:pt x="4722" y="21005"/>
                  </a:lnTo>
                  <a:lnTo>
                    <a:pt x="5374" y="21276"/>
                  </a:lnTo>
                  <a:lnTo>
                    <a:pt x="6134" y="21548"/>
                  </a:lnTo>
                  <a:lnTo>
                    <a:pt x="6948" y="21710"/>
                  </a:lnTo>
                  <a:lnTo>
                    <a:pt x="7762" y="21819"/>
                  </a:lnTo>
                  <a:lnTo>
                    <a:pt x="9553" y="21819"/>
                  </a:lnTo>
                  <a:lnTo>
                    <a:pt x="10530" y="21710"/>
                  </a:lnTo>
                  <a:lnTo>
                    <a:pt x="11507" y="21602"/>
                  </a:lnTo>
                  <a:lnTo>
                    <a:pt x="12484" y="21439"/>
                  </a:lnTo>
                  <a:lnTo>
                    <a:pt x="13515" y="21222"/>
                  </a:lnTo>
                  <a:lnTo>
                    <a:pt x="13623" y="21222"/>
                  </a:lnTo>
                  <a:lnTo>
                    <a:pt x="15360" y="20788"/>
                  </a:lnTo>
                  <a:lnTo>
                    <a:pt x="17097" y="20245"/>
                  </a:lnTo>
                  <a:lnTo>
                    <a:pt x="18834" y="19648"/>
                  </a:lnTo>
                  <a:lnTo>
                    <a:pt x="20570" y="18997"/>
                  </a:lnTo>
                  <a:lnTo>
                    <a:pt x="22307" y="18291"/>
                  </a:lnTo>
                  <a:lnTo>
                    <a:pt x="23990" y="17586"/>
                  </a:lnTo>
                  <a:lnTo>
                    <a:pt x="27192" y="16174"/>
                  </a:lnTo>
                  <a:lnTo>
                    <a:pt x="28494" y="15632"/>
                  </a:lnTo>
                  <a:lnTo>
                    <a:pt x="28983" y="15360"/>
                  </a:lnTo>
                  <a:lnTo>
                    <a:pt x="30502" y="14709"/>
                  </a:lnTo>
                  <a:lnTo>
                    <a:pt x="32945" y="13569"/>
                  </a:lnTo>
                  <a:lnTo>
                    <a:pt x="36201" y="12213"/>
                  </a:lnTo>
                  <a:lnTo>
                    <a:pt x="39186" y="11018"/>
                  </a:lnTo>
                  <a:lnTo>
                    <a:pt x="41954" y="10042"/>
                  </a:lnTo>
                  <a:lnTo>
                    <a:pt x="44451" y="9173"/>
                  </a:lnTo>
                  <a:lnTo>
                    <a:pt x="46784" y="8522"/>
                  </a:lnTo>
                  <a:lnTo>
                    <a:pt x="48847" y="7979"/>
                  </a:lnTo>
                  <a:lnTo>
                    <a:pt x="50692" y="7599"/>
                  </a:lnTo>
                  <a:lnTo>
                    <a:pt x="52375" y="7328"/>
                  </a:lnTo>
                  <a:lnTo>
                    <a:pt x="52429" y="7328"/>
                  </a:lnTo>
                  <a:lnTo>
                    <a:pt x="53569" y="7219"/>
                  </a:lnTo>
                  <a:lnTo>
                    <a:pt x="54545" y="7165"/>
                  </a:lnTo>
                  <a:lnTo>
                    <a:pt x="55468" y="7165"/>
                  </a:lnTo>
                  <a:lnTo>
                    <a:pt x="56336" y="7219"/>
                  </a:lnTo>
                  <a:lnTo>
                    <a:pt x="57096" y="7328"/>
                  </a:lnTo>
                  <a:lnTo>
                    <a:pt x="57748" y="7436"/>
                  </a:lnTo>
                  <a:lnTo>
                    <a:pt x="58399" y="7599"/>
                  </a:lnTo>
                  <a:lnTo>
                    <a:pt x="58942" y="7816"/>
                  </a:lnTo>
                  <a:lnTo>
                    <a:pt x="59376" y="8033"/>
                  </a:lnTo>
                  <a:lnTo>
                    <a:pt x="59810" y="8305"/>
                  </a:lnTo>
                  <a:lnTo>
                    <a:pt x="60190" y="8576"/>
                  </a:lnTo>
                  <a:lnTo>
                    <a:pt x="60461" y="8902"/>
                  </a:lnTo>
                  <a:lnTo>
                    <a:pt x="60733" y="9173"/>
                  </a:lnTo>
                  <a:lnTo>
                    <a:pt x="60950" y="9499"/>
                  </a:lnTo>
                  <a:lnTo>
                    <a:pt x="61113" y="9824"/>
                  </a:lnTo>
                  <a:lnTo>
                    <a:pt x="61221" y="10150"/>
                  </a:lnTo>
                  <a:lnTo>
                    <a:pt x="59484" y="3203"/>
                  </a:lnTo>
                  <a:lnTo>
                    <a:pt x="59322" y="2769"/>
                  </a:lnTo>
                  <a:lnTo>
                    <a:pt x="59104" y="2335"/>
                  </a:lnTo>
                  <a:lnTo>
                    <a:pt x="58725" y="1846"/>
                  </a:lnTo>
                  <a:lnTo>
                    <a:pt x="58507" y="1575"/>
                  </a:lnTo>
                  <a:lnTo>
                    <a:pt x="58236" y="1358"/>
                  </a:lnTo>
                  <a:lnTo>
                    <a:pt x="57910" y="1141"/>
                  </a:lnTo>
                  <a:lnTo>
                    <a:pt x="57531" y="869"/>
                  </a:lnTo>
                  <a:lnTo>
                    <a:pt x="57096" y="707"/>
                  </a:lnTo>
                  <a:lnTo>
                    <a:pt x="56662" y="489"/>
                  </a:lnTo>
                  <a:lnTo>
                    <a:pt x="56119" y="327"/>
                  </a:lnTo>
                  <a:lnTo>
                    <a:pt x="55522" y="218"/>
                  </a:lnTo>
                  <a:lnTo>
                    <a:pt x="54871" y="110"/>
                  </a:lnTo>
                  <a:lnTo>
                    <a:pt x="54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2"/>
            <p:cNvSpPr/>
            <p:nvPr/>
          </p:nvSpPr>
          <p:spPr>
            <a:xfrm>
              <a:off x="-5385041" y="1877749"/>
              <a:ext cx="1190156" cy="424161"/>
            </a:xfrm>
            <a:custGeom>
              <a:rect b="b" l="l" r="r" t="t"/>
              <a:pathLst>
                <a:path extrusionOk="0" fill="none" h="21819" w="61222">
                  <a:moveTo>
                    <a:pt x="61221" y="10150"/>
                  </a:moveTo>
                  <a:lnTo>
                    <a:pt x="61221" y="10150"/>
                  </a:lnTo>
                  <a:lnTo>
                    <a:pt x="61113" y="9824"/>
                  </a:lnTo>
                  <a:lnTo>
                    <a:pt x="60950" y="9499"/>
                  </a:lnTo>
                  <a:lnTo>
                    <a:pt x="60733" y="9173"/>
                  </a:lnTo>
                  <a:lnTo>
                    <a:pt x="60461" y="8902"/>
                  </a:lnTo>
                  <a:lnTo>
                    <a:pt x="60190" y="8576"/>
                  </a:lnTo>
                  <a:lnTo>
                    <a:pt x="59810" y="8305"/>
                  </a:lnTo>
                  <a:lnTo>
                    <a:pt x="59376" y="8033"/>
                  </a:lnTo>
                  <a:lnTo>
                    <a:pt x="58942" y="7816"/>
                  </a:lnTo>
                  <a:lnTo>
                    <a:pt x="58399" y="7599"/>
                  </a:lnTo>
                  <a:lnTo>
                    <a:pt x="57748" y="7436"/>
                  </a:lnTo>
                  <a:lnTo>
                    <a:pt x="57096" y="7328"/>
                  </a:lnTo>
                  <a:lnTo>
                    <a:pt x="56336" y="7219"/>
                  </a:lnTo>
                  <a:lnTo>
                    <a:pt x="55468" y="7165"/>
                  </a:lnTo>
                  <a:lnTo>
                    <a:pt x="54545" y="7165"/>
                  </a:lnTo>
                  <a:lnTo>
                    <a:pt x="53569" y="7219"/>
                  </a:lnTo>
                  <a:lnTo>
                    <a:pt x="52429" y="7328"/>
                  </a:lnTo>
                  <a:lnTo>
                    <a:pt x="52375" y="7328"/>
                  </a:lnTo>
                  <a:lnTo>
                    <a:pt x="52375" y="7328"/>
                  </a:lnTo>
                  <a:lnTo>
                    <a:pt x="50692" y="7599"/>
                  </a:lnTo>
                  <a:lnTo>
                    <a:pt x="48847" y="7979"/>
                  </a:lnTo>
                  <a:lnTo>
                    <a:pt x="46784" y="8522"/>
                  </a:lnTo>
                  <a:lnTo>
                    <a:pt x="44451" y="9173"/>
                  </a:lnTo>
                  <a:lnTo>
                    <a:pt x="41954" y="10042"/>
                  </a:lnTo>
                  <a:lnTo>
                    <a:pt x="39186" y="11018"/>
                  </a:lnTo>
                  <a:lnTo>
                    <a:pt x="36201" y="12213"/>
                  </a:lnTo>
                  <a:lnTo>
                    <a:pt x="32945" y="13569"/>
                  </a:lnTo>
                  <a:lnTo>
                    <a:pt x="32945" y="13569"/>
                  </a:lnTo>
                  <a:lnTo>
                    <a:pt x="30502" y="14709"/>
                  </a:lnTo>
                  <a:lnTo>
                    <a:pt x="30502" y="14709"/>
                  </a:lnTo>
                  <a:lnTo>
                    <a:pt x="28983" y="15360"/>
                  </a:lnTo>
                  <a:lnTo>
                    <a:pt x="28494" y="15632"/>
                  </a:lnTo>
                  <a:lnTo>
                    <a:pt x="27192" y="16174"/>
                  </a:lnTo>
                  <a:lnTo>
                    <a:pt x="27192" y="16174"/>
                  </a:lnTo>
                  <a:lnTo>
                    <a:pt x="23990" y="17586"/>
                  </a:lnTo>
                  <a:lnTo>
                    <a:pt x="22307" y="18291"/>
                  </a:lnTo>
                  <a:lnTo>
                    <a:pt x="20570" y="18997"/>
                  </a:lnTo>
                  <a:lnTo>
                    <a:pt x="18834" y="19648"/>
                  </a:lnTo>
                  <a:lnTo>
                    <a:pt x="17097" y="20245"/>
                  </a:lnTo>
                  <a:lnTo>
                    <a:pt x="15360" y="20788"/>
                  </a:lnTo>
                  <a:lnTo>
                    <a:pt x="13623" y="21222"/>
                  </a:lnTo>
                  <a:lnTo>
                    <a:pt x="13515" y="21222"/>
                  </a:lnTo>
                  <a:lnTo>
                    <a:pt x="13515" y="21222"/>
                  </a:lnTo>
                  <a:lnTo>
                    <a:pt x="12484" y="21439"/>
                  </a:lnTo>
                  <a:lnTo>
                    <a:pt x="11507" y="21602"/>
                  </a:lnTo>
                  <a:lnTo>
                    <a:pt x="10530" y="21710"/>
                  </a:lnTo>
                  <a:lnTo>
                    <a:pt x="9553" y="21819"/>
                  </a:lnTo>
                  <a:lnTo>
                    <a:pt x="8630" y="21819"/>
                  </a:lnTo>
                  <a:lnTo>
                    <a:pt x="7762" y="21819"/>
                  </a:lnTo>
                  <a:lnTo>
                    <a:pt x="6948" y="21710"/>
                  </a:lnTo>
                  <a:lnTo>
                    <a:pt x="6134" y="21548"/>
                  </a:lnTo>
                  <a:lnTo>
                    <a:pt x="5374" y="21276"/>
                  </a:lnTo>
                  <a:lnTo>
                    <a:pt x="4722" y="21005"/>
                  </a:lnTo>
                  <a:lnTo>
                    <a:pt x="4071" y="20625"/>
                  </a:lnTo>
                  <a:lnTo>
                    <a:pt x="3528" y="20136"/>
                  </a:lnTo>
                  <a:lnTo>
                    <a:pt x="2986" y="19594"/>
                  </a:lnTo>
                  <a:lnTo>
                    <a:pt x="2551" y="18942"/>
                  </a:lnTo>
                  <a:lnTo>
                    <a:pt x="2226" y="18183"/>
                  </a:lnTo>
                  <a:lnTo>
                    <a:pt x="1954" y="17368"/>
                  </a:lnTo>
                  <a:lnTo>
                    <a:pt x="1" y="9662"/>
                  </a:lnTo>
                  <a:lnTo>
                    <a:pt x="1" y="9662"/>
                  </a:lnTo>
                  <a:lnTo>
                    <a:pt x="272" y="10476"/>
                  </a:lnTo>
                  <a:lnTo>
                    <a:pt x="652" y="11236"/>
                  </a:lnTo>
                  <a:lnTo>
                    <a:pt x="1086" y="11887"/>
                  </a:lnTo>
                  <a:lnTo>
                    <a:pt x="1575" y="12430"/>
                  </a:lnTo>
                  <a:lnTo>
                    <a:pt x="2117" y="12918"/>
                  </a:lnTo>
                  <a:lnTo>
                    <a:pt x="2769" y="13352"/>
                  </a:lnTo>
                  <a:lnTo>
                    <a:pt x="3420" y="13678"/>
                  </a:lnTo>
                  <a:lnTo>
                    <a:pt x="4125" y="13949"/>
                  </a:lnTo>
                  <a:lnTo>
                    <a:pt x="4885" y="14112"/>
                  </a:lnTo>
                  <a:lnTo>
                    <a:pt x="5699" y="14275"/>
                  </a:lnTo>
                  <a:lnTo>
                    <a:pt x="6513" y="14329"/>
                  </a:lnTo>
                  <a:lnTo>
                    <a:pt x="7436" y="14329"/>
                  </a:lnTo>
                  <a:lnTo>
                    <a:pt x="8304" y="14275"/>
                  </a:lnTo>
                  <a:lnTo>
                    <a:pt x="9281" y="14221"/>
                  </a:lnTo>
                  <a:lnTo>
                    <a:pt x="10258" y="14058"/>
                  </a:lnTo>
                  <a:lnTo>
                    <a:pt x="11235" y="13895"/>
                  </a:lnTo>
                  <a:lnTo>
                    <a:pt x="12266" y="13624"/>
                  </a:lnTo>
                  <a:lnTo>
                    <a:pt x="13352" y="13352"/>
                  </a:lnTo>
                  <a:lnTo>
                    <a:pt x="15469" y="12701"/>
                  </a:lnTo>
                  <a:lnTo>
                    <a:pt x="17640" y="11995"/>
                  </a:lnTo>
                  <a:lnTo>
                    <a:pt x="19865" y="11127"/>
                  </a:lnTo>
                  <a:lnTo>
                    <a:pt x="22090" y="10204"/>
                  </a:lnTo>
                  <a:lnTo>
                    <a:pt x="24261" y="9282"/>
                  </a:lnTo>
                  <a:lnTo>
                    <a:pt x="28494" y="7382"/>
                  </a:lnTo>
                  <a:lnTo>
                    <a:pt x="28494" y="7382"/>
                  </a:lnTo>
                  <a:lnTo>
                    <a:pt x="31099" y="6242"/>
                  </a:lnTo>
                  <a:lnTo>
                    <a:pt x="31099" y="6242"/>
                  </a:lnTo>
                  <a:lnTo>
                    <a:pt x="33325" y="5266"/>
                  </a:lnTo>
                  <a:lnTo>
                    <a:pt x="35441" y="4451"/>
                  </a:lnTo>
                  <a:lnTo>
                    <a:pt x="37395" y="3692"/>
                  </a:lnTo>
                  <a:lnTo>
                    <a:pt x="39240" y="2986"/>
                  </a:lnTo>
                  <a:lnTo>
                    <a:pt x="41031" y="2389"/>
                  </a:lnTo>
                  <a:lnTo>
                    <a:pt x="42660" y="1846"/>
                  </a:lnTo>
                  <a:lnTo>
                    <a:pt x="44234" y="1412"/>
                  </a:lnTo>
                  <a:lnTo>
                    <a:pt x="45699" y="1032"/>
                  </a:lnTo>
                  <a:lnTo>
                    <a:pt x="47056" y="707"/>
                  </a:lnTo>
                  <a:lnTo>
                    <a:pt x="48304" y="435"/>
                  </a:lnTo>
                  <a:lnTo>
                    <a:pt x="49498" y="272"/>
                  </a:lnTo>
                  <a:lnTo>
                    <a:pt x="50584" y="110"/>
                  </a:lnTo>
                  <a:lnTo>
                    <a:pt x="51615" y="1"/>
                  </a:lnTo>
                  <a:lnTo>
                    <a:pt x="52537" y="1"/>
                  </a:lnTo>
                  <a:lnTo>
                    <a:pt x="53406" y="1"/>
                  </a:lnTo>
                  <a:lnTo>
                    <a:pt x="54166" y="1"/>
                  </a:lnTo>
                  <a:lnTo>
                    <a:pt x="54871" y="110"/>
                  </a:lnTo>
                  <a:lnTo>
                    <a:pt x="55522" y="218"/>
                  </a:lnTo>
                  <a:lnTo>
                    <a:pt x="56119" y="327"/>
                  </a:lnTo>
                  <a:lnTo>
                    <a:pt x="56662" y="489"/>
                  </a:lnTo>
                  <a:lnTo>
                    <a:pt x="57096" y="707"/>
                  </a:lnTo>
                  <a:lnTo>
                    <a:pt x="57531" y="869"/>
                  </a:lnTo>
                  <a:lnTo>
                    <a:pt x="57910" y="1141"/>
                  </a:lnTo>
                  <a:lnTo>
                    <a:pt x="58236" y="1358"/>
                  </a:lnTo>
                  <a:lnTo>
                    <a:pt x="58507" y="1575"/>
                  </a:lnTo>
                  <a:lnTo>
                    <a:pt x="58725" y="1846"/>
                  </a:lnTo>
                  <a:lnTo>
                    <a:pt x="59104" y="2335"/>
                  </a:lnTo>
                  <a:lnTo>
                    <a:pt x="59322" y="2769"/>
                  </a:lnTo>
                  <a:lnTo>
                    <a:pt x="59484" y="3203"/>
                  </a:lnTo>
                  <a:lnTo>
                    <a:pt x="61221"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2"/>
            <p:cNvSpPr/>
            <p:nvPr/>
          </p:nvSpPr>
          <p:spPr>
            <a:xfrm>
              <a:off x="-5306970" y="2161573"/>
              <a:ext cx="1183818" cy="449492"/>
            </a:xfrm>
            <a:custGeom>
              <a:rect b="b" l="l" r="r" t="t"/>
              <a:pathLst>
                <a:path extrusionOk="0" h="23122" w="60896">
                  <a:moveTo>
                    <a:pt x="60896" y="9933"/>
                  </a:moveTo>
                  <a:lnTo>
                    <a:pt x="60896" y="9933"/>
                  </a:lnTo>
                  <a:lnTo>
                    <a:pt x="60896" y="9933"/>
                  </a:lnTo>
                  <a:close/>
                  <a:moveTo>
                    <a:pt x="52266" y="1"/>
                  </a:moveTo>
                  <a:lnTo>
                    <a:pt x="51181" y="109"/>
                  </a:lnTo>
                  <a:lnTo>
                    <a:pt x="49932" y="272"/>
                  </a:lnTo>
                  <a:lnTo>
                    <a:pt x="48901" y="489"/>
                  </a:lnTo>
                  <a:lnTo>
                    <a:pt x="47273" y="815"/>
                  </a:lnTo>
                  <a:lnTo>
                    <a:pt x="45482" y="1249"/>
                  </a:lnTo>
                  <a:lnTo>
                    <a:pt x="43528" y="1846"/>
                  </a:lnTo>
                  <a:lnTo>
                    <a:pt x="41412" y="2497"/>
                  </a:lnTo>
                  <a:lnTo>
                    <a:pt x="39078" y="3311"/>
                  </a:lnTo>
                  <a:lnTo>
                    <a:pt x="36527" y="4288"/>
                  </a:lnTo>
                  <a:lnTo>
                    <a:pt x="33813" y="5428"/>
                  </a:lnTo>
                  <a:lnTo>
                    <a:pt x="30882" y="6676"/>
                  </a:lnTo>
                  <a:lnTo>
                    <a:pt x="28060" y="7924"/>
                  </a:lnTo>
                  <a:lnTo>
                    <a:pt x="27355" y="8304"/>
                  </a:lnTo>
                  <a:lnTo>
                    <a:pt x="26649" y="8630"/>
                  </a:lnTo>
                  <a:lnTo>
                    <a:pt x="26378" y="8739"/>
                  </a:lnTo>
                  <a:lnTo>
                    <a:pt x="26052" y="8901"/>
                  </a:lnTo>
                  <a:lnTo>
                    <a:pt x="23556" y="10041"/>
                  </a:lnTo>
                  <a:lnTo>
                    <a:pt x="20896" y="11235"/>
                  </a:lnTo>
                  <a:lnTo>
                    <a:pt x="18020" y="12375"/>
                  </a:lnTo>
                  <a:lnTo>
                    <a:pt x="16609" y="12918"/>
                  </a:lnTo>
                  <a:lnTo>
                    <a:pt x="15143" y="13406"/>
                  </a:lnTo>
                  <a:lnTo>
                    <a:pt x="13732" y="13895"/>
                  </a:lnTo>
                  <a:lnTo>
                    <a:pt x="12267" y="14274"/>
                  </a:lnTo>
                  <a:lnTo>
                    <a:pt x="10856" y="14654"/>
                  </a:lnTo>
                  <a:lnTo>
                    <a:pt x="9499" y="14871"/>
                  </a:lnTo>
                  <a:lnTo>
                    <a:pt x="8196" y="15034"/>
                  </a:lnTo>
                  <a:lnTo>
                    <a:pt x="6948" y="15143"/>
                  </a:lnTo>
                  <a:lnTo>
                    <a:pt x="5754" y="15089"/>
                  </a:lnTo>
                  <a:lnTo>
                    <a:pt x="5157" y="15034"/>
                  </a:lnTo>
                  <a:lnTo>
                    <a:pt x="4614" y="14980"/>
                  </a:lnTo>
                  <a:lnTo>
                    <a:pt x="4506" y="14980"/>
                  </a:lnTo>
                  <a:lnTo>
                    <a:pt x="3746" y="14763"/>
                  </a:lnTo>
                  <a:lnTo>
                    <a:pt x="2986" y="14492"/>
                  </a:lnTo>
                  <a:lnTo>
                    <a:pt x="2335" y="14112"/>
                  </a:lnTo>
                  <a:lnTo>
                    <a:pt x="1738" y="13677"/>
                  </a:lnTo>
                  <a:lnTo>
                    <a:pt x="1195" y="13135"/>
                  </a:lnTo>
                  <a:lnTo>
                    <a:pt x="706" y="12538"/>
                  </a:lnTo>
                  <a:lnTo>
                    <a:pt x="327" y="11832"/>
                  </a:lnTo>
                  <a:lnTo>
                    <a:pt x="1" y="10964"/>
                  </a:lnTo>
                  <a:lnTo>
                    <a:pt x="2063" y="19213"/>
                  </a:lnTo>
                  <a:lnTo>
                    <a:pt x="2335" y="19973"/>
                  </a:lnTo>
                  <a:lnTo>
                    <a:pt x="2715" y="20679"/>
                  </a:lnTo>
                  <a:lnTo>
                    <a:pt x="3149" y="21276"/>
                  </a:lnTo>
                  <a:lnTo>
                    <a:pt x="3691" y="21818"/>
                  </a:lnTo>
                  <a:lnTo>
                    <a:pt x="4288" y="22253"/>
                  </a:lnTo>
                  <a:lnTo>
                    <a:pt x="4994" y="22578"/>
                  </a:lnTo>
                  <a:lnTo>
                    <a:pt x="5700" y="22795"/>
                  </a:lnTo>
                  <a:lnTo>
                    <a:pt x="6514" y="22958"/>
                  </a:lnTo>
                  <a:lnTo>
                    <a:pt x="7382" y="23067"/>
                  </a:lnTo>
                  <a:lnTo>
                    <a:pt x="8250" y="23121"/>
                  </a:lnTo>
                  <a:lnTo>
                    <a:pt x="9173" y="23067"/>
                  </a:lnTo>
                  <a:lnTo>
                    <a:pt x="10150" y="22958"/>
                  </a:lnTo>
                  <a:lnTo>
                    <a:pt x="11181" y="22850"/>
                  </a:lnTo>
                  <a:lnTo>
                    <a:pt x="12212" y="22633"/>
                  </a:lnTo>
                  <a:lnTo>
                    <a:pt x="13298" y="22361"/>
                  </a:lnTo>
                  <a:lnTo>
                    <a:pt x="14383" y="22090"/>
                  </a:lnTo>
                  <a:lnTo>
                    <a:pt x="15577" y="21764"/>
                  </a:lnTo>
                  <a:lnTo>
                    <a:pt x="16283" y="21547"/>
                  </a:lnTo>
                  <a:lnTo>
                    <a:pt x="16337" y="21547"/>
                  </a:lnTo>
                  <a:lnTo>
                    <a:pt x="18834" y="20624"/>
                  </a:lnTo>
                  <a:lnTo>
                    <a:pt x="21330" y="19648"/>
                  </a:lnTo>
                  <a:lnTo>
                    <a:pt x="23773" y="18616"/>
                  </a:lnTo>
                  <a:lnTo>
                    <a:pt x="26161" y="17477"/>
                  </a:lnTo>
                  <a:lnTo>
                    <a:pt x="28440" y="16445"/>
                  </a:lnTo>
                  <a:lnTo>
                    <a:pt x="28712" y="16283"/>
                  </a:lnTo>
                  <a:lnTo>
                    <a:pt x="28874" y="16228"/>
                  </a:lnTo>
                  <a:lnTo>
                    <a:pt x="28983" y="16174"/>
                  </a:lnTo>
                  <a:lnTo>
                    <a:pt x="29309" y="16011"/>
                  </a:lnTo>
                  <a:lnTo>
                    <a:pt x="32782" y="14383"/>
                  </a:lnTo>
                  <a:lnTo>
                    <a:pt x="35821" y="13080"/>
                  </a:lnTo>
                  <a:lnTo>
                    <a:pt x="38589" y="11886"/>
                  </a:lnTo>
                  <a:lnTo>
                    <a:pt x="41194" y="10910"/>
                  </a:lnTo>
                  <a:lnTo>
                    <a:pt x="43528" y="10041"/>
                  </a:lnTo>
                  <a:lnTo>
                    <a:pt x="45699" y="9336"/>
                  </a:lnTo>
                  <a:lnTo>
                    <a:pt x="47707" y="8739"/>
                  </a:lnTo>
                  <a:lnTo>
                    <a:pt x="49498" y="8304"/>
                  </a:lnTo>
                  <a:lnTo>
                    <a:pt x="51126" y="7979"/>
                  </a:lnTo>
                  <a:lnTo>
                    <a:pt x="51506" y="7870"/>
                  </a:lnTo>
                  <a:lnTo>
                    <a:pt x="52158" y="7816"/>
                  </a:lnTo>
                  <a:lnTo>
                    <a:pt x="53352" y="7653"/>
                  </a:lnTo>
                  <a:lnTo>
                    <a:pt x="54437" y="7545"/>
                  </a:lnTo>
                  <a:lnTo>
                    <a:pt x="55414" y="7490"/>
                  </a:lnTo>
                  <a:lnTo>
                    <a:pt x="56282" y="7545"/>
                  </a:lnTo>
                  <a:lnTo>
                    <a:pt x="57042" y="7599"/>
                  </a:lnTo>
                  <a:lnTo>
                    <a:pt x="57748" y="7762"/>
                  </a:lnTo>
                  <a:lnTo>
                    <a:pt x="58345" y="7870"/>
                  </a:lnTo>
                  <a:lnTo>
                    <a:pt x="58888" y="8087"/>
                  </a:lnTo>
                  <a:lnTo>
                    <a:pt x="59322" y="8304"/>
                  </a:lnTo>
                  <a:lnTo>
                    <a:pt x="59702" y="8521"/>
                  </a:lnTo>
                  <a:lnTo>
                    <a:pt x="60027" y="8793"/>
                  </a:lnTo>
                  <a:lnTo>
                    <a:pt x="60299" y="9010"/>
                  </a:lnTo>
                  <a:lnTo>
                    <a:pt x="60516" y="9281"/>
                  </a:lnTo>
                  <a:lnTo>
                    <a:pt x="60679" y="9498"/>
                  </a:lnTo>
                  <a:lnTo>
                    <a:pt x="60896" y="9933"/>
                  </a:lnTo>
                  <a:lnTo>
                    <a:pt x="59050" y="2714"/>
                  </a:lnTo>
                  <a:lnTo>
                    <a:pt x="58942" y="2443"/>
                  </a:lnTo>
                  <a:lnTo>
                    <a:pt x="58779" y="2171"/>
                  </a:lnTo>
                  <a:lnTo>
                    <a:pt x="58616" y="1900"/>
                  </a:lnTo>
                  <a:lnTo>
                    <a:pt x="58399" y="1574"/>
                  </a:lnTo>
                  <a:lnTo>
                    <a:pt x="58073" y="1303"/>
                  </a:lnTo>
                  <a:lnTo>
                    <a:pt x="57748" y="1032"/>
                  </a:lnTo>
                  <a:lnTo>
                    <a:pt x="57368" y="815"/>
                  </a:lnTo>
                  <a:lnTo>
                    <a:pt x="56879" y="543"/>
                  </a:lnTo>
                  <a:lnTo>
                    <a:pt x="56337" y="380"/>
                  </a:lnTo>
                  <a:lnTo>
                    <a:pt x="55685" y="218"/>
                  </a:lnTo>
                  <a:lnTo>
                    <a:pt x="54980" y="109"/>
                  </a:lnTo>
                  <a:lnTo>
                    <a:pt x="54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2"/>
            <p:cNvSpPr/>
            <p:nvPr/>
          </p:nvSpPr>
          <p:spPr>
            <a:xfrm>
              <a:off x="-5306970" y="2161573"/>
              <a:ext cx="1183818" cy="449492"/>
            </a:xfrm>
            <a:custGeom>
              <a:rect b="b" l="l" r="r" t="t"/>
              <a:pathLst>
                <a:path extrusionOk="0" fill="none" h="23122" w="60896">
                  <a:moveTo>
                    <a:pt x="60896" y="9933"/>
                  </a:moveTo>
                  <a:lnTo>
                    <a:pt x="60896" y="9933"/>
                  </a:lnTo>
                  <a:lnTo>
                    <a:pt x="60679" y="9498"/>
                  </a:lnTo>
                  <a:lnTo>
                    <a:pt x="60516" y="9281"/>
                  </a:lnTo>
                  <a:lnTo>
                    <a:pt x="60299" y="9010"/>
                  </a:lnTo>
                  <a:lnTo>
                    <a:pt x="60027" y="8793"/>
                  </a:lnTo>
                  <a:lnTo>
                    <a:pt x="59702" y="8521"/>
                  </a:lnTo>
                  <a:lnTo>
                    <a:pt x="59322" y="8304"/>
                  </a:lnTo>
                  <a:lnTo>
                    <a:pt x="58888" y="8087"/>
                  </a:lnTo>
                  <a:lnTo>
                    <a:pt x="58345" y="7870"/>
                  </a:lnTo>
                  <a:lnTo>
                    <a:pt x="57748" y="7762"/>
                  </a:lnTo>
                  <a:lnTo>
                    <a:pt x="57042" y="7599"/>
                  </a:lnTo>
                  <a:lnTo>
                    <a:pt x="56282" y="7545"/>
                  </a:lnTo>
                  <a:lnTo>
                    <a:pt x="55414" y="7490"/>
                  </a:lnTo>
                  <a:lnTo>
                    <a:pt x="54437" y="7545"/>
                  </a:lnTo>
                  <a:lnTo>
                    <a:pt x="53352" y="7653"/>
                  </a:lnTo>
                  <a:lnTo>
                    <a:pt x="52158" y="7816"/>
                  </a:lnTo>
                  <a:lnTo>
                    <a:pt x="51506" y="7870"/>
                  </a:lnTo>
                  <a:lnTo>
                    <a:pt x="51126" y="7979"/>
                  </a:lnTo>
                  <a:lnTo>
                    <a:pt x="51126" y="7979"/>
                  </a:lnTo>
                  <a:lnTo>
                    <a:pt x="49498" y="8304"/>
                  </a:lnTo>
                  <a:lnTo>
                    <a:pt x="47707" y="8739"/>
                  </a:lnTo>
                  <a:lnTo>
                    <a:pt x="45699" y="9336"/>
                  </a:lnTo>
                  <a:lnTo>
                    <a:pt x="43528" y="10041"/>
                  </a:lnTo>
                  <a:lnTo>
                    <a:pt x="41194" y="10910"/>
                  </a:lnTo>
                  <a:lnTo>
                    <a:pt x="38589" y="11886"/>
                  </a:lnTo>
                  <a:lnTo>
                    <a:pt x="35821" y="13080"/>
                  </a:lnTo>
                  <a:lnTo>
                    <a:pt x="32782" y="14383"/>
                  </a:lnTo>
                  <a:lnTo>
                    <a:pt x="32782" y="14383"/>
                  </a:lnTo>
                  <a:lnTo>
                    <a:pt x="29309" y="16011"/>
                  </a:lnTo>
                  <a:lnTo>
                    <a:pt x="28983" y="16174"/>
                  </a:lnTo>
                  <a:lnTo>
                    <a:pt x="28874" y="16228"/>
                  </a:lnTo>
                  <a:lnTo>
                    <a:pt x="28712" y="16283"/>
                  </a:lnTo>
                  <a:lnTo>
                    <a:pt x="28440" y="16445"/>
                  </a:lnTo>
                  <a:lnTo>
                    <a:pt x="28440" y="16445"/>
                  </a:lnTo>
                  <a:lnTo>
                    <a:pt x="26161" y="17477"/>
                  </a:lnTo>
                  <a:lnTo>
                    <a:pt x="26161" y="17477"/>
                  </a:lnTo>
                  <a:lnTo>
                    <a:pt x="23773" y="18616"/>
                  </a:lnTo>
                  <a:lnTo>
                    <a:pt x="21330" y="19648"/>
                  </a:lnTo>
                  <a:lnTo>
                    <a:pt x="18834" y="20624"/>
                  </a:lnTo>
                  <a:lnTo>
                    <a:pt x="16337" y="21547"/>
                  </a:lnTo>
                  <a:lnTo>
                    <a:pt x="16283" y="21547"/>
                  </a:lnTo>
                  <a:lnTo>
                    <a:pt x="15577" y="21764"/>
                  </a:lnTo>
                  <a:lnTo>
                    <a:pt x="15577" y="21764"/>
                  </a:lnTo>
                  <a:lnTo>
                    <a:pt x="14383" y="22090"/>
                  </a:lnTo>
                  <a:lnTo>
                    <a:pt x="14383" y="22090"/>
                  </a:lnTo>
                  <a:lnTo>
                    <a:pt x="13298" y="22361"/>
                  </a:lnTo>
                  <a:lnTo>
                    <a:pt x="12212" y="22633"/>
                  </a:lnTo>
                  <a:lnTo>
                    <a:pt x="11181" y="22850"/>
                  </a:lnTo>
                  <a:lnTo>
                    <a:pt x="10150" y="22958"/>
                  </a:lnTo>
                  <a:lnTo>
                    <a:pt x="9173" y="23067"/>
                  </a:lnTo>
                  <a:lnTo>
                    <a:pt x="8250" y="23121"/>
                  </a:lnTo>
                  <a:lnTo>
                    <a:pt x="7382" y="23067"/>
                  </a:lnTo>
                  <a:lnTo>
                    <a:pt x="6514" y="22958"/>
                  </a:lnTo>
                  <a:lnTo>
                    <a:pt x="5700" y="22795"/>
                  </a:lnTo>
                  <a:lnTo>
                    <a:pt x="4994" y="22578"/>
                  </a:lnTo>
                  <a:lnTo>
                    <a:pt x="4288" y="22253"/>
                  </a:lnTo>
                  <a:lnTo>
                    <a:pt x="3691" y="21818"/>
                  </a:lnTo>
                  <a:lnTo>
                    <a:pt x="3149" y="21276"/>
                  </a:lnTo>
                  <a:lnTo>
                    <a:pt x="2715" y="20679"/>
                  </a:lnTo>
                  <a:lnTo>
                    <a:pt x="2335" y="19973"/>
                  </a:lnTo>
                  <a:lnTo>
                    <a:pt x="2063" y="19213"/>
                  </a:lnTo>
                  <a:lnTo>
                    <a:pt x="1" y="10964"/>
                  </a:lnTo>
                  <a:lnTo>
                    <a:pt x="1" y="10964"/>
                  </a:lnTo>
                  <a:lnTo>
                    <a:pt x="327" y="11832"/>
                  </a:lnTo>
                  <a:lnTo>
                    <a:pt x="706" y="12538"/>
                  </a:lnTo>
                  <a:lnTo>
                    <a:pt x="1195" y="13135"/>
                  </a:lnTo>
                  <a:lnTo>
                    <a:pt x="1738" y="13677"/>
                  </a:lnTo>
                  <a:lnTo>
                    <a:pt x="2335" y="14112"/>
                  </a:lnTo>
                  <a:lnTo>
                    <a:pt x="2986" y="14492"/>
                  </a:lnTo>
                  <a:lnTo>
                    <a:pt x="3746" y="14763"/>
                  </a:lnTo>
                  <a:lnTo>
                    <a:pt x="4506" y="14980"/>
                  </a:lnTo>
                  <a:lnTo>
                    <a:pt x="4614" y="14980"/>
                  </a:lnTo>
                  <a:lnTo>
                    <a:pt x="4614" y="14980"/>
                  </a:lnTo>
                  <a:lnTo>
                    <a:pt x="5157" y="15034"/>
                  </a:lnTo>
                  <a:lnTo>
                    <a:pt x="5754" y="15089"/>
                  </a:lnTo>
                  <a:lnTo>
                    <a:pt x="6948" y="15143"/>
                  </a:lnTo>
                  <a:lnTo>
                    <a:pt x="8196" y="15034"/>
                  </a:lnTo>
                  <a:lnTo>
                    <a:pt x="9499" y="14871"/>
                  </a:lnTo>
                  <a:lnTo>
                    <a:pt x="10856" y="14654"/>
                  </a:lnTo>
                  <a:lnTo>
                    <a:pt x="12267" y="14274"/>
                  </a:lnTo>
                  <a:lnTo>
                    <a:pt x="13732" y="13895"/>
                  </a:lnTo>
                  <a:lnTo>
                    <a:pt x="15143" y="13406"/>
                  </a:lnTo>
                  <a:lnTo>
                    <a:pt x="16609" y="12918"/>
                  </a:lnTo>
                  <a:lnTo>
                    <a:pt x="18020" y="12375"/>
                  </a:lnTo>
                  <a:lnTo>
                    <a:pt x="20896" y="11235"/>
                  </a:lnTo>
                  <a:lnTo>
                    <a:pt x="23556" y="10041"/>
                  </a:lnTo>
                  <a:lnTo>
                    <a:pt x="26052" y="8901"/>
                  </a:lnTo>
                  <a:lnTo>
                    <a:pt x="26378" y="8739"/>
                  </a:lnTo>
                  <a:lnTo>
                    <a:pt x="26378" y="8739"/>
                  </a:lnTo>
                  <a:lnTo>
                    <a:pt x="26649" y="8630"/>
                  </a:lnTo>
                  <a:lnTo>
                    <a:pt x="27355" y="8304"/>
                  </a:lnTo>
                  <a:lnTo>
                    <a:pt x="28060" y="7924"/>
                  </a:lnTo>
                  <a:lnTo>
                    <a:pt x="28060" y="7924"/>
                  </a:lnTo>
                  <a:lnTo>
                    <a:pt x="30882" y="6676"/>
                  </a:lnTo>
                  <a:lnTo>
                    <a:pt x="30882" y="6676"/>
                  </a:lnTo>
                  <a:lnTo>
                    <a:pt x="33813" y="5428"/>
                  </a:lnTo>
                  <a:lnTo>
                    <a:pt x="36527" y="4288"/>
                  </a:lnTo>
                  <a:lnTo>
                    <a:pt x="39078" y="3311"/>
                  </a:lnTo>
                  <a:lnTo>
                    <a:pt x="41412" y="2497"/>
                  </a:lnTo>
                  <a:lnTo>
                    <a:pt x="43528" y="1846"/>
                  </a:lnTo>
                  <a:lnTo>
                    <a:pt x="45482" y="1249"/>
                  </a:lnTo>
                  <a:lnTo>
                    <a:pt x="47273" y="815"/>
                  </a:lnTo>
                  <a:lnTo>
                    <a:pt x="48901" y="489"/>
                  </a:lnTo>
                  <a:lnTo>
                    <a:pt x="48901" y="489"/>
                  </a:lnTo>
                  <a:lnTo>
                    <a:pt x="49932" y="272"/>
                  </a:lnTo>
                  <a:lnTo>
                    <a:pt x="49932" y="272"/>
                  </a:lnTo>
                  <a:lnTo>
                    <a:pt x="51181" y="109"/>
                  </a:lnTo>
                  <a:lnTo>
                    <a:pt x="52266" y="1"/>
                  </a:lnTo>
                  <a:lnTo>
                    <a:pt x="53243" y="1"/>
                  </a:lnTo>
                  <a:lnTo>
                    <a:pt x="54166" y="1"/>
                  </a:lnTo>
                  <a:lnTo>
                    <a:pt x="54980" y="109"/>
                  </a:lnTo>
                  <a:lnTo>
                    <a:pt x="55685" y="218"/>
                  </a:lnTo>
                  <a:lnTo>
                    <a:pt x="56337" y="380"/>
                  </a:lnTo>
                  <a:lnTo>
                    <a:pt x="56879" y="543"/>
                  </a:lnTo>
                  <a:lnTo>
                    <a:pt x="57368" y="815"/>
                  </a:lnTo>
                  <a:lnTo>
                    <a:pt x="57748" y="1032"/>
                  </a:lnTo>
                  <a:lnTo>
                    <a:pt x="58073" y="1303"/>
                  </a:lnTo>
                  <a:lnTo>
                    <a:pt x="58399" y="1574"/>
                  </a:lnTo>
                  <a:lnTo>
                    <a:pt x="58616" y="1900"/>
                  </a:lnTo>
                  <a:lnTo>
                    <a:pt x="58779" y="2171"/>
                  </a:lnTo>
                  <a:lnTo>
                    <a:pt x="58942" y="2443"/>
                  </a:lnTo>
                  <a:lnTo>
                    <a:pt x="59050" y="2714"/>
                  </a:lnTo>
                  <a:lnTo>
                    <a:pt x="60896" y="99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2"/>
            <p:cNvSpPr/>
            <p:nvPr/>
          </p:nvSpPr>
          <p:spPr>
            <a:xfrm>
              <a:off x="-5225730" y="2451715"/>
              <a:ext cx="1173282" cy="467415"/>
            </a:xfrm>
            <a:custGeom>
              <a:rect b="b" l="l" r="r" t="t"/>
              <a:pathLst>
                <a:path extrusionOk="0" h="24044" w="60354">
                  <a:moveTo>
                    <a:pt x="53677" y="1"/>
                  </a:moveTo>
                  <a:lnTo>
                    <a:pt x="52646" y="55"/>
                  </a:lnTo>
                  <a:lnTo>
                    <a:pt x="51506" y="109"/>
                  </a:lnTo>
                  <a:lnTo>
                    <a:pt x="50150" y="326"/>
                  </a:lnTo>
                  <a:lnTo>
                    <a:pt x="48684" y="598"/>
                  </a:lnTo>
                  <a:lnTo>
                    <a:pt x="47110" y="978"/>
                  </a:lnTo>
                  <a:lnTo>
                    <a:pt x="45319" y="1412"/>
                  </a:lnTo>
                  <a:lnTo>
                    <a:pt x="43311" y="2063"/>
                  </a:lnTo>
                  <a:lnTo>
                    <a:pt x="41194" y="2769"/>
                  </a:lnTo>
                  <a:lnTo>
                    <a:pt x="38861" y="3637"/>
                  </a:lnTo>
                  <a:lnTo>
                    <a:pt x="36310" y="4668"/>
                  </a:lnTo>
                  <a:lnTo>
                    <a:pt x="33542" y="5808"/>
                  </a:lnTo>
                  <a:lnTo>
                    <a:pt x="30557" y="7165"/>
                  </a:lnTo>
                  <a:lnTo>
                    <a:pt x="27463" y="8630"/>
                  </a:lnTo>
                  <a:lnTo>
                    <a:pt x="25835" y="9444"/>
                  </a:lnTo>
                  <a:lnTo>
                    <a:pt x="25075" y="9770"/>
                  </a:lnTo>
                  <a:lnTo>
                    <a:pt x="24261" y="10150"/>
                  </a:lnTo>
                  <a:lnTo>
                    <a:pt x="23936" y="10313"/>
                  </a:lnTo>
                  <a:lnTo>
                    <a:pt x="23881" y="10367"/>
                  </a:lnTo>
                  <a:lnTo>
                    <a:pt x="21873" y="11290"/>
                  </a:lnTo>
                  <a:lnTo>
                    <a:pt x="21439" y="11507"/>
                  </a:lnTo>
                  <a:lnTo>
                    <a:pt x="20842" y="11778"/>
                  </a:lnTo>
                  <a:lnTo>
                    <a:pt x="20082" y="12104"/>
                  </a:lnTo>
                  <a:lnTo>
                    <a:pt x="17857" y="13026"/>
                  </a:lnTo>
                  <a:lnTo>
                    <a:pt x="15632" y="13895"/>
                  </a:lnTo>
                  <a:lnTo>
                    <a:pt x="13352" y="14709"/>
                  </a:lnTo>
                  <a:lnTo>
                    <a:pt x="12212" y="15035"/>
                  </a:lnTo>
                  <a:lnTo>
                    <a:pt x="11127" y="15360"/>
                  </a:lnTo>
                  <a:lnTo>
                    <a:pt x="10042" y="15632"/>
                  </a:lnTo>
                  <a:lnTo>
                    <a:pt x="8956" y="15794"/>
                  </a:lnTo>
                  <a:lnTo>
                    <a:pt x="7925" y="15957"/>
                  </a:lnTo>
                  <a:lnTo>
                    <a:pt x="6948" y="16066"/>
                  </a:lnTo>
                  <a:lnTo>
                    <a:pt x="5971" y="16120"/>
                  </a:lnTo>
                  <a:lnTo>
                    <a:pt x="5103" y="16066"/>
                  </a:lnTo>
                  <a:lnTo>
                    <a:pt x="4234" y="15957"/>
                  </a:lnTo>
                  <a:lnTo>
                    <a:pt x="3420" y="15794"/>
                  </a:lnTo>
                  <a:lnTo>
                    <a:pt x="2823" y="15632"/>
                  </a:lnTo>
                  <a:lnTo>
                    <a:pt x="2226" y="15360"/>
                  </a:lnTo>
                  <a:lnTo>
                    <a:pt x="1738" y="14980"/>
                  </a:lnTo>
                  <a:lnTo>
                    <a:pt x="1249" y="14600"/>
                  </a:lnTo>
                  <a:lnTo>
                    <a:pt x="815" y="14166"/>
                  </a:lnTo>
                  <a:lnTo>
                    <a:pt x="489" y="13623"/>
                  </a:lnTo>
                  <a:lnTo>
                    <a:pt x="218" y="13081"/>
                  </a:lnTo>
                  <a:lnTo>
                    <a:pt x="1" y="12484"/>
                  </a:lnTo>
                  <a:lnTo>
                    <a:pt x="2118" y="20679"/>
                  </a:lnTo>
                  <a:lnTo>
                    <a:pt x="2389" y="21385"/>
                  </a:lnTo>
                  <a:lnTo>
                    <a:pt x="2660" y="21982"/>
                  </a:lnTo>
                  <a:lnTo>
                    <a:pt x="3095" y="22470"/>
                  </a:lnTo>
                  <a:lnTo>
                    <a:pt x="3529" y="22904"/>
                  </a:lnTo>
                  <a:lnTo>
                    <a:pt x="4071" y="23284"/>
                  </a:lnTo>
                  <a:lnTo>
                    <a:pt x="4614" y="23555"/>
                  </a:lnTo>
                  <a:lnTo>
                    <a:pt x="5265" y="23773"/>
                  </a:lnTo>
                  <a:lnTo>
                    <a:pt x="5971" y="23935"/>
                  </a:lnTo>
                  <a:lnTo>
                    <a:pt x="6731" y="24044"/>
                  </a:lnTo>
                  <a:lnTo>
                    <a:pt x="8305" y="24044"/>
                  </a:lnTo>
                  <a:lnTo>
                    <a:pt x="9173" y="23990"/>
                  </a:lnTo>
                  <a:lnTo>
                    <a:pt x="10042" y="23881"/>
                  </a:lnTo>
                  <a:lnTo>
                    <a:pt x="10964" y="23718"/>
                  </a:lnTo>
                  <a:lnTo>
                    <a:pt x="12864" y="23284"/>
                  </a:lnTo>
                  <a:lnTo>
                    <a:pt x="14818" y="22741"/>
                  </a:lnTo>
                  <a:lnTo>
                    <a:pt x="16771" y="22036"/>
                  </a:lnTo>
                  <a:lnTo>
                    <a:pt x="18725" y="21330"/>
                  </a:lnTo>
                  <a:lnTo>
                    <a:pt x="20571" y="20570"/>
                  </a:lnTo>
                  <a:lnTo>
                    <a:pt x="22416" y="19756"/>
                  </a:lnTo>
                  <a:lnTo>
                    <a:pt x="24098" y="18996"/>
                  </a:lnTo>
                  <a:lnTo>
                    <a:pt x="26921" y="17640"/>
                  </a:lnTo>
                  <a:lnTo>
                    <a:pt x="27029" y="17585"/>
                  </a:lnTo>
                  <a:lnTo>
                    <a:pt x="27300" y="17423"/>
                  </a:lnTo>
                  <a:lnTo>
                    <a:pt x="27626" y="17260"/>
                  </a:lnTo>
                  <a:lnTo>
                    <a:pt x="27843" y="17151"/>
                  </a:lnTo>
                  <a:lnTo>
                    <a:pt x="27897" y="17151"/>
                  </a:lnTo>
                  <a:lnTo>
                    <a:pt x="28440" y="16880"/>
                  </a:lnTo>
                  <a:lnTo>
                    <a:pt x="28712" y="16717"/>
                  </a:lnTo>
                  <a:lnTo>
                    <a:pt x="32565" y="14817"/>
                  </a:lnTo>
                  <a:lnTo>
                    <a:pt x="36418" y="13026"/>
                  </a:lnTo>
                  <a:lnTo>
                    <a:pt x="38372" y="12158"/>
                  </a:lnTo>
                  <a:lnTo>
                    <a:pt x="40326" y="11344"/>
                  </a:lnTo>
                  <a:lnTo>
                    <a:pt x="42171" y="10584"/>
                  </a:lnTo>
                  <a:lnTo>
                    <a:pt x="44017" y="9933"/>
                  </a:lnTo>
                  <a:lnTo>
                    <a:pt x="45808" y="9336"/>
                  </a:lnTo>
                  <a:lnTo>
                    <a:pt x="47490" y="8902"/>
                  </a:lnTo>
                  <a:lnTo>
                    <a:pt x="49064" y="8576"/>
                  </a:lnTo>
                  <a:lnTo>
                    <a:pt x="50204" y="8359"/>
                  </a:lnTo>
                  <a:lnTo>
                    <a:pt x="51561" y="8142"/>
                  </a:lnTo>
                  <a:lnTo>
                    <a:pt x="53080" y="7979"/>
                  </a:lnTo>
                  <a:lnTo>
                    <a:pt x="54600" y="7816"/>
                  </a:lnTo>
                  <a:lnTo>
                    <a:pt x="56825" y="7816"/>
                  </a:lnTo>
                  <a:lnTo>
                    <a:pt x="57477" y="7870"/>
                  </a:lnTo>
                  <a:lnTo>
                    <a:pt x="58128" y="7979"/>
                  </a:lnTo>
                  <a:lnTo>
                    <a:pt x="58671" y="8142"/>
                  </a:lnTo>
                  <a:lnTo>
                    <a:pt x="59213" y="8305"/>
                  </a:lnTo>
                  <a:lnTo>
                    <a:pt x="59647" y="8576"/>
                  </a:lnTo>
                  <a:lnTo>
                    <a:pt x="59756" y="8630"/>
                  </a:lnTo>
                  <a:lnTo>
                    <a:pt x="60027" y="8902"/>
                  </a:lnTo>
                  <a:lnTo>
                    <a:pt x="60299" y="9227"/>
                  </a:lnTo>
                  <a:lnTo>
                    <a:pt x="60299" y="9336"/>
                  </a:lnTo>
                  <a:lnTo>
                    <a:pt x="60353" y="9390"/>
                  </a:lnTo>
                  <a:lnTo>
                    <a:pt x="58508" y="2226"/>
                  </a:lnTo>
                  <a:lnTo>
                    <a:pt x="58508" y="2172"/>
                  </a:lnTo>
                  <a:lnTo>
                    <a:pt x="58236" y="1738"/>
                  </a:lnTo>
                  <a:lnTo>
                    <a:pt x="57965" y="1303"/>
                  </a:lnTo>
                  <a:lnTo>
                    <a:pt x="57585" y="978"/>
                  </a:lnTo>
                  <a:lnTo>
                    <a:pt x="57151" y="761"/>
                  </a:lnTo>
                  <a:lnTo>
                    <a:pt x="56771" y="543"/>
                  </a:lnTo>
                  <a:lnTo>
                    <a:pt x="56608" y="489"/>
                  </a:lnTo>
                  <a:lnTo>
                    <a:pt x="56065" y="326"/>
                  </a:lnTo>
                  <a:lnTo>
                    <a:pt x="55360" y="164"/>
                  </a:lnTo>
                  <a:lnTo>
                    <a:pt x="54600" y="55"/>
                  </a:lnTo>
                  <a:lnTo>
                    <a:pt x="536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2"/>
            <p:cNvSpPr/>
            <p:nvPr/>
          </p:nvSpPr>
          <p:spPr>
            <a:xfrm>
              <a:off x="-5225730" y="2451715"/>
              <a:ext cx="1173282" cy="467415"/>
            </a:xfrm>
            <a:custGeom>
              <a:rect b="b" l="l" r="r" t="t"/>
              <a:pathLst>
                <a:path extrusionOk="0" fill="none" h="24044" w="60354">
                  <a:moveTo>
                    <a:pt x="60353" y="9390"/>
                  </a:moveTo>
                  <a:lnTo>
                    <a:pt x="60353" y="9390"/>
                  </a:lnTo>
                  <a:lnTo>
                    <a:pt x="60299" y="9336"/>
                  </a:lnTo>
                  <a:lnTo>
                    <a:pt x="60299" y="9336"/>
                  </a:lnTo>
                  <a:lnTo>
                    <a:pt x="60299" y="9227"/>
                  </a:lnTo>
                  <a:lnTo>
                    <a:pt x="60299" y="9227"/>
                  </a:lnTo>
                  <a:lnTo>
                    <a:pt x="60299" y="9227"/>
                  </a:lnTo>
                  <a:lnTo>
                    <a:pt x="60027" y="8902"/>
                  </a:lnTo>
                  <a:lnTo>
                    <a:pt x="59756" y="8630"/>
                  </a:lnTo>
                  <a:lnTo>
                    <a:pt x="59756" y="8630"/>
                  </a:lnTo>
                  <a:lnTo>
                    <a:pt x="59647" y="8576"/>
                  </a:lnTo>
                  <a:lnTo>
                    <a:pt x="59647" y="8576"/>
                  </a:lnTo>
                  <a:lnTo>
                    <a:pt x="59213" y="8305"/>
                  </a:lnTo>
                  <a:lnTo>
                    <a:pt x="58671" y="8142"/>
                  </a:lnTo>
                  <a:lnTo>
                    <a:pt x="58128" y="7979"/>
                  </a:lnTo>
                  <a:lnTo>
                    <a:pt x="57477" y="7870"/>
                  </a:lnTo>
                  <a:lnTo>
                    <a:pt x="56825" y="7816"/>
                  </a:lnTo>
                  <a:lnTo>
                    <a:pt x="56065" y="7816"/>
                  </a:lnTo>
                  <a:lnTo>
                    <a:pt x="54600" y="7816"/>
                  </a:lnTo>
                  <a:lnTo>
                    <a:pt x="53080" y="7979"/>
                  </a:lnTo>
                  <a:lnTo>
                    <a:pt x="51561" y="8142"/>
                  </a:lnTo>
                  <a:lnTo>
                    <a:pt x="50204" y="8359"/>
                  </a:lnTo>
                  <a:lnTo>
                    <a:pt x="49064" y="8576"/>
                  </a:lnTo>
                  <a:lnTo>
                    <a:pt x="49064" y="8576"/>
                  </a:lnTo>
                  <a:lnTo>
                    <a:pt x="47490" y="8902"/>
                  </a:lnTo>
                  <a:lnTo>
                    <a:pt x="47490" y="8902"/>
                  </a:lnTo>
                  <a:lnTo>
                    <a:pt x="45808" y="9336"/>
                  </a:lnTo>
                  <a:lnTo>
                    <a:pt x="44017" y="9933"/>
                  </a:lnTo>
                  <a:lnTo>
                    <a:pt x="42171" y="10584"/>
                  </a:lnTo>
                  <a:lnTo>
                    <a:pt x="40326" y="11344"/>
                  </a:lnTo>
                  <a:lnTo>
                    <a:pt x="38372" y="12158"/>
                  </a:lnTo>
                  <a:lnTo>
                    <a:pt x="36418" y="13026"/>
                  </a:lnTo>
                  <a:lnTo>
                    <a:pt x="32565" y="14817"/>
                  </a:lnTo>
                  <a:lnTo>
                    <a:pt x="32565" y="14817"/>
                  </a:lnTo>
                  <a:lnTo>
                    <a:pt x="28712" y="16717"/>
                  </a:lnTo>
                  <a:lnTo>
                    <a:pt x="28712" y="16717"/>
                  </a:lnTo>
                  <a:lnTo>
                    <a:pt x="28440" y="16880"/>
                  </a:lnTo>
                  <a:lnTo>
                    <a:pt x="27897" y="17151"/>
                  </a:lnTo>
                  <a:lnTo>
                    <a:pt x="27843" y="17151"/>
                  </a:lnTo>
                  <a:lnTo>
                    <a:pt x="27626" y="17260"/>
                  </a:lnTo>
                  <a:lnTo>
                    <a:pt x="27626" y="17260"/>
                  </a:lnTo>
                  <a:lnTo>
                    <a:pt x="27300" y="17423"/>
                  </a:lnTo>
                  <a:lnTo>
                    <a:pt x="27029" y="17585"/>
                  </a:lnTo>
                  <a:lnTo>
                    <a:pt x="27029" y="17585"/>
                  </a:lnTo>
                  <a:lnTo>
                    <a:pt x="26921" y="17640"/>
                  </a:lnTo>
                  <a:lnTo>
                    <a:pt x="26921" y="17640"/>
                  </a:lnTo>
                  <a:lnTo>
                    <a:pt x="24098" y="18996"/>
                  </a:lnTo>
                  <a:lnTo>
                    <a:pt x="22416" y="19756"/>
                  </a:lnTo>
                  <a:lnTo>
                    <a:pt x="20571" y="20570"/>
                  </a:lnTo>
                  <a:lnTo>
                    <a:pt x="18725" y="21330"/>
                  </a:lnTo>
                  <a:lnTo>
                    <a:pt x="16771" y="22036"/>
                  </a:lnTo>
                  <a:lnTo>
                    <a:pt x="14818" y="22741"/>
                  </a:lnTo>
                  <a:lnTo>
                    <a:pt x="12864" y="23284"/>
                  </a:lnTo>
                  <a:lnTo>
                    <a:pt x="10964" y="23718"/>
                  </a:lnTo>
                  <a:lnTo>
                    <a:pt x="10042" y="23881"/>
                  </a:lnTo>
                  <a:lnTo>
                    <a:pt x="9173" y="23990"/>
                  </a:lnTo>
                  <a:lnTo>
                    <a:pt x="8305" y="24044"/>
                  </a:lnTo>
                  <a:lnTo>
                    <a:pt x="7491" y="24044"/>
                  </a:lnTo>
                  <a:lnTo>
                    <a:pt x="6731" y="24044"/>
                  </a:lnTo>
                  <a:lnTo>
                    <a:pt x="5971" y="23935"/>
                  </a:lnTo>
                  <a:lnTo>
                    <a:pt x="5265" y="23773"/>
                  </a:lnTo>
                  <a:lnTo>
                    <a:pt x="4614" y="23555"/>
                  </a:lnTo>
                  <a:lnTo>
                    <a:pt x="4071" y="23284"/>
                  </a:lnTo>
                  <a:lnTo>
                    <a:pt x="3529" y="22904"/>
                  </a:lnTo>
                  <a:lnTo>
                    <a:pt x="3095" y="22470"/>
                  </a:lnTo>
                  <a:lnTo>
                    <a:pt x="2660" y="21982"/>
                  </a:lnTo>
                  <a:lnTo>
                    <a:pt x="2389" y="21385"/>
                  </a:lnTo>
                  <a:lnTo>
                    <a:pt x="2118" y="20679"/>
                  </a:lnTo>
                  <a:lnTo>
                    <a:pt x="1" y="12484"/>
                  </a:lnTo>
                  <a:lnTo>
                    <a:pt x="1" y="12484"/>
                  </a:lnTo>
                  <a:lnTo>
                    <a:pt x="218" y="13081"/>
                  </a:lnTo>
                  <a:lnTo>
                    <a:pt x="489" y="13623"/>
                  </a:lnTo>
                  <a:lnTo>
                    <a:pt x="815" y="14166"/>
                  </a:lnTo>
                  <a:lnTo>
                    <a:pt x="1249" y="14600"/>
                  </a:lnTo>
                  <a:lnTo>
                    <a:pt x="1738" y="14980"/>
                  </a:lnTo>
                  <a:lnTo>
                    <a:pt x="2226" y="15360"/>
                  </a:lnTo>
                  <a:lnTo>
                    <a:pt x="2823" y="15632"/>
                  </a:lnTo>
                  <a:lnTo>
                    <a:pt x="3420" y="15794"/>
                  </a:lnTo>
                  <a:lnTo>
                    <a:pt x="3420" y="15794"/>
                  </a:lnTo>
                  <a:lnTo>
                    <a:pt x="4234" y="15957"/>
                  </a:lnTo>
                  <a:lnTo>
                    <a:pt x="5103" y="16066"/>
                  </a:lnTo>
                  <a:lnTo>
                    <a:pt x="5971" y="16120"/>
                  </a:lnTo>
                  <a:lnTo>
                    <a:pt x="6948" y="16066"/>
                  </a:lnTo>
                  <a:lnTo>
                    <a:pt x="7925" y="15957"/>
                  </a:lnTo>
                  <a:lnTo>
                    <a:pt x="8956" y="15794"/>
                  </a:lnTo>
                  <a:lnTo>
                    <a:pt x="10042" y="15632"/>
                  </a:lnTo>
                  <a:lnTo>
                    <a:pt x="11127" y="15360"/>
                  </a:lnTo>
                  <a:lnTo>
                    <a:pt x="12212" y="15035"/>
                  </a:lnTo>
                  <a:lnTo>
                    <a:pt x="13352" y="14709"/>
                  </a:lnTo>
                  <a:lnTo>
                    <a:pt x="15632" y="13895"/>
                  </a:lnTo>
                  <a:lnTo>
                    <a:pt x="17857" y="13026"/>
                  </a:lnTo>
                  <a:lnTo>
                    <a:pt x="20082" y="12104"/>
                  </a:lnTo>
                  <a:lnTo>
                    <a:pt x="20842" y="11778"/>
                  </a:lnTo>
                  <a:lnTo>
                    <a:pt x="21439" y="11507"/>
                  </a:lnTo>
                  <a:lnTo>
                    <a:pt x="21873" y="11290"/>
                  </a:lnTo>
                  <a:lnTo>
                    <a:pt x="21873" y="11290"/>
                  </a:lnTo>
                  <a:lnTo>
                    <a:pt x="23881" y="10367"/>
                  </a:lnTo>
                  <a:lnTo>
                    <a:pt x="23936" y="10313"/>
                  </a:lnTo>
                  <a:lnTo>
                    <a:pt x="24261" y="10150"/>
                  </a:lnTo>
                  <a:lnTo>
                    <a:pt x="24261" y="10150"/>
                  </a:lnTo>
                  <a:lnTo>
                    <a:pt x="25075" y="9770"/>
                  </a:lnTo>
                  <a:lnTo>
                    <a:pt x="25835" y="9444"/>
                  </a:lnTo>
                  <a:lnTo>
                    <a:pt x="25835" y="9444"/>
                  </a:lnTo>
                  <a:lnTo>
                    <a:pt x="27463" y="8630"/>
                  </a:lnTo>
                  <a:lnTo>
                    <a:pt x="27463" y="8630"/>
                  </a:lnTo>
                  <a:lnTo>
                    <a:pt x="30557" y="7165"/>
                  </a:lnTo>
                  <a:lnTo>
                    <a:pt x="30557" y="7165"/>
                  </a:lnTo>
                  <a:lnTo>
                    <a:pt x="33542" y="5808"/>
                  </a:lnTo>
                  <a:lnTo>
                    <a:pt x="36310" y="4668"/>
                  </a:lnTo>
                  <a:lnTo>
                    <a:pt x="38861" y="3637"/>
                  </a:lnTo>
                  <a:lnTo>
                    <a:pt x="41194" y="2769"/>
                  </a:lnTo>
                  <a:lnTo>
                    <a:pt x="43311" y="2063"/>
                  </a:lnTo>
                  <a:lnTo>
                    <a:pt x="45319" y="1412"/>
                  </a:lnTo>
                  <a:lnTo>
                    <a:pt x="47110" y="978"/>
                  </a:lnTo>
                  <a:lnTo>
                    <a:pt x="48684" y="598"/>
                  </a:lnTo>
                  <a:lnTo>
                    <a:pt x="50150" y="326"/>
                  </a:lnTo>
                  <a:lnTo>
                    <a:pt x="51506" y="109"/>
                  </a:lnTo>
                  <a:lnTo>
                    <a:pt x="52646" y="55"/>
                  </a:lnTo>
                  <a:lnTo>
                    <a:pt x="53677" y="1"/>
                  </a:lnTo>
                  <a:lnTo>
                    <a:pt x="54600" y="55"/>
                  </a:lnTo>
                  <a:lnTo>
                    <a:pt x="55360" y="164"/>
                  </a:lnTo>
                  <a:lnTo>
                    <a:pt x="56065" y="326"/>
                  </a:lnTo>
                  <a:lnTo>
                    <a:pt x="56608" y="489"/>
                  </a:lnTo>
                  <a:lnTo>
                    <a:pt x="56771" y="543"/>
                  </a:lnTo>
                  <a:lnTo>
                    <a:pt x="56771" y="543"/>
                  </a:lnTo>
                  <a:lnTo>
                    <a:pt x="57151" y="761"/>
                  </a:lnTo>
                  <a:lnTo>
                    <a:pt x="57151" y="761"/>
                  </a:lnTo>
                  <a:lnTo>
                    <a:pt x="57585" y="978"/>
                  </a:lnTo>
                  <a:lnTo>
                    <a:pt x="57965" y="1303"/>
                  </a:lnTo>
                  <a:lnTo>
                    <a:pt x="58236" y="1738"/>
                  </a:lnTo>
                  <a:lnTo>
                    <a:pt x="58508" y="2172"/>
                  </a:lnTo>
                  <a:lnTo>
                    <a:pt x="58508" y="2172"/>
                  </a:lnTo>
                  <a:lnTo>
                    <a:pt x="58508" y="2226"/>
                  </a:lnTo>
                  <a:lnTo>
                    <a:pt x="60353" y="93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2"/>
            <p:cNvSpPr/>
            <p:nvPr/>
          </p:nvSpPr>
          <p:spPr>
            <a:xfrm>
              <a:off x="-5576000" y="1176140"/>
              <a:ext cx="1209129" cy="395662"/>
            </a:xfrm>
            <a:custGeom>
              <a:rect b="b" l="l" r="r" t="t"/>
              <a:pathLst>
                <a:path extrusionOk="0" h="20353" w="62198">
                  <a:moveTo>
                    <a:pt x="52591" y="0"/>
                  </a:moveTo>
                  <a:lnTo>
                    <a:pt x="51126" y="54"/>
                  </a:lnTo>
                  <a:lnTo>
                    <a:pt x="49498" y="217"/>
                  </a:lnTo>
                  <a:lnTo>
                    <a:pt x="47707" y="489"/>
                  </a:lnTo>
                  <a:lnTo>
                    <a:pt x="45698" y="868"/>
                  </a:lnTo>
                  <a:lnTo>
                    <a:pt x="43582" y="1411"/>
                  </a:lnTo>
                  <a:lnTo>
                    <a:pt x="43093" y="1520"/>
                  </a:lnTo>
                  <a:lnTo>
                    <a:pt x="42279" y="1791"/>
                  </a:lnTo>
                  <a:lnTo>
                    <a:pt x="42225" y="1791"/>
                  </a:lnTo>
                  <a:lnTo>
                    <a:pt x="39565" y="2605"/>
                  </a:lnTo>
                  <a:lnTo>
                    <a:pt x="36906" y="3474"/>
                  </a:lnTo>
                  <a:lnTo>
                    <a:pt x="34301" y="4451"/>
                  </a:lnTo>
                  <a:lnTo>
                    <a:pt x="31696" y="5482"/>
                  </a:lnTo>
                  <a:lnTo>
                    <a:pt x="29416" y="6404"/>
                  </a:lnTo>
                  <a:lnTo>
                    <a:pt x="29036" y="6567"/>
                  </a:lnTo>
                  <a:lnTo>
                    <a:pt x="27842" y="7056"/>
                  </a:lnTo>
                  <a:lnTo>
                    <a:pt x="26431" y="7707"/>
                  </a:lnTo>
                  <a:lnTo>
                    <a:pt x="25997" y="7870"/>
                  </a:lnTo>
                  <a:lnTo>
                    <a:pt x="25292" y="8141"/>
                  </a:lnTo>
                  <a:lnTo>
                    <a:pt x="25237" y="8141"/>
                  </a:lnTo>
                  <a:lnTo>
                    <a:pt x="24532" y="8467"/>
                  </a:lnTo>
                  <a:lnTo>
                    <a:pt x="24423" y="8467"/>
                  </a:lnTo>
                  <a:lnTo>
                    <a:pt x="22089" y="9444"/>
                  </a:lnTo>
                  <a:lnTo>
                    <a:pt x="19701" y="10312"/>
                  </a:lnTo>
                  <a:lnTo>
                    <a:pt x="17259" y="11126"/>
                  </a:lnTo>
                  <a:lnTo>
                    <a:pt x="14817" y="11832"/>
                  </a:lnTo>
                  <a:lnTo>
                    <a:pt x="13948" y="12049"/>
                  </a:lnTo>
                  <a:lnTo>
                    <a:pt x="12700" y="12320"/>
                  </a:lnTo>
                  <a:lnTo>
                    <a:pt x="11506" y="12537"/>
                  </a:lnTo>
                  <a:lnTo>
                    <a:pt x="10312" y="12700"/>
                  </a:lnTo>
                  <a:lnTo>
                    <a:pt x="9172" y="12809"/>
                  </a:lnTo>
                  <a:lnTo>
                    <a:pt x="8087" y="12863"/>
                  </a:lnTo>
                  <a:lnTo>
                    <a:pt x="7001" y="12809"/>
                  </a:lnTo>
                  <a:lnTo>
                    <a:pt x="6024" y="12646"/>
                  </a:lnTo>
                  <a:lnTo>
                    <a:pt x="5048" y="12429"/>
                  </a:lnTo>
                  <a:lnTo>
                    <a:pt x="4179" y="12157"/>
                  </a:lnTo>
                  <a:lnTo>
                    <a:pt x="3365" y="11723"/>
                  </a:lnTo>
                  <a:lnTo>
                    <a:pt x="2605" y="11235"/>
                  </a:lnTo>
                  <a:lnTo>
                    <a:pt x="2225" y="10963"/>
                  </a:lnTo>
                  <a:lnTo>
                    <a:pt x="1900" y="10638"/>
                  </a:lnTo>
                  <a:lnTo>
                    <a:pt x="1628" y="10258"/>
                  </a:lnTo>
                  <a:lnTo>
                    <a:pt x="1303" y="9932"/>
                  </a:lnTo>
                  <a:lnTo>
                    <a:pt x="1031" y="9498"/>
                  </a:lnTo>
                  <a:lnTo>
                    <a:pt x="760" y="9064"/>
                  </a:lnTo>
                  <a:lnTo>
                    <a:pt x="543" y="8630"/>
                  </a:lnTo>
                  <a:lnTo>
                    <a:pt x="326" y="8087"/>
                  </a:lnTo>
                  <a:lnTo>
                    <a:pt x="0" y="7056"/>
                  </a:lnTo>
                  <a:lnTo>
                    <a:pt x="1954" y="14817"/>
                  </a:lnTo>
                  <a:lnTo>
                    <a:pt x="2117" y="15359"/>
                  </a:lnTo>
                  <a:lnTo>
                    <a:pt x="2334" y="15902"/>
                  </a:lnTo>
                  <a:lnTo>
                    <a:pt x="2605" y="16391"/>
                  </a:lnTo>
                  <a:lnTo>
                    <a:pt x="2822" y="16825"/>
                  </a:lnTo>
                  <a:lnTo>
                    <a:pt x="3094" y="17259"/>
                  </a:lnTo>
                  <a:lnTo>
                    <a:pt x="3419" y="17639"/>
                  </a:lnTo>
                  <a:lnTo>
                    <a:pt x="3745" y="18019"/>
                  </a:lnTo>
                  <a:lnTo>
                    <a:pt x="4071" y="18345"/>
                  </a:lnTo>
                  <a:lnTo>
                    <a:pt x="4396" y="18670"/>
                  </a:lnTo>
                  <a:lnTo>
                    <a:pt x="4776" y="18942"/>
                  </a:lnTo>
                  <a:lnTo>
                    <a:pt x="5590" y="19430"/>
                  </a:lnTo>
                  <a:lnTo>
                    <a:pt x="6459" y="19810"/>
                  </a:lnTo>
                  <a:lnTo>
                    <a:pt x="7381" y="20081"/>
                  </a:lnTo>
                  <a:lnTo>
                    <a:pt x="8358" y="20244"/>
                  </a:lnTo>
                  <a:lnTo>
                    <a:pt x="9389" y="20353"/>
                  </a:lnTo>
                  <a:lnTo>
                    <a:pt x="10475" y="20353"/>
                  </a:lnTo>
                  <a:lnTo>
                    <a:pt x="11615" y="20298"/>
                  </a:lnTo>
                  <a:lnTo>
                    <a:pt x="12809" y="20190"/>
                  </a:lnTo>
                  <a:lnTo>
                    <a:pt x="14003" y="19973"/>
                  </a:lnTo>
                  <a:lnTo>
                    <a:pt x="15251" y="19701"/>
                  </a:lnTo>
                  <a:lnTo>
                    <a:pt x="16499" y="19376"/>
                  </a:lnTo>
                  <a:lnTo>
                    <a:pt x="16879" y="19321"/>
                  </a:lnTo>
                  <a:lnTo>
                    <a:pt x="17313" y="19159"/>
                  </a:lnTo>
                  <a:lnTo>
                    <a:pt x="17693" y="19050"/>
                  </a:lnTo>
                  <a:lnTo>
                    <a:pt x="20136" y="18290"/>
                  </a:lnTo>
                  <a:lnTo>
                    <a:pt x="22632" y="17422"/>
                  </a:lnTo>
                  <a:lnTo>
                    <a:pt x="25020" y="16445"/>
                  </a:lnTo>
                  <a:lnTo>
                    <a:pt x="27463" y="15468"/>
                  </a:lnTo>
                  <a:lnTo>
                    <a:pt x="28222" y="15142"/>
                  </a:lnTo>
                  <a:lnTo>
                    <a:pt x="28928" y="14871"/>
                  </a:lnTo>
                  <a:lnTo>
                    <a:pt x="29036" y="14762"/>
                  </a:lnTo>
                  <a:lnTo>
                    <a:pt x="29362" y="14654"/>
                  </a:lnTo>
                  <a:lnTo>
                    <a:pt x="29742" y="14491"/>
                  </a:lnTo>
                  <a:lnTo>
                    <a:pt x="30448" y="14220"/>
                  </a:lnTo>
                  <a:lnTo>
                    <a:pt x="30827" y="14057"/>
                  </a:lnTo>
                  <a:lnTo>
                    <a:pt x="31262" y="13840"/>
                  </a:lnTo>
                  <a:lnTo>
                    <a:pt x="33541" y="12917"/>
                  </a:lnTo>
                  <a:lnTo>
                    <a:pt x="36309" y="11832"/>
                  </a:lnTo>
                  <a:lnTo>
                    <a:pt x="39077" y="10801"/>
                  </a:lnTo>
                  <a:lnTo>
                    <a:pt x="41845" y="9824"/>
                  </a:lnTo>
                  <a:lnTo>
                    <a:pt x="44559" y="9009"/>
                  </a:lnTo>
                  <a:lnTo>
                    <a:pt x="47218" y="8304"/>
                  </a:lnTo>
                  <a:lnTo>
                    <a:pt x="48466" y="8033"/>
                  </a:lnTo>
                  <a:lnTo>
                    <a:pt x="49715" y="7761"/>
                  </a:lnTo>
                  <a:lnTo>
                    <a:pt x="50963" y="7544"/>
                  </a:lnTo>
                  <a:lnTo>
                    <a:pt x="52103" y="7381"/>
                  </a:lnTo>
                  <a:lnTo>
                    <a:pt x="53242" y="7273"/>
                  </a:lnTo>
                  <a:lnTo>
                    <a:pt x="54328" y="7218"/>
                  </a:lnTo>
                  <a:lnTo>
                    <a:pt x="54491" y="7218"/>
                  </a:lnTo>
                  <a:lnTo>
                    <a:pt x="55956" y="7273"/>
                  </a:lnTo>
                  <a:lnTo>
                    <a:pt x="56607" y="7327"/>
                  </a:lnTo>
                  <a:lnTo>
                    <a:pt x="57259" y="7436"/>
                  </a:lnTo>
                  <a:lnTo>
                    <a:pt x="57856" y="7544"/>
                  </a:lnTo>
                  <a:lnTo>
                    <a:pt x="58453" y="7707"/>
                  </a:lnTo>
                  <a:lnTo>
                    <a:pt x="58995" y="7870"/>
                  </a:lnTo>
                  <a:lnTo>
                    <a:pt x="59538" y="8141"/>
                  </a:lnTo>
                  <a:lnTo>
                    <a:pt x="60027" y="8412"/>
                  </a:lnTo>
                  <a:lnTo>
                    <a:pt x="60461" y="8684"/>
                  </a:lnTo>
                  <a:lnTo>
                    <a:pt x="60841" y="9064"/>
                  </a:lnTo>
                  <a:lnTo>
                    <a:pt x="61221" y="9444"/>
                  </a:lnTo>
                  <a:lnTo>
                    <a:pt x="61492" y="9878"/>
                  </a:lnTo>
                  <a:lnTo>
                    <a:pt x="61763" y="10312"/>
                  </a:lnTo>
                  <a:lnTo>
                    <a:pt x="62035" y="10855"/>
                  </a:lnTo>
                  <a:lnTo>
                    <a:pt x="62198" y="11398"/>
                  </a:lnTo>
                  <a:lnTo>
                    <a:pt x="60461" y="4396"/>
                  </a:lnTo>
                  <a:lnTo>
                    <a:pt x="60244" y="3745"/>
                  </a:lnTo>
                  <a:lnTo>
                    <a:pt x="59918" y="3148"/>
                  </a:lnTo>
                  <a:lnTo>
                    <a:pt x="59538" y="2551"/>
                  </a:lnTo>
                  <a:lnTo>
                    <a:pt x="59050" y="2008"/>
                  </a:lnTo>
                  <a:lnTo>
                    <a:pt x="58507" y="1520"/>
                  </a:lnTo>
                  <a:lnTo>
                    <a:pt x="57801" y="1086"/>
                  </a:lnTo>
                  <a:lnTo>
                    <a:pt x="57042" y="760"/>
                  </a:lnTo>
                  <a:lnTo>
                    <a:pt x="56119" y="434"/>
                  </a:lnTo>
                  <a:lnTo>
                    <a:pt x="55088" y="217"/>
                  </a:lnTo>
                  <a:lnTo>
                    <a:pt x="53894" y="54"/>
                  </a:lnTo>
                  <a:lnTo>
                    <a:pt x="5259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2"/>
            <p:cNvSpPr/>
            <p:nvPr/>
          </p:nvSpPr>
          <p:spPr>
            <a:xfrm>
              <a:off x="-5576000" y="1176140"/>
              <a:ext cx="1209129" cy="395662"/>
            </a:xfrm>
            <a:custGeom>
              <a:rect b="b" l="l" r="r" t="t"/>
              <a:pathLst>
                <a:path extrusionOk="0" fill="none" h="20353" w="62198">
                  <a:moveTo>
                    <a:pt x="60461" y="4396"/>
                  </a:moveTo>
                  <a:lnTo>
                    <a:pt x="60461" y="4396"/>
                  </a:lnTo>
                  <a:lnTo>
                    <a:pt x="60244" y="3745"/>
                  </a:lnTo>
                  <a:lnTo>
                    <a:pt x="59918" y="3148"/>
                  </a:lnTo>
                  <a:lnTo>
                    <a:pt x="59538" y="2551"/>
                  </a:lnTo>
                  <a:lnTo>
                    <a:pt x="59050" y="2008"/>
                  </a:lnTo>
                  <a:lnTo>
                    <a:pt x="58507" y="1520"/>
                  </a:lnTo>
                  <a:lnTo>
                    <a:pt x="57801" y="1086"/>
                  </a:lnTo>
                  <a:lnTo>
                    <a:pt x="57042" y="760"/>
                  </a:lnTo>
                  <a:lnTo>
                    <a:pt x="56119" y="434"/>
                  </a:lnTo>
                  <a:lnTo>
                    <a:pt x="55088" y="217"/>
                  </a:lnTo>
                  <a:lnTo>
                    <a:pt x="53894" y="54"/>
                  </a:lnTo>
                  <a:lnTo>
                    <a:pt x="52591" y="0"/>
                  </a:lnTo>
                  <a:lnTo>
                    <a:pt x="51126" y="54"/>
                  </a:lnTo>
                  <a:lnTo>
                    <a:pt x="49498" y="217"/>
                  </a:lnTo>
                  <a:lnTo>
                    <a:pt x="47707" y="489"/>
                  </a:lnTo>
                  <a:lnTo>
                    <a:pt x="45698" y="868"/>
                  </a:lnTo>
                  <a:lnTo>
                    <a:pt x="43582" y="1411"/>
                  </a:lnTo>
                  <a:lnTo>
                    <a:pt x="43093" y="1520"/>
                  </a:lnTo>
                  <a:lnTo>
                    <a:pt x="42279" y="1791"/>
                  </a:lnTo>
                  <a:lnTo>
                    <a:pt x="42225" y="1791"/>
                  </a:lnTo>
                  <a:lnTo>
                    <a:pt x="42225" y="1791"/>
                  </a:lnTo>
                  <a:lnTo>
                    <a:pt x="39565" y="2605"/>
                  </a:lnTo>
                  <a:lnTo>
                    <a:pt x="36906" y="3474"/>
                  </a:lnTo>
                  <a:lnTo>
                    <a:pt x="34301" y="4451"/>
                  </a:lnTo>
                  <a:lnTo>
                    <a:pt x="31696" y="5482"/>
                  </a:lnTo>
                  <a:lnTo>
                    <a:pt x="31696" y="5482"/>
                  </a:lnTo>
                  <a:lnTo>
                    <a:pt x="29416" y="6404"/>
                  </a:lnTo>
                  <a:lnTo>
                    <a:pt x="29036" y="6567"/>
                  </a:lnTo>
                  <a:lnTo>
                    <a:pt x="27842" y="7056"/>
                  </a:lnTo>
                  <a:lnTo>
                    <a:pt x="26431" y="7707"/>
                  </a:lnTo>
                  <a:lnTo>
                    <a:pt x="25997" y="7870"/>
                  </a:lnTo>
                  <a:lnTo>
                    <a:pt x="25997" y="7870"/>
                  </a:lnTo>
                  <a:lnTo>
                    <a:pt x="25292" y="8141"/>
                  </a:lnTo>
                  <a:lnTo>
                    <a:pt x="25237" y="8141"/>
                  </a:lnTo>
                  <a:lnTo>
                    <a:pt x="24532" y="8467"/>
                  </a:lnTo>
                  <a:lnTo>
                    <a:pt x="24532" y="8467"/>
                  </a:lnTo>
                  <a:lnTo>
                    <a:pt x="24423" y="8467"/>
                  </a:lnTo>
                  <a:lnTo>
                    <a:pt x="24423" y="8467"/>
                  </a:lnTo>
                  <a:lnTo>
                    <a:pt x="22089" y="9444"/>
                  </a:lnTo>
                  <a:lnTo>
                    <a:pt x="19701" y="10312"/>
                  </a:lnTo>
                  <a:lnTo>
                    <a:pt x="17259" y="11126"/>
                  </a:lnTo>
                  <a:lnTo>
                    <a:pt x="14817" y="11832"/>
                  </a:lnTo>
                  <a:lnTo>
                    <a:pt x="13948" y="12049"/>
                  </a:lnTo>
                  <a:lnTo>
                    <a:pt x="13948" y="12049"/>
                  </a:lnTo>
                  <a:lnTo>
                    <a:pt x="12700" y="12320"/>
                  </a:lnTo>
                  <a:lnTo>
                    <a:pt x="11506" y="12537"/>
                  </a:lnTo>
                  <a:lnTo>
                    <a:pt x="10312" y="12700"/>
                  </a:lnTo>
                  <a:lnTo>
                    <a:pt x="9172" y="12809"/>
                  </a:lnTo>
                  <a:lnTo>
                    <a:pt x="8087" y="12863"/>
                  </a:lnTo>
                  <a:lnTo>
                    <a:pt x="7001" y="12809"/>
                  </a:lnTo>
                  <a:lnTo>
                    <a:pt x="6024" y="12646"/>
                  </a:lnTo>
                  <a:lnTo>
                    <a:pt x="5048" y="12429"/>
                  </a:lnTo>
                  <a:lnTo>
                    <a:pt x="4179" y="12157"/>
                  </a:lnTo>
                  <a:lnTo>
                    <a:pt x="3365" y="11723"/>
                  </a:lnTo>
                  <a:lnTo>
                    <a:pt x="2605" y="11235"/>
                  </a:lnTo>
                  <a:lnTo>
                    <a:pt x="2225" y="10963"/>
                  </a:lnTo>
                  <a:lnTo>
                    <a:pt x="1900" y="10638"/>
                  </a:lnTo>
                  <a:lnTo>
                    <a:pt x="1628" y="10258"/>
                  </a:lnTo>
                  <a:lnTo>
                    <a:pt x="1303" y="9932"/>
                  </a:lnTo>
                  <a:lnTo>
                    <a:pt x="1031" y="9498"/>
                  </a:lnTo>
                  <a:lnTo>
                    <a:pt x="760" y="9064"/>
                  </a:lnTo>
                  <a:lnTo>
                    <a:pt x="543" y="8630"/>
                  </a:lnTo>
                  <a:lnTo>
                    <a:pt x="326" y="8087"/>
                  </a:lnTo>
                  <a:lnTo>
                    <a:pt x="0" y="7056"/>
                  </a:lnTo>
                  <a:lnTo>
                    <a:pt x="1954" y="14817"/>
                  </a:lnTo>
                  <a:lnTo>
                    <a:pt x="1954" y="14817"/>
                  </a:lnTo>
                  <a:lnTo>
                    <a:pt x="2117" y="15359"/>
                  </a:lnTo>
                  <a:lnTo>
                    <a:pt x="2334" y="15902"/>
                  </a:lnTo>
                  <a:lnTo>
                    <a:pt x="2605" y="16391"/>
                  </a:lnTo>
                  <a:lnTo>
                    <a:pt x="2822" y="16825"/>
                  </a:lnTo>
                  <a:lnTo>
                    <a:pt x="3094" y="17259"/>
                  </a:lnTo>
                  <a:lnTo>
                    <a:pt x="3419" y="17639"/>
                  </a:lnTo>
                  <a:lnTo>
                    <a:pt x="3745" y="18019"/>
                  </a:lnTo>
                  <a:lnTo>
                    <a:pt x="4071" y="18345"/>
                  </a:lnTo>
                  <a:lnTo>
                    <a:pt x="4396" y="18670"/>
                  </a:lnTo>
                  <a:lnTo>
                    <a:pt x="4776" y="18942"/>
                  </a:lnTo>
                  <a:lnTo>
                    <a:pt x="5590" y="19430"/>
                  </a:lnTo>
                  <a:lnTo>
                    <a:pt x="6459" y="19810"/>
                  </a:lnTo>
                  <a:lnTo>
                    <a:pt x="7381" y="20081"/>
                  </a:lnTo>
                  <a:lnTo>
                    <a:pt x="8358" y="20244"/>
                  </a:lnTo>
                  <a:lnTo>
                    <a:pt x="9389" y="20353"/>
                  </a:lnTo>
                  <a:lnTo>
                    <a:pt x="10475" y="20353"/>
                  </a:lnTo>
                  <a:lnTo>
                    <a:pt x="11615" y="20298"/>
                  </a:lnTo>
                  <a:lnTo>
                    <a:pt x="12809" y="20190"/>
                  </a:lnTo>
                  <a:lnTo>
                    <a:pt x="14003" y="19973"/>
                  </a:lnTo>
                  <a:lnTo>
                    <a:pt x="15251" y="19701"/>
                  </a:lnTo>
                  <a:lnTo>
                    <a:pt x="16499" y="19376"/>
                  </a:lnTo>
                  <a:lnTo>
                    <a:pt x="16879" y="19321"/>
                  </a:lnTo>
                  <a:lnTo>
                    <a:pt x="17313" y="19159"/>
                  </a:lnTo>
                  <a:lnTo>
                    <a:pt x="17693" y="19050"/>
                  </a:lnTo>
                  <a:lnTo>
                    <a:pt x="17693" y="19050"/>
                  </a:lnTo>
                  <a:lnTo>
                    <a:pt x="20136" y="18290"/>
                  </a:lnTo>
                  <a:lnTo>
                    <a:pt x="22632" y="17422"/>
                  </a:lnTo>
                  <a:lnTo>
                    <a:pt x="25020" y="16445"/>
                  </a:lnTo>
                  <a:lnTo>
                    <a:pt x="27463" y="15468"/>
                  </a:lnTo>
                  <a:lnTo>
                    <a:pt x="27463" y="15468"/>
                  </a:lnTo>
                  <a:lnTo>
                    <a:pt x="28222" y="15142"/>
                  </a:lnTo>
                  <a:lnTo>
                    <a:pt x="28928" y="14871"/>
                  </a:lnTo>
                  <a:lnTo>
                    <a:pt x="29036" y="14762"/>
                  </a:lnTo>
                  <a:lnTo>
                    <a:pt x="29362" y="14654"/>
                  </a:lnTo>
                  <a:lnTo>
                    <a:pt x="29742" y="14491"/>
                  </a:lnTo>
                  <a:lnTo>
                    <a:pt x="30448" y="14220"/>
                  </a:lnTo>
                  <a:lnTo>
                    <a:pt x="30827" y="14057"/>
                  </a:lnTo>
                  <a:lnTo>
                    <a:pt x="31262" y="13840"/>
                  </a:lnTo>
                  <a:lnTo>
                    <a:pt x="31262" y="13840"/>
                  </a:lnTo>
                  <a:lnTo>
                    <a:pt x="33541" y="12917"/>
                  </a:lnTo>
                  <a:lnTo>
                    <a:pt x="33541" y="12917"/>
                  </a:lnTo>
                  <a:lnTo>
                    <a:pt x="36309" y="11832"/>
                  </a:lnTo>
                  <a:lnTo>
                    <a:pt x="39077" y="10801"/>
                  </a:lnTo>
                  <a:lnTo>
                    <a:pt x="41845" y="9824"/>
                  </a:lnTo>
                  <a:lnTo>
                    <a:pt x="44559" y="9009"/>
                  </a:lnTo>
                  <a:lnTo>
                    <a:pt x="47218" y="8304"/>
                  </a:lnTo>
                  <a:lnTo>
                    <a:pt x="48466" y="8033"/>
                  </a:lnTo>
                  <a:lnTo>
                    <a:pt x="49715" y="7761"/>
                  </a:lnTo>
                  <a:lnTo>
                    <a:pt x="50963" y="7544"/>
                  </a:lnTo>
                  <a:lnTo>
                    <a:pt x="52103" y="7381"/>
                  </a:lnTo>
                  <a:lnTo>
                    <a:pt x="53242" y="7273"/>
                  </a:lnTo>
                  <a:lnTo>
                    <a:pt x="54328" y="7218"/>
                  </a:lnTo>
                  <a:lnTo>
                    <a:pt x="54328" y="7218"/>
                  </a:lnTo>
                  <a:lnTo>
                    <a:pt x="54491" y="7218"/>
                  </a:lnTo>
                  <a:lnTo>
                    <a:pt x="54491" y="7218"/>
                  </a:lnTo>
                  <a:lnTo>
                    <a:pt x="55956" y="7273"/>
                  </a:lnTo>
                  <a:lnTo>
                    <a:pt x="56607" y="7327"/>
                  </a:lnTo>
                  <a:lnTo>
                    <a:pt x="57259" y="7436"/>
                  </a:lnTo>
                  <a:lnTo>
                    <a:pt x="57856" y="7544"/>
                  </a:lnTo>
                  <a:lnTo>
                    <a:pt x="58453" y="7707"/>
                  </a:lnTo>
                  <a:lnTo>
                    <a:pt x="58995" y="7870"/>
                  </a:lnTo>
                  <a:lnTo>
                    <a:pt x="59538" y="8141"/>
                  </a:lnTo>
                  <a:lnTo>
                    <a:pt x="60027" y="8412"/>
                  </a:lnTo>
                  <a:lnTo>
                    <a:pt x="60461" y="8684"/>
                  </a:lnTo>
                  <a:lnTo>
                    <a:pt x="60841" y="9064"/>
                  </a:lnTo>
                  <a:lnTo>
                    <a:pt x="61221" y="9444"/>
                  </a:lnTo>
                  <a:lnTo>
                    <a:pt x="61492" y="9878"/>
                  </a:lnTo>
                  <a:lnTo>
                    <a:pt x="61763" y="10312"/>
                  </a:lnTo>
                  <a:lnTo>
                    <a:pt x="62035" y="10855"/>
                  </a:lnTo>
                  <a:lnTo>
                    <a:pt x="62198" y="11398"/>
                  </a:lnTo>
                  <a:lnTo>
                    <a:pt x="60461" y="43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2"/>
            <p:cNvSpPr/>
            <p:nvPr/>
          </p:nvSpPr>
          <p:spPr>
            <a:xfrm>
              <a:off x="-5500048" y="1456775"/>
              <a:ext cx="1202811" cy="407287"/>
            </a:xfrm>
            <a:custGeom>
              <a:rect b="b" l="l" r="r" t="t"/>
              <a:pathLst>
                <a:path extrusionOk="0" h="20951" w="61873">
                  <a:moveTo>
                    <a:pt x="51669" y="1"/>
                  </a:moveTo>
                  <a:lnTo>
                    <a:pt x="49932" y="164"/>
                  </a:lnTo>
                  <a:lnTo>
                    <a:pt x="47979" y="435"/>
                  </a:lnTo>
                  <a:lnTo>
                    <a:pt x="45808" y="869"/>
                  </a:lnTo>
                  <a:lnTo>
                    <a:pt x="43474" y="1466"/>
                  </a:lnTo>
                  <a:lnTo>
                    <a:pt x="40869" y="2280"/>
                  </a:lnTo>
                  <a:lnTo>
                    <a:pt x="37992" y="3203"/>
                  </a:lnTo>
                  <a:lnTo>
                    <a:pt x="34844" y="4397"/>
                  </a:lnTo>
                  <a:lnTo>
                    <a:pt x="31479" y="5754"/>
                  </a:lnTo>
                  <a:lnTo>
                    <a:pt x="29254" y="6676"/>
                  </a:lnTo>
                  <a:lnTo>
                    <a:pt x="28006" y="7273"/>
                  </a:lnTo>
                  <a:lnTo>
                    <a:pt x="26649" y="7816"/>
                  </a:lnTo>
                  <a:lnTo>
                    <a:pt x="26595" y="7871"/>
                  </a:lnTo>
                  <a:lnTo>
                    <a:pt x="24750" y="8630"/>
                  </a:lnTo>
                  <a:lnTo>
                    <a:pt x="24695" y="8685"/>
                  </a:lnTo>
                  <a:lnTo>
                    <a:pt x="22144" y="9716"/>
                  </a:lnTo>
                  <a:lnTo>
                    <a:pt x="19594" y="10693"/>
                  </a:lnTo>
                  <a:lnTo>
                    <a:pt x="17043" y="11561"/>
                  </a:lnTo>
                  <a:lnTo>
                    <a:pt x="15794" y="11941"/>
                  </a:lnTo>
                  <a:lnTo>
                    <a:pt x="14546" y="12321"/>
                  </a:lnTo>
                  <a:lnTo>
                    <a:pt x="13298" y="12647"/>
                  </a:lnTo>
                  <a:lnTo>
                    <a:pt x="12104" y="12918"/>
                  </a:lnTo>
                  <a:lnTo>
                    <a:pt x="10964" y="13135"/>
                  </a:lnTo>
                  <a:lnTo>
                    <a:pt x="9824" y="13244"/>
                  </a:lnTo>
                  <a:lnTo>
                    <a:pt x="8739" y="13352"/>
                  </a:lnTo>
                  <a:lnTo>
                    <a:pt x="7653" y="13406"/>
                  </a:lnTo>
                  <a:lnTo>
                    <a:pt x="6622" y="13352"/>
                  </a:lnTo>
                  <a:lnTo>
                    <a:pt x="5700" y="13244"/>
                  </a:lnTo>
                  <a:lnTo>
                    <a:pt x="5537" y="13244"/>
                  </a:lnTo>
                  <a:lnTo>
                    <a:pt x="4560" y="12972"/>
                  </a:lnTo>
                  <a:lnTo>
                    <a:pt x="3637" y="12647"/>
                  </a:lnTo>
                  <a:lnTo>
                    <a:pt x="3257" y="12429"/>
                  </a:lnTo>
                  <a:lnTo>
                    <a:pt x="2823" y="12212"/>
                  </a:lnTo>
                  <a:lnTo>
                    <a:pt x="2443" y="11941"/>
                  </a:lnTo>
                  <a:lnTo>
                    <a:pt x="2063" y="11615"/>
                  </a:lnTo>
                  <a:lnTo>
                    <a:pt x="1738" y="11290"/>
                  </a:lnTo>
                  <a:lnTo>
                    <a:pt x="1412" y="10964"/>
                  </a:lnTo>
                  <a:lnTo>
                    <a:pt x="1141" y="10530"/>
                  </a:lnTo>
                  <a:lnTo>
                    <a:pt x="869" y="10096"/>
                  </a:lnTo>
                  <a:lnTo>
                    <a:pt x="598" y="9662"/>
                  </a:lnTo>
                  <a:lnTo>
                    <a:pt x="381" y="9173"/>
                  </a:lnTo>
                  <a:lnTo>
                    <a:pt x="218" y="8630"/>
                  </a:lnTo>
                  <a:lnTo>
                    <a:pt x="1" y="8088"/>
                  </a:lnTo>
                  <a:lnTo>
                    <a:pt x="2009" y="15849"/>
                  </a:lnTo>
                  <a:lnTo>
                    <a:pt x="2335" y="16826"/>
                  </a:lnTo>
                  <a:lnTo>
                    <a:pt x="2823" y="17694"/>
                  </a:lnTo>
                  <a:lnTo>
                    <a:pt x="3094" y="18128"/>
                  </a:lnTo>
                  <a:lnTo>
                    <a:pt x="3366" y="18508"/>
                  </a:lnTo>
                  <a:lnTo>
                    <a:pt x="3637" y="18834"/>
                  </a:lnTo>
                  <a:lnTo>
                    <a:pt x="3963" y="19159"/>
                  </a:lnTo>
                  <a:lnTo>
                    <a:pt x="4668" y="19702"/>
                  </a:lnTo>
                  <a:lnTo>
                    <a:pt x="5428" y="20136"/>
                  </a:lnTo>
                  <a:lnTo>
                    <a:pt x="6242" y="20462"/>
                  </a:lnTo>
                  <a:lnTo>
                    <a:pt x="7111" y="20733"/>
                  </a:lnTo>
                  <a:lnTo>
                    <a:pt x="7219" y="20733"/>
                  </a:lnTo>
                  <a:lnTo>
                    <a:pt x="8250" y="20896"/>
                  </a:lnTo>
                  <a:lnTo>
                    <a:pt x="9336" y="20950"/>
                  </a:lnTo>
                  <a:lnTo>
                    <a:pt x="10530" y="20950"/>
                  </a:lnTo>
                  <a:lnTo>
                    <a:pt x="11724" y="20842"/>
                  </a:lnTo>
                  <a:lnTo>
                    <a:pt x="13026" y="20625"/>
                  </a:lnTo>
                  <a:lnTo>
                    <a:pt x="14329" y="20353"/>
                  </a:lnTo>
                  <a:lnTo>
                    <a:pt x="15632" y="20028"/>
                  </a:lnTo>
                  <a:lnTo>
                    <a:pt x="17043" y="19648"/>
                  </a:lnTo>
                  <a:lnTo>
                    <a:pt x="18400" y="19214"/>
                  </a:lnTo>
                  <a:lnTo>
                    <a:pt x="19811" y="18725"/>
                  </a:lnTo>
                  <a:lnTo>
                    <a:pt x="22687" y="17640"/>
                  </a:lnTo>
                  <a:lnTo>
                    <a:pt x="25564" y="16500"/>
                  </a:lnTo>
                  <a:lnTo>
                    <a:pt x="28440" y="15252"/>
                  </a:lnTo>
                  <a:lnTo>
                    <a:pt x="29308" y="14872"/>
                  </a:lnTo>
                  <a:lnTo>
                    <a:pt x="29960" y="14600"/>
                  </a:lnTo>
                  <a:lnTo>
                    <a:pt x="30394" y="14383"/>
                  </a:lnTo>
                  <a:lnTo>
                    <a:pt x="30665" y="14275"/>
                  </a:lnTo>
                  <a:lnTo>
                    <a:pt x="33325" y="13135"/>
                  </a:lnTo>
                  <a:lnTo>
                    <a:pt x="37178" y="11561"/>
                  </a:lnTo>
                  <a:lnTo>
                    <a:pt x="40652" y="10259"/>
                  </a:lnTo>
                  <a:lnTo>
                    <a:pt x="43800" y="9282"/>
                  </a:lnTo>
                  <a:lnTo>
                    <a:pt x="45265" y="8847"/>
                  </a:lnTo>
                  <a:lnTo>
                    <a:pt x="46622" y="8468"/>
                  </a:lnTo>
                  <a:lnTo>
                    <a:pt x="47924" y="8142"/>
                  </a:lnTo>
                  <a:lnTo>
                    <a:pt x="49118" y="7871"/>
                  </a:lnTo>
                  <a:lnTo>
                    <a:pt x="50312" y="7653"/>
                  </a:lnTo>
                  <a:lnTo>
                    <a:pt x="51344" y="7491"/>
                  </a:lnTo>
                  <a:lnTo>
                    <a:pt x="52375" y="7328"/>
                  </a:lnTo>
                  <a:lnTo>
                    <a:pt x="53297" y="7273"/>
                  </a:lnTo>
                  <a:lnTo>
                    <a:pt x="54166" y="7219"/>
                  </a:lnTo>
                  <a:lnTo>
                    <a:pt x="56011" y="7219"/>
                  </a:lnTo>
                  <a:lnTo>
                    <a:pt x="56771" y="7328"/>
                  </a:lnTo>
                  <a:lnTo>
                    <a:pt x="57531" y="7436"/>
                  </a:lnTo>
                  <a:lnTo>
                    <a:pt x="58182" y="7599"/>
                  </a:lnTo>
                  <a:lnTo>
                    <a:pt x="58779" y="7816"/>
                  </a:lnTo>
                  <a:lnTo>
                    <a:pt x="59322" y="7979"/>
                  </a:lnTo>
                  <a:lnTo>
                    <a:pt x="59756" y="8250"/>
                  </a:lnTo>
                  <a:lnTo>
                    <a:pt x="60190" y="8522"/>
                  </a:lnTo>
                  <a:lnTo>
                    <a:pt x="60570" y="8793"/>
                  </a:lnTo>
                  <a:lnTo>
                    <a:pt x="60841" y="9065"/>
                  </a:lnTo>
                  <a:lnTo>
                    <a:pt x="61113" y="9390"/>
                  </a:lnTo>
                  <a:lnTo>
                    <a:pt x="61330" y="9662"/>
                  </a:lnTo>
                  <a:lnTo>
                    <a:pt x="61655" y="10259"/>
                  </a:lnTo>
                  <a:lnTo>
                    <a:pt x="61873" y="10856"/>
                  </a:lnTo>
                  <a:lnTo>
                    <a:pt x="60082" y="3909"/>
                  </a:lnTo>
                  <a:lnTo>
                    <a:pt x="59919" y="3474"/>
                  </a:lnTo>
                  <a:lnTo>
                    <a:pt x="59702" y="3094"/>
                  </a:lnTo>
                  <a:lnTo>
                    <a:pt x="59485" y="2715"/>
                  </a:lnTo>
                  <a:lnTo>
                    <a:pt x="59213" y="2335"/>
                  </a:lnTo>
                  <a:lnTo>
                    <a:pt x="58942" y="1955"/>
                  </a:lnTo>
                  <a:lnTo>
                    <a:pt x="58562" y="1629"/>
                  </a:lnTo>
                  <a:lnTo>
                    <a:pt x="58182" y="1303"/>
                  </a:lnTo>
                  <a:lnTo>
                    <a:pt x="57694" y="1032"/>
                  </a:lnTo>
                  <a:lnTo>
                    <a:pt x="57205" y="761"/>
                  </a:lnTo>
                  <a:lnTo>
                    <a:pt x="56662" y="544"/>
                  </a:lnTo>
                  <a:lnTo>
                    <a:pt x="56011" y="381"/>
                  </a:lnTo>
                  <a:lnTo>
                    <a:pt x="55360" y="218"/>
                  </a:lnTo>
                  <a:lnTo>
                    <a:pt x="54600" y="109"/>
                  </a:lnTo>
                  <a:lnTo>
                    <a:pt x="5384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2"/>
            <p:cNvSpPr/>
            <p:nvPr/>
          </p:nvSpPr>
          <p:spPr>
            <a:xfrm>
              <a:off x="-5500048" y="1456775"/>
              <a:ext cx="1202811" cy="407287"/>
            </a:xfrm>
            <a:custGeom>
              <a:rect b="b" l="l" r="r" t="t"/>
              <a:pathLst>
                <a:path extrusionOk="0" fill="none" h="20951" w="61873">
                  <a:moveTo>
                    <a:pt x="60082" y="3909"/>
                  </a:moveTo>
                  <a:lnTo>
                    <a:pt x="60082" y="3909"/>
                  </a:lnTo>
                  <a:lnTo>
                    <a:pt x="59919" y="3474"/>
                  </a:lnTo>
                  <a:lnTo>
                    <a:pt x="59702" y="3094"/>
                  </a:lnTo>
                  <a:lnTo>
                    <a:pt x="59485" y="2715"/>
                  </a:lnTo>
                  <a:lnTo>
                    <a:pt x="59213" y="2335"/>
                  </a:lnTo>
                  <a:lnTo>
                    <a:pt x="58942" y="1955"/>
                  </a:lnTo>
                  <a:lnTo>
                    <a:pt x="58562" y="1629"/>
                  </a:lnTo>
                  <a:lnTo>
                    <a:pt x="58182" y="1303"/>
                  </a:lnTo>
                  <a:lnTo>
                    <a:pt x="57694" y="1032"/>
                  </a:lnTo>
                  <a:lnTo>
                    <a:pt x="57205" y="761"/>
                  </a:lnTo>
                  <a:lnTo>
                    <a:pt x="56662" y="544"/>
                  </a:lnTo>
                  <a:lnTo>
                    <a:pt x="56011" y="381"/>
                  </a:lnTo>
                  <a:lnTo>
                    <a:pt x="55360" y="218"/>
                  </a:lnTo>
                  <a:lnTo>
                    <a:pt x="54600" y="109"/>
                  </a:lnTo>
                  <a:lnTo>
                    <a:pt x="53840" y="1"/>
                  </a:lnTo>
                  <a:lnTo>
                    <a:pt x="52972" y="1"/>
                  </a:lnTo>
                  <a:lnTo>
                    <a:pt x="51995" y="1"/>
                  </a:lnTo>
                  <a:lnTo>
                    <a:pt x="51669" y="1"/>
                  </a:lnTo>
                  <a:lnTo>
                    <a:pt x="51669" y="1"/>
                  </a:lnTo>
                  <a:lnTo>
                    <a:pt x="49932" y="164"/>
                  </a:lnTo>
                  <a:lnTo>
                    <a:pt x="47979" y="435"/>
                  </a:lnTo>
                  <a:lnTo>
                    <a:pt x="45808" y="869"/>
                  </a:lnTo>
                  <a:lnTo>
                    <a:pt x="43474" y="1466"/>
                  </a:lnTo>
                  <a:lnTo>
                    <a:pt x="40869" y="2280"/>
                  </a:lnTo>
                  <a:lnTo>
                    <a:pt x="37992" y="3203"/>
                  </a:lnTo>
                  <a:lnTo>
                    <a:pt x="34844" y="4397"/>
                  </a:lnTo>
                  <a:lnTo>
                    <a:pt x="31479" y="5754"/>
                  </a:lnTo>
                  <a:lnTo>
                    <a:pt x="31479" y="5754"/>
                  </a:lnTo>
                  <a:lnTo>
                    <a:pt x="29254" y="6676"/>
                  </a:lnTo>
                  <a:lnTo>
                    <a:pt x="28006" y="7273"/>
                  </a:lnTo>
                  <a:lnTo>
                    <a:pt x="26649" y="7816"/>
                  </a:lnTo>
                  <a:lnTo>
                    <a:pt x="26595" y="7871"/>
                  </a:lnTo>
                  <a:lnTo>
                    <a:pt x="24750" y="8630"/>
                  </a:lnTo>
                  <a:lnTo>
                    <a:pt x="24695" y="8685"/>
                  </a:lnTo>
                  <a:lnTo>
                    <a:pt x="24695" y="8685"/>
                  </a:lnTo>
                  <a:lnTo>
                    <a:pt x="22144" y="9716"/>
                  </a:lnTo>
                  <a:lnTo>
                    <a:pt x="19594" y="10693"/>
                  </a:lnTo>
                  <a:lnTo>
                    <a:pt x="17043" y="11561"/>
                  </a:lnTo>
                  <a:lnTo>
                    <a:pt x="15794" y="11941"/>
                  </a:lnTo>
                  <a:lnTo>
                    <a:pt x="14546" y="12321"/>
                  </a:lnTo>
                  <a:lnTo>
                    <a:pt x="13298" y="12647"/>
                  </a:lnTo>
                  <a:lnTo>
                    <a:pt x="12104" y="12918"/>
                  </a:lnTo>
                  <a:lnTo>
                    <a:pt x="10964" y="13135"/>
                  </a:lnTo>
                  <a:lnTo>
                    <a:pt x="9824" y="13244"/>
                  </a:lnTo>
                  <a:lnTo>
                    <a:pt x="8739" y="13352"/>
                  </a:lnTo>
                  <a:lnTo>
                    <a:pt x="7653" y="13406"/>
                  </a:lnTo>
                  <a:lnTo>
                    <a:pt x="6622" y="13352"/>
                  </a:lnTo>
                  <a:lnTo>
                    <a:pt x="5700" y="13244"/>
                  </a:lnTo>
                  <a:lnTo>
                    <a:pt x="5537" y="13244"/>
                  </a:lnTo>
                  <a:lnTo>
                    <a:pt x="5537" y="13244"/>
                  </a:lnTo>
                  <a:lnTo>
                    <a:pt x="4560" y="12972"/>
                  </a:lnTo>
                  <a:lnTo>
                    <a:pt x="3637" y="12647"/>
                  </a:lnTo>
                  <a:lnTo>
                    <a:pt x="3257" y="12429"/>
                  </a:lnTo>
                  <a:lnTo>
                    <a:pt x="2823" y="12212"/>
                  </a:lnTo>
                  <a:lnTo>
                    <a:pt x="2443" y="11941"/>
                  </a:lnTo>
                  <a:lnTo>
                    <a:pt x="2063" y="11615"/>
                  </a:lnTo>
                  <a:lnTo>
                    <a:pt x="1738" y="11290"/>
                  </a:lnTo>
                  <a:lnTo>
                    <a:pt x="1412" y="10964"/>
                  </a:lnTo>
                  <a:lnTo>
                    <a:pt x="1141" y="10530"/>
                  </a:lnTo>
                  <a:lnTo>
                    <a:pt x="869" y="10096"/>
                  </a:lnTo>
                  <a:lnTo>
                    <a:pt x="598" y="9662"/>
                  </a:lnTo>
                  <a:lnTo>
                    <a:pt x="381" y="9173"/>
                  </a:lnTo>
                  <a:lnTo>
                    <a:pt x="218" y="8630"/>
                  </a:lnTo>
                  <a:lnTo>
                    <a:pt x="1" y="8088"/>
                  </a:lnTo>
                  <a:lnTo>
                    <a:pt x="2009" y="15849"/>
                  </a:lnTo>
                  <a:lnTo>
                    <a:pt x="2009" y="15849"/>
                  </a:lnTo>
                  <a:lnTo>
                    <a:pt x="2335" y="16826"/>
                  </a:lnTo>
                  <a:lnTo>
                    <a:pt x="2823" y="17694"/>
                  </a:lnTo>
                  <a:lnTo>
                    <a:pt x="3094" y="18128"/>
                  </a:lnTo>
                  <a:lnTo>
                    <a:pt x="3366" y="18508"/>
                  </a:lnTo>
                  <a:lnTo>
                    <a:pt x="3637" y="18834"/>
                  </a:lnTo>
                  <a:lnTo>
                    <a:pt x="3963" y="19159"/>
                  </a:lnTo>
                  <a:lnTo>
                    <a:pt x="4668" y="19702"/>
                  </a:lnTo>
                  <a:lnTo>
                    <a:pt x="5428" y="20136"/>
                  </a:lnTo>
                  <a:lnTo>
                    <a:pt x="6242" y="20462"/>
                  </a:lnTo>
                  <a:lnTo>
                    <a:pt x="7111" y="20733"/>
                  </a:lnTo>
                  <a:lnTo>
                    <a:pt x="7219" y="20733"/>
                  </a:lnTo>
                  <a:lnTo>
                    <a:pt x="7219" y="20733"/>
                  </a:lnTo>
                  <a:lnTo>
                    <a:pt x="8250" y="20896"/>
                  </a:lnTo>
                  <a:lnTo>
                    <a:pt x="9336" y="20950"/>
                  </a:lnTo>
                  <a:lnTo>
                    <a:pt x="10530" y="20950"/>
                  </a:lnTo>
                  <a:lnTo>
                    <a:pt x="11724" y="20842"/>
                  </a:lnTo>
                  <a:lnTo>
                    <a:pt x="13026" y="20625"/>
                  </a:lnTo>
                  <a:lnTo>
                    <a:pt x="14329" y="20353"/>
                  </a:lnTo>
                  <a:lnTo>
                    <a:pt x="15632" y="20028"/>
                  </a:lnTo>
                  <a:lnTo>
                    <a:pt x="17043" y="19648"/>
                  </a:lnTo>
                  <a:lnTo>
                    <a:pt x="18400" y="19214"/>
                  </a:lnTo>
                  <a:lnTo>
                    <a:pt x="19811" y="18725"/>
                  </a:lnTo>
                  <a:lnTo>
                    <a:pt x="22687" y="17640"/>
                  </a:lnTo>
                  <a:lnTo>
                    <a:pt x="25564" y="16500"/>
                  </a:lnTo>
                  <a:lnTo>
                    <a:pt x="28440" y="15252"/>
                  </a:lnTo>
                  <a:lnTo>
                    <a:pt x="29308" y="14872"/>
                  </a:lnTo>
                  <a:lnTo>
                    <a:pt x="29960" y="14600"/>
                  </a:lnTo>
                  <a:lnTo>
                    <a:pt x="30394" y="14383"/>
                  </a:lnTo>
                  <a:lnTo>
                    <a:pt x="30665" y="14275"/>
                  </a:lnTo>
                  <a:lnTo>
                    <a:pt x="30665" y="14275"/>
                  </a:lnTo>
                  <a:lnTo>
                    <a:pt x="33325" y="13135"/>
                  </a:lnTo>
                  <a:lnTo>
                    <a:pt x="33325" y="13135"/>
                  </a:lnTo>
                  <a:lnTo>
                    <a:pt x="37178" y="11561"/>
                  </a:lnTo>
                  <a:lnTo>
                    <a:pt x="40652" y="10259"/>
                  </a:lnTo>
                  <a:lnTo>
                    <a:pt x="43800" y="9282"/>
                  </a:lnTo>
                  <a:lnTo>
                    <a:pt x="45265" y="8847"/>
                  </a:lnTo>
                  <a:lnTo>
                    <a:pt x="46622" y="8468"/>
                  </a:lnTo>
                  <a:lnTo>
                    <a:pt x="47924" y="8142"/>
                  </a:lnTo>
                  <a:lnTo>
                    <a:pt x="49118" y="7871"/>
                  </a:lnTo>
                  <a:lnTo>
                    <a:pt x="50312" y="7653"/>
                  </a:lnTo>
                  <a:lnTo>
                    <a:pt x="51344" y="7491"/>
                  </a:lnTo>
                  <a:lnTo>
                    <a:pt x="52375" y="7328"/>
                  </a:lnTo>
                  <a:lnTo>
                    <a:pt x="53297" y="7273"/>
                  </a:lnTo>
                  <a:lnTo>
                    <a:pt x="54166" y="7219"/>
                  </a:lnTo>
                  <a:lnTo>
                    <a:pt x="55034" y="7219"/>
                  </a:lnTo>
                  <a:lnTo>
                    <a:pt x="55088" y="7219"/>
                  </a:lnTo>
                  <a:lnTo>
                    <a:pt x="55088" y="7219"/>
                  </a:lnTo>
                  <a:lnTo>
                    <a:pt x="56011" y="7219"/>
                  </a:lnTo>
                  <a:lnTo>
                    <a:pt x="56771" y="7328"/>
                  </a:lnTo>
                  <a:lnTo>
                    <a:pt x="57531" y="7436"/>
                  </a:lnTo>
                  <a:lnTo>
                    <a:pt x="58182" y="7599"/>
                  </a:lnTo>
                  <a:lnTo>
                    <a:pt x="58779" y="7816"/>
                  </a:lnTo>
                  <a:lnTo>
                    <a:pt x="59322" y="7979"/>
                  </a:lnTo>
                  <a:lnTo>
                    <a:pt x="59756" y="8250"/>
                  </a:lnTo>
                  <a:lnTo>
                    <a:pt x="60190" y="8522"/>
                  </a:lnTo>
                  <a:lnTo>
                    <a:pt x="60570" y="8793"/>
                  </a:lnTo>
                  <a:lnTo>
                    <a:pt x="60841" y="9065"/>
                  </a:lnTo>
                  <a:lnTo>
                    <a:pt x="61113" y="9390"/>
                  </a:lnTo>
                  <a:lnTo>
                    <a:pt x="61330" y="9662"/>
                  </a:lnTo>
                  <a:lnTo>
                    <a:pt x="61655" y="10259"/>
                  </a:lnTo>
                  <a:lnTo>
                    <a:pt x="61873" y="10856"/>
                  </a:lnTo>
                  <a:lnTo>
                    <a:pt x="60082" y="39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2"/>
            <p:cNvSpPr/>
            <p:nvPr/>
          </p:nvSpPr>
          <p:spPr>
            <a:xfrm>
              <a:off x="-5424077" y="1736381"/>
              <a:ext cx="1195424" cy="419943"/>
            </a:xfrm>
            <a:custGeom>
              <a:rect b="b" l="l" r="r" t="t"/>
              <a:pathLst>
                <a:path extrusionOk="0" h="21602" w="61493">
                  <a:moveTo>
                    <a:pt x="52971" y="0"/>
                  </a:moveTo>
                  <a:lnTo>
                    <a:pt x="51560" y="55"/>
                  </a:lnTo>
                  <a:lnTo>
                    <a:pt x="49932" y="217"/>
                  </a:lnTo>
                  <a:lnTo>
                    <a:pt x="48250" y="489"/>
                  </a:lnTo>
                  <a:lnTo>
                    <a:pt x="46350" y="923"/>
                  </a:lnTo>
                  <a:lnTo>
                    <a:pt x="46079" y="977"/>
                  </a:lnTo>
                  <a:lnTo>
                    <a:pt x="44179" y="1466"/>
                  </a:lnTo>
                  <a:lnTo>
                    <a:pt x="42334" y="2063"/>
                  </a:lnTo>
                  <a:lnTo>
                    <a:pt x="40434" y="2660"/>
                  </a:lnTo>
                  <a:lnTo>
                    <a:pt x="38589" y="3257"/>
                  </a:lnTo>
                  <a:lnTo>
                    <a:pt x="36744" y="3962"/>
                  </a:lnTo>
                  <a:lnTo>
                    <a:pt x="34898" y="4614"/>
                  </a:lnTo>
                  <a:lnTo>
                    <a:pt x="33107" y="5373"/>
                  </a:lnTo>
                  <a:lnTo>
                    <a:pt x="31262" y="6133"/>
                  </a:lnTo>
                  <a:lnTo>
                    <a:pt x="27680" y="7707"/>
                  </a:lnTo>
                  <a:lnTo>
                    <a:pt x="27083" y="7979"/>
                  </a:lnTo>
                  <a:lnTo>
                    <a:pt x="26486" y="8250"/>
                  </a:lnTo>
                  <a:lnTo>
                    <a:pt x="23338" y="9607"/>
                  </a:lnTo>
                  <a:lnTo>
                    <a:pt x="21656" y="10312"/>
                  </a:lnTo>
                  <a:lnTo>
                    <a:pt x="19919" y="11018"/>
                  </a:lnTo>
                  <a:lnTo>
                    <a:pt x="19159" y="11289"/>
                  </a:lnTo>
                  <a:lnTo>
                    <a:pt x="17097" y="12049"/>
                  </a:lnTo>
                  <a:lnTo>
                    <a:pt x="15089" y="12700"/>
                  </a:lnTo>
                  <a:lnTo>
                    <a:pt x="13026" y="13243"/>
                  </a:lnTo>
                  <a:lnTo>
                    <a:pt x="11072" y="13677"/>
                  </a:lnTo>
                  <a:lnTo>
                    <a:pt x="10095" y="13840"/>
                  </a:lnTo>
                  <a:lnTo>
                    <a:pt x="9173" y="13949"/>
                  </a:lnTo>
                  <a:lnTo>
                    <a:pt x="8250" y="14003"/>
                  </a:lnTo>
                  <a:lnTo>
                    <a:pt x="7382" y="14057"/>
                  </a:lnTo>
                  <a:lnTo>
                    <a:pt x="6513" y="14003"/>
                  </a:lnTo>
                  <a:lnTo>
                    <a:pt x="5699" y="13949"/>
                  </a:lnTo>
                  <a:lnTo>
                    <a:pt x="4885" y="13786"/>
                  </a:lnTo>
                  <a:lnTo>
                    <a:pt x="4180" y="13623"/>
                  </a:lnTo>
                  <a:lnTo>
                    <a:pt x="4017" y="13569"/>
                  </a:lnTo>
                  <a:lnTo>
                    <a:pt x="3257" y="13243"/>
                  </a:lnTo>
                  <a:lnTo>
                    <a:pt x="2606" y="12917"/>
                  </a:lnTo>
                  <a:lnTo>
                    <a:pt x="1954" y="12429"/>
                  </a:lnTo>
                  <a:lnTo>
                    <a:pt x="1412" y="11886"/>
                  </a:lnTo>
                  <a:lnTo>
                    <a:pt x="977" y="11289"/>
                  </a:lnTo>
                  <a:lnTo>
                    <a:pt x="543" y="10638"/>
                  </a:lnTo>
                  <a:lnTo>
                    <a:pt x="218" y="9932"/>
                  </a:lnTo>
                  <a:lnTo>
                    <a:pt x="1" y="9173"/>
                  </a:lnTo>
                  <a:lnTo>
                    <a:pt x="2009" y="16934"/>
                  </a:lnTo>
                  <a:lnTo>
                    <a:pt x="2280" y="17748"/>
                  </a:lnTo>
                  <a:lnTo>
                    <a:pt x="2660" y="18508"/>
                  </a:lnTo>
                  <a:lnTo>
                    <a:pt x="3094" y="19159"/>
                  </a:lnTo>
                  <a:lnTo>
                    <a:pt x="3583" y="19702"/>
                  </a:lnTo>
                  <a:lnTo>
                    <a:pt x="4125" y="20190"/>
                  </a:lnTo>
                  <a:lnTo>
                    <a:pt x="4777" y="20624"/>
                  </a:lnTo>
                  <a:lnTo>
                    <a:pt x="5428" y="20950"/>
                  </a:lnTo>
                  <a:lnTo>
                    <a:pt x="6133" y="21221"/>
                  </a:lnTo>
                  <a:lnTo>
                    <a:pt x="6893" y="21438"/>
                  </a:lnTo>
                  <a:lnTo>
                    <a:pt x="7707" y="21547"/>
                  </a:lnTo>
                  <a:lnTo>
                    <a:pt x="8521" y="21601"/>
                  </a:lnTo>
                  <a:lnTo>
                    <a:pt x="10312" y="21601"/>
                  </a:lnTo>
                  <a:lnTo>
                    <a:pt x="11289" y="21493"/>
                  </a:lnTo>
                  <a:lnTo>
                    <a:pt x="12266" y="21330"/>
                  </a:lnTo>
                  <a:lnTo>
                    <a:pt x="13243" y="21167"/>
                  </a:lnTo>
                  <a:lnTo>
                    <a:pt x="14274" y="20896"/>
                  </a:lnTo>
                  <a:lnTo>
                    <a:pt x="15360" y="20624"/>
                  </a:lnTo>
                  <a:lnTo>
                    <a:pt x="17477" y="20027"/>
                  </a:lnTo>
                  <a:lnTo>
                    <a:pt x="19648" y="19267"/>
                  </a:lnTo>
                  <a:lnTo>
                    <a:pt x="21873" y="18399"/>
                  </a:lnTo>
                  <a:lnTo>
                    <a:pt x="24098" y="17476"/>
                  </a:lnTo>
                  <a:lnTo>
                    <a:pt x="26269" y="16554"/>
                  </a:lnTo>
                  <a:lnTo>
                    <a:pt x="30502" y="14654"/>
                  </a:lnTo>
                  <a:lnTo>
                    <a:pt x="33107" y="13514"/>
                  </a:lnTo>
                  <a:lnTo>
                    <a:pt x="35333" y="12538"/>
                  </a:lnTo>
                  <a:lnTo>
                    <a:pt x="37395" y="11723"/>
                  </a:lnTo>
                  <a:lnTo>
                    <a:pt x="39403" y="10964"/>
                  </a:lnTo>
                  <a:lnTo>
                    <a:pt x="41248" y="10258"/>
                  </a:lnTo>
                  <a:lnTo>
                    <a:pt x="43039" y="9661"/>
                  </a:lnTo>
                  <a:lnTo>
                    <a:pt x="44668" y="9173"/>
                  </a:lnTo>
                  <a:lnTo>
                    <a:pt x="46242" y="8684"/>
                  </a:lnTo>
                  <a:lnTo>
                    <a:pt x="47707" y="8304"/>
                  </a:lnTo>
                  <a:lnTo>
                    <a:pt x="49064" y="7979"/>
                  </a:lnTo>
                  <a:lnTo>
                    <a:pt x="50312" y="7761"/>
                  </a:lnTo>
                  <a:lnTo>
                    <a:pt x="51506" y="7544"/>
                  </a:lnTo>
                  <a:lnTo>
                    <a:pt x="52592" y="7382"/>
                  </a:lnTo>
                  <a:lnTo>
                    <a:pt x="53568" y="7327"/>
                  </a:lnTo>
                  <a:lnTo>
                    <a:pt x="54545" y="7273"/>
                  </a:lnTo>
                  <a:lnTo>
                    <a:pt x="56174" y="7273"/>
                  </a:lnTo>
                  <a:lnTo>
                    <a:pt x="56879" y="7382"/>
                  </a:lnTo>
                  <a:lnTo>
                    <a:pt x="57530" y="7490"/>
                  </a:lnTo>
                  <a:lnTo>
                    <a:pt x="58127" y="7599"/>
                  </a:lnTo>
                  <a:lnTo>
                    <a:pt x="58670" y="7761"/>
                  </a:lnTo>
                  <a:lnTo>
                    <a:pt x="59104" y="7979"/>
                  </a:lnTo>
                  <a:lnTo>
                    <a:pt x="59539" y="8196"/>
                  </a:lnTo>
                  <a:lnTo>
                    <a:pt x="59918" y="8413"/>
                  </a:lnTo>
                  <a:lnTo>
                    <a:pt x="60244" y="8630"/>
                  </a:lnTo>
                  <a:lnTo>
                    <a:pt x="60515" y="8847"/>
                  </a:lnTo>
                  <a:lnTo>
                    <a:pt x="60733" y="9118"/>
                  </a:lnTo>
                  <a:lnTo>
                    <a:pt x="61112" y="9607"/>
                  </a:lnTo>
                  <a:lnTo>
                    <a:pt x="61330" y="10095"/>
                  </a:lnTo>
                  <a:lnTo>
                    <a:pt x="61492" y="10475"/>
                  </a:lnTo>
                  <a:lnTo>
                    <a:pt x="59701" y="3474"/>
                  </a:lnTo>
                  <a:lnTo>
                    <a:pt x="59539" y="3094"/>
                  </a:lnTo>
                  <a:lnTo>
                    <a:pt x="59376" y="2714"/>
                  </a:lnTo>
                  <a:lnTo>
                    <a:pt x="59159" y="2334"/>
                  </a:lnTo>
                  <a:lnTo>
                    <a:pt x="58887" y="2008"/>
                  </a:lnTo>
                  <a:lnTo>
                    <a:pt x="58562" y="1683"/>
                  </a:lnTo>
                  <a:lnTo>
                    <a:pt x="58290" y="1411"/>
                  </a:lnTo>
                  <a:lnTo>
                    <a:pt x="57910" y="1140"/>
                  </a:lnTo>
                  <a:lnTo>
                    <a:pt x="57530" y="923"/>
                  </a:lnTo>
                  <a:lnTo>
                    <a:pt x="57476" y="869"/>
                  </a:lnTo>
                  <a:lnTo>
                    <a:pt x="56988" y="652"/>
                  </a:lnTo>
                  <a:lnTo>
                    <a:pt x="56553" y="489"/>
                  </a:lnTo>
                  <a:lnTo>
                    <a:pt x="56011" y="326"/>
                  </a:lnTo>
                  <a:lnTo>
                    <a:pt x="55522" y="217"/>
                  </a:lnTo>
                  <a:lnTo>
                    <a:pt x="54925" y="109"/>
                  </a:lnTo>
                  <a:lnTo>
                    <a:pt x="54328" y="55"/>
                  </a:lnTo>
                  <a:lnTo>
                    <a:pt x="5297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2"/>
            <p:cNvSpPr/>
            <p:nvPr/>
          </p:nvSpPr>
          <p:spPr>
            <a:xfrm>
              <a:off x="-5424077" y="1736381"/>
              <a:ext cx="1195424" cy="419943"/>
            </a:xfrm>
            <a:custGeom>
              <a:rect b="b" l="l" r="r" t="t"/>
              <a:pathLst>
                <a:path extrusionOk="0" fill="none" h="21602" w="61493">
                  <a:moveTo>
                    <a:pt x="59701" y="3474"/>
                  </a:moveTo>
                  <a:lnTo>
                    <a:pt x="59701" y="3474"/>
                  </a:lnTo>
                  <a:lnTo>
                    <a:pt x="59539" y="3094"/>
                  </a:lnTo>
                  <a:lnTo>
                    <a:pt x="59376" y="2714"/>
                  </a:lnTo>
                  <a:lnTo>
                    <a:pt x="59159" y="2334"/>
                  </a:lnTo>
                  <a:lnTo>
                    <a:pt x="58887" y="2008"/>
                  </a:lnTo>
                  <a:lnTo>
                    <a:pt x="58562" y="1683"/>
                  </a:lnTo>
                  <a:lnTo>
                    <a:pt x="58290" y="1411"/>
                  </a:lnTo>
                  <a:lnTo>
                    <a:pt x="57910" y="1140"/>
                  </a:lnTo>
                  <a:lnTo>
                    <a:pt x="57530" y="923"/>
                  </a:lnTo>
                  <a:lnTo>
                    <a:pt x="57476" y="869"/>
                  </a:lnTo>
                  <a:lnTo>
                    <a:pt x="57476" y="869"/>
                  </a:lnTo>
                  <a:lnTo>
                    <a:pt x="56988" y="652"/>
                  </a:lnTo>
                  <a:lnTo>
                    <a:pt x="56553" y="489"/>
                  </a:lnTo>
                  <a:lnTo>
                    <a:pt x="56011" y="326"/>
                  </a:lnTo>
                  <a:lnTo>
                    <a:pt x="55522" y="217"/>
                  </a:lnTo>
                  <a:lnTo>
                    <a:pt x="54925" y="109"/>
                  </a:lnTo>
                  <a:lnTo>
                    <a:pt x="54328" y="55"/>
                  </a:lnTo>
                  <a:lnTo>
                    <a:pt x="52971" y="0"/>
                  </a:lnTo>
                  <a:lnTo>
                    <a:pt x="51560" y="55"/>
                  </a:lnTo>
                  <a:lnTo>
                    <a:pt x="49932" y="217"/>
                  </a:lnTo>
                  <a:lnTo>
                    <a:pt x="48250" y="489"/>
                  </a:lnTo>
                  <a:lnTo>
                    <a:pt x="46350" y="923"/>
                  </a:lnTo>
                  <a:lnTo>
                    <a:pt x="46079" y="977"/>
                  </a:lnTo>
                  <a:lnTo>
                    <a:pt x="46079" y="977"/>
                  </a:lnTo>
                  <a:lnTo>
                    <a:pt x="44179" y="1466"/>
                  </a:lnTo>
                  <a:lnTo>
                    <a:pt x="42334" y="2063"/>
                  </a:lnTo>
                  <a:lnTo>
                    <a:pt x="40434" y="2660"/>
                  </a:lnTo>
                  <a:lnTo>
                    <a:pt x="38589" y="3257"/>
                  </a:lnTo>
                  <a:lnTo>
                    <a:pt x="36744" y="3962"/>
                  </a:lnTo>
                  <a:lnTo>
                    <a:pt x="34898" y="4614"/>
                  </a:lnTo>
                  <a:lnTo>
                    <a:pt x="33107" y="5373"/>
                  </a:lnTo>
                  <a:lnTo>
                    <a:pt x="31262" y="6133"/>
                  </a:lnTo>
                  <a:lnTo>
                    <a:pt x="31262" y="6133"/>
                  </a:lnTo>
                  <a:lnTo>
                    <a:pt x="27680" y="7707"/>
                  </a:lnTo>
                  <a:lnTo>
                    <a:pt x="27083" y="7979"/>
                  </a:lnTo>
                  <a:lnTo>
                    <a:pt x="26486" y="8250"/>
                  </a:lnTo>
                  <a:lnTo>
                    <a:pt x="26486" y="8250"/>
                  </a:lnTo>
                  <a:lnTo>
                    <a:pt x="23338" y="9607"/>
                  </a:lnTo>
                  <a:lnTo>
                    <a:pt x="21656" y="10312"/>
                  </a:lnTo>
                  <a:lnTo>
                    <a:pt x="19919" y="11018"/>
                  </a:lnTo>
                  <a:lnTo>
                    <a:pt x="19159" y="11289"/>
                  </a:lnTo>
                  <a:lnTo>
                    <a:pt x="19159" y="11289"/>
                  </a:lnTo>
                  <a:lnTo>
                    <a:pt x="17097" y="12049"/>
                  </a:lnTo>
                  <a:lnTo>
                    <a:pt x="15089" y="12700"/>
                  </a:lnTo>
                  <a:lnTo>
                    <a:pt x="13026" y="13243"/>
                  </a:lnTo>
                  <a:lnTo>
                    <a:pt x="11072" y="13677"/>
                  </a:lnTo>
                  <a:lnTo>
                    <a:pt x="10095" y="13840"/>
                  </a:lnTo>
                  <a:lnTo>
                    <a:pt x="9173" y="13949"/>
                  </a:lnTo>
                  <a:lnTo>
                    <a:pt x="8250" y="14003"/>
                  </a:lnTo>
                  <a:lnTo>
                    <a:pt x="7382" y="14057"/>
                  </a:lnTo>
                  <a:lnTo>
                    <a:pt x="6513" y="14003"/>
                  </a:lnTo>
                  <a:lnTo>
                    <a:pt x="5699" y="13949"/>
                  </a:lnTo>
                  <a:lnTo>
                    <a:pt x="4885" y="13786"/>
                  </a:lnTo>
                  <a:lnTo>
                    <a:pt x="4180" y="13623"/>
                  </a:lnTo>
                  <a:lnTo>
                    <a:pt x="4017" y="13569"/>
                  </a:lnTo>
                  <a:lnTo>
                    <a:pt x="4017" y="13569"/>
                  </a:lnTo>
                  <a:lnTo>
                    <a:pt x="3257" y="13243"/>
                  </a:lnTo>
                  <a:lnTo>
                    <a:pt x="2606" y="12917"/>
                  </a:lnTo>
                  <a:lnTo>
                    <a:pt x="1954" y="12429"/>
                  </a:lnTo>
                  <a:lnTo>
                    <a:pt x="1412" y="11886"/>
                  </a:lnTo>
                  <a:lnTo>
                    <a:pt x="977" y="11289"/>
                  </a:lnTo>
                  <a:lnTo>
                    <a:pt x="543" y="10638"/>
                  </a:lnTo>
                  <a:lnTo>
                    <a:pt x="218" y="9932"/>
                  </a:lnTo>
                  <a:lnTo>
                    <a:pt x="1" y="9173"/>
                  </a:lnTo>
                  <a:lnTo>
                    <a:pt x="2009" y="16934"/>
                  </a:lnTo>
                  <a:lnTo>
                    <a:pt x="2009" y="16934"/>
                  </a:lnTo>
                  <a:lnTo>
                    <a:pt x="2280" y="17748"/>
                  </a:lnTo>
                  <a:lnTo>
                    <a:pt x="2660" y="18508"/>
                  </a:lnTo>
                  <a:lnTo>
                    <a:pt x="3094" y="19159"/>
                  </a:lnTo>
                  <a:lnTo>
                    <a:pt x="3583" y="19702"/>
                  </a:lnTo>
                  <a:lnTo>
                    <a:pt x="4125" y="20190"/>
                  </a:lnTo>
                  <a:lnTo>
                    <a:pt x="4777" y="20624"/>
                  </a:lnTo>
                  <a:lnTo>
                    <a:pt x="5428" y="20950"/>
                  </a:lnTo>
                  <a:lnTo>
                    <a:pt x="6133" y="21221"/>
                  </a:lnTo>
                  <a:lnTo>
                    <a:pt x="6893" y="21438"/>
                  </a:lnTo>
                  <a:lnTo>
                    <a:pt x="7707" y="21547"/>
                  </a:lnTo>
                  <a:lnTo>
                    <a:pt x="8521" y="21601"/>
                  </a:lnTo>
                  <a:lnTo>
                    <a:pt x="9390" y="21601"/>
                  </a:lnTo>
                  <a:lnTo>
                    <a:pt x="10312" y="21601"/>
                  </a:lnTo>
                  <a:lnTo>
                    <a:pt x="11289" y="21493"/>
                  </a:lnTo>
                  <a:lnTo>
                    <a:pt x="12266" y="21330"/>
                  </a:lnTo>
                  <a:lnTo>
                    <a:pt x="13243" y="21167"/>
                  </a:lnTo>
                  <a:lnTo>
                    <a:pt x="14274" y="20896"/>
                  </a:lnTo>
                  <a:lnTo>
                    <a:pt x="15360" y="20624"/>
                  </a:lnTo>
                  <a:lnTo>
                    <a:pt x="17477" y="20027"/>
                  </a:lnTo>
                  <a:lnTo>
                    <a:pt x="19648" y="19267"/>
                  </a:lnTo>
                  <a:lnTo>
                    <a:pt x="21873" y="18399"/>
                  </a:lnTo>
                  <a:lnTo>
                    <a:pt x="24098" y="17476"/>
                  </a:lnTo>
                  <a:lnTo>
                    <a:pt x="26269" y="16554"/>
                  </a:lnTo>
                  <a:lnTo>
                    <a:pt x="30502" y="14654"/>
                  </a:lnTo>
                  <a:lnTo>
                    <a:pt x="30502" y="14654"/>
                  </a:lnTo>
                  <a:lnTo>
                    <a:pt x="33107" y="13514"/>
                  </a:lnTo>
                  <a:lnTo>
                    <a:pt x="33107" y="13514"/>
                  </a:lnTo>
                  <a:lnTo>
                    <a:pt x="35333" y="12538"/>
                  </a:lnTo>
                  <a:lnTo>
                    <a:pt x="37395" y="11723"/>
                  </a:lnTo>
                  <a:lnTo>
                    <a:pt x="39403" y="10964"/>
                  </a:lnTo>
                  <a:lnTo>
                    <a:pt x="41248" y="10258"/>
                  </a:lnTo>
                  <a:lnTo>
                    <a:pt x="43039" y="9661"/>
                  </a:lnTo>
                  <a:lnTo>
                    <a:pt x="44668" y="9173"/>
                  </a:lnTo>
                  <a:lnTo>
                    <a:pt x="46242" y="8684"/>
                  </a:lnTo>
                  <a:lnTo>
                    <a:pt x="47707" y="8304"/>
                  </a:lnTo>
                  <a:lnTo>
                    <a:pt x="49064" y="7979"/>
                  </a:lnTo>
                  <a:lnTo>
                    <a:pt x="50312" y="7761"/>
                  </a:lnTo>
                  <a:lnTo>
                    <a:pt x="51506" y="7544"/>
                  </a:lnTo>
                  <a:lnTo>
                    <a:pt x="52592" y="7382"/>
                  </a:lnTo>
                  <a:lnTo>
                    <a:pt x="53568" y="7327"/>
                  </a:lnTo>
                  <a:lnTo>
                    <a:pt x="54545" y="7273"/>
                  </a:lnTo>
                  <a:lnTo>
                    <a:pt x="55359" y="7273"/>
                  </a:lnTo>
                  <a:lnTo>
                    <a:pt x="56174" y="7273"/>
                  </a:lnTo>
                  <a:lnTo>
                    <a:pt x="56879" y="7382"/>
                  </a:lnTo>
                  <a:lnTo>
                    <a:pt x="57530" y="7490"/>
                  </a:lnTo>
                  <a:lnTo>
                    <a:pt x="58127" y="7599"/>
                  </a:lnTo>
                  <a:lnTo>
                    <a:pt x="58670" y="7761"/>
                  </a:lnTo>
                  <a:lnTo>
                    <a:pt x="59104" y="7979"/>
                  </a:lnTo>
                  <a:lnTo>
                    <a:pt x="59539" y="8196"/>
                  </a:lnTo>
                  <a:lnTo>
                    <a:pt x="59918" y="8413"/>
                  </a:lnTo>
                  <a:lnTo>
                    <a:pt x="60244" y="8630"/>
                  </a:lnTo>
                  <a:lnTo>
                    <a:pt x="60515" y="8847"/>
                  </a:lnTo>
                  <a:lnTo>
                    <a:pt x="60733" y="9118"/>
                  </a:lnTo>
                  <a:lnTo>
                    <a:pt x="61112" y="9607"/>
                  </a:lnTo>
                  <a:lnTo>
                    <a:pt x="61330" y="10095"/>
                  </a:lnTo>
                  <a:lnTo>
                    <a:pt x="61492" y="10475"/>
                  </a:lnTo>
                  <a:lnTo>
                    <a:pt x="59701" y="34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2"/>
            <p:cNvSpPr/>
            <p:nvPr/>
          </p:nvSpPr>
          <p:spPr>
            <a:xfrm>
              <a:off x="-5347055" y="2017036"/>
              <a:ext cx="1188037" cy="438916"/>
            </a:xfrm>
            <a:custGeom>
              <a:rect b="b" l="l" r="r" t="t"/>
              <a:pathLst>
                <a:path extrusionOk="0" h="22578" w="61113">
                  <a:moveTo>
                    <a:pt x="52754" y="0"/>
                  </a:moveTo>
                  <a:lnTo>
                    <a:pt x="51669" y="54"/>
                  </a:lnTo>
                  <a:lnTo>
                    <a:pt x="50475" y="217"/>
                  </a:lnTo>
                  <a:lnTo>
                    <a:pt x="50421" y="217"/>
                  </a:lnTo>
                  <a:lnTo>
                    <a:pt x="48792" y="434"/>
                  </a:lnTo>
                  <a:lnTo>
                    <a:pt x="46893" y="868"/>
                  </a:lnTo>
                  <a:lnTo>
                    <a:pt x="44830" y="1357"/>
                  </a:lnTo>
                  <a:lnTo>
                    <a:pt x="42551" y="2062"/>
                  </a:lnTo>
                  <a:lnTo>
                    <a:pt x="40000" y="2877"/>
                  </a:lnTo>
                  <a:lnTo>
                    <a:pt x="37286" y="3908"/>
                  </a:lnTo>
                  <a:lnTo>
                    <a:pt x="34247" y="5102"/>
                  </a:lnTo>
                  <a:lnTo>
                    <a:pt x="30991" y="6459"/>
                  </a:lnTo>
                  <a:lnTo>
                    <a:pt x="28548" y="7544"/>
                  </a:lnTo>
                  <a:lnTo>
                    <a:pt x="27029" y="8250"/>
                  </a:lnTo>
                  <a:lnTo>
                    <a:pt x="26540" y="8467"/>
                  </a:lnTo>
                  <a:lnTo>
                    <a:pt x="25238" y="9064"/>
                  </a:lnTo>
                  <a:lnTo>
                    <a:pt x="22090" y="10475"/>
                  </a:lnTo>
                  <a:lnTo>
                    <a:pt x="20407" y="11180"/>
                  </a:lnTo>
                  <a:lnTo>
                    <a:pt x="18671" y="11832"/>
                  </a:lnTo>
                  <a:lnTo>
                    <a:pt x="16934" y="12483"/>
                  </a:lnTo>
                  <a:lnTo>
                    <a:pt x="15143" y="13080"/>
                  </a:lnTo>
                  <a:lnTo>
                    <a:pt x="13406" y="13623"/>
                  </a:lnTo>
                  <a:lnTo>
                    <a:pt x="11669" y="14057"/>
                  </a:lnTo>
                  <a:lnTo>
                    <a:pt x="11561" y="14057"/>
                  </a:lnTo>
                  <a:lnTo>
                    <a:pt x="10584" y="14274"/>
                  </a:lnTo>
                  <a:lnTo>
                    <a:pt x="9553" y="14437"/>
                  </a:lnTo>
                  <a:lnTo>
                    <a:pt x="8630" y="14545"/>
                  </a:lnTo>
                  <a:lnTo>
                    <a:pt x="7653" y="14654"/>
                  </a:lnTo>
                  <a:lnTo>
                    <a:pt x="6785" y="14654"/>
                  </a:lnTo>
                  <a:lnTo>
                    <a:pt x="5916" y="14600"/>
                  </a:lnTo>
                  <a:lnTo>
                    <a:pt x="5048" y="14491"/>
                  </a:lnTo>
                  <a:lnTo>
                    <a:pt x="4288" y="14328"/>
                  </a:lnTo>
                  <a:lnTo>
                    <a:pt x="3528" y="14111"/>
                  </a:lnTo>
                  <a:lnTo>
                    <a:pt x="2823" y="13786"/>
                  </a:lnTo>
                  <a:lnTo>
                    <a:pt x="2226" y="13406"/>
                  </a:lnTo>
                  <a:lnTo>
                    <a:pt x="1629" y="12971"/>
                  </a:lnTo>
                  <a:lnTo>
                    <a:pt x="1140" y="12374"/>
                  </a:lnTo>
                  <a:lnTo>
                    <a:pt x="652" y="11777"/>
                  </a:lnTo>
                  <a:lnTo>
                    <a:pt x="272" y="11018"/>
                  </a:lnTo>
                  <a:lnTo>
                    <a:pt x="0" y="10203"/>
                  </a:lnTo>
                  <a:lnTo>
                    <a:pt x="2063" y="18453"/>
                  </a:lnTo>
                  <a:lnTo>
                    <a:pt x="2389" y="19321"/>
                  </a:lnTo>
                  <a:lnTo>
                    <a:pt x="2768" y="20027"/>
                  </a:lnTo>
                  <a:lnTo>
                    <a:pt x="3203" y="20678"/>
                  </a:lnTo>
                  <a:lnTo>
                    <a:pt x="3745" y="21221"/>
                  </a:lnTo>
                  <a:lnTo>
                    <a:pt x="4342" y="21655"/>
                  </a:lnTo>
                  <a:lnTo>
                    <a:pt x="5048" y="21981"/>
                  </a:lnTo>
                  <a:lnTo>
                    <a:pt x="5808" y="22252"/>
                  </a:lnTo>
                  <a:lnTo>
                    <a:pt x="6622" y="22469"/>
                  </a:lnTo>
                  <a:lnTo>
                    <a:pt x="6676" y="22469"/>
                  </a:lnTo>
                  <a:lnTo>
                    <a:pt x="7816" y="22578"/>
                  </a:lnTo>
                  <a:lnTo>
                    <a:pt x="9010" y="22578"/>
                  </a:lnTo>
                  <a:lnTo>
                    <a:pt x="10312" y="22524"/>
                  </a:lnTo>
                  <a:lnTo>
                    <a:pt x="11615" y="22306"/>
                  </a:lnTo>
                  <a:lnTo>
                    <a:pt x="13026" y="22035"/>
                  </a:lnTo>
                  <a:lnTo>
                    <a:pt x="14437" y="21709"/>
                  </a:lnTo>
                  <a:lnTo>
                    <a:pt x="15848" y="21330"/>
                  </a:lnTo>
                  <a:lnTo>
                    <a:pt x="17314" y="20841"/>
                  </a:lnTo>
                  <a:lnTo>
                    <a:pt x="18779" y="20353"/>
                  </a:lnTo>
                  <a:lnTo>
                    <a:pt x="20190" y="19810"/>
                  </a:lnTo>
                  <a:lnTo>
                    <a:pt x="23012" y="18670"/>
                  </a:lnTo>
                  <a:lnTo>
                    <a:pt x="25726" y="17476"/>
                  </a:lnTo>
                  <a:lnTo>
                    <a:pt x="28114" y="16391"/>
                  </a:lnTo>
                  <a:lnTo>
                    <a:pt x="28440" y="16228"/>
                  </a:lnTo>
                  <a:lnTo>
                    <a:pt x="28711" y="16119"/>
                  </a:lnTo>
                  <a:lnTo>
                    <a:pt x="29417" y="15794"/>
                  </a:lnTo>
                  <a:lnTo>
                    <a:pt x="30177" y="15414"/>
                  </a:lnTo>
                  <a:lnTo>
                    <a:pt x="32944" y="14165"/>
                  </a:lnTo>
                  <a:lnTo>
                    <a:pt x="35875" y="12863"/>
                  </a:lnTo>
                  <a:lnTo>
                    <a:pt x="38643" y="11777"/>
                  </a:lnTo>
                  <a:lnTo>
                    <a:pt x="41140" y="10801"/>
                  </a:lnTo>
                  <a:lnTo>
                    <a:pt x="43474" y="9986"/>
                  </a:lnTo>
                  <a:lnTo>
                    <a:pt x="45644" y="9281"/>
                  </a:lnTo>
                  <a:lnTo>
                    <a:pt x="47598" y="8738"/>
                  </a:lnTo>
                  <a:lnTo>
                    <a:pt x="49389" y="8304"/>
                  </a:lnTo>
                  <a:lnTo>
                    <a:pt x="51018" y="7924"/>
                  </a:lnTo>
                  <a:lnTo>
                    <a:pt x="51994" y="7761"/>
                  </a:lnTo>
                  <a:lnTo>
                    <a:pt x="53243" y="7598"/>
                  </a:lnTo>
                  <a:lnTo>
                    <a:pt x="54328" y="7544"/>
                  </a:lnTo>
                  <a:lnTo>
                    <a:pt x="55305" y="7490"/>
                  </a:lnTo>
                  <a:lnTo>
                    <a:pt x="56228" y="7544"/>
                  </a:lnTo>
                  <a:lnTo>
                    <a:pt x="56988" y="7598"/>
                  </a:lnTo>
                  <a:lnTo>
                    <a:pt x="57693" y="7707"/>
                  </a:lnTo>
                  <a:lnTo>
                    <a:pt x="58344" y="7870"/>
                  </a:lnTo>
                  <a:lnTo>
                    <a:pt x="58887" y="8087"/>
                  </a:lnTo>
                  <a:lnTo>
                    <a:pt x="59376" y="8304"/>
                  </a:lnTo>
                  <a:lnTo>
                    <a:pt x="59810" y="8575"/>
                  </a:lnTo>
                  <a:lnTo>
                    <a:pt x="60135" y="8847"/>
                  </a:lnTo>
                  <a:lnTo>
                    <a:pt x="60407" y="9118"/>
                  </a:lnTo>
                  <a:lnTo>
                    <a:pt x="60678" y="9389"/>
                  </a:lnTo>
                  <a:lnTo>
                    <a:pt x="60841" y="9661"/>
                  </a:lnTo>
                  <a:lnTo>
                    <a:pt x="61112" y="10203"/>
                  </a:lnTo>
                  <a:lnTo>
                    <a:pt x="59267" y="3039"/>
                  </a:lnTo>
                  <a:lnTo>
                    <a:pt x="59050" y="2442"/>
                  </a:lnTo>
                  <a:lnTo>
                    <a:pt x="58887" y="2117"/>
                  </a:lnTo>
                  <a:lnTo>
                    <a:pt x="58670" y="1845"/>
                  </a:lnTo>
                  <a:lnTo>
                    <a:pt x="58399" y="1520"/>
                  </a:lnTo>
                  <a:lnTo>
                    <a:pt x="58073" y="1248"/>
                  </a:lnTo>
                  <a:lnTo>
                    <a:pt x="57693" y="977"/>
                  </a:lnTo>
                  <a:lnTo>
                    <a:pt x="57259" y="706"/>
                  </a:lnTo>
                  <a:lnTo>
                    <a:pt x="56716" y="489"/>
                  </a:lnTo>
                  <a:lnTo>
                    <a:pt x="56119" y="326"/>
                  </a:lnTo>
                  <a:lnTo>
                    <a:pt x="55414" y="163"/>
                  </a:lnTo>
                  <a:lnTo>
                    <a:pt x="54600" y="54"/>
                  </a:lnTo>
                  <a:lnTo>
                    <a:pt x="5373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2"/>
            <p:cNvSpPr/>
            <p:nvPr/>
          </p:nvSpPr>
          <p:spPr>
            <a:xfrm>
              <a:off x="-5347055" y="2017036"/>
              <a:ext cx="1188037" cy="438916"/>
            </a:xfrm>
            <a:custGeom>
              <a:rect b="b" l="l" r="r" t="t"/>
              <a:pathLst>
                <a:path extrusionOk="0" fill="none" h="22578" w="61113">
                  <a:moveTo>
                    <a:pt x="61112" y="10203"/>
                  </a:moveTo>
                  <a:lnTo>
                    <a:pt x="61112" y="10203"/>
                  </a:lnTo>
                  <a:lnTo>
                    <a:pt x="60841" y="9661"/>
                  </a:lnTo>
                  <a:lnTo>
                    <a:pt x="60678" y="9389"/>
                  </a:lnTo>
                  <a:lnTo>
                    <a:pt x="60407" y="9118"/>
                  </a:lnTo>
                  <a:lnTo>
                    <a:pt x="60135" y="8847"/>
                  </a:lnTo>
                  <a:lnTo>
                    <a:pt x="59810" y="8575"/>
                  </a:lnTo>
                  <a:lnTo>
                    <a:pt x="59376" y="8304"/>
                  </a:lnTo>
                  <a:lnTo>
                    <a:pt x="58887" y="8087"/>
                  </a:lnTo>
                  <a:lnTo>
                    <a:pt x="58344" y="7870"/>
                  </a:lnTo>
                  <a:lnTo>
                    <a:pt x="57693" y="7707"/>
                  </a:lnTo>
                  <a:lnTo>
                    <a:pt x="56988" y="7598"/>
                  </a:lnTo>
                  <a:lnTo>
                    <a:pt x="56228" y="7544"/>
                  </a:lnTo>
                  <a:lnTo>
                    <a:pt x="55305" y="7490"/>
                  </a:lnTo>
                  <a:lnTo>
                    <a:pt x="54328" y="7544"/>
                  </a:lnTo>
                  <a:lnTo>
                    <a:pt x="53243" y="7598"/>
                  </a:lnTo>
                  <a:lnTo>
                    <a:pt x="51994" y="7761"/>
                  </a:lnTo>
                  <a:lnTo>
                    <a:pt x="51994" y="7761"/>
                  </a:lnTo>
                  <a:lnTo>
                    <a:pt x="51018" y="7924"/>
                  </a:lnTo>
                  <a:lnTo>
                    <a:pt x="51018" y="7924"/>
                  </a:lnTo>
                  <a:lnTo>
                    <a:pt x="49389" y="8304"/>
                  </a:lnTo>
                  <a:lnTo>
                    <a:pt x="47598" y="8738"/>
                  </a:lnTo>
                  <a:lnTo>
                    <a:pt x="45644" y="9281"/>
                  </a:lnTo>
                  <a:lnTo>
                    <a:pt x="43474" y="9986"/>
                  </a:lnTo>
                  <a:lnTo>
                    <a:pt x="41140" y="10801"/>
                  </a:lnTo>
                  <a:lnTo>
                    <a:pt x="38643" y="11777"/>
                  </a:lnTo>
                  <a:lnTo>
                    <a:pt x="35875" y="12863"/>
                  </a:lnTo>
                  <a:lnTo>
                    <a:pt x="32944" y="14165"/>
                  </a:lnTo>
                  <a:lnTo>
                    <a:pt x="32944" y="14165"/>
                  </a:lnTo>
                  <a:lnTo>
                    <a:pt x="30177" y="15414"/>
                  </a:lnTo>
                  <a:lnTo>
                    <a:pt x="29417" y="15794"/>
                  </a:lnTo>
                  <a:lnTo>
                    <a:pt x="28711" y="16119"/>
                  </a:lnTo>
                  <a:lnTo>
                    <a:pt x="28711" y="16119"/>
                  </a:lnTo>
                  <a:lnTo>
                    <a:pt x="28440" y="16228"/>
                  </a:lnTo>
                  <a:lnTo>
                    <a:pt x="28114" y="16391"/>
                  </a:lnTo>
                  <a:lnTo>
                    <a:pt x="28114" y="16391"/>
                  </a:lnTo>
                  <a:lnTo>
                    <a:pt x="25726" y="17476"/>
                  </a:lnTo>
                  <a:lnTo>
                    <a:pt x="23012" y="18670"/>
                  </a:lnTo>
                  <a:lnTo>
                    <a:pt x="20190" y="19810"/>
                  </a:lnTo>
                  <a:lnTo>
                    <a:pt x="18779" y="20353"/>
                  </a:lnTo>
                  <a:lnTo>
                    <a:pt x="17314" y="20841"/>
                  </a:lnTo>
                  <a:lnTo>
                    <a:pt x="15848" y="21330"/>
                  </a:lnTo>
                  <a:lnTo>
                    <a:pt x="14437" y="21709"/>
                  </a:lnTo>
                  <a:lnTo>
                    <a:pt x="13026" y="22035"/>
                  </a:lnTo>
                  <a:lnTo>
                    <a:pt x="11615" y="22306"/>
                  </a:lnTo>
                  <a:lnTo>
                    <a:pt x="10312" y="22524"/>
                  </a:lnTo>
                  <a:lnTo>
                    <a:pt x="9010" y="22578"/>
                  </a:lnTo>
                  <a:lnTo>
                    <a:pt x="7816" y="22578"/>
                  </a:lnTo>
                  <a:lnTo>
                    <a:pt x="6676" y="22469"/>
                  </a:lnTo>
                  <a:lnTo>
                    <a:pt x="6622" y="22469"/>
                  </a:lnTo>
                  <a:lnTo>
                    <a:pt x="6622" y="22469"/>
                  </a:lnTo>
                  <a:lnTo>
                    <a:pt x="5808" y="22252"/>
                  </a:lnTo>
                  <a:lnTo>
                    <a:pt x="5048" y="21981"/>
                  </a:lnTo>
                  <a:lnTo>
                    <a:pt x="4342" y="21655"/>
                  </a:lnTo>
                  <a:lnTo>
                    <a:pt x="3745" y="21221"/>
                  </a:lnTo>
                  <a:lnTo>
                    <a:pt x="3203" y="20678"/>
                  </a:lnTo>
                  <a:lnTo>
                    <a:pt x="2768" y="20027"/>
                  </a:lnTo>
                  <a:lnTo>
                    <a:pt x="2389" y="19321"/>
                  </a:lnTo>
                  <a:lnTo>
                    <a:pt x="2063" y="18453"/>
                  </a:lnTo>
                  <a:lnTo>
                    <a:pt x="0" y="10203"/>
                  </a:lnTo>
                  <a:lnTo>
                    <a:pt x="0" y="10203"/>
                  </a:lnTo>
                  <a:lnTo>
                    <a:pt x="272" y="11018"/>
                  </a:lnTo>
                  <a:lnTo>
                    <a:pt x="652" y="11777"/>
                  </a:lnTo>
                  <a:lnTo>
                    <a:pt x="1140" y="12374"/>
                  </a:lnTo>
                  <a:lnTo>
                    <a:pt x="1629" y="12971"/>
                  </a:lnTo>
                  <a:lnTo>
                    <a:pt x="2226" y="13406"/>
                  </a:lnTo>
                  <a:lnTo>
                    <a:pt x="2823" y="13786"/>
                  </a:lnTo>
                  <a:lnTo>
                    <a:pt x="3528" y="14111"/>
                  </a:lnTo>
                  <a:lnTo>
                    <a:pt x="4288" y="14328"/>
                  </a:lnTo>
                  <a:lnTo>
                    <a:pt x="5048" y="14491"/>
                  </a:lnTo>
                  <a:lnTo>
                    <a:pt x="5916" y="14600"/>
                  </a:lnTo>
                  <a:lnTo>
                    <a:pt x="6785" y="14654"/>
                  </a:lnTo>
                  <a:lnTo>
                    <a:pt x="7653" y="14654"/>
                  </a:lnTo>
                  <a:lnTo>
                    <a:pt x="8630" y="14545"/>
                  </a:lnTo>
                  <a:lnTo>
                    <a:pt x="9553" y="14437"/>
                  </a:lnTo>
                  <a:lnTo>
                    <a:pt x="10584" y="14274"/>
                  </a:lnTo>
                  <a:lnTo>
                    <a:pt x="11561" y="14057"/>
                  </a:lnTo>
                  <a:lnTo>
                    <a:pt x="11669" y="14057"/>
                  </a:lnTo>
                  <a:lnTo>
                    <a:pt x="11669" y="14057"/>
                  </a:lnTo>
                  <a:lnTo>
                    <a:pt x="13406" y="13623"/>
                  </a:lnTo>
                  <a:lnTo>
                    <a:pt x="15143" y="13080"/>
                  </a:lnTo>
                  <a:lnTo>
                    <a:pt x="16934" y="12483"/>
                  </a:lnTo>
                  <a:lnTo>
                    <a:pt x="18671" y="11832"/>
                  </a:lnTo>
                  <a:lnTo>
                    <a:pt x="20407" y="11180"/>
                  </a:lnTo>
                  <a:lnTo>
                    <a:pt x="22090" y="10475"/>
                  </a:lnTo>
                  <a:lnTo>
                    <a:pt x="25238" y="9064"/>
                  </a:lnTo>
                  <a:lnTo>
                    <a:pt x="26540" y="8467"/>
                  </a:lnTo>
                  <a:lnTo>
                    <a:pt x="27029" y="8250"/>
                  </a:lnTo>
                  <a:lnTo>
                    <a:pt x="27029" y="8250"/>
                  </a:lnTo>
                  <a:lnTo>
                    <a:pt x="28548" y="7544"/>
                  </a:lnTo>
                  <a:lnTo>
                    <a:pt x="28548" y="7544"/>
                  </a:lnTo>
                  <a:lnTo>
                    <a:pt x="30991" y="6459"/>
                  </a:lnTo>
                  <a:lnTo>
                    <a:pt x="30991" y="6459"/>
                  </a:lnTo>
                  <a:lnTo>
                    <a:pt x="34247" y="5102"/>
                  </a:lnTo>
                  <a:lnTo>
                    <a:pt x="37286" y="3908"/>
                  </a:lnTo>
                  <a:lnTo>
                    <a:pt x="40000" y="2877"/>
                  </a:lnTo>
                  <a:lnTo>
                    <a:pt x="42551" y="2062"/>
                  </a:lnTo>
                  <a:lnTo>
                    <a:pt x="44830" y="1357"/>
                  </a:lnTo>
                  <a:lnTo>
                    <a:pt x="46893" y="868"/>
                  </a:lnTo>
                  <a:lnTo>
                    <a:pt x="48792" y="434"/>
                  </a:lnTo>
                  <a:lnTo>
                    <a:pt x="50421" y="217"/>
                  </a:lnTo>
                  <a:lnTo>
                    <a:pt x="50475" y="217"/>
                  </a:lnTo>
                  <a:lnTo>
                    <a:pt x="50475" y="217"/>
                  </a:lnTo>
                  <a:lnTo>
                    <a:pt x="51669" y="54"/>
                  </a:lnTo>
                  <a:lnTo>
                    <a:pt x="52754" y="0"/>
                  </a:lnTo>
                  <a:lnTo>
                    <a:pt x="53731" y="0"/>
                  </a:lnTo>
                  <a:lnTo>
                    <a:pt x="54600" y="54"/>
                  </a:lnTo>
                  <a:lnTo>
                    <a:pt x="55414" y="163"/>
                  </a:lnTo>
                  <a:lnTo>
                    <a:pt x="56119" y="326"/>
                  </a:lnTo>
                  <a:lnTo>
                    <a:pt x="56716" y="489"/>
                  </a:lnTo>
                  <a:lnTo>
                    <a:pt x="57259" y="706"/>
                  </a:lnTo>
                  <a:lnTo>
                    <a:pt x="57693" y="977"/>
                  </a:lnTo>
                  <a:lnTo>
                    <a:pt x="58073" y="1248"/>
                  </a:lnTo>
                  <a:lnTo>
                    <a:pt x="58399" y="1520"/>
                  </a:lnTo>
                  <a:lnTo>
                    <a:pt x="58670" y="1845"/>
                  </a:lnTo>
                  <a:lnTo>
                    <a:pt x="58887" y="2117"/>
                  </a:lnTo>
                  <a:lnTo>
                    <a:pt x="59050" y="2442"/>
                  </a:lnTo>
                  <a:lnTo>
                    <a:pt x="59267" y="3039"/>
                  </a:lnTo>
                  <a:lnTo>
                    <a:pt x="61112" y="102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2"/>
            <p:cNvSpPr/>
            <p:nvPr/>
          </p:nvSpPr>
          <p:spPr>
            <a:xfrm>
              <a:off x="-5265816" y="2307178"/>
              <a:ext cx="1177481" cy="456859"/>
            </a:xfrm>
            <a:custGeom>
              <a:rect b="b" l="l" r="r" t="t"/>
              <a:pathLst>
                <a:path extrusionOk="0" h="23501" w="60570">
                  <a:moveTo>
                    <a:pt x="60543" y="9552"/>
                  </a:moveTo>
                  <a:lnTo>
                    <a:pt x="60543" y="9552"/>
                  </a:lnTo>
                  <a:lnTo>
                    <a:pt x="60543" y="9552"/>
                  </a:lnTo>
                  <a:close/>
                  <a:moveTo>
                    <a:pt x="60543" y="9552"/>
                  </a:moveTo>
                  <a:lnTo>
                    <a:pt x="60570" y="9661"/>
                  </a:lnTo>
                  <a:lnTo>
                    <a:pt x="60570" y="9607"/>
                  </a:lnTo>
                  <a:lnTo>
                    <a:pt x="60543" y="9552"/>
                  </a:lnTo>
                  <a:close/>
                  <a:moveTo>
                    <a:pt x="53351" y="0"/>
                  </a:moveTo>
                  <a:lnTo>
                    <a:pt x="52374" y="55"/>
                  </a:lnTo>
                  <a:lnTo>
                    <a:pt x="51289" y="163"/>
                  </a:lnTo>
                  <a:lnTo>
                    <a:pt x="50041" y="326"/>
                  </a:lnTo>
                  <a:lnTo>
                    <a:pt x="49389" y="434"/>
                  </a:lnTo>
                  <a:lnTo>
                    <a:pt x="49009" y="489"/>
                  </a:lnTo>
                  <a:lnTo>
                    <a:pt x="47381" y="814"/>
                  </a:lnTo>
                  <a:lnTo>
                    <a:pt x="45590" y="1303"/>
                  </a:lnTo>
                  <a:lnTo>
                    <a:pt x="43636" y="1900"/>
                  </a:lnTo>
                  <a:lnTo>
                    <a:pt x="41465" y="2605"/>
                  </a:lnTo>
                  <a:lnTo>
                    <a:pt x="39077" y="3420"/>
                  </a:lnTo>
                  <a:lnTo>
                    <a:pt x="36472" y="4451"/>
                  </a:lnTo>
                  <a:lnTo>
                    <a:pt x="33704" y="5590"/>
                  </a:lnTo>
                  <a:lnTo>
                    <a:pt x="30719" y="6947"/>
                  </a:lnTo>
                  <a:lnTo>
                    <a:pt x="26920" y="8684"/>
                  </a:lnTo>
                  <a:lnTo>
                    <a:pt x="26812" y="8738"/>
                  </a:lnTo>
                  <a:lnTo>
                    <a:pt x="26649" y="8847"/>
                  </a:lnTo>
                  <a:lnTo>
                    <a:pt x="26323" y="8955"/>
                  </a:lnTo>
                  <a:lnTo>
                    <a:pt x="24098" y="10041"/>
                  </a:lnTo>
                  <a:lnTo>
                    <a:pt x="21656" y="11126"/>
                  </a:lnTo>
                  <a:lnTo>
                    <a:pt x="19213" y="12158"/>
                  </a:lnTo>
                  <a:lnTo>
                    <a:pt x="16771" y="13134"/>
                  </a:lnTo>
                  <a:lnTo>
                    <a:pt x="14274" y="14057"/>
                  </a:lnTo>
                  <a:lnTo>
                    <a:pt x="14220" y="14057"/>
                  </a:lnTo>
                  <a:lnTo>
                    <a:pt x="13460" y="14274"/>
                  </a:lnTo>
                  <a:lnTo>
                    <a:pt x="12321" y="14600"/>
                  </a:lnTo>
                  <a:lnTo>
                    <a:pt x="11235" y="14871"/>
                  </a:lnTo>
                  <a:lnTo>
                    <a:pt x="10204" y="15143"/>
                  </a:lnTo>
                  <a:lnTo>
                    <a:pt x="9173" y="15305"/>
                  </a:lnTo>
                  <a:lnTo>
                    <a:pt x="8142" y="15468"/>
                  </a:lnTo>
                  <a:lnTo>
                    <a:pt x="7165" y="15577"/>
                  </a:lnTo>
                  <a:lnTo>
                    <a:pt x="5374" y="15577"/>
                  </a:lnTo>
                  <a:lnTo>
                    <a:pt x="4505" y="15468"/>
                  </a:lnTo>
                  <a:lnTo>
                    <a:pt x="3745" y="15305"/>
                  </a:lnTo>
                  <a:lnTo>
                    <a:pt x="2986" y="15034"/>
                  </a:lnTo>
                  <a:lnTo>
                    <a:pt x="2280" y="14708"/>
                  </a:lnTo>
                  <a:lnTo>
                    <a:pt x="1683" y="14274"/>
                  </a:lnTo>
                  <a:lnTo>
                    <a:pt x="1140" y="13786"/>
                  </a:lnTo>
                  <a:lnTo>
                    <a:pt x="706" y="13189"/>
                  </a:lnTo>
                  <a:lnTo>
                    <a:pt x="272" y="12483"/>
                  </a:lnTo>
                  <a:lnTo>
                    <a:pt x="1" y="11723"/>
                  </a:lnTo>
                  <a:lnTo>
                    <a:pt x="2063" y="19919"/>
                  </a:lnTo>
                  <a:lnTo>
                    <a:pt x="2280" y="20516"/>
                  </a:lnTo>
                  <a:lnTo>
                    <a:pt x="2551" y="21113"/>
                  </a:lnTo>
                  <a:lnTo>
                    <a:pt x="2877" y="21601"/>
                  </a:lnTo>
                  <a:lnTo>
                    <a:pt x="3311" y="22090"/>
                  </a:lnTo>
                  <a:lnTo>
                    <a:pt x="3800" y="22470"/>
                  </a:lnTo>
                  <a:lnTo>
                    <a:pt x="4288" y="22795"/>
                  </a:lnTo>
                  <a:lnTo>
                    <a:pt x="4885" y="23067"/>
                  </a:lnTo>
                  <a:lnTo>
                    <a:pt x="5482" y="23229"/>
                  </a:lnTo>
                  <a:lnTo>
                    <a:pt x="6351" y="23392"/>
                  </a:lnTo>
                  <a:lnTo>
                    <a:pt x="7219" y="23501"/>
                  </a:lnTo>
                  <a:lnTo>
                    <a:pt x="8142" y="23501"/>
                  </a:lnTo>
                  <a:lnTo>
                    <a:pt x="9118" y="23446"/>
                  </a:lnTo>
                  <a:lnTo>
                    <a:pt x="10150" y="23338"/>
                  </a:lnTo>
                  <a:lnTo>
                    <a:pt x="11181" y="23175"/>
                  </a:lnTo>
                  <a:lnTo>
                    <a:pt x="12266" y="22958"/>
                  </a:lnTo>
                  <a:lnTo>
                    <a:pt x="13406" y="22687"/>
                  </a:lnTo>
                  <a:lnTo>
                    <a:pt x="14492" y="22415"/>
                  </a:lnTo>
                  <a:lnTo>
                    <a:pt x="15631" y="22035"/>
                  </a:lnTo>
                  <a:lnTo>
                    <a:pt x="17857" y="21276"/>
                  </a:lnTo>
                  <a:lnTo>
                    <a:pt x="20027" y="20407"/>
                  </a:lnTo>
                  <a:lnTo>
                    <a:pt x="22144" y="19539"/>
                  </a:lnTo>
                  <a:lnTo>
                    <a:pt x="22904" y="19213"/>
                  </a:lnTo>
                  <a:lnTo>
                    <a:pt x="23501" y="18942"/>
                  </a:lnTo>
                  <a:lnTo>
                    <a:pt x="23989" y="18725"/>
                  </a:lnTo>
                  <a:lnTo>
                    <a:pt x="25943" y="17802"/>
                  </a:lnTo>
                  <a:lnTo>
                    <a:pt x="26052" y="17748"/>
                  </a:lnTo>
                  <a:lnTo>
                    <a:pt x="26377" y="17639"/>
                  </a:lnTo>
                  <a:lnTo>
                    <a:pt x="27897" y="16879"/>
                  </a:lnTo>
                  <a:lnTo>
                    <a:pt x="28711" y="16445"/>
                  </a:lnTo>
                  <a:lnTo>
                    <a:pt x="29525" y="16065"/>
                  </a:lnTo>
                  <a:lnTo>
                    <a:pt x="32619" y="14654"/>
                  </a:lnTo>
                  <a:lnTo>
                    <a:pt x="35604" y="13297"/>
                  </a:lnTo>
                  <a:lnTo>
                    <a:pt x="38372" y="12158"/>
                  </a:lnTo>
                  <a:lnTo>
                    <a:pt x="40923" y="11126"/>
                  </a:lnTo>
                  <a:lnTo>
                    <a:pt x="43256" y="10258"/>
                  </a:lnTo>
                  <a:lnTo>
                    <a:pt x="45373" y="9552"/>
                  </a:lnTo>
                  <a:lnTo>
                    <a:pt x="47327" y="8955"/>
                  </a:lnTo>
                  <a:lnTo>
                    <a:pt x="49118" y="8467"/>
                  </a:lnTo>
                  <a:lnTo>
                    <a:pt x="50746" y="8087"/>
                  </a:lnTo>
                  <a:lnTo>
                    <a:pt x="52212" y="7816"/>
                  </a:lnTo>
                  <a:lnTo>
                    <a:pt x="53514" y="7599"/>
                  </a:lnTo>
                  <a:lnTo>
                    <a:pt x="54708" y="7490"/>
                  </a:lnTo>
                  <a:lnTo>
                    <a:pt x="55739" y="7490"/>
                  </a:lnTo>
                  <a:lnTo>
                    <a:pt x="56662" y="7544"/>
                  </a:lnTo>
                  <a:lnTo>
                    <a:pt x="57422" y="7599"/>
                  </a:lnTo>
                  <a:lnTo>
                    <a:pt x="58127" y="7761"/>
                  </a:lnTo>
                  <a:lnTo>
                    <a:pt x="58670" y="7924"/>
                  </a:lnTo>
                  <a:lnTo>
                    <a:pt x="58833" y="8033"/>
                  </a:lnTo>
                  <a:lnTo>
                    <a:pt x="59213" y="8196"/>
                  </a:lnTo>
                  <a:lnTo>
                    <a:pt x="59647" y="8467"/>
                  </a:lnTo>
                  <a:lnTo>
                    <a:pt x="60027" y="8793"/>
                  </a:lnTo>
                  <a:lnTo>
                    <a:pt x="60353" y="9173"/>
                  </a:lnTo>
                  <a:lnTo>
                    <a:pt x="60543" y="9552"/>
                  </a:lnTo>
                  <a:lnTo>
                    <a:pt x="58779" y="2497"/>
                  </a:lnTo>
                  <a:lnTo>
                    <a:pt x="58562" y="2008"/>
                  </a:lnTo>
                  <a:lnTo>
                    <a:pt x="58399" y="1791"/>
                  </a:lnTo>
                  <a:lnTo>
                    <a:pt x="58236" y="1520"/>
                  </a:lnTo>
                  <a:lnTo>
                    <a:pt x="57965" y="1303"/>
                  </a:lnTo>
                  <a:lnTo>
                    <a:pt x="57639" y="1031"/>
                  </a:lnTo>
                  <a:lnTo>
                    <a:pt x="57313" y="814"/>
                  </a:lnTo>
                  <a:lnTo>
                    <a:pt x="56825" y="597"/>
                  </a:lnTo>
                  <a:lnTo>
                    <a:pt x="56336" y="380"/>
                  </a:lnTo>
                  <a:lnTo>
                    <a:pt x="55739" y="217"/>
                  </a:lnTo>
                  <a:lnTo>
                    <a:pt x="55034" y="109"/>
                  </a:lnTo>
                  <a:lnTo>
                    <a:pt x="54220" y="55"/>
                  </a:lnTo>
                  <a:lnTo>
                    <a:pt x="5335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2"/>
            <p:cNvSpPr/>
            <p:nvPr/>
          </p:nvSpPr>
          <p:spPr>
            <a:xfrm>
              <a:off x="-5265816" y="2307178"/>
              <a:ext cx="1177481" cy="456859"/>
            </a:xfrm>
            <a:custGeom>
              <a:rect b="b" l="l" r="r" t="t"/>
              <a:pathLst>
                <a:path extrusionOk="0" fill="none" h="23501" w="60570">
                  <a:moveTo>
                    <a:pt x="60570" y="9661"/>
                  </a:moveTo>
                  <a:lnTo>
                    <a:pt x="60570" y="9661"/>
                  </a:lnTo>
                  <a:lnTo>
                    <a:pt x="60570" y="9607"/>
                  </a:lnTo>
                  <a:lnTo>
                    <a:pt x="60570" y="9607"/>
                  </a:lnTo>
                  <a:lnTo>
                    <a:pt x="60353" y="9173"/>
                  </a:lnTo>
                  <a:lnTo>
                    <a:pt x="60027" y="8793"/>
                  </a:lnTo>
                  <a:lnTo>
                    <a:pt x="59647" y="8467"/>
                  </a:lnTo>
                  <a:lnTo>
                    <a:pt x="59213" y="8196"/>
                  </a:lnTo>
                  <a:lnTo>
                    <a:pt x="59213" y="8196"/>
                  </a:lnTo>
                  <a:lnTo>
                    <a:pt x="58833" y="8033"/>
                  </a:lnTo>
                  <a:lnTo>
                    <a:pt x="58670" y="7924"/>
                  </a:lnTo>
                  <a:lnTo>
                    <a:pt x="58670" y="7924"/>
                  </a:lnTo>
                  <a:lnTo>
                    <a:pt x="58127" y="7761"/>
                  </a:lnTo>
                  <a:lnTo>
                    <a:pt x="57422" y="7599"/>
                  </a:lnTo>
                  <a:lnTo>
                    <a:pt x="56662" y="7544"/>
                  </a:lnTo>
                  <a:lnTo>
                    <a:pt x="55739" y="7490"/>
                  </a:lnTo>
                  <a:lnTo>
                    <a:pt x="54708" y="7490"/>
                  </a:lnTo>
                  <a:lnTo>
                    <a:pt x="53514" y="7599"/>
                  </a:lnTo>
                  <a:lnTo>
                    <a:pt x="52212" y="7816"/>
                  </a:lnTo>
                  <a:lnTo>
                    <a:pt x="50746" y="8087"/>
                  </a:lnTo>
                  <a:lnTo>
                    <a:pt x="49118" y="8467"/>
                  </a:lnTo>
                  <a:lnTo>
                    <a:pt x="47327" y="8955"/>
                  </a:lnTo>
                  <a:lnTo>
                    <a:pt x="45373" y="9552"/>
                  </a:lnTo>
                  <a:lnTo>
                    <a:pt x="43256" y="10258"/>
                  </a:lnTo>
                  <a:lnTo>
                    <a:pt x="40923" y="11126"/>
                  </a:lnTo>
                  <a:lnTo>
                    <a:pt x="38372" y="12158"/>
                  </a:lnTo>
                  <a:lnTo>
                    <a:pt x="35604" y="13297"/>
                  </a:lnTo>
                  <a:lnTo>
                    <a:pt x="32619" y="14654"/>
                  </a:lnTo>
                  <a:lnTo>
                    <a:pt x="32619" y="14654"/>
                  </a:lnTo>
                  <a:lnTo>
                    <a:pt x="29525" y="16065"/>
                  </a:lnTo>
                  <a:lnTo>
                    <a:pt x="29525" y="16065"/>
                  </a:lnTo>
                  <a:lnTo>
                    <a:pt x="28711" y="16445"/>
                  </a:lnTo>
                  <a:lnTo>
                    <a:pt x="27897" y="16879"/>
                  </a:lnTo>
                  <a:lnTo>
                    <a:pt x="27897" y="16879"/>
                  </a:lnTo>
                  <a:lnTo>
                    <a:pt x="26377" y="17639"/>
                  </a:lnTo>
                  <a:lnTo>
                    <a:pt x="26052" y="17748"/>
                  </a:lnTo>
                  <a:lnTo>
                    <a:pt x="25943" y="17802"/>
                  </a:lnTo>
                  <a:lnTo>
                    <a:pt x="25943" y="17802"/>
                  </a:lnTo>
                  <a:lnTo>
                    <a:pt x="23989" y="18725"/>
                  </a:lnTo>
                  <a:lnTo>
                    <a:pt x="23501" y="18942"/>
                  </a:lnTo>
                  <a:lnTo>
                    <a:pt x="22904" y="19213"/>
                  </a:lnTo>
                  <a:lnTo>
                    <a:pt x="22144" y="19539"/>
                  </a:lnTo>
                  <a:lnTo>
                    <a:pt x="22144" y="19539"/>
                  </a:lnTo>
                  <a:lnTo>
                    <a:pt x="20027" y="20407"/>
                  </a:lnTo>
                  <a:lnTo>
                    <a:pt x="17857" y="21276"/>
                  </a:lnTo>
                  <a:lnTo>
                    <a:pt x="15631" y="22035"/>
                  </a:lnTo>
                  <a:lnTo>
                    <a:pt x="14492" y="22415"/>
                  </a:lnTo>
                  <a:lnTo>
                    <a:pt x="13406" y="22687"/>
                  </a:lnTo>
                  <a:lnTo>
                    <a:pt x="12266" y="22958"/>
                  </a:lnTo>
                  <a:lnTo>
                    <a:pt x="11181" y="23175"/>
                  </a:lnTo>
                  <a:lnTo>
                    <a:pt x="10150" y="23338"/>
                  </a:lnTo>
                  <a:lnTo>
                    <a:pt x="9118" y="23446"/>
                  </a:lnTo>
                  <a:lnTo>
                    <a:pt x="8142" y="23501"/>
                  </a:lnTo>
                  <a:lnTo>
                    <a:pt x="7219" y="23501"/>
                  </a:lnTo>
                  <a:lnTo>
                    <a:pt x="6351" y="23392"/>
                  </a:lnTo>
                  <a:lnTo>
                    <a:pt x="5482" y="23229"/>
                  </a:lnTo>
                  <a:lnTo>
                    <a:pt x="5482" y="23229"/>
                  </a:lnTo>
                  <a:lnTo>
                    <a:pt x="4885" y="23067"/>
                  </a:lnTo>
                  <a:lnTo>
                    <a:pt x="4288" y="22795"/>
                  </a:lnTo>
                  <a:lnTo>
                    <a:pt x="3800" y="22470"/>
                  </a:lnTo>
                  <a:lnTo>
                    <a:pt x="3311" y="22090"/>
                  </a:lnTo>
                  <a:lnTo>
                    <a:pt x="2877" y="21601"/>
                  </a:lnTo>
                  <a:lnTo>
                    <a:pt x="2551" y="21113"/>
                  </a:lnTo>
                  <a:lnTo>
                    <a:pt x="2280" y="20516"/>
                  </a:lnTo>
                  <a:lnTo>
                    <a:pt x="2063" y="19919"/>
                  </a:lnTo>
                  <a:lnTo>
                    <a:pt x="1" y="11723"/>
                  </a:lnTo>
                  <a:lnTo>
                    <a:pt x="1" y="11723"/>
                  </a:lnTo>
                  <a:lnTo>
                    <a:pt x="272" y="12483"/>
                  </a:lnTo>
                  <a:lnTo>
                    <a:pt x="706" y="13189"/>
                  </a:lnTo>
                  <a:lnTo>
                    <a:pt x="1140" y="13786"/>
                  </a:lnTo>
                  <a:lnTo>
                    <a:pt x="1683" y="14274"/>
                  </a:lnTo>
                  <a:lnTo>
                    <a:pt x="2280" y="14708"/>
                  </a:lnTo>
                  <a:lnTo>
                    <a:pt x="2986" y="15034"/>
                  </a:lnTo>
                  <a:lnTo>
                    <a:pt x="3745" y="15305"/>
                  </a:lnTo>
                  <a:lnTo>
                    <a:pt x="4505" y="15468"/>
                  </a:lnTo>
                  <a:lnTo>
                    <a:pt x="5374" y="15577"/>
                  </a:lnTo>
                  <a:lnTo>
                    <a:pt x="6242" y="15577"/>
                  </a:lnTo>
                  <a:lnTo>
                    <a:pt x="7165" y="15577"/>
                  </a:lnTo>
                  <a:lnTo>
                    <a:pt x="8142" y="15468"/>
                  </a:lnTo>
                  <a:lnTo>
                    <a:pt x="9173" y="15305"/>
                  </a:lnTo>
                  <a:lnTo>
                    <a:pt x="10204" y="15143"/>
                  </a:lnTo>
                  <a:lnTo>
                    <a:pt x="11235" y="14871"/>
                  </a:lnTo>
                  <a:lnTo>
                    <a:pt x="12321" y="14600"/>
                  </a:lnTo>
                  <a:lnTo>
                    <a:pt x="12321" y="14600"/>
                  </a:lnTo>
                  <a:lnTo>
                    <a:pt x="13460" y="14274"/>
                  </a:lnTo>
                  <a:lnTo>
                    <a:pt x="14220" y="14057"/>
                  </a:lnTo>
                  <a:lnTo>
                    <a:pt x="14274" y="14057"/>
                  </a:lnTo>
                  <a:lnTo>
                    <a:pt x="14274" y="14057"/>
                  </a:lnTo>
                  <a:lnTo>
                    <a:pt x="16771" y="13134"/>
                  </a:lnTo>
                  <a:lnTo>
                    <a:pt x="19213" y="12158"/>
                  </a:lnTo>
                  <a:lnTo>
                    <a:pt x="21656" y="11126"/>
                  </a:lnTo>
                  <a:lnTo>
                    <a:pt x="24098" y="10041"/>
                  </a:lnTo>
                  <a:lnTo>
                    <a:pt x="24098" y="10041"/>
                  </a:lnTo>
                  <a:lnTo>
                    <a:pt x="26323" y="8955"/>
                  </a:lnTo>
                  <a:lnTo>
                    <a:pt x="26649" y="8847"/>
                  </a:lnTo>
                  <a:lnTo>
                    <a:pt x="26812" y="8738"/>
                  </a:lnTo>
                  <a:lnTo>
                    <a:pt x="26920" y="8684"/>
                  </a:lnTo>
                  <a:lnTo>
                    <a:pt x="26920" y="8684"/>
                  </a:lnTo>
                  <a:lnTo>
                    <a:pt x="30719" y="6947"/>
                  </a:lnTo>
                  <a:lnTo>
                    <a:pt x="30719" y="6947"/>
                  </a:lnTo>
                  <a:lnTo>
                    <a:pt x="33704" y="5590"/>
                  </a:lnTo>
                  <a:lnTo>
                    <a:pt x="36472" y="4451"/>
                  </a:lnTo>
                  <a:lnTo>
                    <a:pt x="39077" y="3420"/>
                  </a:lnTo>
                  <a:lnTo>
                    <a:pt x="41465" y="2605"/>
                  </a:lnTo>
                  <a:lnTo>
                    <a:pt x="43636" y="1900"/>
                  </a:lnTo>
                  <a:lnTo>
                    <a:pt x="45590" y="1303"/>
                  </a:lnTo>
                  <a:lnTo>
                    <a:pt x="47381" y="814"/>
                  </a:lnTo>
                  <a:lnTo>
                    <a:pt x="49009" y="489"/>
                  </a:lnTo>
                  <a:lnTo>
                    <a:pt x="49389" y="434"/>
                  </a:lnTo>
                  <a:lnTo>
                    <a:pt x="50041" y="326"/>
                  </a:lnTo>
                  <a:lnTo>
                    <a:pt x="50041" y="326"/>
                  </a:lnTo>
                  <a:lnTo>
                    <a:pt x="51289" y="163"/>
                  </a:lnTo>
                  <a:lnTo>
                    <a:pt x="52374" y="55"/>
                  </a:lnTo>
                  <a:lnTo>
                    <a:pt x="53351" y="0"/>
                  </a:lnTo>
                  <a:lnTo>
                    <a:pt x="54220" y="55"/>
                  </a:lnTo>
                  <a:lnTo>
                    <a:pt x="55034" y="109"/>
                  </a:lnTo>
                  <a:lnTo>
                    <a:pt x="55739" y="217"/>
                  </a:lnTo>
                  <a:lnTo>
                    <a:pt x="56336" y="380"/>
                  </a:lnTo>
                  <a:lnTo>
                    <a:pt x="56825" y="597"/>
                  </a:lnTo>
                  <a:lnTo>
                    <a:pt x="57313" y="814"/>
                  </a:lnTo>
                  <a:lnTo>
                    <a:pt x="57639" y="1031"/>
                  </a:lnTo>
                  <a:lnTo>
                    <a:pt x="57965" y="1303"/>
                  </a:lnTo>
                  <a:lnTo>
                    <a:pt x="58236" y="1520"/>
                  </a:lnTo>
                  <a:lnTo>
                    <a:pt x="58399" y="1791"/>
                  </a:lnTo>
                  <a:lnTo>
                    <a:pt x="58562" y="2008"/>
                  </a:lnTo>
                  <a:lnTo>
                    <a:pt x="58779" y="2497"/>
                  </a:lnTo>
                  <a:lnTo>
                    <a:pt x="60570" y="966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2"/>
            <p:cNvSpPr/>
            <p:nvPr/>
          </p:nvSpPr>
          <p:spPr>
            <a:xfrm>
              <a:off x="-5185626" y="2599439"/>
              <a:ext cx="1167994" cy="474803"/>
            </a:xfrm>
            <a:custGeom>
              <a:rect b="b" l="l" r="r" t="t"/>
              <a:pathLst>
                <a:path extrusionOk="0" h="24424" w="60082">
                  <a:moveTo>
                    <a:pt x="52917" y="0"/>
                  </a:moveTo>
                  <a:lnTo>
                    <a:pt x="52103" y="54"/>
                  </a:lnTo>
                  <a:lnTo>
                    <a:pt x="51234" y="163"/>
                  </a:lnTo>
                  <a:lnTo>
                    <a:pt x="50312" y="271"/>
                  </a:lnTo>
                  <a:lnTo>
                    <a:pt x="49281" y="434"/>
                  </a:lnTo>
                  <a:lnTo>
                    <a:pt x="48141" y="706"/>
                  </a:lnTo>
                  <a:lnTo>
                    <a:pt x="46947" y="977"/>
                  </a:lnTo>
                  <a:lnTo>
                    <a:pt x="45373" y="1411"/>
                  </a:lnTo>
                  <a:lnTo>
                    <a:pt x="43690" y="1900"/>
                  </a:lnTo>
                  <a:lnTo>
                    <a:pt x="41845" y="2551"/>
                  </a:lnTo>
                  <a:lnTo>
                    <a:pt x="39891" y="3256"/>
                  </a:lnTo>
                  <a:lnTo>
                    <a:pt x="37775" y="4071"/>
                  </a:lnTo>
                  <a:lnTo>
                    <a:pt x="35495" y="5047"/>
                  </a:lnTo>
                  <a:lnTo>
                    <a:pt x="33053" y="6079"/>
                  </a:lnTo>
                  <a:lnTo>
                    <a:pt x="30448" y="7327"/>
                  </a:lnTo>
                  <a:lnTo>
                    <a:pt x="26540" y="9172"/>
                  </a:lnTo>
                  <a:lnTo>
                    <a:pt x="26323" y="9281"/>
                  </a:lnTo>
                  <a:lnTo>
                    <a:pt x="25780" y="9552"/>
                  </a:lnTo>
                  <a:lnTo>
                    <a:pt x="25726" y="9606"/>
                  </a:lnTo>
                  <a:lnTo>
                    <a:pt x="25455" y="9715"/>
                  </a:lnTo>
                  <a:lnTo>
                    <a:pt x="25183" y="9878"/>
                  </a:lnTo>
                  <a:lnTo>
                    <a:pt x="24912" y="9986"/>
                  </a:lnTo>
                  <a:lnTo>
                    <a:pt x="24803" y="10041"/>
                  </a:lnTo>
                  <a:lnTo>
                    <a:pt x="21547" y="11560"/>
                  </a:lnTo>
                  <a:lnTo>
                    <a:pt x="19810" y="12374"/>
                  </a:lnTo>
                  <a:lnTo>
                    <a:pt x="17911" y="13189"/>
                  </a:lnTo>
                  <a:lnTo>
                    <a:pt x="16011" y="13948"/>
                  </a:lnTo>
                  <a:lnTo>
                    <a:pt x="14111" y="14654"/>
                  </a:lnTo>
                  <a:lnTo>
                    <a:pt x="12212" y="15305"/>
                  </a:lnTo>
                  <a:lnTo>
                    <a:pt x="10312" y="15794"/>
                  </a:lnTo>
                  <a:lnTo>
                    <a:pt x="8521" y="16174"/>
                  </a:lnTo>
                  <a:lnTo>
                    <a:pt x="7653" y="16336"/>
                  </a:lnTo>
                  <a:lnTo>
                    <a:pt x="6785" y="16391"/>
                  </a:lnTo>
                  <a:lnTo>
                    <a:pt x="5970" y="16445"/>
                  </a:lnTo>
                  <a:lnTo>
                    <a:pt x="5211" y="16445"/>
                  </a:lnTo>
                  <a:lnTo>
                    <a:pt x="4451" y="16391"/>
                  </a:lnTo>
                  <a:lnTo>
                    <a:pt x="3745" y="16282"/>
                  </a:lnTo>
                  <a:lnTo>
                    <a:pt x="3094" y="16119"/>
                  </a:lnTo>
                  <a:lnTo>
                    <a:pt x="2497" y="15902"/>
                  </a:lnTo>
                  <a:lnTo>
                    <a:pt x="1900" y="15631"/>
                  </a:lnTo>
                  <a:lnTo>
                    <a:pt x="1411" y="15251"/>
                  </a:lnTo>
                  <a:lnTo>
                    <a:pt x="977" y="14817"/>
                  </a:lnTo>
                  <a:lnTo>
                    <a:pt x="597" y="14328"/>
                  </a:lnTo>
                  <a:lnTo>
                    <a:pt x="272" y="13786"/>
                  </a:lnTo>
                  <a:lnTo>
                    <a:pt x="0" y="13080"/>
                  </a:lnTo>
                  <a:lnTo>
                    <a:pt x="0" y="13080"/>
                  </a:lnTo>
                  <a:lnTo>
                    <a:pt x="2063" y="21330"/>
                  </a:lnTo>
                  <a:lnTo>
                    <a:pt x="2226" y="21764"/>
                  </a:lnTo>
                  <a:lnTo>
                    <a:pt x="2443" y="22198"/>
                  </a:lnTo>
                  <a:lnTo>
                    <a:pt x="2660" y="22632"/>
                  </a:lnTo>
                  <a:lnTo>
                    <a:pt x="2931" y="22958"/>
                  </a:lnTo>
                  <a:lnTo>
                    <a:pt x="3257" y="23283"/>
                  </a:lnTo>
                  <a:lnTo>
                    <a:pt x="3637" y="23555"/>
                  </a:lnTo>
                  <a:lnTo>
                    <a:pt x="4017" y="23772"/>
                  </a:lnTo>
                  <a:lnTo>
                    <a:pt x="4505" y="23989"/>
                  </a:lnTo>
                  <a:lnTo>
                    <a:pt x="4993" y="24152"/>
                  </a:lnTo>
                  <a:lnTo>
                    <a:pt x="5536" y="24260"/>
                  </a:lnTo>
                  <a:lnTo>
                    <a:pt x="6079" y="24369"/>
                  </a:lnTo>
                  <a:lnTo>
                    <a:pt x="6676" y="24423"/>
                  </a:lnTo>
                  <a:lnTo>
                    <a:pt x="7327" y="24423"/>
                  </a:lnTo>
                  <a:lnTo>
                    <a:pt x="8033" y="24369"/>
                  </a:lnTo>
                  <a:lnTo>
                    <a:pt x="8793" y="24315"/>
                  </a:lnTo>
                  <a:lnTo>
                    <a:pt x="9552" y="24206"/>
                  </a:lnTo>
                  <a:lnTo>
                    <a:pt x="11235" y="23880"/>
                  </a:lnTo>
                  <a:lnTo>
                    <a:pt x="13080" y="23392"/>
                  </a:lnTo>
                  <a:lnTo>
                    <a:pt x="15143" y="22795"/>
                  </a:lnTo>
                  <a:lnTo>
                    <a:pt x="17314" y="21981"/>
                  </a:lnTo>
                  <a:lnTo>
                    <a:pt x="19647" y="21058"/>
                  </a:lnTo>
                  <a:lnTo>
                    <a:pt x="22144" y="19973"/>
                  </a:lnTo>
                  <a:lnTo>
                    <a:pt x="24858" y="18724"/>
                  </a:lnTo>
                  <a:lnTo>
                    <a:pt x="27680" y="17313"/>
                  </a:lnTo>
                  <a:lnTo>
                    <a:pt x="32347" y="14925"/>
                  </a:lnTo>
                  <a:lnTo>
                    <a:pt x="36201" y="13134"/>
                  </a:lnTo>
                  <a:lnTo>
                    <a:pt x="38100" y="12266"/>
                  </a:lnTo>
                  <a:lnTo>
                    <a:pt x="40000" y="11397"/>
                  </a:lnTo>
                  <a:lnTo>
                    <a:pt x="41899" y="10638"/>
                  </a:lnTo>
                  <a:lnTo>
                    <a:pt x="43745" y="9986"/>
                  </a:lnTo>
                  <a:lnTo>
                    <a:pt x="45536" y="9389"/>
                  </a:lnTo>
                  <a:lnTo>
                    <a:pt x="47273" y="8901"/>
                  </a:lnTo>
                  <a:lnTo>
                    <a:pt x="48141" y="8684"/>
                  </a:lnTo>
                  <a:lnTo>
                    <a:pt x="49606" y="8358"/>
                  </a:lnTo>
                  <a:lnTo>
                    <a:pt x="51560" y="7978"/>
                  </a:lnTo>
                  <a:lnTo>
                    <a:pt x="52646" y="7815"/>
                  </a:lnTo>
                  <a:lnTo>
                    <a:pt x="53731" y="7707"/>
                  </a:lnTo>
                  <a:lnTo>
                    <a:pt x="54817" y="7598"/>
                  </a:lnTo>
                  <a:lnTo>
                    <a:pt x="56879" y="7598"/>
                  </a:lnTo>
                  <a:lnTo>
                    <a:pt x="57802" y="7707"/>
                  </a:lnTo>
                  <a:lnTo>
                    <a:pt x="58616" y="7870"/>
                  </a:lnTo>
                  <a:lnTo>
                    <a:pt x="58941" y="7978"/>
                  </a:lnTo>
                  <a:lnTo>
                    <a:pt x="59267" y="8141"/>
                  </a:lnTo>
                  <a:lnTo>
                    <a:pt x="59538" y="8304"/>
                  </a:lnTo>
                  <a:lnTo>
                    <a:pt x="59755" y="8521"/>
                  </a:lnTo>
                  <a:lnTo>
                    <a:pt x="59973" y="8738"/>
                  </a:lnTo>
                  <a:lnTo>
                    <a:pt x="60081" y="9009"/>
                  </a:lnTo>
                  <a:lnTo>
                    <a:pt x="58236" y="1845"/>
                  </a:lnTo>
                  <a:lnTo>
                    <a:pt x="58236" y="1791"/>
                  </a:lnTo>
                  <a:lnTo>
                    <a:pt x="58181" y="1737"/>
                  </a:lnTo>
                  <a:lnTo>
                    <a:pt x="58127" y="1683"/>
                  </a:lnTo>
                  <a:lnTo>
                    <a:pt x="58127" y="1628"/>
                  </a:lnTo>
                  <a:lnTo>
                    <a:pt x="57910" y="1303"/>
                  </a:lnTo>
                  <a:lnTo>
                    <a:pt x="57584" y="1031"/>
                  </a:lnTo>
                  <a:lnTo>
                    <a:pt x="57530" y="977"/>
                  </a:lnTo>
                  <a:lnTo>
                    <a:pt x="57042" y="651"/>
                  </a:lnTo>
                  <a:lnTo>
                    <a:pt x="56336" y="380"/>
                  </a:lnTo>
                  <a:lnTo>
                    <a:pt x="55902" y="271"/>
                  </a:lnTo>
                  <a:lnTo>
                    <a:pt x="55414" y="163"/>
                  </a:lnTo>
                  <a:lnTo>
                    <a:pt x="54925" y="54"/>
                  </a:lnTo>
                  <a:lnTo>
                    <a:pt x="5432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2"/>
            <p:cNvSpPr/>
            <p:nvPr/>
          </p:nvSpPr>
          <p:spPr>
            <a:xfrm>
              <a:off x="-5185626" y="2599439"/>
              <a:ext cx="1167994" cy="474803"/>
            </a:xfrm>
            <a:custGeom>
              <a:rect b="b" l="l" r="r" t="t"/>
              <a:pathLst>
                <a:path extrusionOk="0" fill="none" h="24424" w="60082">
                  <a:moveTo>
                    <a:pt x="60081" y="9009"/>
                  </a:moveTo>
                  <a:lnTo>
                    <a:pt x="60081" y="9009"/>
                  </a:lnTo>
                  <a:lnTo>
                    <a:pt x="59973" y="8738"/>
                  </a:lnTo>
                  <a:lnTo>
                    <a:pt x="59755" y="8521"/>
                  </a:lnTo>
                  <a:lnTo>
                    <a:pt x="59538" y="8304"/>
                  </a:lnTo>
                  <a:lnTo>
                    <a:pt x="59267" y="8141"/>
                  </a:lnTo>
                  <a:lnTo>
                    <a:pt x="58941" y="7978"/>
                  </a:lnTo>
                  <a:lnTo>
                    <a:pt x="58616" y="7870"/>
                  </a:lnTo>
                  <a:lnTo>
                    <a:pt x="57802" y="7707"/>
                  </a:lnTo>
                  <a:lnTo>
                    <a:pt x="56879" y="7598"/>
                  </a:lnTo>
                  <a:lnTo>
                    <a:pt x="55848" y="7598"/>
                  </a:lnTo>
                  <a:lnTo>
                    <a:pt x="54817" y="7598"/>
                  </a:lnTo>
                  <a:lnTo>
                    <a:pt x="53731" y="7707"/>
                  </a:lnTo>
                  <a:lnTo>
                    <a:pt x="52646" y="7815"/>
                  </a:lnTo>
                  <a:lnTo>
                    <a:pt x="51560" y="7978"/>
                  </a:lnTo>
                  <a:lnTo>
                    <a:pt x="49606" y="8358"/>
                  </a:lnTo>
                  <a:lnTo>
                    <a:pt x="48141" y="8684"/>
                  </a:lnTo>
                  <a:lnTo>
                    <a:pt x="47273" y="8901"/>
                  </a:lnTo>
                  <a:lnTo>
                    <a:pt x="47273" y="8901"/>
                  </a:lnTo>
                  <a:lnTo>
                    <a:pt x="45536" y="9389"/>
                  </a:lnTo>
                  <a:lnTo>
                    <a:pt x="43745" y="9986"/>
                  </a:lnTo>
                  <a:lnTo>
                    <a:pt x="41899" y="10638"/>
                  </a:lnTo>
                  <a:lnTo>
                    <a:pt x="40000" y="11397"/>
                  </a:lnTo>
                  <a:lnTo>
                    <a:pt x="38100" y="12266"/>
                  </a:lnTo>
                  <a:lnTo>
                    <a:pt x="36201" y="13134"/>
                  </a:lnTo>
                  <a:lnTo>
                    <a:pt x="32347" y="14925"/>
                  </a:lnTo>
                  <a:lnTo>
                    <a:pt x="32347" y="14925"/>
                  </a:lnTo>
                  <a:lnTo>
                    <a:pt x="27680" y="17313"/>
                  </a:lnTo>
                  <a:lnTo>
                    <a:pt x="27680" y="17313"/>
                  </a:lnTo>
                  <a:lnTo>
                    <a:pt x="24858" y="18724"/>
                  </a:lnTo>
                  <a:lnTo>
                    <a:pt x="22144" y="19973"/>
                  </a:lnTo>
                  <a:lnTo>
                    <a:pt x="19647" y="21058"/>
                  </a:lnTo>
                  <a:lnTo>
                    <a:pt x="17314" y="21981"/>
                  </a:lnTo>
                  <a:lnTo>
                    <a:pt x="15143" y="22795"/>
                  </a:lnTo>
                  <a:lnTo>
                    <a:pt x="13080" y="23392"/>
                  </a:lnTo>
                  <a:lnTo>
                    <a:pt x="11235" y="23880"/>
                  </a:lnTo>
                  <a:lnTo>
                    <a:pt x="9552" y="24206"/>
                  </a:lnTo>
                  <a:lnTo>
                    <a:pt x="8793" y="24315"/>
                  </a:lnTo>
                  <a:lnTo>
                    <a:pt x="8033" y="24369"/>
                  </a:lnTo>
                  <a:lnTo>
                    <a:pt x="7327" y="24423"/>
                  </a:lnTo>
                  <a:lnTo>
                    <a:pt x="6676" y="24423"/>
                  </a:lnTo>
                  <a:lnTo>
                    <a:pt x="6079" y="24369"/>
                  </a:lnTo>
                  <a:lnTo>
                    <a:pt x="5536" y="24260"/>
                  </a:lnTo>
                  <a:lnTo>
                    <a:pt x="4993" y="24152"/>
                  </a:lnTo>
                  <a:lnTo>
                    <a:pt x="4505" y="23989"/>
                  </a:lnTo>
                  <a:lnTo>
                    <a:pt x="4017" y="23772"/>
                  </a:lnTo>
                  <a:lnTo>
                    <a:pt x="3637" y="23555"/>
                  </a:lnTo>
                  <a:lnTo>
                    <a:pt x="3257" y="23283"/>
                  </a:lnTo>
                  <a:lnTo>
                    <a:pt x="2931" y="22958"/>
                  </a:lnTo>
                  <a:lnTo>
                    <a:pt x="2660" y="22632"/>
                  </a:lnTo>
                  <a:lnTo>
                    <a:pt x="2443" y="22198"/>
                  </a:lnTo>
                  <a:lnTo>
                    <a:pt x="2226" y="21764"/>
                  </a:lnTo>
                  <a:lnTo>
                    <a:pt x="2063" y="21330"/>
                  </a:lnTo>
                  <a:lnTo>
                    <a:pt x="0" y="13080"/>
                  </a:lnTo>
                  <a:lnTo>
                    <a:pt x="0" y="13080"/>
                  </a:lnTo>
                  <a:lnTo>
                    <a:pt x="272" y="13786"/>
                  </a:lnTo>
                  <a:lnTo>
                    <a:pt x="597" y="14328"/>
                  </a:lnTo>
                  <a:lnTo>
                    <a:pt x="977" y="14817"/>
                  </a:lnTo>
                  <a:lnTo>
                    <a:pt x="1411" y="15251"/>
                  </a:lnTo>
                  <a:lnTo>
                    <a:pt x="1900" y="15631"/>
                  </a:lnTo>
                  <a:lnTo>
                    <a:pt x="2497" y="15902"/>
                  </a:lnTo>
                  <a:lnTo>
                    <a:pt x="3094" y="16119"/>
                  </a:lnTo>
                  <a:lnTo>
                    <a:pt x="3745" y="16282"/>
                  </a:lnTo>
                  <a:lnTo>
                    <a:pt x="4451" y="16391"/>
                  </a:lnTo>
                  <a:lnTo>
                    <a:pt x="5211" y="16445"/>
                  </a:lnTo>
                  <a:lnTo>
                    <a:pt x="5970" y="16445"/>
                  </a:lnTo>
                  <a:lnTo>
                    <a:pt x="6785" y="16391"/>
                  </a:lnTo>
                  <a:lnTo>
                    <a:pt x="7653" y="16336"/>
                  </a:lnTo>
                  <a:lnTo>
                    <a:pt x="8521" y="16174"/>
                  </a:lnTo>
                  <a:lnTo>
                    <a:pt x="10312" y="15794"/>
                  </a:lnTo>
                  <a:lnTo>
                    <a:pt x="12212" y="15305"/>
                  </a:lnTo>
                  <a:lnTo>
                    <a:pt x="14111" y="14654"/>
                  </a:lnTo>
                  <a:lnTo>
                    <a:pt x="16011" y="13948"/>
                  </a:lnTo>
                  <a:lnTo>
                    <a:pt x="17911" y="13189"/>
                  </a:lnTo>
                  <a:lnTo>
                    <a:pt x="19810" y="12374"/>
                  </a:lnTo>
                  <a:lnTo>
                    <a:pt x="21547" y="11560"/>
                  </a:lnTo>
                  <a:lnTo>
                    <a:pt x="24803" y="10041"/>
                  </a:lnTo>
                  <a:lnTo>
                    <a:pt x="24803" y="10041"/>
                  </a:lnTo>
                  <a:lnTo>
                    <a:pt x="24912" y="9986"/>
                  </a:lnTo>
                  <a:lnTo>
                    <a:pt x="25183" y="9878"/>
                  </a:lnTo>
                  <a:lnTo>
                    <a:pt x="25183" y="9878"/>
                  </a:lnTo>
                  <a:lnTo>
                    <a:pt x="25455" y="9715"/>
                  </a:lnTo>
                  <a:lnTo>
                    <a:pt x="25726" y="9606"/>
                  </a:lnTo>
                  <a:lnTo>
                    <a:pt x="25780" y="9552"/>
                  </a:lnTo>
                  <a:lnTo>
                    <a:pt x="26323" y="9281"/>
                  </a:lnTo>
                  <a:lnTo>
                    <a:pt x="26323" y="9281"/>
                  </a:lnTo>
                  <a:lnTo>
                    <a:pt x="26540" y="9172"/>
                  </a:lnTo>
                  <a:lnTo>
                    <a:pt x="26540" y="9172"/>
                  </a:lnTo>
                  <a:lnTo>
                    <a:pt x="30448" y="7327"/>
                  </a:lnTo>
                  <a:lnTo>
                    <a:pt x="30448" y="7327"/>
                  </a:lnTo>
                  <a:lnTo>
                    <a:pt x="33053" y="6079"/>
                  </a:lnTo>
                  <a:lnTo>
                    <a:pt x="35495" y="5047"/>
                  </a:lnTo>
                  <a:lnTo>
                    <a:pt x="37775" y="4071"/>
                  </a:lnTo>
                  <a:lnTo>
                    <a:pt x="39891" y="3256"/>
                  </a:lnTo>
                  <a:lnTo>
                    <a:pt x="41845" y="2551"/>
                  </a:lnTo>
                  <a:lnTo>
                    <a:pt x="43690" y="1900"/>
                  </a:lnTo>
                  <a:lnTo>
                    <a:pt x="45373" y="1411"/>
                  </a:lnTo>
                  <a:lnTo>
                    <a:pt x="46947" y="977"/>
                  </a:lnTo>
                  <a:lnTo>
                    <a:pt x="46947" y="977"/>
                  </a:lnTo>
                  <a:lnTo>
                    <a:pt x="48141" y="706"/>
                  </a:lnTo>
                  <a:lnTo>
                    <a:pt x="49281" y="434"/>
                  </a:lnTo>
                  <a:lnTo>
                    <a:pt x="50312" y="271"/>
                  </a:lnTo>
                  <a:lnTo>
                    <a:pt x="51234" y="163"/>
                  </a:lnTo>
                  <a:lnTo>
                    <a:pt x="52103" y="54"/>
                  </a:lnTo>
                  <a:lnTo>
                    <a:pt x="52917" y="0"/>
                  </a:lnTo>
                  <a:lnTo>
                    <a:pt x="53677" y="0"/>
                  </a:lnTo>
                  <a:lnTo>
                    <a:pt x="54328" y="0"/>
                  </a:lnTo>
                  <a:lnTo>
                    <a:pt x="54925" y="54"/>
                  </a:lnTo>
                  <a:lnTo>
                    <a:pt x="55414" y="163"/>
                  </a:lnTo>
                  <a:lnTo>
                    <a:pt x="55902" y="271"/>
                  </a:lnTo>
                  <a:lnTo>
                    <a:pt x="56336" y="380"/>
                  </a:lnTo>
                  <a:lnTo>
                    <a:pt x="57042" y="651"/>
                  </a:lnTo>
                  <a:lnTo>
                    <a:pt x="57530" y="977"/>
                  </a:lnTo>
                  <a:lnTo>
                    <a:pt x="57530" y="977"/>
                  </a:lnTo>
                  <a:lnTo>
                    <a:pt x="57584" y="1031"/>
                  </a:lnTo>
                  <a:lnTo>
                    <a:pt x="57584" y="1031"/>
                  </a:lnTo>
                  <a:lnTo>
                    <a:pt x="57910" y="1303"/>
                  </a:lnTo>
                  <a:lnTo>
                    <a:pt x="58127" y="1628"/>
                  </a:lnTo>
                  <a:lnTo>
                    <a:pt x="58127" y="1683"/>
                  </a:lnTo>
                  <a:lnTo>
                    <a:pt x="58181" y="1737"/>
                  </a:lnTo>
                  <a:lnTo>
                    <a:pt x="58236" y="1791"/>
                  </a:lnTo>
                  <a:lnTo>
                    <a:pt x="58236" y="1845"/>
                  </a:lnTo>
                  <a:lnTo>
                    <a:pt x="60081" y="90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2"/>
            <p:cNvSpPr/>
            <p:nvPr/>
          </p:nvSpPr>
          <p:spPr>
            <a:xfrm>
              <a:off x="-5626641" y="1111774"/>
              <a:ext cx="11606" cy="48542"/>
            </a:xfrm>
            <a:custGeom>
              <a:rect b="b" l="l" r="r" t="t"/>
              <a:pathLst>
                <a:path extrusionOk="0" h="2497" w="597">
                  <a:moveTo>
                    <a:pt x="0" y="0"/>
                  </a:moveTo>
                  <a:lnTo>
                    <a:pt x="597" y="2497"/>
                  </a:lnTo>
                  <a:lnTo>
                    <a:pt x="597" y="2388"/>
                  </a:lnTo>
                  <a:lnTo>
                    <a:pt x="0"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2"/>
            <p:cNvSpPr/>
            <p:nvPr/>
          </p:nvSpPr>
          <p:spPr>
            <a:xfrm>
              <a:off x="-5626641" y="1111774"/>
              <a:ext cx="11606" cy="48542"/>
            </a:xfrm>
            <a:custGeom>
              <a:rect b="b" l="l" r="r" t="t"/>
              <a:pathLst>
                <a:path extrusionOk="0" fill="none" h="2497" w="597">
                  <a:moveTo>
                    <a:pt x="0" y="0"/>
                  </a:moveTo>
                  <a:lnTo>
                    <a:pt x="597" y="2497"/>
                  </a:lnTo>
                  <a:lnTo>
                    <a:pt x="597" y="2497"/>
                  </a:lnTo>
                  <a:lnTo>
                    <a:pt x="597" y="238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2"/>
            <p:cNvSpPr/>
            <p:nvPr/>
          </p:nvSpPr>
          <p:spPr>
            <a:xfrm>
              <a:off x="-5651972" y="1011541"/>
              <a:ext cx="1069" cy="6357"/>
            </a:xfrm>
            <a:custGeom>
              <a:rect b="b" l="l" r="r" t="t"/>
              <a:pathLst>
                <a:path extrusionOk="0" h="327" w="55">
                  <a:moveTo>
                    <a:pt x="0" y="0"/>
                  </a:moveTo>
                  <a:lnTo>
                    <a:pt x="55" y="326"/>
                  </a:lnTo>
                  <a:lnTo>
                    <a:pt x="55" y="326"/>
                  </a:lnTo>
                  <a:lnTo>
                    <a:pt x="55" y="326"/>
                  </a:lnTo>
                  <a:lnTo>
                    <a:pt x="0" y="0"/>
                  </a:lnTo>
                  <a:lnTo>
                    <a:pt x="0"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2"/>
            <p:cNvSpPr/>
            <p:nvPr/>
          </p:nvSpPr>
          <p:spPr>
            <a:xfrm>
              <a:off x="-5651972" y="1011541"/>
              <a:ext cx="1069" cy="6357"/>
            </a:xfrm>
            <a:custGeom>
              <a:rect b="b" l="l" r="r" t="t"/>
              <a:pathLst>
                <a:path extrusionOk="0" fill="none" h="327" w="55">
                  <a:moveTo>
                    <a:pt x="0" y="0"/>
                  </a:moveTo>
                  <a:lnTo>
                    <a:pt x="55" y="326"/>
                  </a:lnTo>
                  <a:lnTo>
                    <a:pt x="55" y="326"/>
                  </a:lnTo>
                  <a:lnTo>
                    <a:pt x="55" y="326"/>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2"/>
            <p:cNvSpPr/>
            <p:nvPr/>
          </p:nvSpPr>
          <p:spPr>
            <a:xfrm>
              <a:off x="-5650922" y="1017879"/>
              <a:ext cx="35886" cy="140337"/>
            </a:xfrm>
            <a:custGeom>
              <a:rect b="b" l="l" r="r" t="t"/>
              <a:pathLst>
                <a:path extrusionOk="0" h="7219" w="1846">
                  <a:moveTo>
                    <a:pt x="1" y="0"/>
                  </a:moveTo>
                  <a:lnTo>
                    <a:pt x="1846" y="7218"/>
                  </a:lnTo>
                  <a:lnTo>
                    <a:pt x="1249" y="4830"/>
                  </a:lnTo>
                  <a:lnTo>
                    <a:pt x="1" y="0"/>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2"/>
            <p:cNvSpPr/>
            <p:nvPr/>
          </p:nvSpPr>
          <p:spPr>
            <a:xfrm>
              <a:off x="-5650922" y="1017879"/>
              <a:ext cx="35886" cy="140337"/>
            </a:xfrm>
            <a:custGeom>
              <a:rect b="b" l="l" r="r" t="t"/>
              <a:pathLst>
                <a:path extrusionOk="0" fill="none" h="7219" w="1846">
                  <a:moveTo>
                    <a:pt x="1" y="0"/>
                  </a:moveTo>
                  <a:lnTo>
                    <a:pt x="1249" y="4830"/>
                  </a:lnTo>
                  <a:lnTo>
                    <a:pt x="1846" y="7218"/>
                  </a:lnTo>
                  <a:lnTo>
                    <a:pt x="1846" y="7218"/>
                  </a:lnTo>
                  <a:lnTo>
                    <a:pt x="1846" y="7218"/>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2"/>
            <p:cNvSpPr/>
            <p:nvPr/>
          </p:nvSpPr>
          <p:spPr>
            <a:xfrm>
              <a:off x="-5613986" y="1162415"/>
              <a:ext cx="36936" cy="146675"/>
            </a:xfrm>
            <a:custGeom>
              <a:rect b="b" l="l" r="r" t="t"/>
              <a:pathLst>
                <a:path extrusionOk="0" h="7545" w="1900">
                  <a:moveTo>
                    <a:pt x="0" y="1"/>
                  </a:moveTo>
                  <a:lnTo>
                    <a:pt x="1846" y="7436"/>
                  </a:lnTo>
                  <a:lnTo>
                    <a:pt x="1900" y="7545"/>
                  </a:lnTo>
                  <a:lnTo>
                    <a:pt x="0" y="1"/>
                  </a:lnTo>
                  <a:close/>
                  <a:moveTo>
                    <a:pt x="1900" y="7545"/>
                  </a:moveTo>
                  <a:lnTo>
                    <a:pt x="1900" y="7545"/>
                  </a:lnTo>
                  <a:lnTo>
                    <a:pt x="1900" y="7545"/>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2"/>
            <p:cNvSpPr/>
            <p:nvPr/>
          </p:nvSpPr>
          <p:spPr>
            <a:xfrm>
              <a:off x="-5613986" y="1162415"/>
              <a:ext cx="36936" cy="146675"/>
            </a:xfrm>
            <a:custGeom>
              <a:rect b="b" l="l" r="r" t="t"/>
              <a:pathLst>
                <a:path extrusionOk="0" fill="none" h="7545" w="1900">
                  <a:moveTo>
                    <a:pt x="0" y="1"/>
                  </a:moveTo>
                  <a:lnTo>
                    <a:pt x="0" y="1"/>
                  </a:lnTo>
                  <a:lnTo>
                    <a:pt x="0" y="1"/>
                  </a:lnTo>
                  <a:lnTo>
                    <a:pt x="1900" y="7545"/>
                  </a:lnTo>
                  <a:lnTo>
                    <a:pt x="1900" y="7545"/>
                  </a:lnTo>
                  <a:lnTo>
                    <a:pt x="1846" y="7436"/>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
            <p:cNvSpPr/>
            <p:nvPr/>
          </p:nvSpPr>
          <p:spPr>
            <a:xfrm>
              <a:off x="-5619274" y="1079056"/>
              <a:ext cx="19" cy="19"/>
            </a:xfrm>
            <a:custGeom>
              <a:rect b="b" l="l" r="r" t="t"/>
              <a:pathLst>
                <a:path extrusionOk="0" fill="none" h="1" w="1">
                  <a:moveTo>
                    <a:pt x="1" y="1"/>
                  </a:moveTo>
                  <a:lnTo>
                    <a:pt x="1" y="1"/>
                  </a:lnTo>
                  <a:lnTo>
                    <a:pt x="1" y="1"/>
                  </a:lnTo>
                  <a:lnTo>
                    <a:pt x="1" y="1"/>
                  </a:ln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2"/>
            <p:cNvSpPr/>
            <p:nvPr/>
          </p:nvSpPr>
          <p:spPr>
            <a:xfrm>
              <a:off x="-5620323" y="1079056"/>
              <a:ext cx="6357" cy="83378"/>
            </a:xfrm>
            <a:custGeom>
              <a:rect b="b" l="l" r="r" t="t"/>
              <a:pathLst>
                <a:path extrusionOk="0" h="4289" w="327">
                  <a:moveTo>
                    <a:pt x="55" y="1"/>
                  </a:moveTo>
                  <a:lnTo>
                    <a:pt x="1" y="1303"/>
                  </a:lnTo>
                  <a:lnTo>
                    <a:pt x="1" y="1358"/>
                  </a:lnTo>
                  <a:lnTo>
                    <a:pt x="55" y="1"/>
                  </a:lnTo>
                  <a:close/>
                  <a:moveTo>
                    <a:pt x="1" y="1358"/>
                  </a:moveTo>
                  <a:lnTo>
                    <a:pt x="1" y="2063"/>
                  </a:lnTo>
                  <a:lnTo>
                    <a:pt x="55" y="2823"/>
                  </a:lnTo>
                  <a:lnTo>
                    <a:pt x="75" y="2951"/>
                  </a:lnTo>
                  <a:lnTo>
                    <a:pt x="75" y="2951"/>
                  </a:lnTo>
                  <a:lnTo>
                    <a:pt x="55" y="2715"/>
                  </a:lnTo>
                  <a:lnTo>
                    <a:pt x="1" y="1358"/>
                  </a:lnTo>
                  <a:close/>
                  <a:moveTo>
                    <a:pt x="75" y="2951"/>
                  </a:moveTo>
                  <a:lnTo>
                    <a:pt x="109" y="3366"/>
                  </a:lnTo>
                  <a:lnTo>
                    <a:pt x="272" y="4071"/>
                  </a:lnTo>
                  <a:lnTo>
                    <a:pt x="326" y="4289"/>
                  </a:lnTo>
                  <a:lnTo>
                    <a:pt x="163" y="3529"/>
                  </a:lnTo>
                  <a:lnTo>
                    <a:pt x="75" y="295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2"/>
            <p:cNvSpPr/>
            <p:nvPr/>
          </p:nvSpPr>
          <p:spPr>
            <a:xfrm>
              <a:off x="-5620323" y="1079056"/>
              <a:ext cx="6357" cy="83378"/>
            </a:xfrm>
            <a:custGeom>
              <a:rect b="b" l="l" r="r" t="t"/>
              <a:pathLst>
                <a:path extrusionOk="0" fill="none" h="4289" w="327">
                  <a:moveTo>
                    <a:pt x="55" y="1"/>
                  </a:moveTo>
                  <a:lnTo>
                    <a:pt x="55" y="1"/>
                  </a:lnTo>
                  <a:lnTo>
                    <a:pt x="1" y="1358"/>
                  </a:lnTo>
                  <a:lnTo>
                    <a:pt x="1" y="1358"/>
                  </a:lnTo>
                  <a:lnTo>
                    <a:pt x="55" y="2715"/>
                  </a:lnTo>
                  <a:lnTo>
                    <a:pt x="109" y="3366"/>
                  </a:lnTo>
                  <a:lnTo>
                    <a:pt x="272" y="4071"/>
                  </a:lnTo>
                  <a:lnTo>
                    <a:pt x="326" y="4289"/>
                  </a:lnTo>
                  <a:lnTo>
                    <a:pt x="326" y="4289"/>
                  </a:lnTo>
                  <a:lnTo>
                    <a:pt x="163" y="3529"/>
                  </a:lnTo>
                  <a:lnTo>
                    <a:pt x="55" y="2823"/>
                  </a:lnTo>
                  <a:lnTo>
                    <a:pt x="1" y="2063"/>
                  </a:lnTo>
                  <a:lnTo>
                    <a:pt x="1" y="1303"/>
                  </a:lnTo>
                  <a:lnTo>
                    <a:pt x="1" y="1303"/>
                  </a:lnTo>
                  <a:lnTo>
                    <a:pt x="55" y="1"/>
                  </a:lnTo>
                  <a:lnTo>
                    <a:pt x="55" y="1"/>
                  </a:lnTo>
                  <a:lnTo>
                    <a:pt x="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2"/>
            <p:cNvSpPr/>
            <p:nvPr/>
          </p:nvSpPr>
          <p:spPr>
            <a:xfrm>
              <a:off x="-5581288" y="1227831"/>
              <a:ext cx="1089" cy="1069"/>
            </a:xfrm>
            <a:custGeom>
              <a:rect b="b" l="l" r="r" t="t"/>
              <a:pathLst>
                <a:path extrusionOk="0" h="55" w="56">
                  <a:moveTo>
                    <a:pt x="1" y="0"/>
                  </a:moveTo>
                  <a:lnTo>
                    <a:pt x="1" y="55"/>
                  </a:lnTo>
                  <a:lnTo>
                    <a:pt x="55"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2"/>
            <p:cNvSpPr/>
            <p:nvPr/>
          </p:nvSpPr>
          <p:spPr>
            <a:xfrm>
              <a:off x="-5538034" y="1464163"/>
              <a:ext cx="35906" cy="142456"/>
            </a:xfrm>
            <a:custGeom>
              <a:rect b="b" l="l" r="r" t="t"/>
              <a:pathLst>
                <a:path extrusionOk="0" fill="none" h="7328" w="1847">
                  <a:moveTo>
                    <a:pt x="1" y="1"/>
                  </a:moveTo>
                  <a:lnTo>
                    <a:pt x="1846" y="7328"/>
                  </a:lnTo>
                  <a:lnTo>
                    <a:pt x="1846" y="7328"/>
                  </a:lnTo>
                  <a:lnTo>
                    <a:pt x="1846" y="7328"/>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2"/>
            <p:cNvSpPr/>
            <p:nvPr/>
          </p:nvSpPr>
          <p:spPr>
            <a:xfrm>
              <a:off x="-5542252" y="1376605"/>
              <a:ext cx="19" cy="2119"/>
            </a:xfrm>
            <a:custGeom>
              <a:rect b="b" l="l" r="r" t="t"/>
              <a:pathLst>
                <a:path extrusionOk="0" fill="none" h="109" w="1">
                  <a:moveTo>
                    <a:pt x="1" y="0"/>
                  </a:moveTo>
                  <a:lnTo>
                    <a:pt x="1" y="0"/>
                  </a:lnTo>
                  <a:lnTo>
                    <a:pt x="1" y="109"/>
                  </a:lnTo>
                  <a:lnTo>
                    <a:pt x="1" y="109"/>
                  </a:lnTo>
                  <a:lnTo>
                    <a:pt x="1" y="109"/>
                  </a:lnTo>
                  <a:lnTo>
                    <a:pt x="1" y="109"/>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2"/>
            <p:cNvSpPr/>
            <p:nvPr/>
          </p:nvSpPr>
          <p:spPr>
            <a:xfrm>
              <a:off x="-5576000" y="1313289"/>
              <a:ext cx="19" cy="1069"/>
            </a:xfrm>
            <a:custGeom>
              <a:rect b="b" l="l" r="r" t="t"/>
              <a:pathLst>
                <a:path extrusionOk="0" fill="none" h="55" w="1">
                  <a:moveTo>
                    <a:pt x="0" y="1"/>
                  </a:moveTo>
                  <a:lnTo>
                    <a:pt x="0" y="1"/>
                  </a:lnTo>
                  <a:lnTo>
                    <a:pt x="0" y="1"/>
                  </a:lnTo>
                  <a:lnTo>
                    <a:pt x="0" y="55"/>
                  </a:lnTo>
                  <a:lnTo>
                    <a:pt x="0" y="55"/>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2"/>
            <p:cNvSpPr/>
            <p:nvPr/>
          </p:nvSpPr>
          <p:spPr>
            <a:xfrm>
              <a:off x="-5524309" y="1267916"/>
              <a:ext cx="19" cy="19"/>
            </a:xfrm>
            <a:custGeom>
              <a:rect b="b" l="l" r="r" t="t"/>
              <a:pathLst>
                <a:path extrusionOk="0" fill="none" h="1" w="1">
                  <a:moveTo>
                    <a:pt x="1" y="1"/>
                  </a:moveTo>
                  <a:lnTo>
                    <a:pt x="1" y="1"/>
                  </a:lnTo>
                  <a:lnTo>
                    <a:pt x="1" y="1"/>
                  </a:lnTo>
                  <a:lnTo>
                    <a:pt x="1" y="1"/>
                  </a:ln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p:nvPr/>
          </p:nvSpPr>
          <p:spPr>
            <a:xfrm>
              <a:off x="-5581288" y="1227831"/>
              <a:ext cx="1089" cy="1069"/>
            </a:xfrm>
            <a:custGeom>
              <a:rect b="b" l="l" r="r" t="t"/>
              <a:pathLst>
                <a:path extrusionOk="0" fill="none" h="55" w="56">
                  <a:moveTo>
                    <a:pt x="1" y="0"/>
                  </a:moveTo>
                  <a:lnTo>
                    <a:pt x="1" y="0"/>
                  </a:lnTo>
                  <a:lnTo>
                    <a:pt x="1" y="55"/>
                  </a:lnTo>
                  <a:lnTo>
                    <a:pt x="1" y="55"/>
                  </a:lnTo>
                  <a:lnTo>
                    <a:pt x="1" y="55"/>
                  </a:lnTo>
                  <a:lnTo>
                    <a:pt x="1" y="55"/>
                  </a:lnTo>
                  <a:lnTo>
                    <a:pt x="55" y="0"/>
                  </a:lnTo>
                  <a:lnTo>
                    <a:pt x="5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2"/>
            <p:cNvSpPr/>
            <p:nvPr/>
          </p:nvSpPr>
          <p:spPr>
            <a:xfrm>
              <a:off x="-5581288" y="1132866"/>
              <a:ext cx="80209" cy="126632"/>
            </a:xfrm>
            <a:custGeom>
              <a:rect b="b" l="l" r="r" t="t"/>
              <a:pathLst>
                <a:path extrusionOk="0" h="6514" w="4126">
                  <a:moveTo>
                    <a:pt x="4126" y="1"/>
                  </a:moveTo>
                  <a:lnTo>
                    <a:pt x="3963" y="1195"/>
                  </a:lnTo>
                  <a:lnTo>
                    <a:pt x="3746" y="2660"/>
                  </a:lnTo>
                  <a:lnTo>
                    <a:pt x="3562" y="3834"/>
                  </a:lnTo>
                  <a:lnTo>
                    <a:pt x="3800" y="2606"/>
                  </a:lnTo>
                  <a:lnTo>
                    <a:pt x="4017" y="1195"/>
                  </a:lnTo>
                  <a:lnTo>
                    <a:pt x="4126" y="1"/>
                  </a:lnTo>
                  <a:close/>
                  <a:moveTo>
                    <a:pt x="109" y="4126"/>
                  </a:moveTo>
                  <a:lnTo>
                    <a:pt x="1" y="4885"/>
                  </a:lnTo>
                  <a:lnTo>
                    <a:pt x="55" y="4885"/>
                  </a:lnTo>
                  <a:lnTo>
                    <a:pt x="109" y="4126"/>
                  </a:lnTo>
                  <a:close/>
                  <a:moveTo>
                    <a:pt x="3562" y="3834"/>
                  </a:moveTo>
                  <a:lnTo>
                    <a:pt x="3474" y="4288"/>
                  </a:lnTo>
                  <a:lnTo>
                    <a:pt x="3210" y="5685"/>
                  </a:lnTo>
                  <a:lnTo>
                    <a:pt x="3474" y="4397"/>
                  </a:lnTo>
                  <a:lnTo>
                    <a:pt x="3562" y="3834"/>
                  </a:lnTo>
                  <a:close/>
                  <a:moveTo>
                    <a:pt x="3210" y="5685"/>
                  </a:moveTo>
                  <a:lnTo>
                    <a:pt x="3040" y="6514"/>
                  </a:lnTo>
                  <a:lnTo>
                    <a:pt x="3094" y="6297"/>
                  </a:lnTo>
                  <a:lnTo>
                    <a:pt x="3210" y="5685"/>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2"/>
            <p:cNvSpPr/>
            <p:nvPr/>
          </p:nvSpPr>
          <p:spPr>
            <a:xfrm>
              <a:off x="-5581288" y="1213056"/>
              <a:ext cx="2138" cy="14794"/>
            </a:xfrm>
            <a:custGeom>
              <a:rect b="b" l="l" r="r" t="t"/>
              <a:pathLst>
                <a:path extrusionOk="0" fill="none" h="761" w="110">
                  <a:moveTo>
                    <a:pt x="109" y="1"/>
                  </a:moveTo>
                  <a:lnTo>
                    <a:pt x="109" y="1"/>
                  </a:lnTo>
                  <a:lnTo>
                    <a:pt x="1" y="760"/>
                  </a:lnTo>
                  <a:lnTo>
                    <a:pt x="1" y="760"/>
                  </a:lnTo>
                  <a:lnTo>
                    <a:pt x="55" y="760"/>
                  </a:lnTo>
                  <a:lnTo>
                    <a:pt x="55" y="760"/>
                  </a:lnTo>
                  <a:lnTo>
                    <a:pt x="1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2"/>
            <p:cNvSpPr/>
            <p:nvPr/>
          </p:nvSpPr>
          <p:spPr>
            <a:xfrm>
              <a:off x="-5524309" y="1132866"/>
              <a:ext cx="23231" cy="135069"/>
            </a:xfrm>
            <a:custGeom>
              <a:rect b="b" l="l" r="r" t="t"/>
              <a:pathLst>
                <a:path extrusionOk="0" fill="none" h="6948" w="1195">
                  <a:moveTo>
                    <a:pt x="1195" y="1"/>
                  </a:moveTo>
                  <a:lnTo>
                    <a:pt x="1195" y="1"/>
                  </a:lnTo>
                  <a:lnTo>
                    <a:pt x="1032" y="1195"/>
                  </a:lnTo>
                  <a:lnTo>
                    <a:pt x="815" y="2660"/>
                  </a:lnTo>
                  <a:lnTo>
                    <a:pt x="543" y="4397"/>
                  </a:lnTo>
                  <a:lnTo>
                    <a:pt x="109" y="6514"/>
                  </a:lnTo>
                  <a:lnTo>
                    <a:pt x="109" y="6514"/>
                  </a:lnTo>
                  <a:lnTo>
                    <a:pt x="1" y="6948"/>
                  </a:lnTo>
                  <a:lnTo>
                    <a:pt x="1" y="6948"/>
                  </a:lnTo>
                  <a:lnTo>
                    <a:pt x="1" y="6948"/>
                  </a:lnTo>
                  <a:lnTo>
                    <a:pt x="1" y="6948"/>
                  </a:lnTo>
                  <a:lnTo>
                    <a:pt x="163" y="6297"/>
                  </a:lnTo>
                  <a:lnTo>
                    <a:pt x="163" y="6297"/>
                  </a:lnTo>
                  <a:lnTo>
                    <a:pt x="543" y="4288"/>
                  </a:lnTo>
                  <a:lnTo>
                    <a:pt x="869" y="2606"/>
                  </a:lnTo>
                  <a:lnTo>
                    <a:pt x="1086" y="1195"/>
                  </a:lnTo>
                  <a:lnTo>
                    <a:pt x="1195" y="1"/>
                  </a:lnTo>
                  <a:lnTo>
                    <a:pt x="1195" y="1"/>
                  </a:lnTo>
                  <a:lnTo>
                    <a:pt x="11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2"/>
            <p:cNvSpPr/>
            <p:nvPr/>
          </p:nvSpPr>
          <p:spPr>
            <a:xfrm>
              <a:off x="-5582338" y="1228880"/>
              <a:ext cx="46442" cy="147744"/>
            </a:xfrm>
            <a:custGeom>
              <a:rect b="b" l="l" r="r" t="t"/>
              <a:pathLst>
                <a:path extrusionOk="0" h="7600" w="2389">
                  <a:moveTo>
                    <a:pt x="55" y="1"/>
                  </a:moveTo>
                  <a:lnTo>
                    <a:pt x="0" y="761"/>
                  </a:lnTo>
                  <a:lnTo>
                    <a:pt x="0" y="1412"/>
                  </a:lnTo>
                  <a:lnTo>
                    <a:pt x="55" y="1"/>
                  </a:lnTo>
                  <a:close/>
                  <a:moveTo>
                    <a:pt x="0" y="1412"/>
                  </a:moveTo>
                  <a:lnTo>
                    <a:pt x="0" y="1466"/>
                  </a:lnTo>
                  <a:lnTo>
                    <a:pt x="55" y="2714"/>
                  </a:lnTo>
                  <a:lnTo>
                    <a:pt x="109" y="3366"/>
                  </a:lnTo>
                  <a:lnTo>
                    <a:pt x="218" y="4017"/>
                  </a:lnTo>
                  <a:lnTo>
                    <a:pt x="272" y="4234"/>
                  </a:lnTo>
                  <a:lnTo>
                    <a:pt x="163" y="3529"/>
                  </a:lnTo>
                  <a:lnTo>
                    <a:pt x="109" y="2877"/>
                  </a:lnTo>
                  <a:lnTo>
                    <a:pt x="55" y="2172"/>
                  </a:lnTo>
                  <a:lnTo>
                    <a:pt x="0" y="1412"/>
                  </a:lnTo>
                  <a:close/>
                  <a:moveTo>
                    <a:pt x="2389" y="5102"/>
                  </a:moveTo>
                  <a:lnTo>
                    <a:pt x="2171" y="6405"/>
                  </a:lnTo>
                  <a:lnTo>
                    <a:pt x="2063" y="7599"/>
                  </a:lnTo>
                  <a:lnTo>
                    <a:pt x="2226" y="6405"/>
                  </a:lnTo>
                  <a:lnTo>
                    <a:pt x="2389" y="5102"/>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2"/>
            <p:cNvSpPr/>
            <p:nvPr/>
          </p:nvSpPr>
          <p:spPr>
            <a:xfrm>
              <a:off x="-5542252" y="1267916"/>
              <a:ext cx="17963" cy="108708"/>
            </a:xfrm>
            <a:custGeom>
              <a:rect b="b" l="l" r="r" t="t"/>
              <a:pathLst>
                <a:path extrusionOk="0" fill="none" h="5592" w="924">
                  <a:moveTo>
                    <a:pt x="924" y="1"/>
                  </a:moveTo>
                  <a:lnTo>
                    <a:pt x="924" y="1"/>
                  </a:lnTo>
                  <a:lnTo>
                    <a:pt x="327" y="3094"/>
                  </a:lnTo>
                  <a:lnTo>
                    <a:pt x="109" y="4397"/>
                  </a:lnTo>
                  <a:lnTo>
                    <a:pt x="1" y="5591"/>
                  </a:lnTo>
                  <a:lnTo>
                    <a:pt x="1" y="5591"/>
                  </a:lnTo>
                  <a:lnTo>
                    <a:pt x="1" y="5591"/>
                  </a:lnTo>
                  <a:lnTo>
                    <a:pt x="1" y="5591"/>
                  </a:lnTo>
                  <a:lnTo>
                    <a:pt x="164" y="4397"/>
                  </a:lnTo>
                  <a:lnTo>
                    <a:pt x="327" y="3094"/>
                  </a:lnTo>
                  <a:lnTo>
                    <a:pt x="924" y="1"/>
                  </a:lnTo>
                  <a:lnTo>
                    <a:pt x="924" y="1"/>
                  </a:lnTo>
                  <a:lnTo>
                    <a:pt x="9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2"/>
            <p:cNvSpPr/>
            <p:nvPr/>
          </p:nvSpPr>
          <p:spPr>
            <a:xfrm>
              <a:off x="-5582338" y="1228880"/>
              <a:ext cx="5288" cy="82328"/>
            </a:xfrm>
            <a:custGeom>
              <a:rect b="b" l="l" r="r" t="t"/>
              <a:pathLst>
                <a:path extrusionOk="0" fill="none" h="4235" w="272">
                  <a:moveTo>
                    <a:pt x="55" y="1"/>
                  </a:moveTo>
                  <a:lnTo>
                    <a:pt x="55" y="1"/>
                  </a:lnTo>
                  <a:lnTo>
                    <a:pt x="0" y="761"/>
                  </a:lnTo>
                  <a:lnTo>
                    <a:pt x="0" y="1466"/>
                  </a:lnTo>
                  <a:lnTo>
                    <a:pt x="0" y="1466"/>
                  </a:lnTo>
                  <a:lnTo>
                    <a:pt x="55" y="2714"/>
                  </a:lnTo>
                  <a:lnTo>
                    <a:pt x="109" y="3366"/>
                  </a:lnTo>
                  <a:lnTo>
                    <a:pt x="218" y="4017"/>
                  </a:lnTo>
                  <a:lnTo>
                    <a:pt x="272" y="4234"/>
                  </a:lnTo>
                  <a:lnTo>
                    <a:pt x="272" y="4234"/>
                  </a:lnTo>
                  <a:lnTo>
                    <a:pt x="163" y="3529"/>
                  </a:lnTo>
                  <a:lnTo>
                    <a:pt x="109" y="2877"/>
                  </a:lnTo>
                  <a:lnTo>
                    <a:pt x="55" y="2172"/>
                  </a:lnTo>
                  <a:lnTo>
                    <a:pt x="0" y="1412"/>
                  </a:lnTo>
                  <a:lnTo>
                    <a:pt x="0" y="1412"/>
                  </a:lnTo>
                  <a:lnTo>
                    <a:pt x="55" y="1"/>
                  </a:lnTo>
                  <a:lnTo>
                    <a:pt x="55" y="1"/>
                  </a:lnTo>
                  <a:lnTo>
                    <a:pt x="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2"/>
            <p:cNvSpPr/>
            <p:nvPr/>
          </p:nvSpPr>
          <p:spPr>
            <a:xfrm>
              <a:off x="-5544352" y="1394529"/>
              <a:ext cx="6337" cy="69654"/>
            </a:xfrm>
            <a:custGeom>
              <a:rect b="b" l="l" r="r" t="t"/>
              <a:pathLst>
                <a:path extrusionOk="0" h="3583" w="326">
                  <a:moveTo>
                    <a:pt x="55" y="1"/>
                  </a:moveTo>
                  <a:lnTo>
                    <a:pt x="0" y="815"/>
                  </a:lnTo>
                  <a:lnTo>
                    <a:pt x="55" y="2009"/>
                  </a:lnTo>
                  <a:lnTo>
                    <a:pt x="217" y="3149"/>
                  </a:lnTo>
                  <a:lnTo>
                    <a:pt x="326" y="3583"/>
                  </a:lnTo>
                  <a:lnTo>
                    <a:pt x="217" y="2877"/>
                  </a:lnTo>
                  <a:lnTo>
                    <a:pt x="109" y="2172"/>
                  </a:lnTo>
                  <a:lnTo>
                    <a:pt x="55" y="1466"/>
                  </a:lnTo>
                  <a:lnTo>
                    <a:pt x="55" y="706"/>
                  </a:lnTo>
                  <a:lnTo>
                    <a:pt x="55"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2"/>
            <p:cNvSpPr/>
            <p:nvPr/>
          </p:nvSpPr>
          <p:spPr>
            <a:xfrm>
              <a:off x="-5544352" y="1378704"/>
              <a:ext cx="6337" cy="85478"/>
            </a:xfrm>
            <a:custGeom>
              <a:rect b="b" l="l" r="r" t="t"/>
              <a:pathLst>
                <a:path extrusionOk="0" fill="none" h="4397" w="326">
                  <a:moveTo>
                    <a:pt x="109" y="1"/>
                  </a:moveTo>
                  <a:lnTo>
                    <a:pt x="109" y="1"/>
                  </a:lnTo>
                  <a:lnTo>
                    <a:pt x="55" y="815"/>
                  </a:lnTo>
                  <a:lnTo>
                    <a:pt x="0" y="1629"/>
                  </a:lnTo>
                  <a:lnTo>
                    <a:pt x="0" y="1629"/>
                  </a:lnTo>
                  <a:lnTo>
                    <a:pt x="55" y="2823"/>
                  </a:lnTo>
                  <a:lnTo>
                    <a:pt x="217" y="3963"/>
                  </a:lnTo>
                  <a:lnTo>
                    <a:pt x="326" y="4397"/>
                  </a:lnTo>
                  <a:lnTo>
                    <a:pt x="326" y="4397"/>
                  </a:lnTo>
                  <a:lnTo>
                    <a:pt x="217" y="3691"/>
                  </a:lnTo>
                  <a:lnTo>
                    <a:pt x="109" y="2986"/>
                  </a:lnTo>
                  <a:lnTo>
                    <a:pt x="55" y="2280"/>
                  </a:lnTo>
                  <a:lnTo>
                    <a:pt x="55" y="1520"/>
                  </a:lnTo>
                  <a:lnTo>
                    <a:pt x="55" y="1520"/>
                  </a:lnTo>
                  <a:lnTo>
                    <a:pt x="55" y="815"/>
                  </a:lnTo>
                  <a:lnTo>
                    <a:pt x="109" y="1"/>
                  </a:lnTo>
                  <a:lnTo>
                    <a:pt x="109" y="1"/>
                  </a:lnTo>
                  <a:lnTo>
                    <a:pt x="1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2"/>
            <p:cNvSpPr/>
            <p:nvPr/>
          </p:nvSpPr>
          <p:spPr>
            <a:xfrm>
              <a:off x="-5576000" y="1314339"/>
              <a:ext cx="35886" cy="141407"/>
            </a:xfrm>
            <a:custGeom>
              <a:rect b="b" l="l" r="r" t="t"/>
              <a:pathLst>
                <a:path extrusionOk="0" fill="none" h="7274" w="1846">
                  <a:moveTo>
                    <a:pt x="0" y="1"/>
                  </a:moveTo>
                  <a:lnTo>
                    <a:pt x="1845" y="7274"/>
                  </a:lnTo>
                  <a:lnTo>
                    <a:pt x="1845" y="7274"/>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2"/>
            <p:cNvSpPr/>
            <p:nvPr/>
          </p:nvSpPr>
          <p:spPr>
            <a:xfrm>
              <a:off x="-5504267" y="1424077"/>
              <a:ext cx="140357" cy="501183"/>
            </a:xfrm>
            <a:custGeom>
              <a:rect b="b" l="l" r="r" t="t"/>
              <a:pathLst>
                <a:path extrusionOk="0" h="25781" w="7220">
                  <a:moveTo>
                    <a:pt x="6459" y="0"/>
                  </a:moveTo>
                  <a:lnTo>
                    <a:pt x="5482" y="55"/>
                  </a:lnTo>
                  <a:lnTo>
                    <a:pt x="5591" y="55"/>
                  </a:lnTo>
                  <a:lnTo>
                    <a:pt x="6459" y="0"/>
                  </a:lnTo>
                  <a:close/>
                  <a:moveTo>
                    <a:pt x="4505" y="55"/>
                  </a:moveTo>
                  <a:lnTo>
                    <a:pt x="4560" y="109"/>
                  </a:lnTo>
                  <a:lnTo>
                    <a:pt x="5482" y="55"/>
                  </a:lnTo>
                  <a:close/>
                  <a:moveTo>
                    <a:pt x="1" y="5265"/>
                  </a:moveTo>
                  <a:lnTo>
                    <a:pt x="1" y="5319"/>
                  </a:lnTo>
                  <a:lnTo>
                    <a:pt x="1" y="5373"/>
                  </a:lnTo>
                  <a:lnTo>
                    <a:pt x="55" y="5265"/>
                  </a:lnTo>
                  <a:close/>
                  <a:moveTo>
                    <a:pt x="6459" y="7599"/>
                  </a:moveTo>
                  <a:lnTo>
                    <a:pt x="6459" y="7653"/>
                  </a:lnTo>
                  <a:lnTo>
                    <a:pt x="7219" y="7599"/>
                  </a:lnTo>
                  <a:close/>
                  <a:moveTo>
                    <a:pt x="55" y="9010"/>
                  </a:moveTo>
                  <a:lnTo>
                    <a:pt x="109" y="9390"/>
                  </a:lnTo>
                  <a:lnTo>
                    <a:pt x="218" y="9770"/>
                  </a:lnTo>
                  <a:lnTo>
                    <a:pt x="164" y="9335"/>
                  </a:lnTo>
                  <a:lnTo>
                    <a:pt x="55" y="9010"/>
                  </a:lnTo>
                  <a:close/>
                  <a:moveTo>
                    <a:pt x="2063" y="16988"/>
                  </a:moveTo>
                  <a:lnTo>
                    <a:pt x="2117" y="17259"/>
                  </a:lnTo>
                  <a:lnTo>
                    <a:pt x="2172" y="17531"/>
                  </a:lnTo>
                  <a:lnTo>
                    <a:pt x="2117" y="17205"/>
                  </a:lnTo>
                  <a:lnTo>
                    <a:pt x="2063" y="16988"/>
                  </a:lnTo>
                  <a:close/>
                  <a:moveTo>
                    <a:pt x="3963" y="20624"/>
                  </a:moveTo>
                  <a:lnTo>
                    <a:pt x="3963" y="20787"/>
                  </a:lnTo>
                  <a:lnTo>
                    <a:pt x="4017" y="20787"/>
                  </a:lnTo>
                  <a:lnTo>
                    <a:pt x="4017" y="20679"/>
                  </a:lnTo>
                  <a:lnTo>
                    <a:pt x="3963" y="20624"/>
                  </a:lnTo>
                  <a:close/>
                  <a:moveTo>
                    <a:pt x="7111" y="22361"/>
                  </a:moveTo>
                  <a:lnTo>
                    <a:pt x="7111" y="22415"/>
                  </a:lnTo>
                  <a:lnTo>
                    <a:pt x="7165" y="22415"/>
                  </a:lnTo>
                  <a:lnTo>
                    <a:pt x="7165" y="22361"/>
                  </a:lnTo>
                  <a:close/>
                  <a:moveTo>
                    <a:pt x="4234" y="25563"/>
                  </a:moveTo>
                  <a:lnTo>
                    <a:pt x="4234" y="25617"/>
                  </a:lnTo>
                  <a:lnTo>
                    <a:pt x="4288" y="25780"/>
                  </a:lnTo>
                  <a:lnTo>
                    <a:pt x="4288" y="25672"/>
                  </a:lnTo>
                  <a:lnTo>
                    <a:pt x="4234" y="2556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2"/>
            <p:cNvSpPr/>
            <p:nvPr/>
          </p:nvSpPr>
          <p:spPr>
            <a:xfrm>
              <a:off x="-5388210" y="1974832"/>
              <a:ext cx="19" cy="1069"/>
            </a:xfrm>
            <a:custGeom>
              <a:rect b="b" l="l" r="r" t="t"/>
              <a:pathLst>
                <a:path extrusionOk="0" fill="none" h="55" w="1">
                  <a:moveTo>
                    <a:pt x="1" y="0"/>
                  </a:moveTo>
                  <a:lnTo>
                    <a:pt x="1" y="0"/>
                  </a:lnTo>
                  <a:lnTo>
                    <a:pt x="1" y="54"/>
                  </a:lnTo>
                  <a:lnTo>
                    <a:pt x="1" y="54"/>
                  </a:lnTo>
                  <a:lnTo>
                    <a:pt x="1" y="54"/>
                  </a:lnTo>
                  <a:lnTo>
                    <a:pt x="1" y="54"/>
                  </a:lnTo>
                  <a:lnTo>
                    <a:pt x="1" y="54"/>
                  </a:lnTo>
                  <a:lnTo>
                    <a:pt x="1" y="5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2"/>
            <p:cNvSpPr/>
            <p:nvPr/>
          </p:nvSpPr>
          <p:spPr>
            <a:xfrm>
              <a:off x="-5421958" y="1921022"/>
              <a:ext cx="1069" cy="4238"/>
            </a:xfrm>
            <a:custGeom>
              <a:rect b="b" l="l" r="r" t="t"/>
              <a:pathLst>
                <a:path extrusionOk="0" fill="none" h="218" w="55">
                  <a:moveTo>
                    <a:pt x="0" y="0"/>
                  </a:moveTo>
                  <a:lnTo>
                    <a:pt x="54" y="109"/>
                  </a:lnTo>
                  <a:lnTo>
                    <a:pt x="54" y="109"/>
                  </a:lnTo>
                  <a:lnTo>
                    <a:pt x="54" y="217"/>
                  </a:lnTo>
                  <a:lnTo>
                    <a:pt x="0" y="54"/>
                  </a:lnTo>
                  <a:lnTo>
                    <a:pt x="0" y="5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2"/>
            <p:cNvSpPr/>
            <p:nvPr/>
          </p:nvSpPr>
          <p:spPr>
            <a:xfrm>
              <a:off x="-5304851" y="1864043"/>
              <a:ext cx="1069" cy="19"/>
            </a:xfrm>
            <a:custGeom>
              <a:rect b="b" l="l" r="r" t="t"/>
              <a:pathLst>
                <a:path extrusionOk="0" fill="none" h="1" w="55">
                  <a:moveTo>
                    <a:pt x="55" y="0"/>
                  </a:moveTo>
                  <a:lnTo>
                    <a:pt x="55" y="0"/>
                  </a:lnTo>
                  <a:lnTo>
                    <a:pt x="0" y="0"/>
                  </a:lnTo>
                  <a:lnTo>
                    <a:pt x="0" y="0"/>
                  </a:lnTo>
                  <a:lnTo>
                    <a:pt x="0" y="0"/>
                  </a:lnTo>
                  <a:lnTo>
                    <a:pt x="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2"/>
            <p:cNvSpPr/>
            <p:nvPr/>
          </p:nvSpPr>
          <p:spPr>
            <a:xfrm>
              <a:off x="-5366048" y="1858775"/>
              <a:ext cx="1069" cy="1069"/>
            </a:xfrm>
            <a:custGeom>
              <a:rect b="b" l="l" r="r" t="t"/>
              <a:pathLst>
                <a:path extrusionOk="0" fill="none" h="55" w="55">
                  <a:moveTo>
                    <a:pt x="1" y="0"/>
                  </a:moveTo>
                  <a:lnTo>
                    <a:pt x="1" y="0"/>
                  </a:lnTo>
                  <a:lnTo>
                    <a:pt x="1" y="54"/>
                  </a:lnTo>
                  <a:lnTo>
                    <a:pt x="1" y="54"/>
                  </a:lnTo>
                  <a:lnTo>
                    <a:pt x="55" y="54"/>
                  </a:lnTo>
                  <a:lnTo>
                    <a:pt x="55" y="54"/>
                  </a:lnTo>
                  <a:lnTo>
                    <a:pt x="55" y="0"/>
                  </a:lnTo>
                  <a:lnTo>
                    <a:pt x="5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2"/>
            <p:cNvSpPr/>
            <p:nvPr/>
          </p:nvSpPr>
          <p:spPr>
            <a:xfrm>
              <a:off x="-5427245" y="1825008"/>
              <a:ext cx="1069" cy="3188"/>
            </a:xfrm>
            <a:custGeom>
              <a:rect b="b" l="l" r="r" t="t"/>
              <a:pathLst>
                <a:path extrusionOk="0" fill="none" h="164" w="55">
                  <a:moveTo>
                    <a:pt x="1" y="0"/>
                  </a:moveTo>
                  <a:lnTo>
                    <a:pt x="1" y="0"/>
                  </a:lnTo>
                  <a:lnTo>
                    <a:pt x="1" y="163"/>
                  </a:lnTo>
                  <a:lnTo>
                    <a:pt x="1" y="163"/>
                  </a:lnTo>
                  <a:lnTo>
                    <a:pt x="55" y="163"/>
                  </a:lnTo>
                  <a:lnTo>
                    <a:pt x="55" y="163"/>
                  </a:lnTo>
                  <a:lnTo>
                    <a:pt x="55" y="55"/>
                  </a:lnTo>
                  <a:lnTo>
                    <a:pt x="55" y="5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2"/>
            <p:cNvSpPr/>
            <p:nvPr/>
          </p:nvSpPr>
          <p:spPr>
            <a:xfrm>
              <a:off x="-5462062" y="1764861"/>
              <a:ext cx="2138" cy="4238"/>
            </a:xfrm>
            <a:custGeom>
              <a:rect b="b" l="l" r="r" t="t"/>
              <a:pathLst>
                <a:path extrusionOk="0" fill="none" h="218" w="110">
                  <a:moveTo>
                    <a:pt x="1" y="1"/>
                  </a:moveTo>
                  <a:lnTo>
                    <a:pt x="1" y="1"/>
                  </a:lnTo>
                  <a:lnTo>
                    <a:pt x="109" y="218"/>
                  </a:lnTo>
                  <a:lnTo>
                    <a:pt x="109" y="218"/>
                  </a:lnTo>
                  <a:lnTo>
                    <a:pt x="109" y="218"/>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2"/>
            <p:cNvSpPr/>
            <p:nvPr/>
          </p:nvSpPr>
          <p:spPr>
            <a:xfrm>
              <a:off x="-5464162" y="1754305"/>
              <a:ext cx="2119" cy="10575"/>
            </a:xfrm>
            <a:custGeom>
              <a:rect b="b" l="l" r="r" t="t"/>
              <a:pathLst>
                <a:path extrusionOk="0" fill="none" h="544" w="109">
                  <a:moveTo>
                    <a:pt x="0" y="1"/>
                  </a:moveTo>
                  <a:lnTo>
                    <a:pt x="0" y="1"/>
                  </a:lnTo>
                  <a:lnTo>
                    <a:pt x="54" y="218"/>
                  </a:lnTo>
                  <a:lnTo>
                    <a:pt x="109" y="544"/>
                  </a:lnTo>
                  <a:lnTo>
                    <a:pt x="109" y="544"/>
                  </a:lnTo>
                  <a:lnTo>
                    <a:pt x="54" y="27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2"/>
            <p:cNvSpPr/>
            <p:nvPr/>
          </p:nvSpPr>
          <p:spPr>
            <a:xfrm>
              <a:off x="-5405084" y="1711051"/>
              <a:ext cx="19" cy="19"/>
            </a:xfrm>
            <a:custGeom>
              <a:rect b="b" l="l" r="r" t="t"/>
              <a:pathLst>
                <a:path extrusionOk="0" fill="none" h="1" w="1">
                  <a:moveTo>
                    <a:pt x="0" y="1"/>
                  </a:moveTo>
                  <a:lnTo>
                    <a:pt x="0" y="1"/>
                  </a:lnTo>
                  <a:lnTo>
                    <a:pt x="0" y="1"/>
                  </a:lnTo>
                  <a:lnTo>
                    <a:pt x="0" y="1"/>
                  </a:lnTo>
                  <a:lnTo>
                    <a:pt x="0" y="1"/>
                  </a:ln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2"/>
            <p:cNvSpPr/>
            <p:nvPr/>
          </p:nvSpPr>
          <p:spPr>
            <a:xfrm>
              <a:off x="-5465231" y="1675184"/>
              <a:ext cx="19" cy="2138"/>
            </a:xfrm>
            <a:custGeom>
              <a:rect b="b" l="l" r="r" t="t"/>
              <a:pathLst>
                <a:path extrusionOk="0" fill="none" h="110" w="1">
                  <a:moveTo>
                    <a:pt x="1" y="0"/>
                  </a:moveTo>
                  <a:lnTo>
                    <a:pt x="1" y="0"/>
                  </a:lnTo>
                  <a:lnTo>
                    <a:pt x="1" y="109"/>
                  </a:lnTo>
                  <a:lnTo>
                    <a:pt x="1" y="109"/>
                  </a:lnTo>
                  <a:lnTo>
                    <a:pt x="1" y="109"/>
                  </a:lnTo>
                  <a:lnTo>
                    <a:pt x="1" y="109"/>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2"/>
            <p:cNvSpPr/>
            <p:nvPr/>
          </p:nvSpPr>
          <p:spPr>
            <a:xfrm>
              <a:off x="-5500048" y="1613987"/>
              <a:ext cx="36955" cy="144575"/>
            </a:xfrm>
            <a:custGeom>
              <a:rect b="b" l="l" r="r" t="t"/>
              <a:pathLst>
                <a:path extrusionOk="0" fill="none" h="7437" w="1901">
                  <a:moveTo>
                    <a:pt x="1" y="1"/>
                  </a:moveTo>
                  <a:lnTo>
                    <a:pt x="1" y="1"/>
                  </a:lnTo>
                  <a:lnTo>
                    <a:pt x="1" y="1"/>
                  </a:lnTo>
                  <a:lnTo>
                    <a:pt x="1" y="1"/>
                  </a:lnTo>
                  <a:lnTo>
                    <a:pt x="1900" y="7436"/>
                  </a:lnTo>
                  <a:lnTo>
                    <a:pt x="1900" y="7436"/>
                  </a:lnTo>
                  <a:lnTo>
                    <a:pt x="1900" y="7436"/>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2"/>
            <p:cNvSpPr/>
            <p:nvPr/>
          </p:nvSpPr>
          <p:spPr>
            <a:xfrm>
              <a:off x="-5503197" y="1599212"/>
              <a:ext cx="3169" cy="14794"/>
            </a:xfrm>
            <a:custGeom>
              <a:rect b="b" l="l" r="r" t="t"/>
              <a:pathLst>
                <a:path extrusionOk="0" fill="none" h="761" w="163">
                  <a:moveTo>
                    <a:pt x="0" y="1"/>
                  </a:moveTo>
                  <a:lnTo>
                    <a:pt x="0" y="1"/>
                  </a:lnTo>
                  <a:lnTo>
                    <a:pt x="54" y="381"/>
                  </a:lnTo>
                  <a:lnTo>
                    <a:pt x="163" y="761"/>
                  </a:lnTo>
                  <a:lnTo>
                    <a:pt x="163" y="761"/>
                  </a:lnTo>
                  <a:lnTo>
                    <a:pt x="109" y="32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2"/>
            <p:cNvSpPr/>
            <p:nvPr/>
          </p:nvSpPr>
          <p:spPr>
            <a:xfrm>
              <a:off x="-5382922" y="1571782"/>
              <a:ext cx="19" cy="1069"/>
            </a:xfrm>
            <a:custGeom>
              <a:rect b="b" l="l" r="r" t="t"/>
              <a:pathLst>
                <a:path extrusionOk="0" fill="none" h="55" w="1">
                  <a:moveTo>
                    <a:pt x="0" y="1"/>
                  </a:moveTo>
                  <a:lnTo>
                    <a:pt x="0" y="1"/>
                  </a:lnTo>
                  <a:lnTo>
                    <a:pt x="0" y="55"/>
                  </a:lnTo>
                  <a:lnTo>
                    <a:pt x="0" y="55"/>
                  </a:lnTo>
                  <a:lnTo>
                    <a:pt x="0" y="55"/>
                  </a:lnTo>
                  <a:lnTo>
                    <a:pt x="0" y="55"/>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2"/>
            <p:cNvSpPr/>
            <p:nvPr/>
          </p:nvSpPr>
          <p:spPr>
            <a:xfrm>
              <a:off x="-5378704" y="1571782"/>
              <a:ext cx="14794" cy="1069"/>
            </a:xfrm>
            <a:custGeom>
              <a:rect b="b" l="l" r="r" t="t"/>
              <a:pathLst>
                <a:path extrusionOk="0" fill="none" h="55" w="761">
                  <a:moveTo>
                    <a:pt x="760" y="1"/>
                  </a:moveTo>
                  <a:lnTo>
                    <a:pt x="760" y="1"/>
                  </a:lnTo>
                  <a:lnTo>
                    <a:pt x="0" y="1"/>
                  </a:lnTo>
                  <a:lnTo>
                    <a:pt x="0" y="55"/>
                  </a:lnTo>
                  <a:lnTo>
                    <a:pt x="0" y="55"/>
                  </a:lnTo>
                  <a:lnTo>
                    <a:pt x="7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2"/>
            <p:cNvSpPr/>
            <p:nvPr/>
          </p:nvSpPr>
          <p:spPr>
            <a:xfrm>
              <a:off x="-5445169" y="1563345"/>
              <a:ext cx="19" cy="1069"/>
            </a:xfrm>
            <a:custGeom>
              <a:rect b="b" l="l" r="r" t="t"/>
              <a:pathLst>
                <a:path extrusionOk="0" fill="none" h="55" w="1">
                  <a:moveTo>
                    <a:pt x="0" y="0"/>
                  </a:moveTo>
                  <a:lnTo>
                    <a:pt x="0" y="0"/>
                  </a:lnTo>
                  <a:lnTo>
                    <a:pt x="0" y="0"/>
                  </a:lnTo>
                  <a:lnTo>
                    <a:pt x="0" y="0"/>
                  </a:lnTo>
                  <a:lnTo>
                    <a:pt x="0" y="55"/>
                  </a:lnTo>
                  <a:lnTo>
                    <a:pt x="0" y="55"/>
                  </a:lnTo>
                  <a:lnTo>
                    <a:pt x="0" y="55"/>
                  </a:lnTo>
                  <a:lnTo>
                    <a:pt x="0" y="55"/>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2"/>
            <p:cNvSpPr/>
            <p:nvPr/>
          </p:nvSpPr>
          <p:spPr>
            <a:xfrm>
              <a:off x="-5504267" y="1526409"/>
              <a:ext cx="1069" cy="2138"/>
            </a:xfrm>
            <a:custGeom>
              <a:rect b="b" l="l" r="r" t="t"/>
              <a:pathLst>
                <a:path extrusionOk="0" fill="none" h="110" w="55">
                  <a:moveTo>
                    <a:pt x="1" y="1"/>
                  </a:moveTo>
                  <a:lnTo>
                    <a:pt x="1" y="1"/>
                  </a:lnTo>
                  <a:lnTo>
                    <a:pt x="1" y="55"/>
                  </a:lnTo>
                  <a:lnTo>
                    <a:pt x="1" y="55"/>
                  </a:lnTo>
                  <a:lnTo>
                    <a:pt x="1" y="109"/>
                  </a:lnTo>
                  <a:lnTo>
                    <a:pt x="1" y="109"/>
                  </a:lnTo>
                  <a:lnTo>
                    <a:pt x="55" y="1"/>
                  </a:lnTo>
                  <a:lnTo>
                    <a:pt x="5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2"/>
            <p:cNvSpPr/>
            <p:nvPr/>
          </p:nvSpPr>
          <p:spPr>
            <a:xfrm>
              <a:off x="-5421958" y="1425127"/>
              <a:ext cx="19" cy="1069"/>
            </a:xfrm>
            <a:custGeom>
              <a:rect b="b" l="l" r="r" t="t"/>
              <a:pathLst>
                <a:path extrusionOk="0" fill="none" h="55" w="1">
                  <a:moveTo>
                    <a:pt x="0" y="1"/>
                  </a:moveTo>
                  <a:lnTo>
                    <a:pt x="0" y="1"/>
                  </a:lnTo>
                  <a:lnTo>
                    <a:pt x="0" y="55"/>
                  </a:lnTo>
                  <a:lnTo>
                    <a:pt x="0" y="55"/>
                  </a:lnTo>
                  <a:lnTo>
                    <a:pt x="0" y="55"/>
                  </a:lnTo>
                  <a:lnTo>
                    <a:pt x="0" y="55"/>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2"/>
            <p:cNvSpPr/>
            <p:nvPr/>
          </p:nvSpPr>
          <p:spPr>
            <a:xfrm>
              <a:off x="-5416689" y="1424077"/>
              <a:ext cx="38005" cy="2119"/>
            </a:xfrm>
            <a:custGeom>
              <a:rect b="b" l="l" r="r" t="t"/>
              <a:pathLst>
                <a:path extrusionOk="0" fill="none" h="109" w="1955">
                  <a:moveTo>
                    <a:pt x="1954" y="0"/>
                  </a:moveTo>
                  <a:lnTo>
                    <a:pt x="1954" y="0"/>
                  </a:lnTo>
                  <a:lnTo>
                    <a:pt x="1086" y="55"/>
                  </a:lnTo>
                  <a:lnTo>
                    <a:pt x="218" y="55"/>
                  </a:lnTo>
                  <a:lnTo>
                    <a:pt x="218" y="55"/>
                  </a:lnTo>
                  <a:lnTo>
                    <a:pt x="0" y="55"/>
                  </a:lnTo>
                  <a:lnTo>
                    <a:pt x="55" y="109"/>
                  </a:lnTo>
                  <a:lnTo>
                    <a:pt x="55" y="109"/>
                  </a:lnTo>
                  <a:lnTo>
                    <a:pt x="977" y="55"/>
                  </a:lnTo>
                  <a:lnTo>
                    <a:pt x="1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2"/>
            <p:cNvSpPr/>
            <p:nvPr/>
          </p:nvSpPr>
          <p:spPr>
            <a:xfrm>
              <a:off x="-5484224" y="1414571"/>
              <a:ext cx="19" cy="1089"/>
            </a:xfrm>
            <a:custGeom>
              <a:rect b="b" l="l" r="r" t="t"/>
              <a:pathLst>
                <a:path extrusionOk="0" fill="none" h="56" w="1">
                  <a:moveTo>
                    <a:pt x="1" y="1"/>
                  </a:moveTo>
                  <a:lnTo>
                    <a:pt x="1" y="1"/>
                  </a:lnTo>
                  <a:lnTo>
                    <a:pt x="1" y="55"/>
                  </a:lnTo>
                  <a:lnTo>
                    <a:pt x="1" y="55"/>
                  </a:lnTo>
                  <a:lnTo>
                    <a:pt x="1" y="55"/>
                  </a:lnTo>
                  <a:lnTo>
                    <a:pt x="1" y="55"/>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2"/>
            <p:cNvSpPr/>
            <p:nvPr/>
          </p:nvSpPr>
          <p:spPr>
            <a:xfrm>
              <a:off x="-5490542" y="1121260"/>
              <a:ext cx="157231" cy="158280"/>
            </a:xfrm>
            <a:custGeom>
              <a:rect b="b" l="l" r="r" t="t"/>
              <a:pathLst>
                <a:path extrusionOk="0" h="8142" w="8088">
                  <a:moveTo>
                    <a:pt x="1466" y="6677"/>
                  </a:moveTo>
                  <a:lnTo>
                    <a:pt x="1520" y="7599"/>
                  </a:lnTo>
                  <a:lnTo>
                    <a:pt x="1520" y="7545"/>
                  </a:lnTo>
                  <a:lnTo>
                    <a:pt x="1466" y="6677"/>
                  </a:lnTo>
                  <a:close/>
                  <a:moveTo>
                    <a:pt x="1520" y="7599"/>
                  </a:moveTo>
                  <a:lnTo>
                    <a:pt x="1466" y="8142"/>
                  </a:lnTo>
                  <a:lnTo>
                    <a:pt x="1520" y="8142"/>
                  </a:lnTo>
                  <a:lnTo>
                    <a:pt x="1520" y="7599"/>
                  </a:lnTo>
                  <a:close/>
                  <a:moveTo>
                    <a:pt x="5590" y="1"/>
                  </a:moveTo>
                  <a:lnTo>
                    <a:pt x="4234" y="272"/>
                  </a:lnTo>
                  <a:lnTo>
                    <a:pt x="2931" y="489"/>
                  </a:lnTo>
                  <a:lnTo>
                    <a:pt x="1683" y="598"/>
                  </a:lnTo>
                  <a:lnTo>
                    <a:pt x="434" y="652"/>
                  </a:lnTo>
                  <a:lnTo>
                    <a:pt x="0" y="598"/>
                  </a:lnTo>
                  <a:lnTo>
                    <a:pt x="0" y="598"/>
                  </a:lnTo>
                  <a:lnTo>
                    <a:pt x="1303" y="5862"/>
                  </a:lnTo>
                  <a:lnTo>
                    <a:pt x="1466" y="6677"/>
                  </a:lnTo>
                  <a:lnTo>
                    <a:pt x="1357" y="5808"/>
                  </a:lnTo>
                  <a:lnTo>
                    <a:pt x="1900" y="8142"/>
                  </a:lnTo>
                  <a:lnTo>
                    <a:pt x="2117" y="8142"/>
                  </a:lnTo>
                  <a:lnTo>
                    <a:pt x="3528" y="8088"/>
                  </a:lnTo>
                  <a:lnTo>
                    <a:pt x="4993" y="7925"/>
                  </a:lnTo>
                  <a:lnTo>
                    <a:pt x="6513" y="7653"/>
                  </a:lnTo>
                  <a:lnTo>
                    <a:pt x="8087" y="7328"/>
                  </a:lnTo>
                  <a:lnTo>
                    <a:pt x="5590"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2"/>
            <p:cNvSpPr/>
            <p:nvPr/>
          </p:nvSpPr>
          <p:spPr>
            <a:xfrm>
              <a:off x="-5490542" y="1121260"/>
              <a:ext cx="157231" cy="158280"/>
            </a:xfrm>
            <a:custGeom>
              <a:rect b="b" l="l" r="r" t="t"/>
              <a:pathLst>
                <a:path extrusionOk="0" fill="none" h="8142" w="8088">
                  <a:moveTo>
                    <a:pt x="5590" y="1"/>
                  </a:moveTo>
                  <a:lnTo>
                    <a:pt x="5590" y="1"/>
                  </a:lnTo>
                  <a:lnTo>
                    <a:pt x="4234" y="272"/>
                  </a:lnTo>
                  <a:lnTo>
                    <a:pt x="2931" y="489"/>
                  </a:lnTo>
                  <a:lnTo>
                    <a:pt x="1683" y="598"/>
                  </a:lnTo>
                  <a:lnTo>
                    <a:pt x="434" y="652"/>
                  </a:lnTo>
                  <a:lnTo>
                    <a:pt x="434" y="652"/>
                  </a:lnTo>
                  <a:lnTo>
                    <a:pt x="0" y="598"/>
                  </a:lnTo>
                  <a:lnTo>
                    <a:pt x="1303" y="5862"/>
                  </a:lnTo>
                  <a:lnTo>
                    <a:pt x="1303" y="5862"/>
                  </a:lnTo>
                  <a:lnTo>
                    <a:pt x="1466" y="6677"/>
                  </a:lnTo>
                  <a:lnTo>
                    <a:pt x="1520" y="7599"/>
                  </a:lnTo>
                  <a:lnTo>
                    <a:pt x="1520" y="7599"/>
                  </a:lnTo>
                  <a:lnTo>
                    <a:pt x="1466" y="8142"/>
                  </a:lnTo>
                  <a:lnTo>
                    <a:pt x="1466" y="8142"/>
                  </a:lnTo>
                  <a:lnTo>
                    <a:pt x="1520" y="8142"/>
                  </a:lnTo>
                  <a:lnTo>
                    <a:pt x="1520" y="8142"/>
                  </a:lnTo>
                  <a:lnTo>
                    <a:pt x="1520" y="7545"/>
                  </a:lnTo>
                  <a:lnTo>
                    <a:pt x="1520" y="7545"/>
                  </a:lnTo>
                  <a:lnTo>
                    <a:pt x="1466" y="6677"/>
                  </a:lnTo>
                  <a:lnTo>
                    <a:pt x="1357" y="5808"/>
                  </a:lnTo>
                  <a:lnTo>
                    <a:pt x="1357" y="5808"/>
                  </a:lnTo>
                  <a:lnTo>
                    <a:pt x="1357" y="5808"/>
                  </a:lnTo>
                  <a:lnTo>
                    <a:pt x="1900" y="8142"/>
                  </a:lnTo>
                  <a:lnTo>
                    <a:pt x="1900" y="8142"/>
                  </a:lnTo>
                  <a:lnTo>
                    <a:pt x="2117" y="8142"/>
                  </a:lnTo>
                  <a:lnTo>
                    <a:pt x="2117" y="8142"/>
                  </a:lnTo>
                  <a:lnTo>
                    <a:pt x="3528" y="8088"/>
                  </a:lnTo>
                  <a:lnTo>
                    <a:pt x="4993" y="7925"/>
                  </a:lnTo>
                  <a:lnTo>
                    <a:pt x="6513" y="7653"/>
                  </a:lnTo>
                  <a:lnTo>
                    <a:pt x="8087" y="7328"/>
                  </a:lnTo>
                  <a:lnTo>
                    <a:pt x="559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2"/>
            <p:cNvSpPr/>
            <p:nvPr/>
          </p:nvSpPr>
          <p:spPr>
            <a:xfrm>
              <a:off x="-5484224" y="1263697"/>
              <a:ext cx="197335" cy="161449"/>
            </a:xfrm>
            <a:custGeom>
              <a:rect b="b" l="l" r="r" t="t"/>
              <a:pathLst>
                <a:path extrusionOk="0" h="8305" w="10151">
                  <a:moveTo>
                    <a:pt x="1141" y="815"/>
                  </a:moveTo>
                  <a:lnTo>
                    <a:pt x="1032" y="2063"/>
                  </a:lnTo>
                  <a:lnTo>
                    <a:pt x="815" y="3529"/>
                  </a:lnTo>
                  <a:lnTo>
                    <a:pt x="489" y="5374"/>
                  </a:lnTo>
                  <a:lnTo>
                    <a:pt x="1" y="7599"/>
                  </a:lnTo>
                  <a:lnTo>
                    <a:pt x="1" y="7762"/>
                  </a:lnTo>
                  <a:lnTo>
                    <a:pt x="55" y="7382"/>
                  </a:lnTo>
                  <a:lnTo>
                    <a:pt x="544" y="5265"/>
                  </a:lnTo>
                  <a:lnTo>
                    <a:pt x="869" y="3474"/>
                  </a:lnTo>
                  <a:lnTo>
                    <a:pt x="1086" y="2009"/>
                  </a:lnTo>
                  <a:lnTo>
                    <a:pt x="1195" y="815"/>
                  </a:lnTo>
                  <a:close/>
                  <a:moveTo>
                    <a:pt x="3149" y="7273"/>
                  </a:moveTo>
                  <a:lnTo>
                    <a:pt x="3203" y="8142"/>
                  </a:lnTo>
                  <a:lnTo>
                    <a:pt x="3203" y="8088"/>
                  </a:lnTo>
                  <a:lnTo>
                    <a:pt x="3149" y="7273"/>
                  </a:lnTo>
                  <a:close/>
                  <a:moveTo>
                    <a:pt x="7762" y="1"/>
                  </a:moveTo>
                  <a:lnTo>
                    <a:pt x="6188" y="326"/>
                  </a:lnTo>
                  <a:lnTo>
                    <a:pt x="4668" y="598"/>
                  </a:lnTo>
                  <a:lnTo>
                    <a:pt x="3203" y="761"/>
                  </a:lnTo>
                  <a:lnTo>
                    <a:pt x="1792" y="815"/>
                  </a:lnTo>
                  <a:lnTo>
                    <a:pt x="1575" y="815"/>
                  </a:lnTo>
                  <a:lnTo>
                    <a:pt x="3040" y="6514"/>
                  </a:lnTo>
                  <a:lnTo>
                    <a:pt x="3149" y="7273"/>
                  </a:lnTo>
                  <a:lnTo>
                    <a:pt x="3040" y="6459"/>
                  </a:lnTo>
                  <a:lnTo>
                    <a:pt x="3474" y="8305"/>
                  </a:lnTo>
                  <a:lnTo>
                    <a:pt x="4560" y="8305"/>
                  </a:lnTo>
                  <a:lnTo>
                    <a:pt x="5428" y="8250"/>
                  </a:lnTo>
                  <a:lnTo>
                    <a:pt x="6351" y="8088"/>
                  </a:lnTo>
                  <a:lnTo>
                    <a:pt x="7328" y="7979"/>
                  </a:lnTo>
                  <a:lnTo>
                    <a:pt x="9227" y="7545"/>
                  </a:lnTo>
                  <a:lnTo>
                    <a:pt x="10096" y="7328"/>
                  </a:lnTo>
                  <a:lnTo>
                    <a:pt x="10150" y="7328"/>
                  </a:lnTo>
                  <a:lnTo>
                    <a:pt x="7762" y="55"/>
                  </a:lnTo>
                  <a:lnTo>
                    <a:pt x="7762"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2"/>
            <p:cNvSpPr/>
            <p:nvPr/>
          </p:nvSpPr>
          <p:spPr>
            <a:xfrm>
              <a:off x="-5484224" y="1279521"/>
              <a:ext cx="23231" cy="135069"/>
            </a:xfrm>
            <a:custGeom>
              <a:rect b="b" l="l" r="r" t="t"/>
              <a:pathLst>
                <a:path extrusionOk="0" fill="none" h="6948" w="1195">
                  <a:moveTo>
                    <a:pt x="1141" y="1"/>
                  </a:moveTo>
                  <a:lnTo>
                    <a:pt x="1141" y="1"/>
                  </a:lnTo>
                  <a:lnTo>
                    <a:pt x="1032" y="1249"/>
                  </a:lnTo>
                  <a:lnTo>
                    <a:pt x="815" y="2715"/>
                  </a:lnTo>
                  <a:lnTo>
                    <a:pt x="489" y="4560"/>
                  </a:lnTo>
                  <a:lnTo>
                    <a:pt x="1" y="6785"/>
                  </a:lnTo>
                  <a:lnTo>
                    <a:pt x="1" y="6785"/>
                  </a:lnTo>
                  <a:lnTo>
                    <a:pt x="1" y="6948"/>
                  </a:lnTo>
                  <a:lnTo>
                    <a:pt x="1" y="6948"/>
                  </a:lnTo>
                  <a:lnTo>
                    <a:pt x="1" y="6948"/>
                  </a:lnTo>
                  <a:lnTo>
                    <a:pt x="1" y="6948"/>
                  </a:lnTo>
                  <a:lnTo>
                    <a:pt x="55" y="6568"/>
                  </a:lnTo>
                  <a:lnTo>
                    <a:pt x="55" y="6568"/>
                  </a:lnTo>
                  <a:lnTo>
                    <a:pt x="544" y="4451"/>
                  </a:lnTo>
                  <a:lnTo>
                    <a:pt x="869" y="2660"/>
                  </a:lnTo>
                  <a:lnTo>
                    <a:pt x="1086" y="1195"/>
                  </a:lnTo>
                  <a:lnTo>
                    <a:pt x="1195" y="1"/>
                  </a:lnTo>
                  <a:lnTo>
                    <a:pt x="1195" y="1"/>
                  </a:lnTo>
                  <a:lnTo>
                    <a:pt x="114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2"/>
            <p:cNvSpPr/>
            <p:nvPr/>
          </p:nvSpPr>
          <p:spPr>
            <a:xfrm>
              <a:off x="-5453625" y="1263697"/>
              <a:ext cx="166737" cy="161449"/>
            </a:xfrm>
            <a:custGeom>
              <a:rect b="b" l="l" r="r" t="t"/>
              <a:pathLst>
                <a:path extrusionOk="0" fill="none" h="8305" w="8577">
                  <a:moveTo>
                    <a:pt x="6188" y="1"/>
                  </a:moveTo>
                  <a:lnTo>
                    <a:pt x="6188" y="1"/>
                  </a:lnTo>
                  <a:lnTo>
                    <a:pt x="4614" y="326"/>
                  </a:lnTo>
                  <a:lnTo>
                    <a:pt x="3094" y="598"/>
                  </a:lnTo>
                  <a:lnTo>
                    <a:pt x="1629" y="761"/>
                  </a:lnTo>
                  <a:lnTo>
                    <a:pt x="218" y="815"/>
                  </a:lnTo>
                  <a:lnTo>
                    <a:pt x="218" y="815"/>
                  </a:lnTo>
                  <a:lnTo>
                    <a:pt x="1" y="815"/>
                  </a:lnTo>
                  <a:lnTo>
                    <a:pt x="1466" y="6514"/>
                  </a:lnTo>
                  <a:lnTo>
                    <a:pt x="1466" y="6514"/>
                  </a:lnTo>
                  <a:lnTo>
                    <a:pt x="1575" y="7273"/>
                  </a:lnTo>
                  <a:lnTo>
                    <a:pt x="1629" y="8142"/>
                  </a:lnTo>
                  <a:lnTo>
                    <a:pt x="1629" y="8142"/>
                  </a:lnTo>
                  <a:lnTo>
                    <a:pt x="1629" y="8305"/>
                  </a:lnTo>
                  <a:lnTo>
                    <a:pt x="1629" y="8305"/>
                  </a:lnTo>
                  <a:lnTo>
                    <a:pt x="1629" y="8305"/>
                  </a:lnTo>
                  <a:lnTo>
                    <a:pt x="1629" y="8305"/>
                  </a:lnTo>
                  <a:lnTo>
                    <a:pt x="1629" y="8088"/>
                  </a:lnTo>
                  <a:lnTo>
                    <a:pt x="1629" y="8088"/>
                  </a:lnTo>
                  <a:lnTo>
                    <a:pt x="1575" y="7273"/>
                  </a:lnTo>
                  <a:lnTo>
                    <a:pt x="1466" y="6459"/>
                  </a:lnTo>
                  <a:lnTo>
                    <a:pt x="1466" y="6459"/>
                  </a:lnTo>
                  <a:lnTo>
                    <a:pt x="1466" y="6459"/>
                  </a:lnTo>
                  <a:lnTo>
                    <a:pt x="1900" y="8305"/>
                  </a:lnTo>
                  <a:lnTo>
                    <a:pt x="1900" y="8305"/>
                  </a:lnTo>
                  <a:lnTo>
                    <a:pt x="2118" y="8305"/>
                  </a:lnTo>
                  <a:lnTo>
                    <a:pt x="2118" y="8305"/>
                  </a:lnTo>
                  <a:lnTo>
                    <a:pt x="2986" y="8305"/>
                  </a:lnTo>
                  <a:lnTo>
                    <a:pt x="3854" y="8250"/>
                  </a:lnTo>
                  <a:lnTo>
                    <a:pt x="3854" y="8250"/>
                  </a:lnTo>
                  <a:lnTo>
                    <a:pt x="4777" y="8088"/>
                  </a:lnTo>
                  <a:lnTo>
                    <a:pt x="5754" y="7979"/>
                  </a:lnTo>
                  <a:lnTo>
                    <a:pt x="7653" y="7545"/>
                  </a:lnTo>
                  <a:lnTo>
                    <a:pt x="8522" y="7328"/>
                  </a:lnTo>
                  <a:lnTo>
                    <a:pt x="8522" y="7328"/>
                  </a:lnTo>
                  <a:lnTo>
                    <a:pt x="8576" y="7328"/>
                  </a:lnTo>
                  <a:lnTo>
                    <a:pt x="6188" y="55"/>
                  </a:lnTo>
                  <a:lnTo>
                    <a:pt x="6188" y="1"/>
                  </a:lnTo>
                  <a:lnTo>
                    <a:pt x="618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2"/>
            <p:cNvSpPr/>
            <p:nvPr/>
          </p:nvSpPr>
          <p:spPr>
            <a:xfrm>
              <a:off x="-5505316" y="1527479"/>
              <a:ext cx="313373" cy="189929"/>
            </a:xfrm>
            <a:custGeom>
              <a:rect b="b" l="l" r="r" t="t"/>
              <a:pathLst>
                <a:path extrusionOk="0" h="9770" w="16120">
                  <a:moveTo>
                    <a:pt x="55" y="0"/>
                  </a:moveTo>
                  <a:lnTo>
                    <a:pt x="28" y="461"/>
                  </a:lnTo>
                  <a:lnTo>
                    <a:pt x="55" y="54"/>
                  </a:lnTo>
                  <a:lnTo>
                    <a:pt x="55" y="0"/>
                  </a:lnTo>
                  <a:close/>
                  <a:moveTo>
                    <a:pt x="28" y="461"/>
                  </a:moveTo>
                  <a:lnTo>
                    <a:pt x="0" y="869"/>
                  </a:lnTo>
                  <a:lnTo>
                    <a:pt x="0" y="923"/>
                  </a:lnTo>
                  <a:lnTo>
                    <a:pt x="28" y="461"/>
                  </a:lnTo>
                  <a:close/>
                  <a:moveTo>
                    <a:pt x="0" y="1683"/>
                  </a:moveTo>
                  <a:lnTo>
                    <a:pt x="0" y="1791"/>
                  </a:lnTo>
                  <a:lnTo>
                    <a:pt x="0" y="2768"/>
                  </a:lnTo>
                  <a:lnTo>
                    <a:pt x="109" y="3691"/>
                  </a:lnTo>
                  <a:lnTo>
                    <a:pt x="218" y="4016"/>
                  </a:lnTo>
                  <a:lnTo>
                    <a:pt x="55" y="2877"/>
                  </a:lnTo>
                  <a:lnTo>
                    <a:pt x="0" y="1683"/>
                  </a:lnTo>
                  <a:close/>
                  <a:moveTo>
                    <a:pt x="3094" y="1900"/>
                  </a:moveTo>
                  <a:lnTo>
                    <a:pt x="2443" y="5048"/>
                  </a:lnTo>
                  <a:lnTo>
                    <a:pt x="2226" y="6404"/>
                  </a:lnTo>
                  <a:lnTo>
                    <a:pt x="2443" y="5102"/>
                  </a:lnTo>
                  <a:lnTo>
                    <a:pt x="3094" y="1900"/>
                  </a:lnTo>
                  <a:close/>
                  <a:moveTo>
                    <a:pt x="6296" y="3094"/>
                  </a:moveTo>
                  <a:lnTo>
                    <a:pt x="6188" y="3799"/>
                  </a:lnTo>
                  <a:lnTo>
                    <a:pt x="5971" y="5319"/>
                  </a:lnTo>
                  <a:lnTo>
                    <a:pt x="5645" y="7164"/>
                  </a:lnTo>
                  <a:lnTo>
                    <a:pt x="5156" y="9444"/>
                  </a:lnTo>
                  <a:lnTo>
                    <a:pt x="5645" y="7219"/>
                  </a:lnTo>
                  <a:lnTo>
                    <a:pt x="6025" y="5373"/>
                  </a:lnTo>
                  <a:lnTo>
                    <a:pt x="6242" y="3799"/>
                  </a:lnTo>
                  <a:lnTo>
                    <a:pt x="6296" y="3148"/>
                  </a:lnTo>
                  <a:lnTo>
                    <a:pt x="6296" y="3094"/>
                  </a:lnTo>
                  <a:close/>
                  <a:moveTo>
                    <a:pt x="13677" y="1086"/>
                  </a:moveTo>
                  <a:lnTo>
                    <a:pt x="13243" y="1248"/>
                  </a:lnTo>
                  <a:lnTo>
                    <a:pt x="12863" y="1303"/>
                  </a:lnTo>
                  <a:lnTo>
                    <a:pt x="11452" y="1683"/>
                  </a:lnTo>
                  <a:lnTo>
                    <a:pt x="9987" y="1954"/>
                  </a:lnTo>
                  <a:lnTo>
                    <a:pt x="8630" y="2171"/>
                  </a:lnTo>
                  <a:lnTo>
                    <a:pt x="7273" y="2280"/>
                  </a:lnTo>
                  <a:lnTo>
                    <a:pt x="6513" y="2334"/>
                  </a:lnTo>
                  <a:lnTo>
                    <a:pt x="8141" y="8901"/>
                  </a:lnTo>
                  <a:lnTo>
                    <a:pt x="8250" y="9769"/>
                  </a:lnTo>
                  <a:lnTo>
                    <a:pt x="8304" y="9769"/>
                  </a:lnTo>
                  <a:lnTo>
                    <a:pt x="8196" y="8901"/>
                  </a:lnTo>
                  <a:lnTo>
                    <a:pt x="8413" y="9769"/>
                  </a:lnTo>
                  <a:lnTo>
                    <a:pt x="9281" y="9715"/>
                  </a:lnTo>
                  <a:lnTo>
                    <a:pt x="10204" y="9607"/>
                  </a:lnTo>
                  <a:lnTo>
                    <a:pt x="11127" y="9498"/>
                  </a:lnTo>
                  <a:lnTo>
                    <a:pt x="12103" y="9335"/>
                  </a:lnTo>
                  <a:lnTo>
                    <a:pt x="14112" y="8847"/>
                  </a:lnTo>
                  <a:lnTo>
                    <a:pt x="16120" y="8304"/>
                  </a:lnTo>
                  <a:lnTo>
                    <a:pt x="13732" y="1086"/>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2"/>
            <p:cNvSpPr/>
            <p:nvPr/>
          </p:nvSpPr>
          <p:spPr>
            <a:xfrm>
              <a:off x="-5405084" y="1572832"/>
              <a:ext cx="22181" cy="138238"/>
            </a:xfrm>
            <a:custGeom>
              <a:rect b="b" l="l" r="r" t="t"/>
              <a:pathLst>
                <a:path extrusionOk="0" fill="none" h="7111" w="1141">
                  <a:moveTo>
                    <a:pt x="1140" y="1"/>
                  </a:moveTo>
                  <a:lnTo>
                    <a:pt x="1140" y="1"/>
                  </a:lnTo>
                  <a:lnTo>
                    <a:pt x="1140" y="164"/>
                  </a:lnTo>
                  <a:lnTo>
                    <a:pt x="1140" y="164"/>
                  </a:lnTo>
                  <a:lnTo>
                    <a:pt x="1140" y="761"/>
                  </a:lnTo>
                  <a:lnTo>
                    <a:pt x="1032" y="1466"/>
                  </a:lnTo>
                  <a:lnTo>
                    <a:pt x="815" y="2986"/>
                  </a:lnTo>
                  <a:lnTo>
                    <a:pt x="489" y="4831"/>
                  </a:lnTo>
                  <a:lnTo>
                    <a:pt x="0" y="7111"/>
                  </a:lnTo>
                  <a:lnTo>
                    <a:pt x="0" y="7111"/>
                  </a:lnTo>
                  <a:lnTo>
                    <a:pt x="0" y="7111"/>
                  </a:lnTo>
                  <a:lnTo>
                    <a:pt x="0" y="7111"/>
                  </a:lnTo>
                  <a:lnTo>
                    <a:pt x="489" y="4886"/>
                  </a:lnTo>
                  <a:lnTo>
                    <a:pt x="869" y="3040"/>
                  </a:lnTo>
                  <a:lnTo>
                    <a:pt x="1086" y="1466"/>
                  </a:lnTo>
                  <a:lnTo>
                    <a:pt x="1140" y="815"/>
                  </a:lnTo>
                  <a:lnTo>
                    <a:pt x="1140" y="164"/>
                  </a:lnTo>
                  <a:lnTo>
                    <a:pt x="1140" y="164"/>
                  </a:lnTo>
                  <a:lnTo>
                    <a:pt x="1140" y="1"/>
                  </a:lnTo>
                  <a:lnTo>
                    <a:pt x="1140" y="1"/>
                  </a:lnTo>
                  <a:lnTo>
                    <a:pt x="11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2"/>
            <p:cNvSpPr/>
            <p:nvPr/>
          </p:nvSpPr>
          <p:spPr>
            <a:xfrm>
              <a:off x="-5465231" y="1564395"/>
              <a:ext cx="20082" cy="110808"/>
            </a:xfrm>
            <a:custGeom>
              <a:rect b="b" l="l" r="r" t="t"/>
              <a:pathLst>
                <a:path extrusionOk="0" fill="none" h="5700" w="1033">
                  <a:moveTo>
                    <a:pt x="1032" y="1"/>
                  </a:moveTo>
                  <a:lnTo>
                    <a:pt x="1032" y="1"/>
                  </a:lnTo>
                  <a:lnTo>
                    <a:pt x="381" y="3203"/>
                  </a:lnTo>
                  <a:lnTo>
                    <a:pt x="164" y="4505"/>
                  </a:lnTo>
                  <a:lnTo>
                    <a:pt x="1" y="5699"/>
                  </a:lnTo>
                  <a:lnTo>
                    <a:pt x="1" y="5699"/>
                  </a:lnTo>
                  <a:lnTo>
                    <a:pt x="1" y="5699"/>
                  </a:lnTo>
                  <a:lnTo>
                    <a:pt x="1" y="5699"/>
                  </a:lnTo>
                  <a:lnTo>
                    <a:pt x="164" y="4505"/>
                  </a:lnTo>
                  <a:lnTo>
                    <a:pt x="381" y="3149"/>
                  </a:lnTo>
                  <a:lnTo>
                    <a:pt x="1032" y="1"/>
                  </a:lnTo>
                  <a:lnTo>
                    <a:pt x="1032" y="1"/>
                  </a:lnTo>
                  <a:lnTo>
                    <a:pt x="103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2"/>
            <p:cNvSpPr/>
            <p:nvPr/>
          </p:nvSpPr>
          <p:spPr>
            <a:xfrm>
              <a:off x="-5378704" y="1548571"/>
              <a:ext cx="186760" cy="168836"/>
            </a:xfrm>
            <a:custGeom>
              <a:rect b="b" l="l" r="r" t="t"/>
              <a:pathLst>
                <a:path extrusionOk="0" fill="none" h="8685" w="9607">
                  <a:moveTo>
                    <a:pt x="7219" y="1"/>
                  </a:moveTo>
                  <a:lnTo>
                    <a:pt x="7164" y="1"/>
                  </a:lnTo>
                  <a:lnTo>
                    <a:pt x="6730" y="163"/>
                  </a:lnTo>
                  <a:lnTo>
                    <a:pt x="6350" y="218"/>
                  </a:lnTo>
                  <a:lnTo>
                    <a:pt x="6350" y="218"/>
                  </a:lnTo>
                  <a:lnTo>
                    <a:pt x="4939" y="598"/>
                  </a:lnTo>
                  <a:lnTo>
                    <a:pt x="3474" y="869"/>
                  </a:lnTo>
                  <a:lnTo>
                    <a:pt x="2117" y="1086"/>
                  </a:lnTo>
                  <a:lnTo>
                    <a:pt x="760" y="1195"/>
                  </a:lnTo>
                  <a:lnTo>
                    <a:pt x="760" y="1195"/>
                  </a:lnTo>
                  <a:lnTo>
                    <a:pt x="0" y="1249"/>
                  </a:lnTo>
                  <a:lnTo>
                    <a:pt x="1628" y="7816"/>
                  </a:lnTo>
                  <a:lnTo>
                    <a:pt x="1628" y="7816"/>
                  </a:lnTo>
                  <a:lnTo>
                    <a:pt x="1737" y="8684"/>
                  </a:lnTo>
                  <a:lnTo>
                    <a:pt x="1737" y="8684"/>
                  </a:lnTo>
                  <a:lnTo>
                    <a:pt x="1791" y="8684"/>
                  </a:lnTo>
                  <a:lnTo>
                    <a:pt x="1791" y="8684"/>
                  </a:lnTo>
                  <a:lnTo>
                    <a:pt x="1683" y="7816"/>
                  </a:lnTo>
                  <a:lnTo>
                    <a:pt x="1683" y="7816"/>
                  </a:lnTo>
                  <a:lnTo>
                    <a:pt x="1683" y="7816"/>
                  </a:lnTo>
                  <a:lnTo>
                    <a:pt x="1683" y="7816"/>
                  </a:lnTo>
                  <a:lnTo>
                    <a:pt x="1900" y="8684"/>
                  </a:lnTo>
                  <a:lnTo>
                    <a:pt x="1900" y="8684"/>
                  </a:lnTo>
                  <a:lnTo>
                    <a:pt x="2768" y="8630"/>
                  </a:lnTo>
                  <a:lnTo>
                    <a:pt x="3691" y="8522"/>
                  </a:lnTo>
                  <a:lnTo>
                    <a:pt x="4614" y="8413"/>
                  </a:lnTo>
                  <a:lnTo>
                    <a:pt x="5590" y="8250"/>
                  </a:lnTo>
                  <a:lnTo>
                    <a:pt x="7599" y="7762"/>
                  </a:lnTo>
                  <a:lnTo>
                    <a:pt x="9607" y="7219"/>
                  </a:lnTo>
                  <a:lnTo>
                    <a:pt x="7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2"/>
            <p:cNvSpPr/>
            <p:nvPr/>
          </p:nvSpPr>
          <p:spPr>
            <a:xfrm>
              <a:off x="-5505316" y="1527479"/>
              <a:ext cx="4238" cy="78090"/>
            </a:xfrm>
            <a:custGeom>
              <a:rect b="b" l="l" r="r" t="t"/>
              <a:pathLst>
                <a:path extrusionOk="0" fill="none" h="4017" w="218">
                  <a:moveTo>
                    <a:pt x="55" y="0"/>
                  </a:moveTo>
                  <a:lnTo>
                    <a:pt x="55" y="0"/>
                  </a:lnTo>
                  <a:lnTo>
                    <a:pt x="0" y="923"/>
                  </a:lnTo>
                  <a:lnTo>
                    <a:pt x="0" y="1791"/>
                  </a:lnTo>
                  <a:lnTo>
                    <a:pt x="0" y="1791"/>
                  </a:lnTo>
                  <a:lnTo>
                    <a:pt x="0" y="2768"/>
                  </a:lnTo>
                  <a:lnTo>
                    <a:pt x="109" y="3691"/>
                  </a:lnTo>
                  <a:lnTo>
                    <a:pt x="218" y="4016"/>
                  </a:lnTo>
                  <a:lnTo>
                    <a:pt x="218" y="4016"/>
                  </a:lnTo>
                  <a:lnTo>
                    <a:pt x="55" y="2877"/>
                  </a:lnTo>
                  <a:lnTo>
                    <a:pt x="0" y="1683"/>
                  </a:lnTo>
                  <a:lnTo>
                    <a:pt x="0" y="1683"/>
                  </a:lnTo>
                  <a:lnTo>
                    <a:pt x="0" y="869"/>
                  </a:lnTo>
                  <a:lnTo>
                    <a:pt x="55" y="54"/>
                  </a:lnTo>
                  <a:lnTo>
                    <a:pt x="55" y="54"/>
                  </a:lnTo>
                  <a:lnTo>
                    <a:pt x="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2"/>
            <p:cNvSpPr/>
            <p:nvPr/>
          </p:nvSpPr>
          <p:spPr>
            <a:xfrm>
              <a:off x="-5459943" y="1769079"/>
              <a:ext cx="362964" cy="239520"/>
            </a:xfrm>
            <a:custGeom>
              <a:rect b="b" l="l" r="r" t="t"/>
              <a:pathLst>
                <a:path extrusionOk="0" h="12321" w="18671">
                  <a:moveTo>
                    <a:pt x="1683" y="3040"/>
                  </a:moveTo>
                  <a:lnTo>
                    <a:pt x="1628" y="4017"/>
                  </a:lnTo>
                  <a:lnTo>
                    <a:pt x="1737" y="3040"/>
                  </a:lnTo>
                  <a:close/>
                  <a:moveTo>
                    <a:pt x="7978" y="5862"/>
                  </a:moveTo>
                  <a:lnTo>
                    <a:pt x="7951" y="6459"/>
                  </a:lnTo>
                  <a:lnTo>
                    <a:pt x="7978" y="5917"/>
                  </a:lnTo>
                  <a:lnTo>
                    <a:pt x="7978" y="5862"/>
                  </a:lnTo>
                  <a:close/>
                  <a:moveTo>
                    <a:pt x="1628" y="4017"/>
                  </a:moveTo>
                  <a:lnTo>
                    <a:pt x="1574" y="4885"/>
                  </a:lnTo>
                  <a:lnTo>
                    <a:pt x="1628" y="6134"/>
                  </a:lnTo>
                  <a:lnTo>
                    <a:pt x="1709" y="6556"/>
                  </a:lnTo>
                  <a:lnTo>
                    <a:pt x="1683" y="6242"/>
                  </a:lnTo>
                  <a:lnTo>
                    <a:pt x="1628" y="5591"/>
                  </a:lnTo>
                  <a:lnTo>
                    <a:pt x="1628" y="4940"/>
                  </a:lnTo>
                  <a:lnTo>
                    <a:pt x="1628" y="4017"/>
                  </a:lnTo>
                  <a:close/>
                  <a:moveTo>
                    <a:pt x="1709" y="6556"/>
                  </a:moveTo>
                  <a:lnTo>
                    <a:pt x="1731" y="6822"/>
                  </a:lnTo>
                  <a:lnTo>
                    <a:pt x="1846" y="7273"/>
                  </a:lnTo>
                  <a:lnTo>
                    <a:pt x="1709" y="6556"/>
                  </a:lnTo>
                  <a:close/>
                  <a:moveTo>
                    <a:pt x="0" y="1"/>
                  </a:moveTo>
                  <a:lnTo>
                    <a:pt x="1846" y="7382"/>
                  </a:lnTo>
                  <a:lnTo>
                    <a:pt x="1846" y="7328"/>
                  </a:lnTo>
                  <a:lnTo>
                    <a:pt x="1737" y="6894"/>
                  </a:lnTo>
                  <a:lnTo>
                    <a:pt x="1731" y="6822"/>
                  </a:lnTo>
                  <a:lnTo>
                    <a:pt x="0" y="1"/>
                  </a:lnTo>
                  <a:close/>
                  <a:moveTo>
                    <a:pt x="1846" y="7273"/>
                  </a:moveTo>
                  <a:lnTo>
                    <a:pt x="1846" y="7328"/>
                  </a:lnTo>
                  <a:lnTo>
                    <a:pt x="1900" y="7545"/>
                  </a:lnTo>
                  <a:lnTo>
                    <a:pt x="1846" y="7273"/>
                  </a:lnTo>
                  <a:close/>
                  <a:moveTo>
                    <a:pt x="1900" y="7545"/>
                  </a:moveTo>
                  <a:lnTo>
                    <a:pt x="1954" y="7870"/>
                  </a:lnTo>
                  <a:lnTo>
                    <a:pt x="1954" y="7816"/>
                  </a:lnTo>
                  <a:lnTo>
                    <a:pt x="1900" y="7545"/>
                  </a:lnTo>
                  <a:close/>
                  <a:moveTo>
                    <a:pt x="4831" y="4668"/>
                  </a:moveTo>
                  <a:lnTo>
                    <a:pt x="4125" y="7925"/>
                  </a:lnTo>
                  <a:lnTo>
                    <a:pt x="3854" y="9336"/>
                  </a:lnTo>
                  <a:lnTo>
                    <a:pt x="3691" y="10584"/>
                  </a:lnTo>
                  <a:lnTo>
                    <a:pt x="3691" y="10638"/>
                  </a:lnTo>
                  <a:lnTo>
                    <a:pt x="3908" y="9336"/>
                  </a:lnTo>
                  <a:lnTo>
                    <a:pt x="4179" y="7925"/>
                  </a:lnTo>
                  <a:lnTo>
                    <a:pt x="4885" y="4668"/>
                  </a:lnTo>
                  <a:close/>
                  <a:moveTo>
                    <a:pt x="7951" y="6459"/>
                  </a:moveTo>
                  <a:lnTo>
                    <a:pt x="7924" y="7002"/>
                  </a:lnTo>
                  <a:lnTo>
                    <a:pt x="7761" y="8305"/>
                  </a:lnTo>
                  <a:lnTo>
                    <a:pt x="7436" y="9824"/>
                  </a:lnTo>
                  <a:lnTo>
                    <a:pt x="7056" y="11615"/>
                  </a:lnTo>
                  <a:lnTo>
                    <a:pt x="7436" y="9933"/>
                  </a:lnTo>
                  <a:lnTo>
                    <a:pt x="7761" y="8413"/>
                  </a:lnTo>
                  <a:lnTo>
                    <a:pt x="7924" y="7056"/>
                  </a:lnTo>
                  <a:lnTo>
                    <a:pt x="7951" y="6459"/>
                  </a:lnTo>
                  <a:close/>
                  <a:moveTo>
                    <a:pt x="16228" y="3203"/>
                  </a:moveTo>
                  <a:lnTo>
                    <a:pt x="14057" y="3854"/>
                  </a:lnTo>
                  <a:lnTo>
                    <a:pt x="12972" y="4126"/>
                  </a:lnTo>
                  <a:lnTo>
                    <a:pt x="11940" y="4397"/>
                  </a:lnTo>
                  <a:lnTo>
                    <a:pt x="10909" y="4560"/>
                  </a:lnTo>
                  <a:lnTo>
                    <a:pt x="9932" y="4723"/>
                  </a:lnTo>
                  <a:lnTo>
                    <a:pt x="8955" y="4831"/>
                  </a:lnTo>
                  <a:lnTo>
                    <a:pt x="8033" y="4885"/>
                  </a:lnTo>
                  <a:lnTo>
                    <a:pt x="7978" y="4885"/>
                  </a:lnTo>
                  <a:lnTo>
                    <a:pt x="9878" y="12321"/>
                  </a:lnTo>
                  <a:lnTo>
                    <a:pt x="10855" y="12267"/>
                  </a:lnTo>
                  <a:lnTo>
                    <a:pt x="11940" y="12158"/>
                  </a:lnTo>
                  <a:lnTo>
                    <a:pt x="13026" y="11995"/>
                  </a:lnTo>
                  <a:lnTo>
                    <a:pt x="14111" y="11724"/>
                  </a:lnTo>
                  <a:lnTo>
                    <a:pt x="15251" y="11453"/>
                  </a:lnTo>
                  <a:lnTo>
                    <a:pt x="16391" y="11181"/>
                  </a:lnTo>
                  <a:lnTo>
                    <a:pt x="18670" y="10476"/>
                  </a:lnTo>
                  <a:lnTo>
                    <a:pt x="16228" y="320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2"/>
            <p:cNvSpPr/>
            <p:nvPr/>
          </p:nvSpPr>
          <p:spPr>
            <a:xfrm>
              <a:off x="-5424077" y="1914685"/>
              <a:ext cx="2138" cy="7407"/>
            </a:xfrm>
            <a:custGeom>
              <a:rect b="b" l="l" r="r" t="t"/>
              <a:pathLst>
                <a:path extrusionOk="0" fill="none" h="381" w="110">
                  <a:moveTo>
                    <a:pt x="1" y="1"/>
                  </a:moveTo>
                  <a:lnTo>
                    <a:pt x="55" y="55"/>
                  </a:lnTo>
                  <a:lnTo>
                    <a:pt x="109" y="326"/>
                  </a:lnTo>
                  <a:lnTo>
                    <a:pt x="109" y="326"/>
                  </a:lnTo>
                  <a:lnTo>
                    <a:pt x="109" y="380"/>
                  </a:lnTo>
                  <a:lnTo>
                    <a:pt x="55" y="55"/>
                  </a:lnTo>
                  <a:lnTo>
                    <a:pt x="55"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2"/>
            <p:cNvSpPr/>
            <p:nvPr/>
          </p:nvSpPr>
          <p:spPr>
            <a:xfrm>
              <a:off x="-5322794" y="1873530"/>
              <a:ext cx="17963" cy="121364"/>
            </a:xfrm>
            <a:custGeom>
              <a:rect b="b" l="l" r="r" t="t"/>
              <a:pathLst>
                <a:path extrusionOk="0" fill="none" h="6243" w="924">
                  <a:moveTo>
                    <a:pt x="923" y="1"/>
                  </a:moveTo>
                  <a:lnTo>
                    <a:pt x="923" y="1"/>
                  </a:lnTo>
                  <a:lnTo>
                    <a:pt x="923" y="489"/>
                  </a:lnTo>
                  <a:lnTo>
                    <a:pt x="923" y="489"/>
                  </a:lnTo>
                  <a:lnTo>
                    <a:pt x="869" y="1683"/>
                  </a:lnTo>
                  <a:lnTo>
                    <a:pt x="706" y="3040"/>
                  </a:lnTo>
                  <a:lnTo>
                    <a:pt x="381" y="4560"/>
                  </a:lnTo>
                  <a:lnTo>
                    <a:pt x="1" y="6242"/>
                  </a:lnTo>
                  <a:lnTo>
                    <a:pt x="1" y="6242"/>
                  </a:lnTo>
                  <a:lnTo>
                    <a:pt x="381" y="4451"/>
                  </a:lnTo>
                  <a:lnTo>
                    <a:pt x="706" y="2932"/>
                  </a:lnTo>
                  <a:lnTo>
                    <a:pt x="869" y="1629"/>
                  </a:lnTo>
                  <a:lnTo>
                    <a:pt x="923" y="544"/>
                  </a:lnTo>
                  <a:lnTo>
                    <a:pt x="923" y="544"/>
                  </a:lnTo>
                  <a:lnTo>
                    <a:pt x="92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2"/>
            <p:cNvSpPr/>
            <p:nvPr/>
          </p:nvSpPr>
          <p:spPr>
            <a:xfrm>
              <a:off x="-5388210" y="1859825"/>
              <a:ext cx="23231" cy="116076"/>
            </a:xfrm>
            <a:custGeom>
              <a:rect b="b" l="l" r="r" t="t"/>
              <a:pathLst>
                <a:path extrusionOk="0" fill="none" h="5971" w="1195">
                  <a:moveTo>
                    <a:pt x="1141" y="0"/>
                  </a:moveTo>
                  <a:lnTo>
                    <a:pt x="1141" y="0"/>
                  </a:lnTo>
                  <a:lnTo>
                    <a:pt x="435" y="3257"/>
                  </a:lnTo>
                  <a:lnTo>
                    <a:pt x="164" y="4668"/>
                  </a:lnTo>
                  <a:lnTo>
                    <a:pt x="1" y="5916"/>
                  </a:lnTo>
                  <a:lnTo>
                    <a:pt x="1" y="5916"/>
                  </a:lnTo>
                  <a:lnTo>
                    <a:pt x="1" y="5970"/>
                  </a:lnTo>
                  <a:lnTo>
                    <a:pt x="1" y="5970"/>
                  </a:lnTo>
                  <a:lnTo>
                    <a:pt x="218" y="4668"/>
                  </a:lnTo>
                  <a:lnTo>
                    <a:pt x="489" y="3257"/>
                  </a:lnTo>
                  <a:lnTo>
                    <a:pt x="1195" y="0"/>
                  </a:lnTo>
                  <a:lnTo>
                    <a:pt x="1195" y="0"/>
                  </a:lnTo>
                  <a:lnTo>
                    <a:pt x="114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2"/>
            <p:cNvSpPr/>
            <p:nvPr/>
          </p:nvSpPr>
          <p:spPr>
            <a:xfrm>
              <a:off x="-5304851" y="1831326"/>
              <a:ext cx="207872" cy="177273"/>
            </a:xfrm>
            <a:custGeom>
              <a:rect b="b" l="l" r="r" t="t"/>
              <a:pathLst>
                <a:path extrusionOk="0" fill="none" h="9119" w="10693">
                  <a:moveTo>
                    <a:pt x="8250" y="1"/>
                  </a:moveTo>
                  <a:lnTo>
                    <a:pt x="8250" y="1"/>
                  </a:lnTo>
                  <a:lnTo>
                    <a:pt x="6079" y="652"/>
                  </a:lnTo>
                  <a:lnTo>
                    <a:pt x="4994" y="924"/>
                  </a:lnTo>
                  <a:lnTo>
                    <a:pt x="3962" y="1195"/>
                  </a:lnTo>
                  <a:lnTo>
                    <a:pt x="2931" y="1358"/>
                  </a:lnTo>
                  <a:lnTo>
                    <a:pt x="1954" y="1521"/>
                  </a:lnTo>
                  <a:lnTo>
                    <a:pt x="977" y="1629"/>
                  </a:lnTo>
                  <a:lnTo>
                    <a:pt x="55" y="1683"/>
                  </a:lnTo>
                  <a:lnTo>
                    <a:pt x="55" y="1683"/>
                  </a:lnTo>
                  <a:lnTo>
                    <a:pt x="0" y="1683"/>
                  </a:lnTo>
                  <a:lnTo>
                    <a:pt x="1900" y="9119"/>
                  </a:lnTo>
                  <a:lnTo>
                    <a:pt x="1900" y="9119"/>
                  </a:lnTo>
                  <a:lnTo>
                    <a:pt x="2877" y="9065"/>
                  </a:lnTo>
                  <a:lnTo>
                    <a:pt x="3962" y="8956"/>
                  </a:lnTo>
                  <a:lnTo>
                    <a:pt x="5048" y="8793"/>
                  </a:lnTo>
                  <a:lnTo>
                    <a:pt x="6133" y="8522"/>
                  </a:lnTo>
                  <a:lnTo>
                    <a:pt x="7273" y="8251"/>
                  </a:lnTo>
                  <a:lnTo>
                    <a:pt x="8413" y="7979"/>
                  </a:lnTo>
                  <a:lnTo>
                    <a:pt x="10692" y="7274"/>
                  </a:lnTo>
                  <a:lnTo>
                    <a:pt x="10692" y="7274"/>
                  </a:lnTo>
                  <a:lnTo>
                    <a:pt x="8250" y="1"/>
                  </a:lnTo>
                  <a:lnTo>
                    <a:pt x="82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2"/>
            <p:cNvSpPr/>
            <p:nvPr/>
          </p:nvSpPr>
          <p:spPr>
            <a:xfrm>
              <a:off x="-5429345" y="1828177"/>
              <a:ext cx="6337" cy="87577"/>
            </a:xfrm>
            <a:custGeom>
              <a:rect b="b" l="l" r="r" t="t"/>
              <a:pathLst>
                <a:path extrusionOk="0" fill="none" h="4505" w="326">
                  <a:moveTo>
                    <a:pt x="109" y="0"/>
                  </a:moveTo>
                  <a:lnTo>
                    <a:pt x="109" y="0"/>
                  </a:lnTo>
                  <a:lnTo>
                    <a:pt x="54" y="977"/>
                  </a:lnTo>
                  <a:lnTo>
                    <a:pt x="0" y="1845"/>
                  </a:lnTo>
                  <a:lnTo>
                    <a:pt x="0" y="1845"/>
                  </a:lnTo>
                  <a:lnTo>
                    <a:pt x="54" y="3094"/>
                  </a:lnTo>
                  <a:lnTo>
                    <a:pt x="272" y="4233"/>
                  </a:lnTo>
                  <a:lnTo>
                    <a:pt x="326" y="4505"/>
                  </a:lnTo>
                  <a:lnTo>
                    <a:pt x="326" y="4505"/>
                  </a:lnTo>
                  <a:lnTo>
                    <a:pt x="163" y="3854"/>
                  </a:lnTo>
                  <a:lnTo>
                    <a:pt x="109" y="3202"/>
                  </a:lnTo>
                  <a:lnTo>
                    <a:pt x="54" y="2551"/>
                  </a:lnTo>
                  <a:lnTo>
                    <a:pt x="54" y="1900"/>
                  </a:lnTo>
                  <a:lnTo>
                    <a:pt x="54" y="1900"/>
                  </a:lnTo>
                  <a:lnTo>
                    <a:pt x="54" y="977"/>
                  </a:lnTo>
                  <a:lnTo>
                    <a:pt x="163" y="0"/>
                  </a:lnTo>
                  <a:lnTo>
                    <a:pt x="163" y="0"/>
                  </a:lnTo>
                  <a:lnTo>
                    <a:pt x="1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2"/>
            <p:cNvSpPr/>
            <p:nvPr/>
          </p:nvSpPr>
          <p:spPr>
            <a:xfrm>
              <a:off x="-5459943" y="1769079"/>
              <a:ext cx="35886" cy="143506"/>
            </a:xfrm>
            <a:custGeom>
              <a:rect b="b" l="l" r="r" t="t"/>
              <a:pathLst>
                <a:path extrusionOk="0" fill="none" h="7382" w="1846">
                  <a:moveTo>
                    <a:pt x="0" y="1"/>
                  </a:moveTo>
                  <a:lnTo>
                    <a:pt x="1846" y="7382"/>
                  </a:lnTo>
                  <a:lnTo>
                    <a:pt x="1846" y="7382"/>
                  </a:lnTo>
                  <a:lnTo>
                    <a:pt x="1846" y="7273"/>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2"/>
            <p:cNvSpPr/>
            <p:nvPr/>
          </p:nvSpPr>
          <p:spPr>
            <a:xfrm>
              <a:off x="-5504267" y="1406134"/>
              <a:ext cx="265900" cy="165668"/>
            </a:xfrm>
            <a:custGeom>
              <a:rect b="b" l="l" r="r" t="t"/>
              <a:pathLst>
                <a:path extrusionOk="0" h="8522" w="13678">
                  <a:moveTo>
                    <a:pt x="1032" y="489"/>
                  </a:moveTo>
                  <a:lnTo>
                    <a:pt x="381" y="3637"/>
                  </a:lnTo>
                  <a:lnTo>
                    <a:pt x="164" y="4994"/>
                  </a:lnTo>
                  <a:lnTo>
                    <a:pt x="164" y="4994"/>
                  </a:lnTo>
                  <a:lnTo>
                    <a:pt x="381" y="3691"/>
                  </a:lnTo>
                  <a:lnTo>
                    <a:pt x="1032" y="489"/>
                  </a:lnTo>
                  <a:close/>
                  <a:moveTo>
                    <a:pt x="164" y="4994"/>
                  </a:moveTo>
                  <a:lnTo>
                    <a:pt x="1" y="6188"/>
                  </a:lnTo>
                  <a:lnTo>
                    <a:pt x="55" y="6188"/>
                  </a:lnTo>
                  <a:lnTo>
                    <a:pt x="164" y="4994"/>
                  </a:lnTo>
                  <a:close/>
                  <a:moveTo>
                    <a:pt x="3908" y="3854"/>
                  </a:moveTo>
                  <a:lnTo>
                    <a:pt x="3529" y="5754"/>
                  </a:lnTo>
                  <a:lnTo>
                    <a:pt x="3040" y="8087"/>
                  </a:lnTo>
                  <a:lnTo>
                    <a:pt x="3094" y="7870"/>
                  </a:lnTo>
                  <a:lnTo>
                    <a:pt x="3583" y="5699"/>
                  </a:lnTo>
                  <a:lnTo>
                    <a:pt x="3908" y="3854"/>
                  </a:lnTo>
                  <a:close/>
                  <a:moveTo>
                    <a:pt x="11127" y="1"/>
                  </a:moveTo>
                  <a:lnTo>
                    <a:pt x="10258" y="218"/>
                  </a:lnTo>
                  <a:lnTo>
                    <a:pt x="8359" y="652"/>
                  </a:lnTo>
                  <a:lnTo>
                    <a:pt x="7382" y="761"/>
                  </a:lnTo>
                  <a:lnTo>
                    <a:pt x="6459" y="923"/>
                  </a:lnTo>
                  <a:lnTo>
                    <a:pt x="5482" y="978"/>
                  </a:lnTo>
                  <a:lnTo>
                    <a:pt x="4560" y="1032"/>
                  </a:lnTo>
                  <a:lnTo>
                    <a:pt x="6079" y="7165"/>
                  </a:lnTo>
                  <a:lnTo>
                    <a:pt x="6459" y="8522"/>
                  </a:lnTo>
                  <a:lnTo>
                    <a:pt x="7219" y="8522"/>
                  </a:lnTo>
                  <a:lnTo>
                    <a:pt x="8576" y="8413"/>
                  </a:lnTo>
                  <a:lnTo>
                    <a:pt x="9933" y="8196"/>
                  </a:lnTo>
                  <a:lnTo>
                    <a:pt x="11398" y="7925"/>
                  </a:lnTo>
                  <a:lnTo>
                    <a:pt x="12809" y="7545"/>
                  </a:lnTo>
                  <a:lnTo>
                    <a:pt x="13189" y="7490"/>
                  </a:lnTo>
                  <a:lnTo>
                    <a:pt x="13623" y="7328"/>
                  </a:lnTo>
                  <a:lnTo>
                    <a:pt x="13678" y="7328"/>
                  </a:lnTo>
                  <a:lnTo>
                    <a:pt x="11235"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2"/>
            <p:cNvSpPr/>
            <p:nvPr/>
          </p:nvSpPr>
          <p:spPr>
            <a:xfrm>
              <a:off x="-5445169" y="1426177"/>
              <a:ext cx="23231" cy="137188"/>
            </a:xfrm>
            <a:custGeom>
              <a:rect b="b" l="l" r="r" t="t"/>
              <a:pathLst>
                <a:path extrusionOk="0" fill="none" h="7057" w="1195">
                  <a:moveTo>
                    <a:pt x="1194" y="1"/>
                  </a:moveTo>
                  <a:lnTo>
                    <a:pt x="1194" y="1"/>
                  </a:lnTo>
                  <a:lnTo>
                    <a:pt x="1086" y="1249"/>
                  </a:lnTo>
                  <a:lnTo>
                    <a:pt x="868" y="2823"/>
                  </a:lnTo>
                  <a:lnTo>
                    <a:pt x="489" y="4723"/>
                  </a:lnTo>
                  <a:lnTo>
                    <a:pt x="0" y="7056"/>
                  </a:lnTo>
                  <a:lnTo>
                    <a:pt x="0" y="7056"/>
                  </a:lnTo>
                  <a:lnTo>
                    <a:pt x="0" y="7056"/>
                  </a:lnTo>
                  <a:lnTo>
                    <a:pt x="0" y="7056"/>
                  </a:lnTo>
                  <a:lnTo>
                    <a:pt x="54" y="6839"/>
                  </a:lnTo>
                  <a:lnTo>
                    <a:pt x="54" y="6839"/>
                  </a:lnTo>
                  <a:lnTo>
                    <a:pt x="543" y="4668"/>
                  </a:lnTo>
                  <a:lnTo>
                    <a:pt x="868" y="2823"/>
                  </a:lnTo>
                  <a:lnTo>
                    <a:pt x="1086" y="1249"/>
                  </a:lnTo>
                  <a:lnTo>
                    <a:pt x="1194" y="1"/>
                  </a:lnTo>
                  <a:lnTo>
                    <a:pt x="1194" y="1"/>
                  </a:lnTo>
                  <a:lnTo>
                    <a:pt x="119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2"/>
            <p:cNvSpPr/>
            <p:nvPr/>
          </p:nvSpPr>
          <p:spPr>
            <a:xfrm>
              <a:off x="-5504267" y="1415640"/>
              <a:ext cx="20062" cy="110789"/>
            </a:xfrm>
            <a:custGeom>
              <a:rect b="b" l="l" r="r" t="t"/>
              <a:pathLst>
                <a:path extrusionOk="0" fill="none" h="5699" w="1032">
                  <a:moveTo>
                    <a:pt x="1032" y="0"/>
                  </a:moveTo>
                  <a:lnTo>
                    <a:pt x="1032" y="0"/>
                  </a:lnTo>
                  <a:lnTo>
                    <a:pt x="381" y="3202"/>
                  </a:lnTo>
                  <a:lnTo>
                    <a:pt x="164" y="4505"/>
                  </a:lnTo>
                  <a:lnTo>
                    <a:pt x="1" y="5699"/>
                  </a:lnTo>
                  <a:lnTo>
                    <a:pt x="1" y="5699"/>
                  </a:lnTo>
                  <a:lnTo>
                    <a:pt x="55" y="5699"/>
                  </a:lnTo>
                  <a:lnTo>
                    <a:pt x="55" y="5699"/>
                  </a:lnTo>
                  <a:lnTo>
                    <a:pt x="164" y="4505"/>
                  </a:lnTo>
                  <a:lnTo>
                    <a:pt x="381" y="3148"/>
                  </a:lnTo>
                  <a:lnTo>
                    <a:pt x="1032" y="0"/>
                  </a:lnTo>
                  <a:lnTo>
                    <a:pt x="1032" y="0"/>
                  </a:lnTo>
                  <a:lnTo>
                    <a:pt x="10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2"/>
            <p:cNvSpPr/>
            <p:nvPr/>
          </p:nvSpPr>
          <p:spPr>
            <a:xfrm>
              <a:off x="-5415640" y="1406134"/>
              <a:ext cx="177273" cy="165668"/>
            </a:xfrm>
            <a:custGeom>
              <a:rect b="b" l="l" r="r" t="t"/>
              <a:pathLst>
                <a:path extrusionOk="0" fill="none" h="8522" w="9119">
                  <a:moveTo>
                    <a:pt x="6622" y="1"/>
                  </a:moveTo>
                  <a:lnTo>
                    <a:pt x="6622" y="1"/>
                  </a:lnTo>
                  <a:lnTo>
                    <a:pt x="6568" y="1"/>
                  </a:lnTo>
                  <a:lnTo>
                    <a:pt x="5699" y="218"/>
                  </a:lnTo>
                  <a:lnTo>
                    <a:pt x="5699" y="218"/>
                  </a:lnTo>
                  <a:lnTo>
                    <a:pt x="3800" y="652"/>
                  </a:lnTo>
                  <a:lnTo>
                    <a:pt x="2823" y="761"/>
                  </a:lnTo>
                  <a:lnTo>
                    <a:pt x="1900" y="923"/>
                  </a:lnTo>
                  <a:lnTo>
                    <a:pt x="1900" y="923"/>
                  </a:lnTo>
                  <a:lnTo>
                    <a:pt x="923" y="978"/>
                  </a:lnTo>
                  <a:lnTo>
                    <a:pt x="1" y="1032"/>
                  </a:lnTo>
                  <a:lnTo>
                    <a:pt x="1520" y="7165"/>
                  </a:lnTo>
                  <a:lnTo>
                    <a:pt x="1520" y="7165"/>
                  </a:lnTo>
                  <a:lnTo>
                    <a:pt x="1629" y="7816"/>
                  </a:lnTo>
                  <a:lnTo>
                    <a:pt x="1683" y="8522"/>
                  </a:lnTo>
                  <a:lnTo>
                    <a:pt x="1683" y="8522"/>
                  </a:lnTo>
                  <a:lnTo>
                    <a:pt x="1683" y="8522"/>
                  </a:lnTo>
                  <a:lnTo>
                    <a:pt x="1683" y="8522"/>
                  </a:lnTo>
                  <a:lnTo>
                    <a:pt x="1629" y="7816"/>
                  </a:lnTo>
                  <a:lnTo>
                    <a:pt x="1520" y="7165"/>
                  </a:lnTo>
                  <a:lnTo>
                    <a:pt x="1520" y="7165"/>
                  </a:lnTo>
                  <a:lnTo>
                    <a:pt x="1520" y="7165"/>
                  </a:lnTo>
                  <a:lnTo>
                    <a:pt x="1900" y="8522"/>
                  </a:lnTo>
                  <a:lnTo>
                    <a:pt x="1900" y="8522"/>
                  </a:lnTo>
                  <a:lnTo>
                    <a:pt x="2660" y="8522"/>
                  </a:lnTo>
                  <a:lnTo>
                    <a:pt x="2660" y="8522"/>
                  </a:lnTo>
                  <a:lnTo>
                    <a:pt x="4017" y="8413"/>
                  </a:lnTo>
                  <a:lnTo>
                    <a:pt x="5374" y="8196"/>
                  </a:lnTo>
                  <a:lnTo>
                    <a:pt x="6839" y="7925"/>
                  </a:lnTo>
                  <a:lnTo>
                    <a:pt x="8250" y="7545"/>
                  </a:lnTo>
                  <a:lnTo>
                    <a:pt x="8630" y="7490"/>
                  </a:lnTo>
                  <a:lnTo>
                    <a:pt x="9064" y="7328"/>
                  </a:lnTo>
                  <a:lnTo>
                    <a:pt x="9119" y="7328"/>
                  </a:lnTo>
                  <a:lnTo>
                    <a:pt x="9119" y="7328"/>
                  </a:lnTo>
                  <a:lnTo>
                    <a:pt x="6676" y="1"/>
                  </a:lnTo>
                  <a:lnTo>
                    <a:pt x="66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2"/>
            <p:cNvSpPr/>
            <p:nvPr/>
          </p:nvSpPr>
          <p:spPr>
            <a:xfrm>
              <a:off x="-5467331" y="1677303"/>
              <a:ext cx="322860" cy="186760"/>
            </a:xfrm>
            <a:custGeom>
              <a:rect b="b" l="l" r="r" t="t"/>
              <a:pathLst>
                <a:path extrusionOk="0" h="9607" w="16608">
                  <a:moveTo>
                    <a:pt x="109" y="0"/>
                  </a:moveTo>
                  <a:lnTo>
                    <a:pt x="0" y="977"/>
                  </a:lnTo>
                  <a:lnTo>
                    <a:pt x="0" y="1791"/>
                  </a:lnTo>
                  <a:lnTo>
                    <a:pt x="55" y="923"/>
                  </a:lnTo>
                  <a:lnTo>
                    <a:pt x="109" y="0"/>
                  </a:lnTo>
                  <a:close/>
                  <a:moveTo>
                    <a:pt x="0" y="1791"/>
                  </a:moveTo>
                  <a:lnTo>
                    <a:pt x="0" y="1845"/>
                  </a:lnTo>
                  <a:lnTo>
                    <a:pt x="18" y="2207"/>
                  </a:lnTo>
                  <a:lnTo>
                    <a:pt x="0" y="1791"/>
                  </a:lnTo>
                  <a:close/>
                  <a:moveTo>
                    <a:pt x="6296" y="2062"/>
                  </a:moveTo>
                  <a:lnTo>
                    <a:pt x="6350" y="2659"/>
                  </a:lnTo>
                  <a:lnTo>
                    <a:pt x="6350" y="2062"/>
                  </a:lnTo>
                  <a:close/>
                  <a:moveTo>
                    <a:pt x="3202" y="1737"/>
                  </a:moveTo>
                  <a:lnTo>
                    <a:pt x="3148" y="2008"/>
                  </a:lnTo>
                  <a:lnTo>
                    <a:pt x="2882" y="3296"/>
                  </a:lnTo>
                  <a:lnTo>
                    <a:pt x="2882" y="3296"/>
                  </a:lnTo>
                  <a:lnTo>
                    <a:pt x="3202" y="1791"/>
                  </a:lnTo>
                  <a:lnTo>
                    <a:pt x="3202" y="1737"/>
                  </a:lnTo>
                  <a:close/>
                  <a:moveTo>
                    <a:pt x="18" y="2207"/>
                  </a:moveTo>
                  <a:lnTo>
                    <a:pt x="55" y="3039"/>
                  </a:lnTo>
                  <a:lnTo>
                    <a:pt x="105" y="3407"/>
                  </a:lnTo>
                  <a:lnTo>
                    <a:pt x="55" y="2931"/>
                  </a:lnTo>
                  <a:lnTo>
                    <a:pt x="18" y="2207"/>
                  </a:lnTo>
                  <a:close/>
                  <a:moveTo>
                    <a:pt x="105" y="3407"/>
                  </a:moveTo>
                  <a:lnTo>
                    <a:pt x="163" y="3962"/>
                  </a:lnTo>
                  <a:lnTo>
                    <a:pt x="217" y="4233"/>
                  </a:lnTo>
                  <a:lnTo>
                    <a:pt x="105" y="3407"/>
                  </a:lnTo>
                  <a:close/>
                  <a:moveTo>
                    <a:pt x="2882" y="3296"/>
                  </a:moveTo>
                  <a:lnTo>
                    <a:pt x="2497" y="5102"/>
                  </a:lnTo>
                  <a:lnTo>
                    <a:pt x="2459" y="5336"/>
                  </a:lnTo>
                  <a:lnTo>
                    <a:pt x="2497" y="5156"/>
                  </a:lnTo>
                  <a:lnTo>
                    <a:pt x="2882" y="3296"/>
                  </a:lnTo>
                  <a:close/>
                  <a:moveTo>
                    <a:pt x="2459" y="5336"/>
                  </a:moveTo>
                  <a:lnTo>
                    <a:pt x="2226" y="6459"/>
                  </a:lnTo>
                  <a:lnTo>
                    <a:pt x="2063" y="7598"/>
                  </a:lnTo>
                  <a:lnTo>
                    <a:pt x="2117" y="7653"/>
                  </a:lnTo>
                  <a:lnTo>
                    <a:pt x="2280" y="6459"/>
                  </a:lnTo>
                  <a:lnTo>
                    <a:pt x="2459" y="5336"/>
                  </a:lnTo>
                  <a:close/>
                  <a:moveTo>
                    <a:pt x="5753" y="7056"/>
                  </a:moveTo>
                  <a:lnTo>
                    <a:pt x="5265" y="9064"/>
                  </a:lnTo>
                  <a:lnTo>
                    <a:pt x="5211" y="9335"/>
                  </a:lnTo>
                  <a:lnTo>
                    <a:pt x="5265" y="9335"/>
                  </a:lnTo>
                  <a:lnTo>
                    <a:pt x="5319" y="9064"/>
                  </a:lnTo>
                  <a:lnTo>
                    <a:pt x="5753" y="7056"/>
                  </a:lnTo>
                  <a:close/>
                  <a:moveTo>
                    <a:pt x="14166" y="597"/>
                  </a:moveTo>
                  <a:lnTo>
                    <a:pt x="12158" y="1140"/>
                  </a:lnTo>
                  <a:lnTo>
                    <a:pt x="10149" y="1628"/>
                  </a:lnTo>
                  <a:lnTo>
                    <a:pt x="9173" y="1791"/>
                  </a:lnTo>
                  <a:lnTo>
                    <a:pt x="8250" y="1900"/>
                  </a:lnTo>
                  <a:lnTo>
                    <a:pt x="7327" y="2008"/>
                  </a:lnTo>
                  <a:lnTo>
                    <a:pt x="6459" y="2062"/>
                  </a:lnTo>
                  <a:lnTo>
                    <a:pt x="8250" y="9172"/>
                  </a:lnTo>
                  <a:lnTo>
                    <a:pt x="8250" y="9227"/>
                  </a:lnTo>
                  <a:lnTo>
                    <a:pt x="8358" y="9606"/>
                  </a:lnTo>
                  <a:lnTo>
                    <a:pt x="8413" y="9606"/>
                  </a:lnTo>
                  <a:lnTo>
                    <a:pt x="9335" y="9552"/>
                  </a:lnTo>
                  <a:lnTo>
                    <a:pt x="10312" y="9444"/>
                  </a:lnTo>
                  <a:lnTo>
                    <a:pt x="11289" y="9281"/>
                  </a:lnTo>
                  <a:lnTo>
                    <a:pt x="12320" y="9118"/>
                  </a:lnTo>
                  <a:lnTo>
                    <a:pt x="13352" y="8847"/>
                  </a:lnTo>
                  <a:lnTo>
                    <a:pt x="14437" y="8575"/>
                  </a:lnTo>
                  <a:lnTo>
                    <a:pt x="16608" y="7924"/>
                  </a:lnTo>
                  <a:lnTo>
                    <a:pt x="14166" y="651"/>
                  </a:lnTo>
                  <a:lnTo>
                    <a:pt x="14166" y="597"/>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2"/>
            <p:cNvSpPr/>
            <p:nvPr/>
          </p:nvSpPr>
          <p:spPr>
            <a:xfrm>
              <a:off x="-5366048" y="1717388"/>
              <a:ext cx="22181" cy="141407"/>
            </a:xfrm>
            <a:custGeom>
              <a:rect b="b" l="l" r="r" t="t"/>
              <a:pathLst>
                <a:path extrusionOk="0" fill="none" h="7274" w="1141">
                  <a:moveTo>
                    <a:pt x="1140" y="0"/>
                  </a:moveTo>
                  <a:lnTo>
                    <a:pt x="1140" y="0"/>
                  </a:lnTo>
                  <a:lnTo>
                    <a:pt x="1086" y="0"/>
                  </a:lnTo>
                  <a:lnTo>
                    <a:pt x="1086" y="0"/>
                  </a:lnTo>
                  <a:lnTo>
                    <a:pt x="1140" y="597"/>
                  </a:lnTo>
                  <a:lnTo>
                    <a:pt x="1140" y="597"/>
                  </a:lnTo>
                  <a:lnTo>
                    <a:pt x="1086" y="1846"/>
                  </a:lnTo>
                  <a:lnTo>
                    <a:pt x="869" y="3257"/>
                  </a:lnTo>
                  <a:lnTo>
                    <a:pt x="543" y="4994"/>
                  </a:lnTo>
                  <a:lnTo>
                    <a:pt x="55" y="7002"/>
                  </a:lnTo>
                  <a:lnTo>
                    <a:pt x="55" y="7002"/>
                  </a:lnTo>
                  <a:lnTo>
                    <a:pt x="1" y="7273"/>
                  </a:lnTo>
                  <a:lnTo>
                    <a:pt x="1" y="7273"/>
                  </a:lnTo>
                  <a:lnTo>
                    <a:pt x="55" y="7273"/>
                  </a:lnTo>
                  <a:lnTo>
                    <a:pt x="55" y="7273"/>
                  </a:lnTo>
                  <a:lnTo>
                    <a:pt x="109" y="7002"/>
                  </a:lnTo>
                  <a:lnTo>
                    <a:pt x="109" y="7002"/>
                  </a:lnTo>
                  <a:lnTo>
                    <a:pt x="543" y="4994"/>
                  </a:lnTo>
                  <a:lnTo>
                    <a:pt x="869" y="3257"/>
                  </a:lnTo>
                  <a:lnTo>
                    <a:pt x="1086" y="1846"/>
                  </a:lnTo>
                  <a:lnTo>
                    <a:pt x="1140" y="597"/>
                  </a:lnTo>
                  <a:lnTo>
                    <a:pt x="1140" y="597"/>
                  </a:lnTo>
                  <a:lnTo>
                    <a:pt x="11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2"/>
            <p:cNvSpPr/>
            <p:nvPr/>
          </p:nvSpPr>
          <p:spPr>
            <a:xfrm>
              <a:off x="-5427245" y="1711051"/>
              <a:ext cx="22181" cy="115026"/>
            </a:xfrm>
            <a:custGeom>
              <a:rect b="b" l="l" r="r" t="t"/>
              <a:pathLst>
                <a:path extrusionOk="0" fill="none" h="5917" w="1141">
                  <a:moveTo>
                    <a:pt x="1140" y="1"/>
                  </a:moveTo>
                  <a:lnTo>
                    <a:pt x="1140" y="1"/>
                  </a:lnTo>
                  <a:lnTo>
                    <a:pt x="1086" y="272"/>
                  </a:lnTo>
                  <a:lnTo>
                    <a:pt x="1086" y="272"/>
                  </a:lnTo>
                  <a:lnTo>
                    <a:pt x="435" y="3420"/>
                  </a:lnTo>
                  <a:lnTo>
                    <a:pt x="164" y="4723"/>
                  </a:lnTo>
                  <a:lnTo>
                    <a:pt x="1" y="5862"/>
                  </a:lnTo>
                  <a:lnTo>
                    <a:pt x="1" y="5862"/>
                  </a:lnTo>
                  <a:lnTo>
                    <a:pt x="55" y="5917"/>
                  </a:lnTo>
                  <a:lnTo>
                    <a:pt x="55" y="5917"/>
                  </a:lnTo>
                  <a:lnTo>
                    <a:pt x="218" y="4723"/>
                  </a:lnTo>
                  <a:lnTo>
                    <a:pt x="435" y="3366"/>
                  </a:lnTo>
                  <a:lnTo>
                    <a:pt x="1140" y="55"/>
                  </a:lnTo>
                  <a:lnTo>
                    <a:pt x="1140" y="55"/>
                  </a:lnTo>
                  <a:lnTo>
                    <a:pt x="1140" y="1"/>
                  </a:lnTo>
                  <a:lnTo>
                    <a:pt x="1140" y="1"/>
                  </a:lnTo>
                  <a:lnTo>
                    <a:pt x="11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2"/>
            <p:cNvSpPr/>
            <p:nvPr/>
          </p:nvSpPr>
          <p:spPr>
            <a:xfrm>
              <a:off x="-5341787" y="1688908"/>
              <a:ext cx="197316" cy="175154"/>
            </a:xfrm>
            <a:custGeom>
              <a:rect b="b" l="l" r="r" t="t"/>
              <a:pathLst>
                <a:path extrusionOk="0" fill="none" h="9010" w="10150">
                  <a:moveTo>
                    <a:pt x="7708" y="0"/>
                  </a:moveTo>
                  <a:lnTo>
                    <a:pt x="7708" y="0"/>
                  </a:lnTo>
                  <a:lnTo>
                    <a:pt x="5700" y="543"/>
                  </a:lnTo>
                  <a:lnTo>
                    <a:pt x="3691" y="1031"/>
                  </a:lnTo>
                  <a:lnTo>
                    <a:pt x="2715" y="1194"/>
                  </a:lnTo>
                  <a:lnTo>
                    <a:pt x="1792" y="1303"/>
                  </a:lnTo>
                  <a:lnTo>
                    <a:pt x="869" y="1411"/>
                  </a:lnTo>
                  <a:lnTo>
                    <a:pt x="1" y="1465"/>
                  </a:lnTo>
                  <a:lnTo>
                    <a:pt x="1" y="1465"/>
                  </a:lnTo>
                  <a:lnTo>
                    <a:pt x="1792" y="8575"/>
                  </a:lnTo>
                  <a:lnTo>
                    <a:pt x="1792" y="8575"/>
                  </a:lnTo>
                  <a:lnTo>
                    <a:pt x="1792" y="8630"/>
                  </a:lnTo>
                  <a:lnTo>
                    <a:pt x="1900" y="9009"/>
                  </a:lnTo>
                  <a:lnTo>
                    <a:pt x="1900" y="9009"/>
                  </a:lnTo>
                  <a:lnTo>
                    <a:pt x="1955" y="9009"/>
                  </a:lnTo>
                  <a:lnTo>
                    <a:pt x="1955" y="9009"/>
                  </a:lnTo>
                  <a:lnTo>
                    <a:pt x="2877" y="8955"/>
                  </a:lnTo>
                  <a:lnTo>
                    <a:pt x="3854" y="8847"/>
                  </a:lnTo>
                  <a:lnTo>
                    <a:pt x="4831" y="8684"/>
                  </a:lnTo>
                  <a:lnTo>
                    <a:pt x="5862" y="8521"/>
                  </a:lnTo>
                  <a:lnTo>
                    <a:pt x="6894" y="8250"/>
                  </a:lnTo>
                  <a:lnTo>
                    <a:pt x="7979" y="7978"/>
                  </a:lnTo>
                  <a:lnTo>
                    <a:pt x="10150" y="7327"/>
                  </a:lnTo>
                  <a:lnTo>
                    <a:pt x="10150" y="7327"/>
                  </a:lnTo>
                  <a:lnTo>
                    <a:pt x="7708" y="54"/>
                  </a:lnTo>
                  <a:lnTo>
                    <a:pt x="7708" y="54"/>
                  </a:lnTo>
                  <a:lnTo>
                    <a:pt x="770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2"/>
            <p:cNvSpPr/>
            <p:nvPr/>
          </p:nvSpPr>
          <p:spPr>
            <a:xfrm>
              <a:off x="-5467331" y="1677303"/>
              <a:ext cx="4238" cy="82309"/>
            </a:xfrm>
            <a:custGeom>
              <a:rect b="b" l="l" r="r" t="t"/>
              <a:pathLst>
                <a:path extrusionOk="0" fill="none" h="4234" w="218">
                  <a:moveTo>
                    <a:pt x="109" y="0"/>
                  </a:moveTo>
                  <a:lnTo>
                    <a:pt x="109" y="0"/>
                  </a:lnTo>
                  <a:lnTo>
                    <a:pt x="0" y="977"/>
                  </a:lnTo>
                  <a:lnTo>
                    <a:pt x="0" y="1845"/>
                  </a:lnTo>
                  <a:lnTo>
                    <a:pt x="0" y="1845"/>
                  </a:lnTo>
                  <a:lnTo>
                    <a:pt x="55" y="2931"/>
                  </a:lnTo>
                  <a:lnTo>
                    <a:pt x="163" y="3962"/>
                  </a:lnTo>
                  <a:lnTo>
                    <a:pt x="217" y="4233"/>
                  </a:lnTo>
                  <a:lnTo>
                    <a:pt x="217" y="4233"/>
                  </a:lnTo>
                  <a:lnTo>
                    <a:pt x="55" y="3039"/>
                  </a:lnTo>
                  <a:lnTo>
                    <a:pt x="0" y="1791"/>
                  </a:lnTo>
                  <a:lnTo>
                    <a:pt x="0" y="1791"/>
                  </a:lnTo>
                  <a:lnTo>
                    <a:pt x="55" y="923"/>
                  </a:lnTo>
                  <a:lnTo>
                    <a:pt x="109" y="0"/>
                  </a:lnTo>
                  <a:lnTo>
                    <a:pt x="109" y="0"/>
                  </a:lnTo>
                  <a:lnTo>
                    <a:pt x="1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2"/>
            <p:cNvSpPr/>
            <p:nvPr/>
          </p:nvSpPr>
          <p:spPr>
            <a:xfrm>
              <a:off x="-5385041" y="2066608"/>
              <a:ext cx="38005" cy="148794"/>
            </a:xfrm>
            <a:custGeom>
              <a:rect b="b" l="l" r="r" t="t"/>
              <a:pathLst>
                <a:path extrusionOk="0" h="7654" w="1955">
                  <a:moveTo>
                    <a:pt x="1" y="1"/>
                  </a:moveTo>
                  <a:lnTo>
                    <a:pt x="1" y="55"/>
                  </a:lnTo>
                  <a:lnTo>
                    <a:pt x="1900" y="7599"/>
                  </a:lnTo>
                  <a:lnTo>
                    <a:pt x="1954" y="7653"/>
                  </a:lnTo>
                  <a:lnTo>
                    <a:pt x="1"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2"/>
            <p:cNvSpPr/>
            <p:nvPr/>
          </p:nvSpPr>
          <p:spPr>
            <a:xfrm>
              <a:off x="-5168752" y="2254418"/>
              <a:ext cx="165668" cy="44343"/>
            </a:xfrm>
            <a:custGeom>
              <a:rect b="b" l="l" r="r" t="t"/>
              <a:pathLst>
                <a:path extrusionOk="0" fill="none" h="2281" w="8522">
                  <a:moveTo>
                    <a:pt x="8522" y="1"/>
                  </a:moveTo>
                  <a:lnTo>
                    <a:pt x="8522" y="1"/>
                  </a:lnTo>
                  <a:lnTo>
                    <a:pt x="7002" y="543"/>
                  </a:lnTo>
                  <a:lnTo>
                    <a:pt x="5482" y="1032"/>
                  </a:lnTo>
                  <a:lnTo>
                    <a:pt x="3963" y="1466"/>
                  </a:lnTo>
                  <a:lnTo>
                    <a:pt x="2497" y="1846"/>
                  </a:lnTo>
                  <a:lnTo>
                    <a:pt x="2389" y="1846"/>
                  </a:lnTo>
                  <a:lnTo>
                    <a:pt x="2389" y="1846"/>
                  </a:lnTo>
                  <a:lnTo>
                    <a:pt x="1195" y="2117"/>
                  </a:lnTo>
                  <a:lnTo>
                    <a:pt x="1" y="2280"/>
                  </a:lnTo>
                  <a:lnTo>
                    <a:pt x="1" y="2280"/>
                  </a:lnTo>
                  <a:lnTo>
                    <a:pt x="1195" y="2117"/>
                  </a:lnTo>
                  <a:lnTo>
                    <a:pt x="2389" y="1846"/>
                  </a:lnTo>
                  <a:lnTo>
                    <a:pt x="2497" y="1846"/>
                  </a:lnTo>
                  <a:lnTo>
                    <a:pt x="2497" y="1846"/>
                  </a:lnTo>
                  <a:lnTo>
                    <a:pt x="3963" y="1466"/>
                  </a:lnTo>
                  <a:lnTo>
                    <a:pt x="5482" y="1032"/>
                  </a:lnTo>
                  <a:lnTo>
                    <a:pt x="7002" y="543"/>
                  </a:lnTo>
                  <a:lnTo>
                    <a:pt x="8522" y="1"/>
                  </a:lnTo>
                  <a:lnTo>
                    <a:pt x="85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2"/>
            <p:cNvSpPr/>
            <p:nvPr/>
          </p:nvSpPr>
          <p:spPr>
            <a:xfrm>
              <a:off x="-5385041" y="2066608"/>
              <a:ext cx="38005" cy="148794"/>
            </a:xfrm>
            <a:custGeom>
              <a:rect b="b" l="l" r="r" t="t"/>
              <a:pathLst>
                <a:path extrusionOk="0" fill="none" h="7654" w="1955">
                  <a:moveTo>
                    <a:pt x="1" y="1"/>
                  </a:moveTo>
                  <a:lnTo>
                    <a:pt x="1954" y="7653"/>
                  </a:lnTo>
                  <a:lnTo>
                    <a:pt x="1954" y="7653"/>
                  </a:lnTo>
                  <a:lnTo>
                    <a:pt x="1954" y="7653"/>
                  </a:lnTo>
                  <a:lnTo>
                    <a:pt x="1954" y="7653"/>
                  </a:lnTo>
                  <a:lnTo>
                    <a:pt x="1900" y="7599"/>
                  </a:lnTo>
                  <a:lnTo>
                    <a:pt x="1" y="55"/>
                  </a:lnTo>
                  <a:lnTo>
                    <a:pt x="1"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2"/>
            <p:cNvSpPr/>
            <p:nvPr/>
          </p:nvSpPr>
          <p:spPr>
            <a:xfrm>
              <a:off x="-5385041" y="2067677"/>
              <a:ext cx="381957" cy="233183"/>
            </a:xfrm>
            <a:custGeom>
              <a:rect b="b" l="l" r="r" t="t"/>
              <a:pathLst>
                <a:path extrusionOk="0" h="11995" w="19648">
                  <a:moveTo>
                    <a:pt x="1" y="0"/>
                  </a:moveTo>
                  <a:lnTo>
                    <a:pt x="1900" y="7544"/>
                  </a:lnTo>
                  <a:lnTo>
                    <a:pt x="1900" y="7381"/>
                  </a:lnTo>
                  <a:lnTo>
                    <a:pt x="55" y="109"/>
                  </a:lnTo>
                  <a:lnTo>
                    <a:pt x="1" y="0"/>
                  </a:lnTo>
                  <a:close/>
                  <a:moveTo>
                    <a:pt x="17260" y="2334"/>
                  </a:moveTo>
                  <a:lnTo>
                    <a:pt x="14763" y="3202"/>
                  </a:lnTo>
                  <a:lnTo>
                    <a:pt x="13569" y="3528"/>
                  </a:lnTo>
                  <a:lnTo>
                    <a:pt x="12375" y="3854"/>
                  </a:lnTo>
                  <a:lnTo>
                    <a:pt x="11235" y="4125"/>
                  </a:lnTo>
                  <a:lnTo>
                    <a:pt x="10095" y="4342"/>
                  </a:lnTo>
                  <a:lnTo>
                    <a:pt x="9010" y="4505"/>
                  </a:lnTo>
                  <a:lnTo>
                    <a:pt x="7925" y="4559"/>
                  </a:lnTo>
                  <a:lnTo>
                    <a:pt x="8304" y="6187"/>
                  </a:lnTo>
                  <a:lnTo>
                    <a:pt x="9824" y="11995"/>
                  </a:lnTo>
                  <a:lnTo>
                    <a:pt x="11127" y="11886"/>
                  </a:lnTo>
                  <a:lnTo>
                    <a:pt x="12321" y="11723"/>
                  </a:lnTo>
                  <a:lnTo>
                    <a:pt x="13515" y="11452"/>
                  </a:lnTo>
                  <a:lnTo>
                    <a:pt x="13623" y="11452"/>
                  </a:lnTo>
                  <a:lnTo>
                    <a:pt x="15089" y="11072"/>
                  </a:lnTo>
                  <a:lnTo>
                    <a:pt x="16608" y="10638"/>
                  </a:lnTo>
                  <a:lnTo>
                    <a:pt x="18128" y="10149"/>
                  </a:lnTo>
                  <a:lnTo>
                    <a:pt x="19648" y="9607"/>
                  </a:lnTo>
                  <a:lnTo>
                    <a:pt x="19648" y="9552"/>
                  </a:lnTo>
                  <a:lnTo>
                    <a:pt x="17260" y="2334"/>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2"/>
            <p:cNvSpPr/>
            <p:nvPr/>
          </p:nvSpPr>
          <p:spPr>
            <a:xfrm>
              <a:off x="-5230998" y="2113031"/>
              <a:ext cx="227915" cy="187829"/>
            </a:xfrm>
            <a:custGeom>
              <a:rect b="b" l="l" r="r" t="t"/>
              <a:pathLst>
                <a:path extrusionOk="0" fill="none" h="9662" w="11724">
                  <a:moveTo>
                    <a:pt x="9336" y="1"/>
                  </a:moveTo>
                  <a:lnTo>
                    <a:pt x="9336" y="1"/>
                  </a:lnTo>
                  <a:lnTo>
                    <a:pt x="6839" y="869"/>
                  </a:lnTo>
                  <a:lnTo>
                    <a:pt x="5645" y="1195"/>
                  </a:lnTo>
                  <a:lnTo>
                    <a:pt x="4451" y="1521"/>
                  </a:lnTo>
                  <a:lnTo>
                    <a:pt x="3311" y="1792"/>
                  </a:lnTo>
                  <a:lnTo>
                    <a:pt x="2171" y="2009"/>
                  </a:lnTo>
                  <a:lnTo>
                    <a:pt x="1086" y="2172"/>
                  </a:lnTo>
                  <a:lnTo>
                    <a:pt x="1" y="2226"/>
                  </a:lnTo>
                  <a:lnTo>
                    <a:pt x="380" y="3854"/>
                  </a:lnTo>
                  <a:lnTo>
                    <a:pt x="380" y="3854"/>
                  </a:lnTo>
                  <a:lnTo>
                    <a:pt x="489" y="4397"/>
                  </a:lnTo>
                  <a:lnTo>
                    <a:pt x="543" y="5048"/>
                  </a:lnTo>
                  <a:lnTo>
                    <a:pt x="543" y="5048"/>
                  </a:lnTo>
                  <a:lnTo>
                    <a:pt x="489" y="5971"/>
                  </a:lnTo>
                  <a:lnTo>
                    <a:pt x="489" y="5971"/>
                  </a:lnTo>
                  <a:lnTo>
                    <a:pt x="543" y="5048"/>
                  </a:lnTo>
                  <a:lnTo>
                    <a:pt x="543" y="5048"/>
                  </a:lnTo>
                  <a:lnTo>
                    <a:pt x="489" y="4397"/>
                  </a:lnTo>
                  <a:lnTo>
                    <a:pt x="380" y="3854"/>
                  </a:lnTo>
                  <a:lnTo>
                    <a:pt x="380" y="3854"/>
                  </a:lnTo>
                  <a:lnTo>
                    <a:pt x="380" y="3854"/>
                  </a:lnTo>
                  <a:lnTo>
                    <a:pt x="1900" y="9662"/>
                  </a:lnTo>
                  <a:lnTo>
                    <a:pt x="1900" y="9662"/>
                  </a:lnTo>
                  <a:lnTo>
                    <a:pt x="3203" y="9553"/>
                  </a:lnTo>
                  <a:lnTo>
                    <a:pt x="3203" y="9553"/>
                  </a:lnTo>
                  <a:lnTo>
                    <a:pt x="4397" y="9390"/>
                  </a:lnTo>
                  <a:lnTo>
                    <a:pt x="5591" y="9119"/>
                  </a:lnTo>
                  <a:lnTo>
                    <a:pt x="5699" y="9119"/>
                  </a:lnTo>
                  <a:lnTo>
                    <a:pt x="5699" y="9119"/>
                  </a:lnTo>
                  <a:lnTo>
                    <a:pt x="7165" y="8739"/>
                  </a:lnTo>
                  <a:lnTo>
                    <a:pt x="8684" y="8305"/>
                  </a:lnTo>
                  <a:lnTo>
                    <a:pt x="10204" y="7816"/>
                  </a:lnTo>
                  <a:lnTo>
                    <a:pt x="11724" y="7274"/>
                  </a:lnTo>
                  <a:lnTo>
                    <a:pt x="11724" y="7219"/>
                  </a:lnTo>
                  <a:lnTo>
                    <a:pt x="93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2"/>
            <p:cNvSpPr/>
            <p:nvPr/>
          </p:nvSpPr>
          <p:spPr>
            <a:xfrm>
              <a:off x="-5385041" y="2067677"/>
              <a:ext cx="36955" cy="146675"/>
            </a:xfrm>
            <a:custGeom>
              <a:rect b="b" l="l" r="r" t="t"/>
              <a:pathLst>
                <a:path extrusionOk="0" fill="none" h="7545" w="1901">
                  <a:moveTo>
                    <a:pt x="1" y="0"/>
                  </a:moveTo>
                  <a:lnTo>
                    <a:pt x="1900" y="7544"/>
                  </a:lnTo>
                  <a:lnTo>
                    <a:pt x="1900" y="7544"/>
                  </a:lnTo>
                  <a:lnTo>
                    <a:pt x="1900" y="7381"/>
                  </a:lnTo>
                  <a:lnTo>
                    <a:pt x="55" y="109"/>
                  </a:lnTo>
                  <a:lnTo>
                    <a:pt x="55" y="109"/>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2"/>
            <p:cNvSpPr/>
            <p:nvPr/>
          </p:nvSpPr>
          <p:spPr>
            <a:xfrm>
              <a:off x="-5306970" y="2374693"/>
              <a:ext cx="402019" cy="390394"/>
            </a:xfrm>
            <a:custGeom>
              <a:rect b="b" l="l" r="r" t="t"/>
              <a:pathLst>
                <a:path extrusionOk="0" h="20082" w="20680">
                  <a:moveTo>
                    <a:pt x="1" y="1"/>
                  </a:moveTo>
                  <a:lnTo>
                    <a:pt x="1" y="109"/>
                  </a:lnTo>
                  <a:lnTo>
                    <a:pt x="55" y="109"/>
                  </a:lnTo>
                  <a:lnTo>
                    <a:pt x="1" y="1"/>
                  </a:lnTo>
                  <a:close/>
                  <a:moveTo>
                    <a:pt x="20679" y="8956"/>
                  </a:moveTo>
                  <a:lnTo>
                    <a:pt x="18508" y="9770"/>
                  </a:lnTo>
                  <a:lnTo>
                    <a:pt x="16337" y="10584"/>
                  </a:lnTo>
                  <a:lnTo>
                    <a:pt x="16391" y="10584"/>
                  </a:lnTo>
                  <a:lnTo>
                    <a:pt x="18562" y="9824"/>
                  </a:lnTo>
                  <a:lnTo>
                    <a:pt x="20679" y="8956"/>
                  </a:lnTo>
                  <a:close/>
                  <a:moveTo>
                    <a:pt x="16283" y="10584"/>
                  </a:moveTo>
                  <a:lnTo>
                    <a:pt x="15577" y="10801"/>
                  </a:lnTo>
                  <a:lnTo>
                    <a:pt x="15577" y="10801"/>
                  </a:lnTo>
                  <a:lnTo>
                    <a:pt x="16337" y="10584"/>
                  </a:lnTo>
                  <a:close/>
                  <a:moveTo>
                    <a:pt x="15577" y="10801"/>
                  </a:moveTo>
                  <a:lnTo>
                    <a:pt x="14383" y="11127"/>
                  </a:lnTo>
                  <a:lnTo>
                    <a:pt x="12972" y="11507"/>
                  </a:lnTo>
                  <a:lnTo>
                    <a:pt x="14438" y="11127"/>
                  </a:lnTo>
                  <a:lnTo>
                    <a:pt x="15577" y="10801"/>
                  </a:lnTo>
                  <a:close/>
                  <a:moveTo>
                    <a:pt x="20353" y="17694"/>
                  </a:moveTo>
                  <a:lnTo>
                    <a:pt x="19051" y="18128"/>
                  </a:lnTo>
                  <a:lnTo>
                    <a:pt x="17748" y="18562"/>
                  </a:lnTo>
                  <a:lnTo>
                    <a:pt x="16446" y="18942"/>
                  </a:lnTo>
                  <a:lnTo>
                    <a:pt x="15523" y="19223"/>
                  </a:lnTo>
                  <a:lnTo>
                    <a:pt x="15523" y="19223"/>
                  </a:lnTo>
                  <a:lnTo>
                    <a:pt x="16391" y="18997"/>
                  </a:lnTo>
                  <a:lnTo>
                    <a:pt x="17694" y="18617"/>
                  </a:lnTo>
                  <a:lnTo>
                    <a:pt x="18997" y="18182"/>
                  </a:lnTo>
                  <a:lnTo>
                    <a:pt x="20353" y="17694"/>
                  </a:lnTo>
                  <a:close/>
                  <a:moveTo>
                    <a:pt x="15523" y="19223"/>
                  </a:moveTo>
                  <a:lnTo>
                    <a:pt x="15143" y="19322"/>
                  </a:lnTo>
                  <a:lnTo>
                    <a:pt x="14872" y="19393"/>
                  </a:lnTo>
                  <a:lnTo>
                    <a:pt x="14872" y="19393"/>
                  </a:lnTo>
                  <a:lnTo>
                    <a:pt x="15197" y="19322"/>
                  </a:lnTo>
                  <a:lnTo>
                    <a:pt x="15523" y="19223"/>
                  </a:lnTo>
                  <a:close/>
                  <a:moveTo>
                    <a:pt x="14872" y="19393"/>
                  </a:moveTo>
                  <a:lnTo>
                    <a:pt x="13949" y="19594"/>
                  </a:lnTo>
                  <a:lnTo>
                    <a:pt x="12701" y="19811"/>
                  </a:lnTo>
                  <a:lnTo>
                    <a:pt x="11507" y="19973"/>
                  </a:lnTo>
                  <a:lnTo>
                    <a:pt x="10367" y="20028"/>
                  </a:lnTo>
                  <a:lnTo>
                    <a:pt x="10367" y="20082"/>
                  </a:lnTo>
                  <a:lnTo>
                    <a:pt x="11507" y="20028"/>
                  </a:lnTo>
                  <a:lnTo>
                    <a:pt x="12701" y="19865"/>
                  </a:lnTo>
                  <a:lnTo>
                    <a:pt x="13895" y="19648"/>
                  </a:lnTo>
                  <a:lnTo>
                    <a:pt x="14872" y="1939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2"/>
            <p:cNvSpPr/>
            <p:nvPr/>
          </p:nvSpPr>
          <p:spPr>
            <a:xfrm>
              <a:off x="-5105436" y="2718645"/>
              <a:ext cx="194147" cy="46442"/>
            </a:xfrm>
            <a:custGeom>
              <a:rect b="b" l="l" r="r" t="t"/>
              <a:pathLst>
                <a:path extrusionOk="0" fill="none" h="2389" w="9987">
                  <a:moveTo>
                    <a:pt x="9986" y="1"/>
                  </a:moveTo>
                  <a:lnTo>
                    <a:pt x="9986" y="1"/>
                  </a:lnTo>
                  <a:lnTo>
                    <a:pt x="8684" y="435"/>
                  </a:lnTo>
                  <a:lnTo>
                    <a:pt x="7381" y="869"/>
                  </a:lnTo>
                  <a:lnTo>
                    <a:pt x="6079" y="1249"/>
                  </a:lnTo>
                  <a:lnTo>
                    <a:pt x="4830" y="1629"/>
                  </a:lnTo>
                  <a:lnTo>
                    <a:pt x="3582" y="1901"/>
                  </a:lnTo>
                  <a:lnTo>
                    <a:pt x="2334" y="2118"/>
                  </a:lnTo>
                  <a:lnTo>
                    <a:pt x="1140" y="2280"/>
                  </a:lnTo>
                  <a:lnTo>
                    <a:pt x="0" y="2335"/>
                  </a:lnTo>
                  <a:lnTo>
                    <a:pt x="0" y="2335"/>
                  </a:lnTo>
                  <a:lnTo>
                    <a:pt x="0" y="2389"/>
                  </a:lnTo>
                  <a:lnTo>
                    <a:pt x="0" y="2389"/>
                  </a:lnTo>
                  <a:lnTo>
                    <a:pt x="1140" y="2335"/>
                  </a:lnTo>
                  <a:lnTo>
                    <a:pt x="2334" y="2172"/>
                  </a:lnTo>
                  <a:lnTo>
                    <a:pt x="3528" y="1955"/>
                  </a:lnTo>
                  <a:lnTo>
                    <a:pt x="4776" y="1629"/>
                  </a:lnTo>
                  <a:lnTo>
                    <a:pt x="6024" y="1304"/>
                  </a:lnTo>
                  <a:lnTo>
                    <a:pt x="7327" y="924"/>
                  </a:lnTo>
                  <a:lnTo>
                    <a:pt x="8630" y="489"/>
                  </a:lnTo>
                  <a:lnTo>
                    <a:pt x="99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2"/>
            <p:cNvSpPr/>
            <p:nvPr/>
          </p:nvSpPr>
          <p:spPr>
            <a:xfrm>
              <a:off x="-5082224" y="2548779"/>
              <a:ext cx="177273" cy="54899"/>
            </a:xfrm>
            <a:custGeom>
              <a:rect b="b" l="l" r="r" t="t"/>
              <a:pathLst>
                <a:path extrusionOk="0" fill="none" h="2824" w="9119">
                  <a:moveTo>
                    <a:pt x="9118" y="1"/>
                  </a:moveTo>
                  <a:lnTo>
                    <a:pt x="9118" y="1"/>
                  </a:lnTo>
                  <a:lnTo>
                    <a:pt x="6947" y="815"/>
                  </a:lnTo>
                  <a:lnTo>
                    <a:pt x="4776" y="1629"/>
                  </a:lnTo>
                  <a:lnTo>
                    <a:pt x="4722" y="1629"/>
                  </a:lnTo>
                  <a:lnTo>
                    <a:pt x="4016" y="1846"/>
                  </a:lnTo>
                  <a:lnTo>
                    <a:pt x="4016" y="1846"/>
                  </a:lnTo>
                  <a:lnTo>
                    <a:pt x="2822" y="2172"/>
                  </a:lnTo>
                  <a:lnTo>
                    <a:pt x="2822" y="2172"/>
                  </a:lnTo>
                  <a:lnTo>
                    <a:pt x="1411" y="2552"/>
                  </a:lnTo>
                  <a:lnTo>
                    <a:pt x="0" y="2823"/>
                  </a:lnTo>
                  <a:lnTo>
                    <a:pt x="0" y="2823"/>
                  </a:lnTo>
                  <a:lnTo>
                    <a:pt x="1411" y="2552"/>
                  </a:lnTo>
                  <a:lnTo>
                    <a:pt x="2877" y="2172"/>
                  </a:lnTo>
                  <a:lnTo>
                    <a:pt x="2877" y="2172"/>
                  </a:lnTo>
                  <a:lnTo>
                    <a:pt x="4016" y="1846"/>
                  </a:lnTo>
                  <a:lnTo>
                    <a:pt x="4776" y="1629"/>
                  </a:lnTo>
                  <a:lnTo>
                    <a:pt x="4830" y="1629"/>
                  </a:lnTo>
                  <a:lnTo>
                    <a:pt x="4830" y="1629"/>
                  </a:lnTo>
                  <a:lnTo>
                    <a:pt x="7001" y="869"/>
                  </a:lnTo>
                  <a:lnTo>
                    <a:pt x="9118" y="1"/>
                  </a:lnTo>
                  <a:lnTo>
                    <a:pt x="91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2"/>
            <p:cNvSpPr/>
            <p:nvPr/>
          </p:nvSpPr>
          <p:spPr>
            <a:xfrm>
              <a:off x="-5306970" y="2373644"/>
              <a:ext cx="1089" cy="3188"/>
            </a:xfrm>
            <a:custGeom>
              <a:rect b="b" l="l" r="r" t="t"/>
              <a:pathLst>
                <a:path extrusionOk="0" fill="none" h="164" w="56">
                  <a:moveTo>
                    <a:pt x="1" y="1"/>
                  </a:moveTo>
                  <a:lnTo>
                    <a:pt x="1" y="1"/>
                  </a:lnTo>
                  <a:lnTo>
                    <a:pt x="1" y="55"/>
                  </a:lnTo>
                  <a:lnTo>
                    <a:pt x="1" y="55"/>
                  </a:lnTo>
                  <a:lnTo>
                    <a:pt x="1" y="163"/>
                  </a:lnTo>
                  <a:lnTo>
                    <a:pt x="1" y="163"/>
                  </a:lnTo>
                  <a:lnTo>
                    <a:pt x="55" y="163"/>
                  </a:lnTo>
                  <a:lnTo>
                    <a:pt x="1" y="55"/>
                  </a:lnTo>
                  <a:lnTo>
                    <a:pt x="1" y="55"/>
                  </a:lnTo>
                  <a:lnTo>
                    <a:pt x="1"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2"/>
            <p:cNvSpPr/>
            <p:nvPr/>
          </p:nvSpPr>
          <p:spPr>
            <a:xfrm>
              <a:off x="-5306970" y="2376812"/>
              <a:ext cx="402019" cy="232133"/>
            </a:xfrm>
            <a:custGeom>
              <a:rect b="b" l="l" r="r" t="t"/>
              <a:pathLst>
                <a:path extrusionOk="0" h="11941" w="20680">
                  <a:moveTo>
                    <a:pt x="1900" y="4451"/>
                  </a:moveTo>
                  <a:lnTo>
                    <a:pt x="1846" y="5753"/>
                  </a:lnTo>
                  <a:lnTo>
                    <a:pt x="1846" y="5808"/>
                  </a:lnTo>
                  <a:lnTo>
                    <a:pt x="1900" y="4451"/>
                  </a:lnTo>
                  <a:close/>
                  <a:moveTo>
                    <a:pt x="5862" y="4071"/>
                  </a:moveTo>
                  <a:lnTo>
                    <a:pt x="5537" y="5373"/>
                  </a:lnTo>
                  <a:lnTo>
                    <a:pt x="5320" y="6242"/>
                  </a:lnTo>
                  <a:lnTo>
                    <a:pt x="5537" y="5482"/>
                  </a:lnTo>
                  <a:lnTo>
                    <a:pt x="5917" y="4071"/>
                  </a:lnTo>
                  <a:close/>
                  <a:moveTo>
                    <a:pt x="1" y="0"/>
                  </a:moveTo>
                  <a:lnTo>
                    <a:pt x="2063" y="8087"/>
                  </a:lnTo>
                  <a:lnTo>
                    <a:pt x="2063" y="8033"/>
                  </a:lnTo>
                  <a:lnTo>
                    <a:pt x="55" y="0"/>
                  </a:lnTo>
                  <a:close/>
                  <a:moveTo>
                    <a:pt x="18182" y="1303"/>
                  </a:moveTo>
                  <a:lnTo>
                    <a:pt x="15523" y="2226"/>
                  </a:lnTo>
                  <a:lnTo>
                    <a:pt x="14166" y="2660"/>
                  </a:lnTo>
                  <a:lnTo>
                    <a:pt x="12864" y="3094"/>
                  </a:lnTo>
                  <a:lnTo>
                    <a:pt x="11561" y="3420"/>
                  </a:lnTo>
                  <a:lnTo>
                    <a:pt x="10259" y="3691"/>
                  </a:lnTo>
                  <a:lnTo>
                    <a:pt x="9010" y="3908"/>
                  </a:lnTo>
                  <a:lnTo>
                    <a:pt x="7816" y="4017"/>
                  </a:lnTo>
                  <a:lnTo>
                    <a:pt x="8630" y="7327"/>
                  </a:lnTo>
                  <a:lnTo>
                    <a:pt x="8685" y="7599"/>
                  </a:lnTo>
                  <a:lnTo>
                    <a:pt x="9770" y="11941"/>
                  </a:lnTo>
                  <a:lnTo>
                    <a:pt x="10693" y="11832"/>
                  </a:lnTo>
                  <a:lnTo>
                    <a:pt x="11561" y="11669"/>
                  </a:lnTo>
                  <a:lnTo>
                    <a:pt x="12972" y="11398"/>
                  </a:lnTo>
                  <a:lnTo>
                    <a:pt x="14383" y="11018"/>
                  </a:lnTo>
                  <a:lnTo>
                    <a:pt x="15577" y="10692"/>
                  </a:lnTo>
                  <a:lnTo>
                    <a:pt x="16283" y="10475"/>
                  </a:lnTo>
                  <a:lnTo>
                    <a:pt x="16337" y="10475"/>
                  </a:lnTo>
                  <a:lnTo>
                    <a:pt x="18508" y="9661"/>
                  </a:lnTo>
                  <a:lnTo>
                    <a:pt x="20679" y="8847"/>
                  </a:lnTo>
                  <a:lnTo>
                    <a:pt x="20679" y="8793"/>
                  </a:lnTo>
                  <a:lnTo>
                    <a:pt x="18182" y="130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2"/>
            <p:cNvSpPr/>
            <p:nvPr/>
          </p:nvSpPr>
          <p:spPr>
            <a:xfrm>
              <a:off x="-5224661" y="2568841"/>
              <a:ext cx="4238" cy="22162"/>
            </a:xfrm>
            <a:custGeom>
              <a:rect b="b" l="l" r="r" t="t"/>
              <a:pathLst>
                <a:path extrusionOk="0" fill="none" h="1140" w="218">
                  <a:moveTo>
                    <a:pt x="217" y="0"/>
                  </a:moveTo>
                  <a:lnTo>
                    <a:pt x="217" y="0"/>
                  </a:lnTo>
                  <a:lnTo>
                    <a:pt x="0" y="1140"/>
                  </a:lnTo>
                  <a:lnTo>
                    <a:pt x="0" y="1140"/>
                  </a:lnTo>
                  <a:lnTo>
                    <a:pt x="0" y="1140"/>
                  </a:lnTo>
                  <a:lnTo>
                    <a:pt x="0" y="1140"/>
                  </a:lnTo>
                  <a:lnTo>
                    <a:pt x="2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2"/>
            <p:cNvSpPr/>
            <p:nvPr/>
          </p:nvSpPr>
          <p:spPr>
            <a:xfrm>
              <a:off x="-5266865" y="2530855"/>
              <a:ext cx="19" cy="3188"/>
            </a:xfrm>
            <a:custGeom>
              <a:rect b="b" l="l" r="r" t="t"/>
              <a:pathLst>
                <a:path extrusionOk="0" fill="none" h="164" w="1">
                  <a:moveTo>
                    <a:pt x="0" y="0"/>
                  </a:moveTo>
                  <a:lnTo>
                    <a:pt x="0" y="0"/>
                  </a:lnTo>
                  <a:lnTo>
                    <a:pt x="0" y="109"/>
                  </a:lnTo>
                  <a:lnTo>
                    <a:pt x="0" y="163"/>
                  </a:lnTo>
                  <a:lnTo>
                    <a:pt x="0" y="163"/>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2"/>
            <p:cNvSpPr/>
            <p:nvPr/>
          </p:nvSpPr>
          <p:spPr>
            <a:xfrm>
              <a:off x="-5203569" y="2455933"/>
              <a:ext cx="11625" cy="42224"/>
            </a:xfrm>
            <a:custGeom>
              <a:rect b="b" l="l" r="r" t="t"/>
              <a:pathLst>
                <a:path extrusionOk="0" fill="none" h="2172" w="598">
                  <a:moveTo>
                    <a:pt x="543" y="1"/>
                  </a:moveTo>
                  <a:lnTo>
                    <a:pt x="543" y="1"/>
                  </a:lnTo>
                  <a:lnTo>
                    <a:pt x="218" y="1303"/>
                  </a:lnTo>
                  <a:lnTo>
                    <a:pt x="218" y="1303"/>
                  </a:lnTo>
                  <a:lnTo>
                    <a:pt x="1" y="2172"/>
                  </a:lnTo>
                  <a:lnTo>
                    <a:pt x="1" y="2172"/>
                  </a:lnTo>
                  <a:lnTo>
                    <a:pt x="218" y="1412"/>
                  </a:lnTo>
                  <a:lnTo>
                    <a:pt x="218" y="1412"/>
                  </a:lnTo>
                  <a:lnTo>
                    <a:pt x="598" y="1"/>
                  </a:lnTo>
                  <a:lnTo>
                    <a:pt x="598" y="1"/>
                  </a:lnTo>
                  <a:lnTo>
                    <a:pt x="5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2"/>
            <p:cNvSpPr/>
            <p:nvPr/>
          </p:nvSpPr>
          <p:spPr>
            <a:xfrm>
              <a:off x="-5271084" y="2434841"/>
              <a:ext cx="5288" cy="61217"/>
            </a:xfrm>
            <a:custGeom>
              <a:rect b="b" l="l" r="r" t="t"/>
              <a:pathLst>
                <a:path extrusionOk="0" fill="none" h="3149" w="272">
                  <a:moveTo>
                    <a:pt x="272" y="0"/>
                  </a:moveTo>
                  <a:lnTo>
                    <a:pt x="272" y="0"/>
                  </a:lnTo>
                  <a:lnTo>
                    <a:pt x="54" y="1466"/>
                  </a:lnTo>
                  <a:lnTo>
                    <a:pt x="0" y="2768"/>
                  </a:lnTo>
                  <a:lnTo>
                    <a:pt x="0" y="2768"/>
                  </a:lnTo>
                  <a:lnTo>
                    <a:pt x="0" y="3148"/>
                  </a:lnTo>
                  <a:lnTo>
                    <a:pt x="0" y="3148"/>
                  </a:lnTo>
                  <a:lnTo>
                    <a:pt x="0" y="2823"/>
                  </a:lnTo>
                  <a:lnTo>
                    <a:pt x="0" y="2823"/>
                  </a:lnTo>
                  <a:lnTo>
                    <a:pt x="54" y="1466"/>
                  </a:lnTo>
                  <a:lnTo>
                    <a:pt x="272" y="0"/>
                  </a:lnTo>
                  <a:lnTo>
                    <a:pt x="272" y="0"/>
                  </a:lnTo>
                  <a:lnTo>
                    <a:pt x="2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2"/>
            <p:cNvSpPr/>
            <p:nvPr/>
          </p:nvSpPr>
          <p:spPr>
            <a:xfrm>
              <a:off x="-5155027" y="2402123"/>
              <a:ext cx="250076" cy="206822"/>
            </a:xfrm>
            <a:custGeom>
              <a:rect b="b" l="l" r="r" t="t"/>
              <a:pathLst>
                <a:path extrusionOk="0" fill="none" h="10639" w="12864">
                  <a:moveTo>
                    <a:pt x="10366" y="1"/>
                  </a:moveTo>
                  <a:lnTo>
                    <a:pt x="10366" y="1"/>
                  </a:lnTo>
                  <a:lnTo>
                    <a:pt x="7707" y="924"/>
                  </a:lnTo>
                  <a:lnTo>
                    <a:pt x="6350" y="1358"/>
                  </a:lnTo>
                  <a:lnTo>
                    <a:pt x="5048" y="1792"/>
                  </a:lnTo>
                  <a:lnTo>
                    <a:pt x="3745" y="2118"/>
                  </a:lnTo>
                  <a:lnTo>
                    <a:pt x="2443" y="2389"/>
                  </a:lnTo>
                  <a:lnTo>
                    <a:pt x="1194" y="2606"/>
                  </a:lnTo>
                  <a:lnTo>
                    <a:pt x="0" y="2715"/>
                  </a:lnTo>
                  <a:lnTo>
                    <a:pt x="814" y="6025"/>
                  </a:lnTo>
                  <a:lnTo>
                    <a:pt x="814" y="6025"/>
                  </a:lnTo>
                  <a:lnTo>
                    <a:pt x="869" y="6297"/>
                  </a:lnTo>
                  <a:lnTo>
                    <a:pt x="1954" y="10639"/>
                  </a:lnTo>
                  <a:lnTo>
                    <a:pt x="1954" y="10639"/>
                  </a:lnTo>
                  <a:lnTo>
                    <a:pt x="2877" y="10530"/>
                  </a:lnTo>
                  <a:lnTo>
                    <a:pt x="3745" y="10367"/>
                  </a:lnTo>
                  <a:lnTo>
                    <a:pt x="3745" y="10367"/>
                  </a:lnTo>
                  <a:lnTo>
                    <a:pt x="5156" y="10096"/>
                  </a:lnTo>
                  <a:lnTo>
                    <a:pt x="6567" y="9716"/>
                  </a:lnTo>
                  <a:lnTo>
                    <a:pt x="6567" y="9716"/>
                  </a:lnTo>
                  <a:lnTo>
                    <a:pt x="7761" y="9390"/>
                  </a:lnTo>
                  <a:lnTo>
                    <a:pt x="8467" y="9173"/>
                  </a:lnTo>
                  <a:lnTo>
                    <a:pt x="8521" y="9173"/>
                  </a:lnTo>
                  <a:lnTo>
                    <a:pt x="8521" y="9173"/>
                  </a:lnTo>
                  <a:lnTo>
                    <a:pt x="10692" y="8359"/>
                  </a:lnTo>
                  <a:lnTo>
                    <a:pt x="12863" y="7545"/>
                  </a:lnTo>
                  <a:lnTo>
                    <a:pt x="12863" y="7491"/>
                  </a:lnTo>
                  <a:lnTo>
                    <a:pt x="103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2"/>
            <p:cNvSpPr/>
            <p:nvPr/>
          </p:nvSpPr>
          <p:spPr>
            <a:xfrm>
              <a:off x="-5306970" y="2376812"/>
              <a:ext cx="40124" cy="157231"/>
            </a:xfrm>
            <a:custGeom>
              <a:rect b="b" l="l" r="r" t="t"/>
              <a:pathLst>
                <a:path extrusionOk="0" fill="none" h="8088" w="2064">
                  <a:moveTo>
                    <a:pt x="1" y="0"/>
                  </a:moveTo>
                  <a:lnTo>
                    <a:pt x="2063" y="8087"/>
                  </a:lnTo>
                  <a:lnTo>
                    <a:pt x="2063" y="8087"/>
                  </a:lnTo>
                  <a:lnTo>
                    <a:pt x="2063" y="8033"/>
                  </a:lnTo>
                  <a:lnTo>
                    <a:pt x="55" y="0"/>
                  </a:lnTo>
                  <a:lnTo>
                    <a:pt x="5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2"/>
            <p:cNvSpPr/>
            <p:nvPr/>
          </p:nvSpPr>
          <p:spPr>
            <a:xfrm>
              <a:off x="-5141322" y="2695434"/>
              <a:ext cx="334485" cy="223696"/>
            </a:xfrm>
            <a:custGeom>
              <a:rect b="b" l="l" r="r" t="t"/>
              <a:pathLst>
                <a:path extrusionOk="0" h="11507" w="17206">
                  <a:moveTo>
                    <a:pt x="14709" y="1"/>
                  </a:moveTo>
                  <a:lnTo>
                    <a:pt x="13298" y="598"/>
                  </a:lnTo>
                  <a:lnTo>
                    <a:pt x="11832" y="1195"/>
                  </a:lnTo>
                  <a:lnTo>
                    <a:pt x="10476" y="1683"/>
                  </a:lnTo>
                  <a:lnTo>
                    <a:pt x="9173" y="2118"/>
                  </a:lnTo>
                  <a:lnTo>
                    <a:pt x="7870" y="2498"/>
                  </a:lnTo>
                  <a:lnTo>
                    <a:pt x="6622" y="2823"/>
                  </a:lnTo>
                  <a:lnTo>
                    <a:pt x="5374" y="3149"/>
                  </a:lnTo>
                  <a:lnTo>
                    <a:pt x="4180" y="3366"/>
                  </a:lnTo>
                  <a:lnTo>
                    <a:pt x="2986" y="3529"/>
                  </a:lnTo>
                  <a:lnTo>
                    <a:pt x="1846" y="3583"/>
                  </a:lnTo>
                  <a:lnTo>
                    <a:pt x="1249" y="5754"/>
                  </a:lnTo>
                  <a:lnTo>
                    <a:pt x="489" y="8576"/>
                  </a:lnTo>
                  <a:lnTo>
                    <a:pt x="1" y="10856"/>
                  </a:lnTo>
                  <a:lnTo>
                    <a:pt x="706" y="11181"/>
                  </a:lnTo>
                  <a:lnTo>
                    <a:pt x="1520" y="11398"/>
                  </a:lnTo>
                  <a:lnTo>
                    <a:pt x="2389" y="11507"/>
                  </a:lnTo>
                  <a:lnTo>
                    <a:pt x="4071" y="11507"/>
                  </a:lnTo>
                  <a:lnTo>
                    <a:pt x="4831" y="11453"/>
                  </a:lnTo>
                  <a:lnTo>
                    <a:pt x="5645" y="11344"/>
                  </a:lnTo>
                  <a:lnTo>
                    <a:pt x="6514" y="11181"/>
                  </a:lnTo>
                  <a:lnTo>
                    <a:pt x="8250" y="10801"/>
                  </a:lnTo>
                  <a:lnTo>
                    <a:pt x="9987" y="10313"/>
                  </a:lnTo>
                  <a:lnTo>
                    <a:pt x="11832" y="9716"/>
                  </a:lnTo>
                  <a:lnTo>
                    <a:pt x="13623" y="9065"/>
                  </a:lnTo>
                  <a:lnTo>
                    <a:pt x="15469" y="8359"/>
                  </a:lnTo>
                  <a:lnTo>
                    <a:pt x="17205" y="7599"/>
                  </a:lnTo>
                  <a:lnTo>
                    <a:pt x="17205" y="7491"/>
                  </a:lnTo>
                  <a:lnTo>
                    <a:pt x="14709"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2"/>
            <p:cNvSpPr/>
            <p:nvPr/>
          </p:nvSpPr>
          <p:spPr>
            <a:xfrm>
              <a:off x="-5141322" y="2695434"/>
              <a:ext cx="334485" cy="223696"/>
            </a:xfrm>
            <a:custGeom>
              <a:rect b="b" l="l" r="r" t="t"/>
              <a:pathLst>
                <a:path extrusionOk="0" fill="none" h="11507" w="17206">
                  <a:moveTo>
                    <a:pt x="14709" y="1"/>
                  </a:moveTo>
                  <a:lnTo>
                    <a:pt x="14709" y="1"/>
                  </a:lnTo>
                  <a:lnTo>
                    <a:pt x="13298" y="598"/>
                  </a:lnTo>
                  <a:lnTo>
                    <a:pt x="11832" y="1195"/>
                  </a:lnTo>
                  <a:lnTo>
                    <a:pt x="11832" y="1195"/>
                  </a:lnTo>
                  <a:lnTo>
                    <a:pt x="10476" y="1683"/>
                  </a:lnTo>
                  <a:lnTo>
                    <a:pt x="9173" y="2118"/>
                  </a:lnTo>
                  <a:lnTo>
                    <a:pt x="7870" y="2498"/>
                  </a:lnTo>
                  <a:lnTo>
                    <a:pt x="6622" y="2823"/>
                  </a:lnTo>
                  <a:lnTo>
                    <a:pt x="5374" y="3149"/>
                  </a:lnTo>
                  <a:lnTo>
                    <a:pt x="4180" y="3366"/>
                  </a:lnTo>
                  <a:lnTo>
                    <a:pt x="2986" y="3529"/>
                  </a:lnTo>
                  <a:lnTo>
                    <a:pt x="1846" y="3583"/>
                  </a:lnTo>
                  <a:lnTo>
                    <a:pt x="1846" y="3583"/>
                  </a:lnTo>
                  <a:lnTo>
                    <a:pt x="1249" y="5754"/>
                  </a:lnTo>
                  <a:lnTo>
                    <a:pt x="1249" y="5754"/>
                  </a:lnTo>
                  <a:lnTo>
                    <a:pt x="489" y="8576"/>
                  </a:lnTo>
                  <a:lnTo>
                    <a:pt x="1" y="10856"/>
                  </a:lnTo>
                  <a:lnTo>
                    <a:pt x="1" y="10856"/>
                  </a:lnTo>
                  <a:lnTo>
                    <a:pt x="706" y="11181"/>
                  </a:lnTo>
                  <a:lnTo>
                    <a:pt x="1520" y="11398"/>
                  </a:lnTo>
                  <a:lnTo>
                    <a:pt x="2389" y="11507"/>
                  </a:lnTo>
                  <a:lnTo>
                    <a:pt x="3311" y="11507"/>
                  </a:lnTo>
                  <a:lnTo>
                    <a:pt x="3311" y="11507"/>
                  </a:lnTo>
                  <a:lnTo>
                    <a:pt x="4071" y="11507"/>
                  </a:lnTo>
                  <a:lnTo>
                    <a:pt x="4831" y="11453"/>
                  </a:lnTo>
                  <a:lnTo>
                    <a:pt x="5645" y="11344"/>
                  </a:lnTo>
                  <a:lnTo>
                    <a:pt x="6514" y="11181"/>
                  </a:lnTo>
                  <a:lnTo>
                    <a:pt x="8250" y="10801"/>
                  </a:lnTo>
                  <a:lnTo>
                    <a:pt x="9987" y="10313"/>
                  </a:lnTo>
                  <a:lnTo>
                    <a:pt x="11832" y="9716"/>
                  </a:lnTo>
                  <a:lnTo>
                    <a:pt x="13623" y="9065"/>
                  </a:lnTo>
                  <a:lnTo>
                    <a:pt x="15469" y="8359"/>
                  </a:lnTo>
                  <a:lnTo>
                    <a:pt x="17205" y="7599"/>
                  </a:lnTo>
                  <a:lnTo>
                    <a:pt x="17205" y="7491"/>
                  </a:lnTo>
                  <a:lnTo>
                    <a:pt x="147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2"/>
            <p:cNvSpPr/>
            <p:nvPr/>
          </p:nvSpPr>
          <p:spPr>
            <a:xfrm>
              <a:off x="-4921864" y="3025681"/>
              <a:ext cx="77041" cy="26400"/>
            </a:xfrm>
            <a:custGeom>
              <a:rect b="b" l="l" r="r" t="t"/>
              <a:pathLst>
                <a:path extrusionOk="0" h="1358" w="3963">
                  <a:moveTo>
                    <a:pt x="3963" y="1"/>
                  </a:moveTo>
                  <a:lnTo>
                    <a:pt x="1900" y="706"/>
                  </a:lnTo>
                  <a:lnTo>
                    <a:pt x="1" y="1357"/>
                  </a:lnTo>
                  <a:lnTo>
                    <a:pt x="1900" y="760"/>
                  </a:lnTo>
                  <a:lnTo>
                    <a:pt x="3963"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2"/>
            <p:cNvSpPr/>
            <p:nvPr/>
          </p:nvSpPr>
          <p:spPr>
            <a:xfrm>
              <a:off x="-4921864" y="2987695"/>
              <a:ext cx="165668" cy="64385"/>
            </a:xfrm>
            <a:custGeom>
              <a:rect b="b" l="l" r="r" t="t"/>
              <a:pathLst>
                <a:path extrusionOk="0" fill="none" h="3312" w="8522">
                  <a:moveTo>
                    <a:pt x="8522" y="1"/>
                  </a:moveTo>
                  <a:lnTo>
                    <a:pt x="8522" y="1"/>
                  </a:lnTo>
                  <a:lnTo>
                    <a:pt x="6134" y="1032"/>
                  </a:lnTo>
                  <a:lnTo>
                    <a:pt x="3963" y="1955"/>
                  </a:lnTo>
                  <a:lnTo>
                    <a:pt x="1900" y="2660"/>
                  </a:lnTo>
                  <a:lnTo>
                    <a:pt x="1" y="3311"/>
                  </a:lnTo>
                  <a:lnTo>
                    <a:pt x="1" y="3311"/>
                  </a:lnTo>
                  <a:lnTo>
                    <a:pt x="1900" y="2714"/>
                  </a:lnTo>
                  <a:lnTo>
                    <a:pt x="3963" y="1955"/>
                  </a:lnTo>
                  <a:lnTo>
                    <a:pt x="6134" y="1032"/>
                  </a:lnTo>
                  <a:lnTo>
                    <a:pt x="8522" y="1"/>
                  </a:lnTo>
                  <a:lnTo>
                    <a:pt x="85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2"/>
            <p:cNvSpPr/>
            <p:nvPr/>
          </p:nvSpPr>
          <p:spPr>
            <a:xfrm>
              <a:off x="-5420908" y="1923122"/>
              <a:ext cx="371401" cy="233202"/>
            </a:xfrm>
            <a:custGeom>
              <a:rect b="b" l="l" r="r" t="t"/>
              <a:pathLst>
                <a:path extrusionOk="0" h="11996" w="19105">
                  <a:moveTo>
                    <a:pt x="1683" y="2714"/>
                  </a:moveTo>
                  <a:lnTo>
                    <a:pt x="1574" y="3800"/>
                  </a:lnTo>
                  <a:lnTo>
                    <a:pt x="1574" y="4777"/>
                  </a:lnTo>
                  <a:lnTo>
                    <a:pt x="1629" y="3800"/>
                  </a:lnTo>
                  <a:lnTo>
                    <a:pt x="1683" y="2714"/>
                  </a:lnTo>
                  <a:close/>
                  <a:moveTo>
                    <a:pt x="0" y="1"/>
                  </a:moveTo>
                  <a:lnTo>
                    <a:pt x="0" y="109"/>
                  </a:lnTo>
                  <a:lnTo>
                    <a:pt x="1737" y="7056"/>
                  </a:lnTo>
                  <a:lnTo>
                    <a:pt x="0" y="1"/>
                  </a:lnTo>
                  <a:close/>
                  <a:moveTo>
                    <a:pt x="1574" y="5428"/>
                  </a:moveTo>
                  <a:lnTo>
                    <a:pt x="1574" y="5917"/>
                  </a:lnTo>
                  <a:lnTo>
                    <a:pt x="1737" y="7056"/>
                  </a:lnTo>
                  <a:lnTo>
                    <a:pt x="1846" y="7328"/>
                  </a:lnTo>
                  <a:lnTo>
                    <a:pt x="1737" y="6676"/>
                  </a:lnTo>
                  <a:lnTo>
                    <a:pt x="1629" y="6079"/>
                  </a:lnTo>
                  <a:lnTo>
                    <a:pt x="1574" y="5428"/>
                  </a:lnTo>
                  <a:close/>
                  <a:moveTo>
                    <a:pt x="1846" y="7328"/>
                  </a:moveTo>
                  <a:lnTo>
                    <a:pt x="1846" y="7382"/>
                  </a:lnTo>
                  <a:lnTo>
                    <a:pt x="1846" y="7436"/>
                  </a:lnTo>
                  <a:lnTo>
                    <a:pt x="1900" y="7545"/>
                  </a:lnTo>
                  <a:lnTo>
                    <a:pt x="1846" y="7328"/>
                  </a:lnTo>
                  <a:close/>
                  <a:moveTo>
                    <a:pt x="16662" y="2552"/>
                  </a:moveTo>
                  <a:lnTo>
                    <a:pt x="14383" y="3257"/>
                  </a:lnTo>
                  <a:lnTo>
                    <a:pt x="13243" y="3529"/>
                  </a:lnTo>
                  <a:lnTo>
                    <a:pt x="12103" y="3800"/>
                  </a:lnTo>
                  <a:lnTo>
                    <a:pt x="11018" y="4071"/>
                  </a:lnTo>
                  <a:lnTo>
                    <a:pt x="9932" y="4234"/>
                  </a:lnTo>
                  <a:lnTo>
                    <a:pt x="8847" y="4343"/>
                  </a:lnTo>
                  <a:lnTo>
                    <a:pt x="7870" y="4397"/>
                  </a:lnTo>
                  <a:lnTo>
                    <a:pt x="8033" y="5048"/>
                  </a:lnTo>
                  <a:lnTo>
                    <a:pt x="9770" y="11995"/>
                  </a:lnTo>
                  <a:lnTo>
                    <a:pt x="10855" y="11941"/>
                  </a:lnTo>
                  <a:lnTo>
                    <a:pt x="11940" y="11778"/>
                  </a:lnTo>
                  <a:lnTo>
                    <a:pt x="13080" y="11561"/>
                  </a:lnTo>
                  <a:lnTo>
                    <a:pt x="14220" y="11290"/>
                  </a:lnTo>
                  <a:lnTo>
                    <a:pt x="15414" y="10964"/>
                  </a:lnTo>
                  <a:lnTo>
                    <a:pt x="16608" y="10638"/>
                  </a:lnTo>
                  <a:lnTo>
                    <a:pt x="19105" y="9770"/>
                  </a:lnTo>
                  <a:lnTo>
                    <a:pt x="16662" y="2552"/>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2"/>
            <p:cNvSpPr/>
            <p:nvPr/>
          </p:nvSpPr>
          <p:spPr>
            <a:xfrm>
              <a:off x="-5263697" y="2030741"/>
              <a:ext cx="1069" cy="40124"/>
            </a:xfrm>
            <a:custGeom>
              <a:rect b="b" l="l" r="r" t="t"/>
              <a:pathLst>
                <a:path extrusionOk="0" fill="none" h="2064" w="55">
                  <a:moveTo>
                    <a:pt x="0" y="1"/>
                  </a:moveTo>
                  <a:lnTo>
                    <a:pt x="0" y="1"/>
                  </a:lnTo>
                  <a:lnTo>
                    <a:pt x="54" y="815"/>
                  </a:lnTo>
                  <a:lnTo>
                    <a:pt x="54" y="815"/>
                  </a:lnTo>
                  <a:lnTo>
                    <a:pt x="54" y="1412"/>
                  </a:lnTo>
                  <a:lnTo>
                    <a:pt x="0" y="2063"/>
                  </a:lnTo>
                  <a:lnTo>
                    <a:pt x="0" y="2063"/>
                  </a:lnTo>
                  <a:lnTo>
                    <a:pt x="54" y="1412"/>
                  </a:lnTo>
                  <a:lnTo>
                    <a:pt x="54" y="815"/>
                  </a:lnTo>
                  <a:lnTo>
                    <a:pt x="54" y="81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2"/>
            <p:cNvSpPr/>
            <p:nvPr/>
          </p:nvSpPr>
          <p:spPr>
            <a:xfrm>
              <a:off x="-5390309" y="1975882"/>
              <a:ext cx="6337" cy="93915"/>
            </a:xfrm>
            <a:custGeom>
              <a:rect b="b" l="l" r="r" t="t"/>
              <a:pathLst>
                <a:path extrusionOk="0" fill="none" h="4831" w="326">
                  <a:moveTo>
                    <a:pt x="109" y="0"/>
                  </a:moveTo>
                  <a:lnTo>
                    <a:pt x="109" y="0"/>
                  </a:lnTo>
                  <a:lnTo>
                    <a:pt x="0" y="1086"/>
                  </a:lnTo>
                  <a:lnTo>
                    <a:pt x="0" y="2063"/>
                  </a:lnTo>
                  <a:lnTo>
                    <a:pt x="0" y="2063"/>
                  </a:lnTo>
                  <a:lnTo>
                    <a:pt x="0" y="3203"/>
                  </a:lnTo>
                  <a:lnTo>
                    <a:pt x="163" y="4342"/>
                  </a:lnTo>
                  <a:lnTo>
                    <a:pt x="272" y="4614"/>
                  </a:lnTo>
                  <a:lnTo>
                    <a:pt x="272" y="4668"/>
                  </a:lnTo>
                  <a:lnTo>
                    <a:pt x="272" y="4668"/>
                  </a:lnTo>
                  <a:lnTo>
                    <a:pt x="272" y="4722"/>
                  </a:lnTo>
                  <a:lnTo>
                    <a:pt x="272" y="4722"/>
                  </a:lnTo>
                  <a:lnTo>
                    <a:pt x="326" y="4831"/>
                  </a:lnTo>
                  <a:lnTo>
                    <a:pt x="272" y="4614"/>
                  </a:lnTo>
                  <a:lnTo>
                    <a:pt x="272" y="4614"/>
                  </a:lnTo>
                  <a:lnTo>
                    <a:pt x="163" y="3962"/>
                  </a:lnTo>
                  <a:lnTo>
                    <a:pt x="55" y="3365"/>
                  </a:lnTo>
                  <a:lnTo>
                    <a:pt x="0" y="2714"/>
                  </a:lnTo>
                  <a:lnTo>
                    <a:pt x="0" y="2063"/>
                  </a:lnTo>
                  <a:lnTo>
                    <a:pt x="0" y="2063"/>
                  </a:lnTo>
                  <a:lnTo>
                    <a:pt x="55" y="1086"/>
                  </a:lnTo>
                  <a:lnTo>
                    <a:pt x="109" y="0"/>
                  </a:lnTo>
                  <a:lnTo>
                    <a:pt x="109" y="0"/>
                  </a:lnTo>
                  <a:lnTo>
                    <a:pt x="1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2"/>
            <p:cNvSpPr/>
            <p:nvPr/>
          </p:nvSpPr>
          <p:spPr>
            <a:xfrm>
              <a:off x="-5267934" y="1972713"/>
              <a:ext cx="218428" cy="183611"/>
            </a:xfrm>
            <a:custGeom>
              <a:rect b="b" l="l" r="r" t="t"/>
              <a:pathLst>
                <a:path extrusionOk="0" fill="none" h="9445" w="11236">
                  <a:moveTo>
                    <a:pt x="8793" y="1"/>
                  </a:moveTo>
                  <a:lnTo>
                    <a:pt x="8793" y="1"/>
                  </a:lnTo>
                  <a:lnTo>
                    <a:pt x="6514" y="706"/>
                  </a:lnTo>
                  <a:lnTo>
                    <a:pt x="5374" y="978"/>
                  </a:lnTo>
                  <a:lnTo>
                    <a:pt x="4234" y="1249"/>
                  </a:lnTo>
                  <a:lnTo>
                    <a:pt x="3149" y="1520"/>
                  </a:lnTo>
                  <a:lnTo>
                    <a:pt x="2063" y="1683"/>
                  </a:lnTo>
                  <a:lnTo>
                    <a:pt x="978" y="1792"/>
                  </a:lnTo>
                  <a:lnTo>
                    <a:pt x="1" y="1846"/>
                  </a:lnTo>
                  <a:lnTo>
                    <a:pt x="164" y="2497"/>
                  </a:lnTo>
                  <a:lnTo>
                    <a:pt x="164" y="2497"/>
                  </a:lnTo>
                  <a:lnTo>
                    <a:pt x="1901" y="9444"/>
                  </a:lnTo>
                  <a:lnTo>
                    <a:pt x="1901" y="9444"/>
                  </a:lnTo>
                  <a:lnTo>
                    <a:pt x="2986" y="9390"/>
                  </a:lnTo>
                  <a:lnTo>
                    <a:pt x="4071" y="9227"/>
                  </a:lnTo>
                  <a:lnTo>
                    <a:pt x="5211" y="9010"/>
                  </a:lnTo>
                  <a:lnTo>
                    <a:pt x="6351" y="8739"/>
                  </a:lnTo>
                  <a:lnTo>
                    <a:pt x="7545" y="8413"/>
                  </a:lnTo>
                  <a:lnTo>
                    <a:pt x="8739" y="8087"/>
                  </a:lnTo>
                  <a:lnTo>
                    <a:pt x="11236" y="7219"/>
                  </a:lnTo>
                  <a:lnTo>
                    <a:pt x="11236" y="7219"/>
                  </a:lnTo>
                  <a:lnTo>
                    <a:pt x="879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2"/>
            <p:cNvSpPr/>
            <p:nvPr/>
          </p:nvSpPr>
          <p:spPr>
            <a:xfrm>
              <a:off x="-5420908" y="1923122"/>
              <a:ext cx="33787" cy="137188"/>
            </a:xfrm>
            <a:custGeom>
              <a:rect b="b" l="l" r="r" t="t"/>
              <a:pathLst>
                <a:path extrusionOk="0" fill="none" h="7057" w="1738">
                  <a:moveTo>
                    <a:pt x="0" y="1"/>
                  </a:moveTo>
                  <a:lnTo>
                    <a:pt x="1737" y="7056"/>
                  </a:lnTo>
                  <a:lnTo>
                    <a:pt x="1737" y="7056"/>
                  </a:lnTo>
                  <a:lnTo>
                    <a:pt x="1737" y="7056"/>
                  </a:lnTo>
                  <a:lnTo>
                    <a:pt x="0" y="109"/>
                  </a:lnTo>
                  <a:lnTo>
                    <a:pt x="0" y="10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2"/>
            <p:cNvSpPr/>
            <p:nvPr/>
          </p:nvSpPr>
          <p:spPr>
            <a:xfrm>
              <a:off x="-5308020" y="2254418"/>
              <a:ext cx="354527" cy="201534"/>
            </a:xfrm>
            <a:custGeom>
              <a:rect b="b" l="l" r="r" t="t"/>
              <a:pathLst>
                <a:path extrusionOk="0" h="10367" w="18237">
                  <a:moveTo>
                    <a:pt x="1" y="6025"/>
                  </a:moveTo>
                  <a:lnTo>
                    <a:pt x="55" y="6188"/>
                  </a:lnTo>
                  <a:lnTo>
                    <a:pt x="55" y="6134"/>
                  </a:lnTo>
                  <a:lnTo>
                    <a:pt x="1" y="6025"/>
                  </a:lnTo>
                  <a:close/>
                  <a:moveTo>
                    <a:pt x="6622" y="7002"/>
                  </a:moveTo>
                  <a:lnTo>
                    <a:pt x="6459" y="7925"/>
                  </a:lnTo>
                  <a:lnTo>
                    <a:pt x="6242" y="9010"/>
                  </a:lnTo>
                  <a:lnTo>
                    <a:pt x="6149" y="9475"/>
                  </a:lnTo>
                  <a:lnTo>
                    <a:pt x="6242" y="9119"/>
                  </a:lnTo>
                  <a:lnTo>
                    <a:pt x="6459" y="8033"/>
                  </a:lnTo>
                  <a:lnTo>
                    <a:pt x="6622" y="7056"/>
                  </a:lnTo>
                  <a:lnTo>
                    <a:pt x="6622" y="7002"/>
                  </a:lnTo>
                  <a:close/>
                  <a:moveTo>
                    <a:pt x="15686" y="1"/>
                  </a:moveTo>
                  <a:lnTo>
                    <a:pt x="14166" y="543"/>
                  </a:lnTo>
                  <a:lnTo>
                    <a:pt x="12646" y="1032"/>
                  </a:lnTo>
                  <a:lnTo>
                    <a:pt x="11127" y="1466"/>
                  </a:lnTo>
                  <a:lnTo>
                    <a:pt x="9661" y="1846"/>
                  </a:lnTo>
                  <a:lnTo>
                    <a:pt x="9553" y="1846"/>
                  </a:lnTo>
                  <a:lnTo>
                    <a:pt x="8359" y="2117"/>
                  </a:lnTo>
                  <a:lnTo>
                    <a:pt x="7165" y="2280"/>
                  </a:lnTo>
                  <a:lnTo>
                    <a:pt x="5862" y="2389"/>
                  </a:lnTo>
                  <a:lnTo>
                    <a:pt x="6513" y="5102"/>
                  </a:lnTo>
                  <a:lnTo>
                    <a:pt x="6568" y="5157"/>
                  </a:lnTo>
                  <a:lnTo>
                    <a:pt x="7870" y="10313"/>
                  </a:lnTo>
                  <a:lnTo>
                    <a:pt x="9064" y="10204"/>
                  </a:lnTo>
                  <a:lnTo>
                    <a:pt x="10313" y="9987"/>
                  </a:lnTo>
                  <a:lnTo>
                    <a:pt x="11615" y="9716"/>
                  </a:lnTo>
                  <a:lnTo>
                    <a:pt x="12918" y="9390"/>
                  </a:lnTo>
                  <a:lnTo>
                    <a:pt x="14220" y="8956"/>
                  </a:lnTo>
                  <a:lnTo>
                    <a:pt x="15577" y="8522"/>
                  </a:lnTo>
                  <a:lnTo>
                    <a:pt x="18236" y="7599"/>
                  </a:lnTo>
                  <a:lnTo>
                    <a:pt x="18182" y="7545"/>
                  </a:lnTo>
                  <a:lnTo>
                    <a:pt x="18182" y="7490"/>
                  </a:lnTo>
                  <a:lnTo>
                    <a:pt x="15686" y="1"/>
                  </a:lnTo>
                  <a:close/>
                  <a:moveTo>
                    <a:pt x="6149" y="9475"/>
                  </a:moveTo>
                  <a:lnTo>
                    <a:pt x="5916" y="10367"/>
                  </a:lnTo>
                  <a:lnTo>
                    <a:pt x="5971" y="10367"/>
                  </a:lnTo>
                  <a:lnTo>
                    <a:pt x="6149" y="9475"/>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2"/>
            <p:cNvSpPr/>
            <p:nvPr/>
          </p:nvSpPr>
          <p:spPr>
            <a:xfrm>
              <a:off x="-5265816" y="2391587"/>
              <a:ext cx="7407" cy="43273"/>
            </a:xfrm>
            <a:custGeom>
              <a:rect b="b" l="l" r="r" t="t"/>
              <a:pathLst>
                <a:path extrusionOk="0" fill="none" h="2226" w="381">
                  <a:moveTo>
                    <a:pt x="380" y="0"/>
                  </a:moveTo>
                  <a:lnTo>
                    <a:pt x="380" y="0"/>
                  </a:lnTo>
                  <a:lnTo>
                    <a:pt x="163" y="1194"/>
                  </a:lnTo>
                  <a:lnTo>
                    <a:pt x="1" y="2225"/>
                  </a:lnTo>
                  <a:lnTo>
                    <a:pt x="1" y="2225"/>
                  </a:lnTo>
                  <a:lnTo>
                    <a:pt x="1" y="2225"/>
                  </a:lnTo>
                  <a:lnTo>
                    <a:pt x="1" y="2225"/>
                  </a:lnTo>
                  <a:lnTo>
                    <a:pt x="163" y="1194"/>
                  </a:lnTo>
                  <a:lnTo>
                    <a:pt x="3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2"/>
            <p:cNvSpPr/>
            <p:nvPr/>
          </p:nvSpPr>
          <p:spPr>
            <a:xfrm>
              <a:off x="-5308020" y="2371525"/>
              <a:ext cx="1069" cy="3188"/>
            </a:xfrm>
            <a:custGeom>
              <a:rect b="b" l="l" r="r" t="t"/>
              <a:pathLst>
                <a:path extrusionOk="0" fill="none" h="164" w="55">
                  <a:moveTo>
                    <a:pt x="1" y="1"/>
                  </a:moveTo>
                  <a:lnTo>
                    <a:pt x="1" y="1"/>
                  </a:lnTo>
                  <a:lnTo>
                    <a:pt x="55" y="110"/>
                  </a:lnTo>
                  <a:lnTo>
                    <a:pt x="55" y="164"/>
                  </a:lnTo>
                  <a:lnTo>
                    <a:pt x="55" y="16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2"/>
            <p:cNvSpPr/>
            <p:nvPr/>
          </p:nvSpPr>
          <p:spPr>
            <a:xfrm>
              <a:off x="-5193013" y="2368375"/>
              <a:ext cx="13725" cy="87577"/>
            </a:xfrm>
            <a:custGeom>
              <a:rect b="b" l="l" r="r" t="t"/>
              <a:pathLst>
                <a:path extrusionOk="0" fill="none" h="4505" w="706">
                  <a:moveTo>
                    <a:pt x="706" y="0"/>
                  </a:moveTo>
                  <a:lnTo>
                    <a:pt x="706" y="0"/>
                  </a:lnTo>
                  <a:lnTo>
                    <a:pt x="706" y="326"/>
                  </a:lnTo>
                  <a:lnTo>
                    <a:pt x="706" y="326"/>
                  </a:lnTo>
                  <a:lnTo>
                    <a:pt x="706" y="1194"/>
                  </a:lnTo>
                  <a:lnTo>
                    <a:pt x="543" y="2171"/>
                  </a:lnTo>
                  <a:lnTo>
                    <a:pt x="326" y="3257"/>
                  </a:lnTo>
                  <a:lnTo>
                    <a:pt x="0" y="4505"/>
                  </a:lnTo>
                  <a:lnTo>
                    <a:pt x="0" y="4505"/>
                  </a:lnTo>
                  <a:lnTo>
                    <a:pt x="55" y="4505"/>
                  </a:lnTo>
                  <a:lnTo>
                    <a:pt x="55" y="4505"/>
                  </a:lnTo>
                  <a:lnTo>
                    <a:pt x="326" y="3148"/>
                  </a:lnTo>
                  <a:lnTo>
                    <a:pt x="543" y="2063"/>
                  </a:lnTo>
                  <a:lnTo>
                    <a:pt x="706" y="1140"/>
                  </a:lnTo>
                  <a:lnTo>
                    <a:pt x="706" y="380"/>
                  </a:lnTo>
                  <a:lnTo>
                    <a:pt x="706" y="380"/>
                  </a:lnTo>
                  <a:lnTo>
                    <a:pt x="7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2"/>
            <p:cNvSpPr/>
            <p:nvPr/>
          </p:nvSpPr>
          <p:spPr>
            <a:xfrm>
              <a:off x="-5194062" y="2254418"/>
              <a:ext cx="240570" cy="200485"/>
            </a:xfrm>
            <a:custGeom>
              <a:rect b="b" l="l" r="r" t="t"/>
              <a:pathLst>
                <a:path extrusionOk="0" fill="none" h="10313" w="12375">
                  <a:moveTo>
                    <a:pt x="9824" y="1"/>
                  </a:moveTo>
                  <a:lnTo>
                    <a:pt x="9824" y="1"/>
                  </a:lnTo>
                  <a:lnTo>
                    <a:pt x="8304" y="543"/>
                  </a:lnTo>
                  <a:lnTo>
                    <a:pt x="6784" y="1032"/>
                  </a:lnTo>
                  <a:lnTo>
                    <a:pt x="5265" y="1466"/>
                  </a:lnTo>
                  <a:lnTo>
                    <a:pt x="3799" y="1846"/>
                  </a:lnTo>
                  <a:lnTo>
                    <a:pt x="3691" y="1846"/>
                  </a:lnTo>
                  <a:lnTo>
                    <a:pt x="3691" y="1846"/>
                  </a:lnTo>
                  <a:lnTo>
                    <a:pt x="2497" y="2117"/>
                  </a:lnTo>
                  <a:lnTo>
                    <a:pt x="1303" y="2280"/>
                  </a:lnTo>
                  <a:lnTo>
                    <a:pt x="1303" y="2280"/>
                  </a:lnTo>
                  <a:lnTo>
                    <a:pt x="0" y="2389"/>
                  </a:lnTo>
                  <a:lnTo>
                    <a:pt x="651" y="5102"/>
                  </a:lnTo>
                  <a:lnTo>
                    <a:pt x="651" y="5102"/>
                  </a:lnTo>
                  <a:lnTo>
                    <a:pt x="706" y="5157"/>
                  </a:lnTo>
                  <a:lnTo>
                    <a:pt x="2008" y="10313"/>
                  </a:lnTo>
                  <a:lnTo>
                    <a:pt x="2008" y="10313"/>
                  </a:lnTo>
                  <a:lnTo>
                    <a:pt x="3202" y="10204"/>
                  </a:lnTo>
                  <a:lnTo>
                    <a:pt x="4451" y="9987"/>
                  </a:lnTo>
                  <a:lnTo>
                    <a:pt x="5753" y="9716"/>
                  </a:lnTo>
                  <a:lnTo>
                    <a:pt x="7056" y="9390"/>
                  </a:lnTo>
                  <a:lnTo>
                    <a:pt x="8358" y="8956"/>
                  </a:lnTo>
                  <a:lnTo>
                    <a:pt x="9715" y="8522"/>
                  </a:lnTo>
                  <a:lnTo>
                    <a:pt x="12374" y="7599"/>
                  </a:lnTo>
                  <a:lnTo>
                    <a:pt x="12320" y="7545"/>
                  </a:lnTo>
                  <a:lnTo>
                    <a:pt x="12320" y="7490"/>
                  </a:lnTo>
                  <a:lnTo>
                    <a:pt x="98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2"/>
            <p:cNvSpPr/>
            <p:nvPr/>
          </p:nvSpPr>
          <p:spPr>
            <a:xfrm>
              <a:off x="-5347055" y="2215383"/>
              <a:ext cx="19" cy="19"/>
            </a:xfrm>
            <a:custGeom>
              <a:rect b="b" l="l" r="r" t="t"/>
              <a:pathLst>
                <a:path extrusionOk="0" fill="none" h="1" w="1">
                  <a:moveTo>
                    <a:pt x="0" y="0"/>
                  </a:move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2"/>
            <p:cNvSpPr/>
            <p:nvPr/>
          </p:nvSpPr>
          <p:spPr>
            <a:xfrm>
              <a:off x="-5117041" y="2548779"/>
              <a:ext cx="261662" cy="215259"/>
            </a:xfrm>
            <a:custGeom>
              <a:rect b="b" l="l" r="r" t="t"/>
              <a:pathLst>
                <a:path extrusionOk="0" h="11073" w="13460">
                  <a:moveTo>
                    <a:pt x="10909" y="1"/>
                  </a:moveTo>
                  <a:lnTo>
                    <a:pt x="8792" y="869"/>
                  </a:lnTo>
                  <a:lnTo>
                    <a:pt x="6621" y="1629"/>
                  </a:lnTo>
                  <a:lnTo>
                    <a:pt x="6567" y="1629"/>
                  </a:lnTo>
                  <a:lnTo>
                    <a:pt x="5807" y="1846"/>
                  </a:lnTo>
                  <a:lnTo>
                    <a:pt x="4668" y="2172"/>
                  </a:lnTo>
                  <a:lnTo>
                    <a:pt x="3202" y="2552"/>
                  </a:lnTo>
                  <a:lnTo>
                    <a:pt x="1791" y="2823"/>
                  </a:lnTo>
                  <a:lnTo>
                    <a:pt x="923" y="2986"/>
                  </a:lnTo>
                  <a:lnTo>
                    <a:pt x="0" y="3095"/>
                  </a:lnTo>
                  <a:lnTo>
                    <a:pt x="1031" y="7056"/>
                  </a:lnTo>
                  <a:lnTo>
                    <a:pt x="1086" y="7491"/>
                  </a:lnTo>
                  <a:lnTo>
                    <a:pt x="1140" y="7979"/>
                  </a:lnTo>
                  <a:lnTo>
                    <a:pt x="1086" y="8630"/>
                  </a:lnTo>
                  <a:lnTo>
                    <a:pt x="977" y="9390"/>
                  </a:lnTo>
                  <a:lnTo>
                    <a:pt x="814" y="10204"/>
                  </a:lnTo>
                  <a:lnTo>
                    <a:pt x="597" y="11073"/>
                  </a:lnTo>
                  <a:lnTo>
                    <a:pt x="1737" y="11018"/>
                  </a:lnTo>
                  <a:lnTo>
                    <a:pt x="2931" y="10856"/>
                  </a:lnTo>
                  <a:lnTo>
                    <a:pt x="4179" y="10639"/>
                  </a:lnTo>
                  <a:lnTo>
                    <a:pt x="5427" y="10367"/>
                  </a:lnTo>
                  <a:lnTo>
                    <a:pt x="6676" y="9987"/>
                  </a:lnTo>
                  <a:lnTo>
                    <a:pt x="7978" y="9607"/>
                  </a:lnTo>
                  <a:lnTo>
                    <a:pt x="9281" y="9173"/>
                  </a:lnTo>
                  <a:lnTo>
                    <a:pt x="10583" y="8739"/>
                  </a:lnTo>
                  <a:lnTo>
                    <a:pt x="12049" y="8142"/>
                  </a:lnTo>
                  <a:lnTo>
                    <a:pt x="13460" y="7545"/>
                  </a:lnTo>
                  <a:lnTo>
                    <a:pt x="13406" y="7491"/>
                  </a:lnTo>
                  <a:lnTo>
                    <a:pt x="10909"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2"/>
            <p:cNvSpPr/>
            <p:nvPr/>
          </p:nvSpPr>
          <p:spPr>
            <a:xfrm>
              <a:off x="-5227830" y="2590983"/>
              <a:ext cx="3188" cy="22181"/>
            </a:xfrm>
            <a:custGeom>
              <a:rect b="b" l="l" r="r" t="t"/>
              <a:pathLst>
                <a:path extrusionOk="0" fill="none" h="1141" w="164">
                  <a:moveTo>
                    <a:pt x="163" y="1"/>
                  </a:moveTo>
                  <a:lnTo>
                    <a:pt x="163" y="1"/>
                  </a:lnTo>
                  <a:lnTo>
                    <a:pt x="0" y="1141"/>
                  </a:lnTo>
                  <a:lnTo>
                    <a:pt x="0" y="1141"/>
                  </a:lnTo>
                  <a:lnTo>
                    <a:pt x="163" y="1"/>
                  </a:lnTo>
                  <a:lnTo>
                    <a:pt x="163" y="1"/>
                  </a:lnTo>
                  <a:lnTo>
                    <a:pt x="16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2"/>
            <p:cNvSpPr/>
            <p:nvPr/>
          </p:nvSpPr>
          <p:spPr>
            <a:xfrm>
              <a:off x="-5117041" y="2548779"/>
              <a:ext cx="261662" cy="215259"/>
            </a:xfrm>
            <a:custGeom>
              <a:rect b="b" l="l" r="r" t="t"/>
              <a:pathLst>
                <a:path extrusionOk="0" fill="none" h="11073" w="13460">
                  <a:moveTo>
                    <a:pt x="10909" y="1"/>
                  </a:moveTo>
                  <a:lnTo>
                    <a:pt x="10909" y="1"/>
                  </a:lnTo>
                  <a:lnTo>
                    <a:pt x="8792" y="869"/>
                  </a:lnTo>
                  <a:lnTo>
                    <a:pt x="6621" y="1629"/>
                  </a:lnTo>
                  <a:lnTo>
                    <a:pt x="6567" y="1629"/>
                  </a:lnTo>
                  <a:lnTo>
                    <a:pt x="5807" y="1846"/>
                  </a:lnTo>
                  <a:lnTo>
                    <a:pt x="5807" y="1846"/>
                  </a:lnTo>
                  <a:lnTo>
                    <a:pt x="4668" y="2172"/>
                  </a:lnTo>
                  <a:lnTo>
                    <a:pt x="4668" y="2172"/>
                  </a:lnTo>
                  <a:lnTo>
                    <a:pt x="3202" y="2552"/>
                  </a:lnTo>
                  <a:lnTo>
                    <a:pt x="1791" y="2823"/>
                  </a:lnTo>
                  <a:lnTo>
                    <a:pt x="1791" y="2823"/>
                  </a:lnTo>
                  <a:lnTo>
                    <a:pt x="923" y="2986"/>
                  </a:lnTo>
                  <a:lnTo>
                    <a:pt x="0" y="3095"/>
                  </a:lnTo>
                  <a:lnTo>
                    <a:pt x="1031" y="7056"/>
                  </a:lnTo>
                  <a:lnTo>
                    <a:pt x="1031" y="7056"/>
                  </a:lnTo>
                  <a:lnTo>
                    <a:pt x="1086" y="7491"/>
                  </a:lnTo>
                  <a:lnTo>
                    <a:pt x="1140" y="7979"/>
                  </a:lnTo>
                  <a:lnTo>
                    <a:pt x="1140" y="7979"/>
                  </a:lnTo>
                  <a:lnTo>
                    <a:pt x="1086" y="8630"/>
                  </a:lnTo>
                  <a:lnTo>
                    <a:pt x="977" y="9390"/>
                  </a:lnTo>
                  <a:lnTo>
                    <a:pt x="814" y="10204"/>
                  </a:lnTo>
                  <a:lnTo>
                    <a:pt x="597" y="11073"/>
                  </a:lnTo>
                  <a:lnTo>
                    <a:pt x="597" y="11073"/>
                  </a:lnTo>
                  <a:lnTo>
                    <a:pt x="1737" y="11018"/>
                  </a:lnTo>
                  <a:lnTo>
                    <a:pt x="2931" y="10856"/>
                  </a:lnTo>
                  <a:lnTo>
                    <a:pt x="4179" y="10639"/>
                  </a:lnTo>
                  <a:lnTo>
                    <a:pt x="5427" y="10367"/>
                  </a:lnTo>
                  <a:lnTo>
                    <a:pt x="6676" y="9987"/>
                  </a:lnTo>
                  <a:lnTo>
                    <a:pt x="7978" y="9607"/>
                  </a:lnTo>
                  <a:lnTo>
                    <a:pt x="9281" y="9173"/>
                  </a:lnTo>
                  <a:lnTo>
                    <a:pt x="10583" y="8739"/>
                  </a:lnTo>
                  <a:lnTo>
                    <a:pt x="10583" y="8739"/>
                  </a:lnTo>
                  <a:lnTo>
                    <a:pt x="12049" y="8142"/>
                  </a:lnTo>
                  <a:lnTo>
                    <a:pt x="13460" y="7545"/>
                  </a:lnTo>
                  <a:lnTo>
                    <a:pt x="13406" y="7491"/>
                  </a:lnTo>
                  <a:lnTo>
                    <a:pt x="109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2"/>
            <p:cNvSpPr/>
            <p:nvPr/>
          </p:nvSpPr>
          <p:spPr>
            <a:xfrm>
              <a:off x="-5149759" y="2843158"/>
              <a:ext cx="393563" cy="231083"/>
            </a:xfrm>
            <a:custGeom>
              <a:rect b="b" l="l" r="r" t="t"/>
              <a:pathLst>
                <a:path extrusionOk="0" h="11887" w="20245">
                  <a:moveTo>
                    <a:pt x="17639" y="0"/>
                  </a:moveTo>
                  <a:lnTo>
                    <a:pt x="15903" y="760"/>
                  </a:lnTo>
                  <a:lnTo>
                    <a:pt x="14057" y="1466"/>
                  </a:lnTo>
                  <a:lnTo>
                    <a:pt x="12266" y="2117"/>
                  </a:lnTo>
                  <a:lnTo>
                    <a:pt x="10421" y="2714"/>
                  </a:lnTo>
                  <a:lnTo>
                    <a:pt x="8684" y="3202"/>
                  </a:lnTo>
                  <a:lnTo>
                    <a:pt x="6948" y="3582"/>
                  </a:lnTo>
                  <a:lnTo>
                    <a:pt x="6079" y="3745"/>
                  </a:lnTo>
                  <a:lnTo>
                    <a:pt x="5265" y="3854"/>
                  </a:lnTo>
                  <a:lnTo>
                    <a:pt x="4505" y="3908"/>
                  </a:lnTo>
                  <a:lnTo>
                    <a:pt x="2823" y="3908"/>
                  </a:lnTo>
                  <a:lnTo>
                    <a:pt x="1954" y="3799"/>
                  </a:lnTo>
                  <a:lnTo>
                    <a:pt x="1140" y="3582"/>
                  </a:lnTo>
                  <a:lnTo>
                    <a:pt x="435" y="3257"/>
                  </a:lnTo>
                  <a:lnTo>
                    <a:pt x="218" y="4342"/>
                  </a:lnTo>
                  <a:lnTo>
                    <a:pt x="109" y="5265"/>
                  </a:lnTo>
                  <a:lnTo>
                    <a:pt x="55" y="6079"/>
                  </a:lnTo>
                  <a:lnTo>
                    <a:pt x="1" y="6730"/>
                  </a:lnTo>
                  <a:lnTo>
                    <a:pt x="55" y="7381"/>
                  </a:lnTo>
                  <a:lnTo>
                    <a:pt x="109" y="7924"/>
                  </a:lnTo>
                  <a:lnTo>
                    <a:pt x="218" y="8738"/>
                  </a:lnTo>
                  <a:lnTo>
                    <a:pt x="381" y="9118"/>
                  </a:lnTo>
                  <a:lnTo>
                    <a:pt x="489" y="9498"/>
                  </a:lnTo>
                  <a:lnTo>
                    <a:pt x="652" y="9824"/>
                  </a:lnTo>
                  <a:lnTo>
                    <a:pt x="869" y="10149"/>
                  </a:lnTo>
                  <a:lnTo>
                    <a:pt x="1086" y="10421"/>
                  </a:lnTo>
                  <a:lnTo>
                    <a:pt x="1357" y="10638"/>
                  </a:lnTo>
                  <a:lnTo>
                    <a:pt x="1629" y="10909"/>
                  </a:lnTo>
                  <a:lnTo>
                    <a:pt x="1954" y="11126"/>
                  </a:lnTo>
                  <a:lnTo>
                    <a:pt x="2280" y="11289"/>
                  </a:lnTo>
                  <a:lnTo>
                    <a:pt x="2606" y="11452"/>
                  </a:lnTo>
                  <a:lnTo>
                    <a:pt x="3420" y="11669"/>
                  </a:lnTo>
                  <a:lnTo>
                    <a:pt x="4342" y="11832"/>
                  </a:lnTo>
                  <a:lnTo>
                    <a:pt x="5319" y="11886"/>
                  </a:lnTo>
                  <a:lnTo>
                    <a:pt x="5971" y="11886"/>
                  </a:lnTo>
                  <a:lnTo>
                    <a:pt x="6676" y="11832"/>
                  </a:lnTo>
                  <a:lnTo>
                    <a:pt x="8196" y="11615"/>
                  </a:lnTo>
                  <a:lnTo>
                    <a:pt x="9878" y="11235"/>
                  </a:lnTo>
                  <a:lnTo>
                    <a:pt x="11724" y="10746"/>
                  </a:lnTo>
                  <a:lnTo>
                    <a:pt x="13623" y="10095"/>
                  </a:lnTo>
                  <a:lnTo>
                    <a:pt x="15686" y="9390"/>
                  </a:lnTo>
                  <a:lnTo>
                    <a:pt x="17857" y="8467"/>
                  </a:lnTo>
                  <a:lnTo>
                    <a:pt x="20245" y="7436"/>
                  </a:lnTo>
                  <a:lnTo>
                    <a:pt x="17639" y="0"/>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2"/>
            <p:cNvSpPr/>
            <p:nvPr/>
          </p:nvSpPr>
          <p:spPr>
            <a:xfrm>
              <a:off x="-5149759" y="2843158"/>
              <a:ext cx="393563" cy="231083"/>
            </a:xfrm>
            <a:custGeom>
              <a:rect b="b" l="l" r="r" t="t"/>
              <a:pathLst>
                <a:path extrusionOk="0" fill="none" h="11887" w="20245">
                  <a:moveTo>
                    <a:pt x="17639" y="0"/>
                  </a:moveTo>
                  <a:lnTo>
                    <a:pt x="17639" y="0"/>
                  </a:lnTo>
                  <a:lnTo>
                    <a:pt x="15903" y="760"/>
                  </a:lnTo>
                  <a:lnTo>
                    <a:pt x="14057" y="1466"/>
                  </a:lnTo>
                  <a:lnTo>
                    <a:pt x="12266" y="2117"/>
                  </a:lnTo>
                  <a:lnTo>
                    <a:pt x="10421" y="2714"/>
                  </a:lnTo>
                  <a:lnTo>
                    <a:pt x="8684" y="3202"/>
                  </a:lnTo>
                  <a:lnTo>
                    <a:pt x="6948" y="3582"/>
                  </a:lnTo>
                  <a:lnTo>
                    <a:pt x="6079" y="3745"/>
                  </a:lnTo>
                  <a:lnTo>
                    <a:pt x="5265" y="3854"/>
                  </a:lnTo>
                  <a:lnTo>
                    <a:pt x="4505" y="3908"/>
                  </a:lnTo>
                  <a:lnTo>
                    <a:pt x="3745" y="3908"/>
                  </a:lnTo>
                  <a:lnTo>
                    <a:pt x="3745" y="3908"/>
                  </a:lnTo>
                  <a:lnTo>
                    <a:pt x="2823" y="3908"/>
                  </a:lnTo>
                  <a:lnTo>
                    <a:pt x="1954" y="3799"/>
                  </a:lnTo>
                  <a:lnTo>
                    <a:pt x="1140" y="3582"/>
                  </a:lnTo>
                  <a:lnTo>
                    <a:pt x="435" y="3257"/>
                  </a:lnTo>
                  <a:lnTo>
                    <a:pt x="435" y="3257"/>
                  </a:lnTo>
                  <a:lnTo>
                    <a:pt x="218" y="4342"/>
                  </a:lnTo>
                  <a:lnTo>
                    <a:pt x="109" y="5265"/>
                  </a:lnTo>
                  <a:lnTo>
                    <a:pt x="55" y="6079"/>
                  </a:lnTo>
                  <a:lnTo>
                    <a:pt x="1" y="6730"/>
                  </a:lnTo>
                  <a:lnTo>
                    <a:pt x="1" y="6730"/>
                  </a:lnTo>
                  <a:lnTo>
                    <a:pt x="55" y="7381"/>
                  </a:lnTo>
                  <a:lnTo>
                    <a:pt x="109" y="7924"/>
                  </a:lnTo>
                  <a:lnTo>
                    <a:pt x="218" y="8738"/>
                  </a:lnTo>
                  <a:lnTo>
                    <a:pt x="218" y="8738"/>
                  </a:lnTo>
                  <a:lnTo>
                    <a:pt x="218" y="8738"/>
                  </a:lnTo>
                  <a:lnTo>
                    <a:pt x="218" y="8738"/>
                  </a:lnTo>
                  <a:lnTo>
                    <a:pt x="218" y="8738"/>
                  </a:lnTo>
                  <a:lnTo>
                    <a:pt x="218" y="8738"/>
                  </a:lnTo>
                  <a:lnTo>
                    <a:pt x="381" y="9118"/>
                  </a:lnTo>
                  <a:lnTo>
                    <a:pt x="489" y="9498"/>
                  </a:lnTo>
                  <a:lnTo>
                    <a:pt x="652" y="9824"/>
                  </a:lnTo>
                  <a:lnTo>
                    <a:pt x="869" y="10149"/>
                  </a:lnTo>
                  <a:lnTo>
                    <a:pt x="1086" y="10421"/>
                  </a:lnTo>
                  <a:lnTo>
                    <a:pt x="1357" y="10638"/>
                  </a:lnTo>
                  <a:lnTo>
                    <a:pt x="1629" y="10909"/>
                  </a:lnTo>
                  <a:lnTo>
                    <a:pt x="1954" y="11126"/>
                  </a:lnTo>
                  <a:lnTo>
                    <a:pt x="2280" y="11289"/>
                  </a:lnTo>
                  <a:lnTo>
                    <a:pt x="2606" y="11452"/>
                  </a:lnTo>
                  <a:lnTo>
                    <a:pt x="3420" y="11669"/>
                  </a:lnTo>
                  <a:lnTo>
                    <a:pt x="4342" y="11832"/>
                  </a:lnTo>
                  <a:lnTo>
                    <a:pt x="5319" y="11886"/>
                  </a:lnTo>
                  <a:lnTo>
                    <a:pt x="5319" y="11886"/>
                  </a:lnTo>
                  <a:lnTo>
                    <a:pt x="5971" y="11886"/>
                  </a:lnTo>
                  <a:lnTo>
                    <a:pt x="6676" y="11832"/>
                  </a:lnTo>
                  <a:lnTo>
                    <a:pt x="8196" y="11615"/>
                  </a:lnTo>
                  <a:lnTo>
                    <a:pt x="9878" y="11235"/>
                  </a:lnTo>
                  <a:lnTo>
                    <a:pt x="11724" y="10746"/>
                  </a:lnTo>
                  <a:lnTo>
                    <a:pt x="11724" y="10746"/>
                  </a:lnTo>
                  <a:lnTo>
                    <a:pt x="13623" y="10095"/>
                  </a:lnTo>
                  <a:lnTo>
                    <a:pt x="15686" y="9390"/>
                  </a:lnTo>
                  <a:lnTo>
                    <a:pt x="17857" y="8467"/>
                  </a:lnTo>
                  <a:lnTo>
                    <a:pt x="20245" y="7436"/>
                  </a:lnTo>
                  <a:lnTo>
                    <a:pt x="1763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2"/>
            <p:cNvSpPr/>
            <p:nvPr/>
          </p:nvSpPr>
          <p:spPr>
            <a:xfrm>
              <a:off x="-5658309" y="625385"/>
              <a:ext cx="81259" cy="537049"/>
            </a:xfrm>
            <a:custGeom>
              <a:rect b="b" l="l" r="r" t="t"/>
              <a:pathLst>
                <a:path extrusionOk="0" h="27626" w="4180">
                  <a:moveTo>
                    <a:pt x="2009" y="0"/>
                  </a:moveTo>
                  <a:lnTo>
                    <a:pt x="2117" y="652"/>
                  </a:lnTo>
                  <a:lnTo>
                    <a:pt x="2172" y="1954"/>
                  </a:lnTo>
                  <a:lnTo>
                    <a:pt x="2172" y="3257"/>
                  </a:lnTo>
                  <a:lnTo>
                    <a:pt x="2063" y="4559"/>
                  </a:lnTo>
                  <a:lnTo>
                    <a:pt x="1900" y="5808"/>
                  </a:lnTo>
                  <a:lnTo>
                    <a:pt x="1683" y="7110"/>
                  </a:lnTo>
                  <a:lnTo>
                    <a:pt x="1141" y="9607"/>
                  </a:lnTo>
                  <a:lnTo>
                    <a:pt x="598" y="12158"/>
                  </a:lnTo>
                  <a:lnTo>
                    <a:pt x="326" y="13460"/>
                  </a:lnTo>
                  <a:lnTo>
                    <a:pt x="164" y="14708"/>
                  </a:lnTo>
                  <a:lnTo>
                    <a:pt x="55" y="16011"/>
                  </a:lnTo>
                  <a:lnTo>
                    <a:pt x="1" y="17259"/>
                  </a:lnTo>
                  <a:lnTo>
                    <a:pt x="109" y="18562"/>
                  </a:lnTo>
                  <a:lnTo>
                    <a:pt x="218" y="19213"/>
                  </a:lnTo>
                  <a:lnTo>
                    <a:pt x="326" y="19864"/>
                  </a:lnTo>
                  <a:lnTo>
                    <a:pt x="2120" y="26988"/>
                  </a:lnTo>
                  <a:lnTo>
                    <a:pt x="2117" y="26974"/>
                  </a:lnTo>
                  <a:lnTo>
                    <a:pt x="2063" y="26323"/>
                  </a:lnTo>
                  <a:lnTo>
                    <a:pt x="1955" y="25075"/>
                  </a:lnTo>
                  <a:lnTo>
                    <a:pt x="1955" y="23772"/>
                  </a:lnTo>
                  <a:lnTo>
                    <a:pt x="2063" y="22524"/>
                  </a:lnTo>
                  <a:lnTo>
                    <a:pt x="2280" y="21276"/>
                  </a:lnTo>
                  <a:lnTo>
                    <a:pt x="2497" y="19973"/>
                  </a:lnTo>
                  <a:lnTo>
                    <a:pt x="3040" y="17476"/>
                  </a:lnTo>
                  <a:lnTo>
                    <a:pt x="3637" y="14980"/>
                  </a:lnTo>
                  <a:lnTo>
                    <a:pt x="3854" y="13732"/>
                  </a:lnTo>
                  <a:lnTo>
                    <a:pt x="4071" y="12483"/>
                  </a:lnTo>
                  <a:lnTo>
                    <a:pt x="4180" y="11181"/>
                  </a:lnTo>
                  <a:lnTo>
                    <a:pt x="4180" y="9932"/>
                  </a:lnTo>
                  <a:lnTo>
                    <a:pt x="4071" y="8630"/>
                  </a:lnTo>
                  <a:lnTo>
                    <a:pt x="4017" y="7979"/>
                  </a:lnTo>
                  <a:lnTo>
                    <a:pt x="3854" y="7382"/>
                  </a:lnTo>
                  <a:lnTo>
                    <a:pt x="2009" y="0"/>
                  </a:lnTo>
                  <a:close/>
                  <a:moveTo>
                    <a:pt x="2120" y="26988"/>
                  </a:moveTo>
                  <a:lnTo>
                    <a:pt x="2226" y="27626"/>
                  </a:lnTo>
                  <a:lnTo>
                    <a:pt x="2280" y="27626"/>
                  </a:lnTo>
                  <a:lnTo>
                    <a:pt x="2120" y="26988"/>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2"/>
            <p:cNvSpPr/>
            <p:nvPr/>
          </p:nvSpPr>
          <p:spPr>
            <a:xfrm>
              <a:off x="-5658309" y="612729"/>
              <a:ext cx="81259" cy="549705"/>
            </a:xfrm>
            <a:custGeom>
              <a:rect b="b" l="l" r="r" t="t"/>
              <a:pathLst>
                <a:path extrusionOk="0" fill="none" h="28277" w="4180">
                  <a:moveTo>
                    <a:pt x="2280" y="28277"/>
                  </a:moveTo>
                  <a:lnTo>
                    <a:pt x="326" y="20515"/>
                  </a:lnTo>
                  <a:lnTo>
                    <a:pt x="326" y="20515"/>
                  </a:lnTo>
                  <a:lnTo>
                    <a:pt x="218" y="19864"/>
                  </a:lnTo>
                  <a:lnTo>
                    <a:pt x="109" y="19213"/>
                  </a:lnTo>
                  <a:lnTo>
                    <a:pt x="1" y="17910"/>
                  </a:lnTo>
                  <a:lnTo>
                    <a:pt x="55" y="16662"/>
                  </a:lnTo>
                  <a:lnTo>
                    <a:pt x="164" y="15359"/>
                  </a:lnTo>
                  <a:lnTo>
                    <a:pt x="326" y="14111"/>
                  </a:lnTo>
                  <a:lnTo>
                    <a:pt x="598" y="12809"/>
                  </a:lnTo>
                  <a:lnTo>
                    <a:pt x="1141" y="10258"/>
                  </a:lnTo>
                  <a:lnTo>
                    <a:pt x="1683" y="7761"/>
                  </a:lnTo>
                  <a:lnTo>
                    <a:pt x="1900" y="6459"/>
                  </a:lnTo>
                  <a:lnTo>
                    <a:pt x="2063" y="5210"/>
                  </a:lnTo>
                  <a:lnTo>
                    <a:pt x="2172" y="3908"/>
                  </a:lnTo>
                  <a:lnTo>
                    <a:pt x="2172" y="2605"/>
                  </a:lnTo>
                  <a:lnTo>
                    <a:pt x="2117" y="1303"/>
                  </a:lnTo>
                  <a:lnTo>
                    <a:pt x="2009" y="651"/>
                  </a:lnTo>
                  <a:lnTo>
                    <a:pt x="1846" y="0"/>
                  </a:lnTo>
                  <a:lnTo>
                    <a:pt x="3854" y="8033"/>
                  </a:lnTo>
                  <a:lnTo>
                    <a:pt x="3854" y="8033"/>
                  </a:lnTo>
                  <a:lnTo>
                    <a:pt x="4017" y="8630"/>
                  </a:lnTo>
                  <a:lnTo>
                    <a:pt x="4071" y="9281"/>
                  </a:lnTo>
                  <a:lnTo>
                    <a:pt x="4180" y="10583"/>
                  </a:lnTo>
                  <a:lnTo>
                    <a:pt x="4180" y="11832"/>
                  </a:lnTo>
                  <a:lnTo>
                    <a:pt x="4071" y="13134"/>
                  </a:lnTo>
                  <a:lnTo>
                    <a:pt x="3854" y="14383"/>
                  </a:lnTo>
                  <a:lnTo>
                    <a:pt x="3637" y="15631"/>
                  </a:lnTo>
                  <a:lnTo>
                    <a:pt x="3040" y="18127"/>
                  </a:lnTo>
                  <a:lnTo>
                    <a:pt x="2497" y="20624"/>
                  </a:lnTo>
                  <a:lnTo>
                    <a:pt x="2280" y="21927"/>
                  </a:lnTo>
                  <a:lnTo>
                    <a:pt x="2063" y="23175"/>
                  </a:lnTo>
                  <a:lnTo>
                    <a:pt x="1955" y="24423"/>
                  </a:lnTo>
                  <a:lnTo>
                    <a:pt x="1955" y="25726"/>
                  </a:lnTo>
                  <a:lnTo>
                    <a:pt x="2063" y="26974"/>
                  </a:lnTo>
                  <a:lnTo>
                    <a:pt x="2117" y="27625"/>
                  </a:lnTo>
                  <a:lnTo>
                    <a:pt x="2226" y="28277"/>
                  </a:lnTo>
                  <a:lnTo>
                    <a:pt x="2280" y="282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2"/>
            <p:cNvSpPr/>
            <p:nvPr/>
          </p:nvSpPr>
          <p:spPr>
            <a:xfrm>
              <a:off x="-5620323" y="768872"/>
              <a:ext cx="82309" cy="544437"/>
            </a:xfrm>
            <a:custGeom>
              <a:rect b="b" l="l" r="r" t="t"/>
              <a:pathLst>
                <a:path extrusionOk="0" h="28006" w="4234">
                  <a:moveTo>
                    <a:pt x="1954" y="1"/>
                  </a:moveTo>
                  <a:lnTo>
                    <a:pt x="2009" y="489"/>
                  </a:lnTo>
                  <a:lnTo>
                    <a:pt x="2117" y="1086"/>
                  </a:lnTo>
                  <a:lnTo>
                    <a:pt x="2117" y="1846"/>
                  </a:lnTo>
                  <a:lnTo>
                    <a:pt x="2117" y="2768"/>
                  </a:lnTo>
                  <a:lnTo>
                    <a:pt x="2009" y="3908"/>
                  </a:lnTo>
                  <a:lnTo>
                    <a:pt x="1846" y="5374"/>
                  </a:lnTo>
                  <a:lnTo>
                    <a:pt x="1520" y="7165"/>
                  </a:lnTo>
                  <a:lnTo>
                    <a:pt x="1086" y="9336"/>
                  </a:lnTo>
                  <a:lnTo>
                    <a:pt x="760" y="11181"/>
                  </a:lnTo>
                  <a:lnTo>
                    <a:pt x="435" y="12863"/>
                  </a:lnTo>
                  <a:lnTo>
                    <a:pt x="218" y="14329"/>
                  </a:lnTo>
                  <a:lnTo>
                    <a:pt x="55" y="15631"/>
                  </a:lnTo>
                  <a:lnTo>
                    <a:pt x="1" y="16880"/>
                  </a:lnTo>
                  <a:lnTo>
                    <a:pt x="1" y="18019"/>
                  </a:lnTo>
                  <a:lnTo>
                    <a:pt x="109" y="19159"/>
                  </a:lnTo>
                  <a:lnTo>
                    <a:pt x="326" y="20245"/>
                  </a:lnTo>
                  <a:lnTo>
                    <a:pt x="2280" y="28006"/>
                  </a:lnTo>
                  <a:lnTo>
                    <a:pt x="2117" y="27354"/>
                  </a:lnTo>
                  <a:lnTo>
                    <a:pt x="2063" y="26703"/>
                  </a:lnTo>
                  <a:lnTo>
                    <a:pt x="1954" y="25455"/>
                  </a:lnTo>
                  <a:lnTo>
                    <a:pt x="2009" y="24207"/>
                  </a:lnTo>
                  <a:lnTo>
                    <a:pt x="2117" y="22958"/>
                  </a:lnTo>
                  <a:lnTo>
                    <a:pt x="2280" y="21710"/>
                  </a:lnTo>
                  <a:lnTo>
                    <a:pt x="2551" y="20462"/>
                  </a:lnTo>
                  <a:lnTo>
                    <a:pt x="3094" y="17965"/>
                  </a:lnTo>
                  <a:lnTo>
                    <a:pt x="3691" y="15523"/>
                  </a:lnTo>
                  <a:lnTo>
                    <a:pt x="3908" y="14274"/>
                  </a:lnTo>
                  <a:lnTo>
                    <a:pt x="4125" y="13026"/>
                  </a:lnTo>
                  <a:lnTo>
                    <a:pt x="4234" y="11778"/>
                  </a:lnTo>
                  <a:lnTo>
                    <a:pt x="4234" y="10530"/>
                  </a:lnTo>
                  <a:lnTo>
                    <a:pt x="4180" y="9227"/>
                  </a:lnTo>
                  <a:lnTo>
                    <a:pt x="4071" y="8630"/>
                  </a:lnTo>
                  <a:lnTo>
                    <a:pt x="3963" y="7979"/>
                  </a:lnTo>
                  <a:lnTo>
                    <a:pt x="19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2"/>
            <p:cNvSpPr/>
            <p:nvPr/>
          </p:nvSpPr>
          <p:spPr>
            <a:xfrm>
              <a:off x="-5620323" y="768872"/>
              <a:ext cx="82309" cy="544437"/>
            </a:xfrm>
            <a:custGeom>
              <a:rect b="b" l="l" r="r" t="t"/>
              <a:pathLst>
                <a:path extrusionOk="0" fill="none" h="28006" w="4234">
                  <a:moveTo>
                    <a:pt x="2280" y="28006"/>
                  </a:moveTo>
                  <a:lnTo>
                    <a:pt x="326" y="20245"/>
                  </a:lnTo>
                  <a:lnTo>
                    <a:pt x="326" y="20245"/>
                  </a:lnTo>
                  <a:lnTo>
                    <a:pt x="109" y="19159"/>
                  </a:lnTo>
                  <a:lnTo>
                    <a:pt x="1" y="18019"/>
                  </a:lnTo>
                  <a:lnTo>
                    <a:pt x="1" y="16880"/>
                  </a:lnTo>
                  <a:lnTo>
                    <a:pt x="55" y="15631"/>
                  </a:lnTo>
                  <a:lnTo>
                    <a:pt x="218" y="14329"/>
                  </a:lnTo>
                  <a:lnTo>
                    <a:pt x="435" y="12863"/>
                  </a:lnTo>
                  <a:lnTo>
                    <a:pt x="760" y="11181"/>
                  </a:lnTo>
                  <a:lnTo>
                    <a:pt x="1086" y="9336"/>
                  </a:lnTo>
                  <a:lnTo>
                    <a:pt x="1086" y="9336"/>
                  </a:lnTo>
                  <a:lnTo>
                    <a:pt x="1520" y="7165"/>
                  </a:lnTo>
                  <a:lnTo>
                    <a:pt x="1846" y="5374"/>
                  </a:lnTo>
                  <a:lnTo>
                    <a:pt x="2009" y="3908"/>
                  </a:lnTo>
                  <a:lnTo>
                    <a:pt x="2117" y="2768"/>
                  </a:lnTo>
                  <a:lnTo>
                    <a:pt x="2117" y="1846"/>
                  </a:lnTo>
                  <a:lnTo>
                    <a:pt x="2117" y="1086"/>
                  </a:lnTo>
                  <a:lnTo>
                    <a:pt x="2009" y="489"/>
                  </a:lnTo>
                  <a:lnTo>
                    <a:pt x="1954" y="1"/>
                  </a:lnTo>
                  <a:lnTo>
                    <a:pt x="3963" y="7979"/>
                  </a:lnTo>
                  <a:lnTo>
                    <a:pt x="3963" y="7979"/>
                  </a:lnTo>
                  <a:lnTo>
                    <a:pt x="4071" y="8630"/>
                  </a:lnTo>
                  <a:lnTo>
                    <a:pt x="4180" y="9227"/>
                  </a:lnTo>
                  <a:lnTo>
                    <a:pt x="4234" y="10530"/>
                  </a:lnTo>
                  <a:lnTo>
                    <a:pt x="4234" y="11778"/>
                  </a:lnTo>
                  <a:lnTo>
                    <a:pt x="4125" y="13026"/>
                  </a:lnTo>
                  <a:lnTo>
                    <a:pt x="3908" y="14274"/>
                  </a:lnTo>
                  <a:lnTo>
                    <a:pt x="3691" y="15523"/>
                  </a:lnTo>
                  <a:lnTo>
                    <a:pt x="3094" y="17965"/>
                  </a:lnTo>
                  <a:lnTo>
                    <a:pt x="2551" y="20462"/>
                  </a:lnTo>
                  <a:lnTo>
                    <a:pt x="2280" y="21710"/>
                  </a:lnTo>
                  <a:lnTo>
                    <a:pt x="2117" y="22958"/>
                  </a:lnTo>
                  <a:lnTo>
                    <a:pt x="2009" y="24207"/>
                  </a:lnTo>
                  <a:lnTo>
                    <a:pt x="1954" y="25455"/>
                  </a:lnTo>
                  <a:lnTo>
                    <a:pt x="2063" y="26703"/>
                  </a:lnTo>
                  <a:lnTo>
                    <a:pt x="2117" y="27354"/>
                  </a:lnTo>
                  <a:lnTo>
                    <a:pt x="2280" y="28006"/>
                  </a:lnTo>
                  <a:lnTo>
                    <a:pt x="2280" y="280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2"/>
            <p:cNvSpPr/>
            <p:nvPr/>
          </p:nvSpPr>
          <p:spPr>
            <a:xfrm>
              <a:off x="-5543302" y="1080125"/>
              <a:ext cx="82309" cy="534930"/>
            </a:xfrm>
            <a:custGeom>
              <a:rect b="b" l="l" r="r" t="t"/>
              <a:pathLst>
                <a:path extrusionOk="0" h="27517" w="4234">
                  <a:moveTo>
                    <a:pt x="2009" y="0"/>
                  </a:moveTo>
                  <a:lnTo>
                    <a:pt x="2117" y="651"/>
                  </a:lnTo>
                  <a:lnTo>
                    <a:pt x="2226" y="1411"/>
                  </a:lnTo>
                  <a:lnTo>
                    <a:pt x="2172" y="2280"/>
                  </a:lnTo>
                  <a:lnTo>
                    <a:pt x="2117" y="3257"/>
                  </a:lnTo>
                  <a:lnTo>
                    <a:pt x="2009" y="4396"/>
                  </a:lnTo>
                  <a:lnTo>
                    <a:pt x="1792" y="5699"/>
                  </a:lnTo>
                  <a:lnTo>
                    <a:pt x="1140" y="9010"/>
                  </a:lnTo>
                  <a:lnTo>
                    <a:pt x="760" y="10855"/>
                  </a:lnTo>
                  <a:lnTo>
                    <a:pt x="435" y="12483"/>
                  </a:lnTo>
                  <a:lnTo>
                    <a:pt x="218" y="13948"/>
                  </a:lnTo>
                  <a:lnTo>
                    <a:pt x="55" y="15251"/>
                  </a:lnTo>
                  <a:lnTo>
                    <a:pt x="1" y="16445"/>
                  </a:lnTo>
                  <a:lnTo>
                    <a:pt x="1" y="17585"/>
                  </a:lnTo>
                  <a:lnTo>
                    <a:pt x="109" y="18670"/>
                  </a:lnTo>
                  <a:lnTo>
                    <a:pt x="272" y="19756"/>
                  </a:lnTo>
                  <a:lnTo>
                    <a:pt x="2199" y="27358"/>
                  </a:lnTo>
                  <a:lnTo>
                    <a:pt x="2063" y="26540"/>
                  </a:lnTo>
                  <a:lnTo>
                    <a:pt x="1954" y="25563"/>
                  </a:lnTo>
                  <a:lnTo>
                    <a:pt x="1954" y="24532"/>
                  </a:lnTo>
                  <a:lnTo>
                    <a:pt x="2009" y="23392"/>
                  </a:lnTo>
                  <a:lnTo>
                    <a:pt x="2117" y="22144"/>
                  </a:lnTo>
                  <a:lnTo>
                    <a:pt x="2334" y="20678"/>
                  </a:lnTo>
                  <a:lnTo>
                    <a:pt x="2660" y="18996"/>
                  </a:lnTo>
                  <a:lnTo>
                    <a:pt x="3040" y="17042"/>
                  </a:lnTo>
                  <a:lnTo>
                    <a:pt x="3745" y="13623"/>
                  </a:lnTo>
                  <a:lnTo>
                    <a:pt x="3963" y="12320"/>
                  </a:lnTo>
                  <a:lnTo>
                    <a:pt x="4125" y="11181"/>
                  </a:lnTo>
                  <a:lnTo>
                    <a:pt x="4180" y="10258"/>
                  </a:lnTo>
                  <a:lnTo>
                    <a:pt x="4234" y="9390"/>
                  </a:lnTo>
                  <a:lnTo>
                    <a:pt x="4125" y="8684"/>
                  </a:lnTo>
                  <a:lnTo>
                    <a:pt x="4017" y="7978"/>
                  </a:lnTo>
                  <a:lnTo>
                    <a:pt x="2009" y="0"/>
                  </a:lnTo>
                  <a:close/>
                  <a:moveTo>
                    <a:pt x="2199" y="27358"/>
                  </a:moveTo>
                  <a:lnTo>
                    <a:pt x="2226" y="27517"/>
                  </a:lnTo>
                  <a:lnTo>
                    <a:pt x="2226" y="27463"/>
                  </a:lnTo>
                  <a:lnTo>
                    <a:pt x="2199" y="273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2"/>
            <p:cNvSpPr/>
            <p:nvPr/>
          </p:nvSpPr>
          <p:spPr>
            <a:xfrm>
              <a:off x="-5543302" y="1080125"/>
              <a:ext cx="82309" cy="534930"/>
            </a:xfrm>
            <a:custGeom>
              <a:rect b="b" l="l" r="r" t="t"/>
              <a:pathLst>
                <a:path extrusionOk="0" fill="none" h="27517" w="4234">
                  <a:moveTo>
                    <a:pt x="2226" y="27463"/>
                  </a:moveTo>
                  <a:lnTo>
                    <a:pt x="272" y="19756"/>
                  </a:lnTo>
                  <a:lnTo>
                    <a:pt x="272" y="19756"/>
                  </a:lnTo>
                  <a:lnTo>
                    <a:pt x="109" y="18670"/>
                  </a:lnTo>
                  <a:lnTo>
                    <a:pt x="1" y="17585"/>
                  </a:lnTo>
                  <a:lnTo>
                    <a:pt x="1" y="16445"/>
                  </a:lnTo>
                  <a:lnTo>
                    <a:pt x="55" y="15251"/>
                  </a:lnTo>
                  <a:lnTo>
                    <a:pt x="218" y="13948"/>
                  </a:lnTo>
                  <a:lnTo>
                    <a:pt x="435" y="12483"/>
                  </a:lnTo>
                  <a:lnTo>
                    <a:pt x="760" y="10855"/>
                  </a:lnTo>
                  <a:lnTo>
                    <a:pt x="1140" y="9010"/>
                  </a:lnTo>
                  <a:lnTo>
                    <a:pt x="1140" y="9010"/>
                  </a:lnTo>
                  <a:lnTo>
                    <a:pt x="1792" y="5699"/>
                  </a:lnTo>
                  <a:lnTo>
                    <a:pt x="2009" y="4396"/>
                  </a:lnTo>
                  <a:lnTo>
                    <a:pt x="2117" y="3257"/>
                  </a:lnTo>
                  <a:lnTo>
                    <a:pt x="2172" y="2280"/>
                  </a:lnTo>
                  <a:lnTo>
                    <a:pt x="2226" y="1411"/>
                  </a:lnTo>
                  <a:lnTo>
                    <a:pt x="2117" y="651"/>
                  </a:lnTo>
                  <a:lnTo>
                    <a:pt x="2009" y="0"/>
                  </a:lnTo>
                  <a:lnTo>
                    <a:pt x="4017" y="7978"/>
                  </a:lnTo>
                  <a:lnTo>
                    <a:pt x="4017" y="7978"/>
                  </a:lnTo>
                  <a:lnTo>
                    <a:pt x="4125" y="8684"/>
                  </a:lnTo>
                  <a:lnTo>
                    <a:pt x="4234" y="9390"/>
                  </a:lnTo>
                  <a:lnTo>
                    <a:pt x="4180" y="10258"/>
                  </a:lnTo>
                  <a:lnTo>
                    <a:pt x="4125" y="11181"/>
                  </a:lnTo>
                  <a:lnTo>
                    <a:pt x="3963" y="12320"/>
                  </a:lnTo>
                  <a:lnTo>
                    <a:pt x="3745" y="13623"/>
                  </a:lnTo>
                  <a:lnTo>
                    <a:pt x="3040" y="17042"/>
                  </a:lnTo>
                  <a:lnTo>
                    <a:pt x="3040" y="17042"/>
                  </a:lnTo>
                  <a:lnTo>
                    <a:pt x="2660" y="18996"/>
                  </a:lnTo>
                  <a:lnTo>
                    <a:pt x="2334" y="20678"/>
                  </a:lnTo>
                  <a:lnTo>
                    <a:pt x="2117" y="22144"/>
                  </a:lnTo>
                  <a:lnTo>
                    <a:pt x="2009" y="23392"/>
                  </a:lnTo>
                  <a:lnTo>
                    <a:pt x="1954" y="24532"/>
                  </a:lnTo>
                  <a:lnTo>
                    <a:pt x="1954" y="25563"/>
                  </a:lnTo>
                  <a:lnTo>
                    <a:pt x="2063" y="26540"/>
                  </a:lnTo>
                  <a:lnTo>
                    <a:pt x="2226" y="27517"/>
                  </a:lnTo>
                  <a:lnTo>
                    <a:pt x="2226" y="274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2"/>
            <p:cNvSpPr/>
            <p:nvPr/>
          </p:nvSpPr>
          <p:spPr>
            <a:xfrm>
              <a:off x="-5467331" y="1389260"/>
              <a:ext cx="84428" cy="526494"/>
            </a:xfrm>
            <a:custGeom>
              <a:rect b="b" l="l" r="r" t="t"/>
              <a:pathLst>
                <a:path extrusionOk="0" h="27083" w="4343">
                  <a:moveTo>
                    <a:pt x="2171" y="0"/>
                  </a:moveTo>
                  <a:lnTo>
                    <a:pt x="2280" y="760"/>
                  </a:lnTo>
                  <a:lnTo>
                    <a:pt x="2334" y="1520"/>
                  </a:lnTo>
                  <a:lnTo>
                    <a:pt x="2280" y="2388"/>
                  </a:lnTo>
                  <a:lnTo>
                    <a:pt x="2226" y="3365"/>
                  </a:lnTo>
                  <a:lnTo>
                    <a:pt x="2063" y="4451"/>
                  </a:lnTo>
                  <a:lnTo>
                    <a:pt x="1846" y="5699"/>
                  </a:lnTo>
                  <a:lnTo>
                    <a:pt x="1194" y="8738"/>
                  </a:lnTo>
                  <a:lnTo>
                    <a:pt x="814" y="10584"/>
                  </a:lnTo>
                  <a:lnTo>
                    <a:pt x="489" y="12158"/>
                  </a:lnTo>
                  <a:lnTo>
                    <a:pt x="272" y="13623"/>
                  </a:lnTo>
                  <a:lnTo>
                    <a:pt x="109" y="14871"/>
                  </a:lnTo>
                  <a:lnTo>
                    <a:pt x="0" y="16065"/>
                  </a:lnTo>
                  <a:lnTo>
                    <a:pt x="55" y="17205"/>
                  </a:lnTo>
                  <a:lnTo>
                    <a:pt x="109" y="18236"/>
                  </a:lnTo>
                  <a:lnTo>
                    <a:pt x="272" y="19322"/>
                  </a:lnTo>
                  <a:lnTo>
                    <a:pt x="2139" y="26540"/>
                  </a:lnTo>
                  <a:lnTo>
                    <a:pt x="2063" y="26106"/>
                  </a:lnTo>
                  <a:lnTo>
                    <a:pt x="2008" y="25129"/>
                  </a:lnTo>
                  <a:lnTo>
                    <a:pt x="1954" y="24152"/>
                  </a:lnTo>
                  <a:lnTo>
                    <a:pt x="2008" y="23012"/>
                  </a:lnTo>
                  <a:lnTo>
                    <a:pt x="2171" y="21764"/>
                  </a:lnTo>
                  <a:lnTo>
                    <a:pt x="2388" y="20299"/>
                  </a:lnTo>
                  <a:lnTo>
                    <a:pt x="2714" y="18670"/>
                  </a:lnTo>
                  <a:lnTo>
                    <a:pt x="3148" y="16825"/>
                  </a:lnTo>
                  <a:lnTo>
                    <a:pt x="3799" y="13732"/>
                  </a:lnTo>
                  <a:lnTo>
                    <a:pt x="4017" y="12483"/>
                  </a:lnTo>
                  <a:lnTo>
                    <a:pt x="4179" y="11398"/>
                  </a:lnTo>
                  <a:lnTo>
                    <a:pt x="4288" y="10421"/>
                  </a:lnTo>
                  <a:lnTo>
                    <a:pt x="4342" y="9552"/>
                  </a:lnTo>
                  <a:lnTo>
                    <a:pt x="4288" y="8738"/>
                  </a:lnTo>
                  <a:lnTo>
                    <a:pt x="4179" y="8033"/>
                  </a:lnTo>
                  <a:lnTo>
                    <a:pt x="2171" y="0"/>
                  </a:lnTo>
                  <a:close/>
                  <a:moveTo>
                    <a:pt x="2139" y="26540"/>
                  </a:moveTo>
                  <a:lnTo>
                    <a:pt x="2226" y="27029"/>
                  </a:lnTo>
                  <a:lnTo>
                    <a:pt x="2280" y="27083"/>
                  </a:lnTo>
                  <a:lnTo>
                    <a:pt x="2139" y="2654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2"/>
            <p:cNvSpPr/>
            <p:nvPr/>
          </p:nvSpPr>
          <p:spPr>
            <a:xfrm>
              <a:off x="-5467331" y="1389260"/>
              <a:ext cx="84428" cy="526494"/>
            </a:xfrm>
            <a:custGeom>
              <a:rect b="b" l="l" r="r" t="t"/>
              <a:pathLst>
                <a:path extrusionOk="0" fill="none" h="27083" w="4343">
                  <a:moveTo>
                    <a:pt x="2280" y="27083"/>
                  </a:moveTo>
                  <a:lnTo>
                    <a:pt x="272" y="19322"/>
                  </a:lnTo>
                  <a:lnTo>
                    <a:pt x="272" y="19322"/>
                  </a:lnTo>
                  <a:lnTo>
                    <a:pt x="109" y="18236"/>
                  </a:lnTo>
                  <a:lnTo>
                    <a:pt x="55" y="17205"/>
                  </a:lnTo>
                  <a:lnTo>
                    <a:pt x="0" y="16065"/>
                  </a:lnTo>
                  <a:lnTo>
                    <a:pt x="109" y="14871"/>
                  </a:lnTo>
                  <a:lnTo>
                    <a:pt x="272" y="13623"/>
                  </a:lnTo>
                  <a:lnTo>
                    <a:pt x="489" y="12158"/>
                  </a:lnTo>
                  <a:lnTo>
                    <a:pt x="814" y="10584"/>
                  </a:lnTo>
                  <a:lnTo>
                    <a:pt x="1194" y="8738"/>
                  </a:lnTo>
                  <a:lnTo>
                    <a:pt x="1194" y="8738"/>
                  </a:lnTo>
                  <a:lnTo>
                    <a:pt x="1846" y="5699"/>
                  </a:lnTo>
                  <a:lnTo>
                    <a:pt x="2063" y="4451"/>
                  </a:lnTo>
                  <a:lnTo>
                    <a:pt x="2226" y="3365"/>
                  </a:lnTo>
                  <a:lnTo>
                    <a:pt x="2280" y="2388"/>
                  </a:lnTo>
                  <a:lnTo>
                    <a:pt x="2334" y="1520"/>
                  </a:lnTo>
                  <a:lnTo>
                    <a:pt x="2280" y="760"/>
                  </a:lnTo>
                  <a:lnTo>
                    <a:pt x="2171" y="0"/>
                  </a:lnTo>
                  <a:lnTo>
                    <a:pt x="4179" y="8033"/>
                  </a:lnTo>
                  <a:lnTo>
                    <a:pt x="4179" y="8033"/>
                  </a:lnTo>
                  <a:lnTo>
                    <a:pt x="4288" y="8738"/>
                  </a:lnTo>
                  <a:lnTo>
                    <a:pt x="4342" y="9552"/>
                  </a:lnTo>
                  <a:lnTo>
                    <a:pt x="4288" y="10421"/>
                  </a:lnTo>
                  <a:lnTo>
                    <a:pt x="4179" y="11398"/>
                  </a:lnTo>
                  <a:lnTo>
                    <a:pt x="4017" y="12483"/>
                  </a:lnTo>
                  <a:lnTo>
                    <a:pt x="3799" y="13732"/>
                  </a:lnTo>
                  <a:lnTo>
                    <a:pt x="3148" y="16825"/>
                  </a:lnTo>
                  <a:lnTo>
                    <a:pt x="3148" y="16825"/>
                  </a:lnTo>
                  <a:lnTo>
                    <a:pt x="2714" y="18670"/>
                  </a:lnTo>
                  <a:lnTo>
                    <a:pt x="2388" y="20299"/>
                  </a:lnTo>
                  <a:lnTo>
                    <a:pt x="2171" y="21764"/>
                  </a:lnTo>
                  <a:lnTo>
                    <a:pt x="2008" y="23012"/>
                  </a:lnTo>
                  <a:lnTo>
                    <a:pt x="1954" y="24152"/>
                  </a:lnTo>
                  <a:lnTo>
                    <a:pt x="2008" y="25129"/>
                  </a:lnTo>
                  <a:lnTo>
                    <a:pt x="2063" y="26106"/>
                  </a:lnTo>
                  <a:lnTo>
                    <a:pt x="2226" y="27029"/>
                  </a:lnTo>
                  <a:lnTo>
                    <a:pt x="2280" y="270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2"/>
            <p:cNvSpPr/>
            <p:nvPr/>
          </p:nvSpPr>
          <p:spPr>
            <a:xfrm>
              <a:off x="-5390309" y="1700514"/>
              <a:ext cx="85478" cy="514888"/>
            </a:xfrm>
            <a:custGeom>
              <a:rect b="b" l="l" r="r" t="t"/>
              <a:pathLst>
                <a:path extrusionOk="0" h="26486" w="4397">
                  <a:moveTo>
                    <a:pt x="2280" y="0"/>
                  </a:moveTo>
                  <a:lnTo>
                    <a:pt x="2388" y="706"/>
                  </a:lnTo>
                  <a:lnTo>
                    <a:pt x="2388" y="1411"/>
                  </a:lnTo>
                  <a:lnTo>
                    <a:pt x="2388" y="2225"/>
                  </a:lnTo>
                  <a:lnTo>
                    <a:pt x="2280" y="3094"/>
                  </a:lnTo>
                  <a:lnTo>
                    <a:pt x="2117" y="4071"/>
                  </a:lnTo>
                  <a:lnTo>
                    <a:pt x="1954" y="5210"/>
                  </a:lnTo>
                  <a:lnTo>
                    <a:pt x="1357" y="7870"/>
                  </a:lnTo>
                  <a:lnTo>
                    <a:pt x="597" y="11397"/>
                  </a:lnTo>
                  <a:lnTo>
                    <a:pt x="326" y="12863"/>
                  </a:lnTo>
                  <a:lnTo>
                    <a:pt x="109" y="14220"/>
                  </a:lnTo>
                  <a:lnTo>
                    <a:pt x="0" y="15468"/>
                  </a:lnTo>
                  <a:lnTo>
                    <a:pt x="0" y="16608"/>
                  </a:lnTo>
                  <a:lnTo>
                    <a:pt x="109" y="17693"/>
                  </a:lnTo>
                  <a:lnTo>
                    <a:pt x="272" y="18779"/>
                  </a:lnTo>
                  <a:lnTo>
                    <a:pt x="2225" y="26485"/>
                  </a:lnTo>
                  <a:lnTo>
                    <a:pt x="2063" y="25454"/>
                  </a:lnTo>
                  <a:lnTo>
                    <a:pt x="1954" y="24423"/>
                  </a:lnTo>
                  <a:lnTo>
                    <a:pt x="1954" y="23338"/>
                  </a:lnTo>
                  <a:lnTo>
                    <a:pt x="2063" y="22198"/>
                  </a:lnTo>
                  <a:lnTo>
                    <a:pt x="2225" y="20841"/>
                  </a:lnTo>
                  <a:lnTo>
                    <a:pt x="2551" y="19321"/>
                  </a:lnTo>
                  <a:lnTo>
                    <a:pt x="2877" y="17585"/>
                  </a:lnTo>
                  <a:lnTo>
                    <a:pt x="3365" y="15577"/>
                  </a:lnTo>
                  <a:lnTo>
                    <a:pt x="3908" y="13188"/>
                  </a:lnTo>
                  <a:lnTo>
                    <a:pt x="4125" y="12103"/>
                  </a:lnTo>
                  <a:lnTo>
                    <a:pt x="4288" y="11126"/>
                  </a:lnTo>
                  <a:lnTo>
                    <a:pt x="4396" y="10258"/>
                  </a:lnTo>
                  <a:lnTo>
                    <a:pt x="4396" y="9444"/>
                  </a:lnTo>
                  <a:lnTo>
                    <a:pt x="4396" y="8684"/>
                  </a:lnTo>
                  <a:lnTo>
                    <a:pt x="4288" y="7978"/>
                  </a:lnTo>
                  <a:lnTo>
                    <a:pt x="22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2"/>
            <p:cNvSpPr/>
            <p:nvPr/>
          </p:nvSpPr>
          <p:spPr>
            <a:xfrm>
              <a:off x="-5390309" y="1700514"/>
              <a:ext cx="85478" cy="514888"/>
            </a:xfrm>
            <a:custGeom>
              <a:rect b="b" l="l" r="r" t="t"/>
              <a:pathLst>
                <a:path extrusionOk="0" fill="none" h="26486" w="4397">
                  <a:moveTo>
                    <a:pt x="2225" y="26485"/>
                  </a:moveTo>
                  <a:lnTo>
                    <a:pt x="2225" y="26485"/>
                  </a:lnTo>
                  <a:lnTo>
                    <a:pt x="2063" y="25454"/>
                  </a:lnTo>
                  <a:lnTo>
                    <a:pt x="1954" y="24423"/>
                  </a:lnTo>
                  <a:lnTo>
                    <a:pt x="1954" y="23338"/>
                  </a:lnTo>
                  <a:lnTo>
                    <a:pt x="2063" y="22198"/>
                  </a:lnTo>
                  <a:lnTo>
                    <a:pt x="2225" y="20841"/>
                  </a:lnTo>
                  <a:lnTo>
                    <a:pt x="2551" y="19321"/>
                  </a:lnTo>
                  <a:lnTo>
                    <a:pt x="2877" y="17585"/>
                  </a:lnTo>
                  <a:lnTo>
                    <a:pt x="3365" y="15577"/>
                  </a:lnTo>
                  <a:lnTo>
                    <a:pt x="3365" y="15577"/>
                  </a:lnTo>
                  <a:lnTo>
                    <a:pt x="3908" y="13188"/>
                  </a:lnTo>
                  <a:lnTo>
                    <a:pt x="4125" y="12103"/>
                  </a:lnTo>
                  <a:lnTo>
                    <a:pt x="4288" y="11126"/>
                  </a:lnTo>
                  <a:lnTo>
                    <a:pt x="4396" y="10258"/>
                  </a:lnTo>
                  <a:lnTo>
                    <a:pt x="4396" y="9444"/>
                  </a:lnTo>
                  <a:lnTo>
                    <a:pt x="4396" y="8684"/>
                  </a:lnTo>
                  <a:lnTo>
                    <a:pt x="4288" y="7978"/>
                  </a:lnTo>
                  <a:lnTo>
                    <a:pt x="4288" y="7978"/>
                  </a:lnTo>
                  <a:lnTo>
                    <a:pt x="2280" y="0"/>
                  </a:lnTo>
                  <a:lnTo>
                    <a:pt x="2280" y="0"/>
                  </a:lnTo>
                  <a:lnTo>
                    <a:pt x="2388" y="706"/>
                  </a:lnTo>
                  <a:lnTo>
                    <a:pt x="2388" y="1411"/>
                  </a:lnTo>
                  <a:lnTo>
                    <a:pt x="2388" y="2225"/>
                  </a:lnTo>
                  <a:lnTo>
                    <a:pt x="2280" y="3094"/>
                  </a:lnTo>
                  <a:lnTo>
                    <a:pt x="2117" y="4071"/>
                  </a:lnTo>
                  <a:lnTo>
                    <a:pt x="1954" y="5210"/>
                  </a:lnTo>
                  <a:lnTo>
                    <a:pt x="1357" y="7870"/>
                  </a:lnTo>
                  <a:lnTo>
                    <a:pt x="1357" y="7870"/>
                  </a:lnTo>
                  <a:lnTo>
                    <a:pt x="597" y="11397"/>
                  </a:lnTo>
                  <a:lnTo>
                    <a:pt x="326" y="12863"/>
                  </a:lnTo>
                  <a:lnTo>
                    <a:pt x="109" y="14220"/>
                  </a:lnTo>
                  <a:lnTo>
                    <a:pt x="0" y="15468"/>
                  </a:lnTo>
                  <a:lnTo>
                    <a:pt x="0" y="16608"/>
                  </a:lnTo>
                  <a:lnTo>
                    <a:pt x="109" y="17693"/>
                  </a:lnTo>
                  <a:lnTo>
                    <a:pt x="272" y="18779"/>
                  </a:lnTo>
                  <a:lnTo>
                    <a:pt x="2225" y="26485"/>
                  </a:lnTo>
                  <a:lnTo>
                    <a:pt x="2225" y="264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2"/>
            <p:cNvSpPr/>
            <p:nvPr/>
          </p:nvSpPr>
          <p:spPr>
            <a:xfrm>
              <a:off x="-5311188" y="2021255"/>
              <a:ext cx="90765" cy="513838"/>
            </a:xfrm>
            <a:custGeom>
              <a:rect b="b" l="l" r="r" t="t"/>
              <a:pathLst>
                <a:path extrusionOk="0" h="26432" w="4669">
                  <a:moveTo>
                    <a:pt x="2389" y="0"/>
                  </a:moveTo>
                  <a:lnTo>
                    <a:pt x="2443" y="597"/>
                  </a:lnTo>
                  <a:lnTo>
                    <a:pt x="2497" y="1194"/>
                  </a:lnTo>
                  <a:lnTo>
                    <a:pt x="2497" y="1845"/>
                  </a:lnTo>
                  <a:lnTo>
                    <a:pt x="2389" y="2605"/>
                  </a:lnTo>
                  <a:lnTo>
                    <a:pt x="2280" y="3474"/>
                  </a:lnTo>
                  <a:lnTo>
                    <a:pt x="2063" y="4505"/>
                  </a:lnTo>
                  <a:lnTo>
                    <a:pt x="1520" y="7056"/>
                  </a:lnTo>
                  <a:lnTo>
                    <a:pt x="652" y="10692"/>
                  </a:lnTo>
                  <a:lnTo>
                    <a:pt x="326" y="12212"/>
                  </a:lnTo>
                  <a:lnTo>
                    <a:pt x="109" y="13569"/>
                  </a:lnTo>
                  <a:lnTo>
                    <a:pt x="1" y="14871"/>
                  </a:lnTo>
                  <a:lnTo>
                    <a:pt x="1" y="16011"/>
                  </a:lnTo>
                  <a:lnTo>
                    <a:pt x="55" y="17096"/>
                  </a:lnTo>
                  <a:lnTo>
                    <a:pt x="218" y="18182"/>
                  </a:lnTo>
                  <a:lnTo>
                    <a:pt x="2257" y="26286"/>
                  </a:lnTo>
                  <a:lnTo>
                    <a:pt x="2117" y="25400"/>
                  </a:lnTo>
                  <a:lnTo>
                    <a:pt x="2063" y="24315"/>
                  </a:lnTo>
                  <a:lnTo>
                    <a:pt x="2063" y="23229"/>
                  </a:lnTo>
                  <a:lnTo>
                    <a:pt x="2226" y="22035"/>
                  </a:lnTo>
                  <a:lnTo>
                    <a:pt x="2443" y="20678"/>
                  </a:lnTo>
                  <a:lnTo>
                    <a:pt x="2714" y="19104"/>
                  </a:lnTo>
                  <a:lnTo>
                    <a:pt x="3149" y="17368"/>
                  </a:lnTo>
                  <a:lnTo>
                    <a:pt x="3637" y="15305"/>
                  </a:lnTo>
                  <a:lnTo>
                    <a:pt x="4180" y="13080"/>
                  </a:lnTo>
                  <a:lnTo>
                    <a:pt x="4397" y="12103"/>
                  </a:lnTo>
                  <a:lnTo>
                    <a:pt x="4505" y="11289"/>
                  </a:lnTo>
                  <a:lnTo>
                    <a:pt x="4614" y="10475"/>
                  </a:lnTo>
                  <a:lnTo>
                    <a:pt x="4668" y="9769"/>
                  </a:lnTo>
                  <a:lnTo>
                    <a:pt x="4614" y="9118"/>
                  </a:lnTo>
                  <a:lnTo>
                    <a:pt x="4505" y="8575"/>
                  </a:lnTo>
                  <a:lnTo>
                    <a:pt x="2389" y="0"/>
                  </a:lnTo>
                  <a:close/>
                  <a:moveTo>
                    <a:pt x="2257" y="26286"/>
                  </a:moveTo>
                  <a:lnTo>
                    <a:pt x="2280" y="26431"/>
                  </a:lnTo>
                  <a:lnTo>
                    <a:pt x="2280" y="26377"/>
                  </a:lnTo>
                  <a:lnTo>
                    <a:pt x="2257" y="2628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2"/>
            <p:cNvSpPr/>
            <p:nvPr/>
          </p:nvSpPr>
          <p:spPr>
            <a:xfrm>
              <a:off x="-5311188" y="2021255"/>
              <a:ext cx="90765" cy="513838"/>
            </a:xfrm>
            <a:custGeom>
              <a:rect b="b" l="l" r="r" t="t"/>
              <a:pathLst>
                <a:path extrusionOk="0" fill="none" h="26432" w="4669">
                  <a:moveTo>
                    <a:pt x="2280" y="26431"/>
                  </a:moveTo>
                  <a:lnTo>
                    <a:pt x="2280" y="26431"/>
                  </a:lnTo>
                  <a:lnTo>
                    <a:pt x="2117" y="25400"/>
                  </a:lnTo>
                  <a:lnTo>
                    <a:pt x="2063" y="24315"/>
                  </a:lnTo>
                  <a:lnTo>
                    <a:pt x="2063" y="23229"/>
                  </a:lnTo>
                  <a:lnTo>
                    <a:pt x="2226" y="22035"/>
                  </a:lnTo>
                  <a:lnTo>
                    <a:pt x="2443" y="20678"/>
                  </a:lnTo>
                  <a:lnTo>
                    <a:pt x="2714" y="19104"/>
                  </a:lnTo>
                  <a:lnTo>
                    <a:pt x="3149" y="17368"/>
                  </a:lnTo>
                  <a:lnTo>
                    <a:pt x="3637" y="15305"/>
                  </a:lnTo>
                  <a:lnTo>
                    <a:pt x="3637" y="15305"/>
                  </a:lnTo>
                  <a:lnTo>
                    <a:pt x="4180" y="13080"/>
                  </a:lnTo>
                  <a:lnTo>
                    <a:pt x="4397" y="12103"/>
                  </a:lnTo>
                  <a:lnTo>
                    <a:pt x="4505" y="11289"/>
                  </a:lnTo>
                  <a:lnTo>
                    <a:pt x="4614" y="10475"/>
                  </a:lnTo>
                  <a:lnTo>
                    <a:pt x="4668" y="9769"/>
                  </a:lnTo>
                  <a:lnTo>
                    <a:pt x="4614" y="9118"/>
                  </a:lnTo>
                  <a:lnTo>
                    <a:pt x="4505" y="8575"/>
                  </a:lnTo>
                  <a:lnTo>
                    <a:pt x="2389" y="0"/>
                  </a:lnTo>
                  <a:lnTo>
                    <a:pt x="2389" y="0"/>
                  </a:lnTo>
                  <a:lnTo>
                    <a:pt x="2443" y="597"/>
                  </a:lnTo>
                  <a:lnTo>
                    <a:pt x="2497" y="1194"/>
                  </a:lnTo>
                  <a:lnTo>
                    <a:pt x="2497" y="1845"/>
                  </a:lnTo>
                  <a:lnTo>
                    <a:pt x="2389" y="2605"/>
                  </a:lnTo>
                  <a:lnTo>
                    <a:pt x="2280" y="3474"/>
                  </a:lnTo>
                  <a:lnTo>
                    <a:pt x="2063" y="4505"/>
                  </a:lnTo>
                  <a:lnTo>
                    <a:pt x="1520" y="7056"/>
                  </a:lnTo>
                  <a:lnTo>
                    <a:pt x="1520" y="7056"/>
                  </a:lnTo>
                  <a:lnTo>
                    <a:pt x="652" y="10692"/>
                  </a:lnTo>
                  <a:lnTo>
                    <a:pt x="326" y="12212"/>
                  </a:lnTo>
                  <a:lnTo>
                    <a:pt x="109" y="13569"/>
                  </a:lnTo>
                  <a:lnTo>
                    <a:pt x="1" y="14871"/>
                  </a:lnTo>
                  <a:lnTo>
                    <a:pt x="1" y="16011"/>
                  </a:lnTo>
                  <a:lnTo>
                    <a:pt x="55" y="17096"/>
                  </a:lnTo>
                  <a:lnTo>
                    <a:pt x="218" y="18182"/>
                  </a:lnTo>
                  <a:lnTo>
                    <a:pt x="2280" y="26377"/>
                  </a:lnTo>
                  <a:lnTo>
                    <a:pt x="2280" y="264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2"/>
            <p:cNvSpPr/>
            <p:nvPr/>
          </p:nvSpPr>
          <p:spPr>
            <a:xfrm>
              <a:off x="-5229949" y="2353601"/>
              <a:ext cx="92865" cy="500113"/>
            </a:xfrm>
            <a:custGeom>
              <a:rect b="b" l="l" r="r" t="t"/>
              <a:pathLst>
                <a:path extrusionOk="0" h="25726" w="4777">
                  <a:moveTo>
                    <a:pt x="2497" y="0"/>
                  </a:moveTo>
                  <a:lnTo>
                    <a:pt x="2606" y="543"/>
                  </a:lnTo>
                  <a:lnTo>
                    <a:pt x="2606" y="1086"/>
                  </a:lnTo>
                  <a:lnTo>
                    <a:pt x="2606" y="1683"/>
                  </a:lnTo>
                  <a:lnTo>
                    <a:pt x="2497" y="2443"/>
                  </a:lnTo>
                  <a:lnTo>
                    <a:pt x="2389" y="3257"/>
                  </a:lnTo>
                  <a:lnTo>
                    <a:pt x="2172" y="4234"/>
                  </a:lnTo>
                  <a:lnTo>
                    <a:pt x="1575" y="6676"/>
                  </a:lnTo>
                  <a:lnTo>
                    <a:pt x="1032" y="8738"/>
                  </a:lnTo>
                  <a:lnTo>
                    <a:pt x="598" y="10475"/>
                  </a:lnTo>
                  <a:lnTo>
                    <a:pt x="326" y="12049"/>
                  </a:lnTo>
                  <a:lnTo>
                    <a:pt x="109" y="13352"/>
                  </a:lnTo>
                  <a:lnTo>
                    <a:pt x="1" y="14546"/>
                  </a:lnTo>
                  <a:lnTo>
                    <a:pt x="1" y="15631"/>
                  </a:lnTo>
                  <a:lnTo>
                    <a:pt x="55" y="16608"/>
                  </a:lnTo>
                  <a:lnTo>
                    <a:pt x="218" y="17531"/>
                  </a:lnTo>
                  <a:lnTo>
                    <a:pt x="2280" y="25726"/>
                  </a:lnTo>
                  <a:lnTo>
                    <a:pt x="2117" y="24912"/>
                  </a:lnTo>
                  <a:lnTo>
                    <a:pt x="2063" y="24043"/>
                  </a:lnTo>
                  <a:lnTo>
                    <a:pt x="2063" y="23012"/>
                  </a:lnTo>
                  <a:lnTo>
                    <a:pt x="2172" y="21927"/>
                  </a:lnTo>
                  <a:lnTo>
                    <a:pt x="2389" y="20570"/>
                  </a:lnTo>
                  <a:lnTo>
                    <a:pt x="2660" y="18996"/>
                  </a:lnTo>
                  <a:lnTo>
                    <a:pt x="3149" y="17151"/>
                  </a:lnTo>
                  <a:lnTo>
                    <a:pt x="3691" y="14926"/>
                  </a:lnTo>
                  <a:lnTo>
                    <a:pt x="4288" y="12809"/>
                  </a:lnTo>
                  <a:lnTo>
                    <a:pt x="4506" y="11886"/>
                  </a:lnTo>
                  <a:lnTo>
                    <a:pt x="4614" y="11072"/>
                  </a:lnTo>
                  <a:lnTo>
                    <a:pt x="4723" y="10367"/>
                  </a:lnTo>
                  <a:lnTo>
                    <a:pt x="4777" y="9661"/>
                  </a:lnTo>
                  <a:lnTo>
                    <a:pt x="4777" y="9064"/>
                  </a:lnTo>
                  <a:lnTo>
                    <a:pt x="4668" y="8521"/>
                  </a:lnTo>
                  <a:lnTo>
                    <a:pt x="24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2"/>
            <p:cNvSpPr/>
            <p:nvPr/>
          </p:nvSpPr>
          <p:spPr>
            <a:xfrm>
              <a:off x="-5229949" y="2353601"/>
              <a:ext cx="92865" cy="500113"/>
            </a:xfrm>
            <a:custGeom>
              <a:rect b="b" l="l" r="r" t="t"/>
              <a:pathLst>
                <a:path extrusionOk="0" fill="none" h="25726" w="4777">
                  <a:moveTo>
                    <a:pt x="2280" y="25726"/>
                  </a:moveTo>
                  <a:lnTo>
                    <a:pt x="2280" y="25726"/>
                  </a:lnTo>
                  <a:lnTo>
                    <a:pt x="2117" y="24912"/>
                  </a:lnTo>
                  <a:lnTo>
                    <a:pt x="2063" y="24043"/>
                  </a:lnTo>
                  <a:lnTo>
                    <a:pt x="2063" y="23012"/>
                  </a:lnTo>
                  <a:lnTo>
                    <a:pt x="2172" y="21927"/>
                  </a:lnTo>
                  <a:lnTo>
                    <a:pt x="2389" y="20570"/>
                  </a:lnTo>
                  <a:lnTo>
                    <a:pt x="2660" y="18996"/>
                  </a:lnTo>
                  <a:lnTo>
                    <a:pt x="3149" y="17151"/>
                  </a:lnTo>
                  <a:lnTo>
                    <a:pt x="3691" y="14926"/>
                  </a:lnTo>
                  <a:lnTo>
                    <a:pt x="3691" y="14926"/>
                  </a:lnTo>
                  <a:lnTo>
                    <a:pt x="4288" y="12809"/>
                  </a:lnTo>
                  <a:lnTo>
                    <a:pt x="4506" y="11886"/>
                  </a:lnTo>
                  <a:lnTo>
                    <a:pt x="4614" y="11072"/>
                  </a:lnTo>
                  <a:lnTo>
                    <a:pt x="4723" y="10367"/>
                  </a:lnTo>
                  <a:lnTo>
                    <a:pt x="4777" y="9661"/>
                  </a:lnTo>
                  <a:lnTo>
                    <a:pt x="4777" y="9064"/>
                  </a:lnTo>
                  <a:lnTo>
                    <a:pt x="4668" y="8521"/>
                  </a:lnTo>
                  <a:lnTo>
                    <a:pt x="2497" y="0"/>
                  </a:lnTo>
                  <a:lnTo>
                    <a:pt x="2497" y="0"/>
                  </a:lnTo>
                  <a:lnTo>
                    <a:pt x="2606" y="543"/>
                  </a:lnTo>
                  <a:lnTo>
                    <a:pt x="2606" y="1086"/>
                  </a:lnTo>
                  <a:lnTo>
                    <a:pt x="2606" y="1683"/>
                  </a:lnTo>
                  <a:lnTo>
                    <a:pt x="2497" y="2443"/>
                  </a:lnTo>
                  <a:lnTo>
                    <a:pt x="2389" y="3257"/>
                  </a:lnTo>
                  <a:lnTo>
                    <a:pt x="2172" y="4234"/>
                  </a:lnTo>
                  <a:lnTo>
                    <a:pt x="1575" y="6676"/>
                  </a:lnTo>
                  <a:lnTo>
                    <a:pt x="1575" y="6676"/>
                  </a:lnTo>
                  <a:lnTo>
                    <a:pt x="1032" y="8738"/>
                  </a:lnTo>
                  <a:lnTo>
                    <a:pt x="598" y="10475"/>
                  </a:lnTo>
                  <a:lnTo>
                    <a:pt x="326" y="12049"/>
                  </a:lnTo>
                  <a:lnTo>
                    <a:pt x="109" y="13352"/>
                  </a:lnTo>
                  <a:lnTo>
                    <a:pt x="1" y="14546"/>
                  </a:lnTo>
                  <a:lnTo>
                    <a:pt x="1" y="15631"/>
                  </a:lnTo>
                  <a:lnTo>
                    <a:pt x="55" y="16608"/>
                  </a:lnTo>
                  <a:lnTo>
                    <a:pt x="218" y="17531"/>
                  </a:lnTo>
                  <a:lnTo>
                    <a:pt x="2280" y="2572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2"/>
            <p:cNvSpPr/>
            <p:nvPr/>
          </p:nvSpPr>
          <p:spPr>
            <a:xfrm>
              <a:off x="-5582338" y="923964"/>
              <a:ext cx="81259" cy="540218"/>
            </a:xfrm>
            <a:custGeom>
              <a:rect b="b" l="l" r="r" t="t"/>
              <a:pathLst>
                <a:path extrusionOk="0" h="27789" w="4180">
                  <a:moveTo>
                    <a:pt x="2009" y="1"/>
                  </a:moveTo>
                  <a:lnTo>
                    <a:pt x="2117" y="652"/>
                  </a:lnTo>
                  <a:lnTo>
                    <a:pt x="2171" y="1303"/>
                  </a:lnTo>
                  <a:lnTo>
                    <a:pt x="2226" y="2117"/>
                  </a:lnTo>
                  <a:lnTo>
                    <a:pt x="2171" y="3094"/>
                  </a:lnTo>
                  <a:lnTo>
                    <a:pt x="2009" y="4234"/>
                  </a:lnTo>
                  <a:lnTo>
                    <a:pt x="1846" y="5591"/>
                  </a:lnTo>
                  <a:lnTo>
                    <a:pt x="1520" y="7219"/>
                  </a:lnTo>
                  <a:lnTo>
                    <a:pt x="1140" y="9227"/>
                  </a:lnTo>
                  <a:lnTo>
                    <a:pt x="760" y="11073"/>
                  </a:lnTo>
                  <a:lnTo>
                    <a:pt x="489" y="12701"/>
                  </a:lnTo>
                  <a:lnTo>
                    <a:pt x="272" y="14166"/>
                  </a:lnTo>
                  <a:lnTo>
                    <a:pt x="109" y="15469"/>
                  </a:lnTo>
                  <a:lnTo>
                    <a:pt x="0" y="16717"/>
                  </a:lnTo>
                  <a:lnTo>
                    <a:pt x="55" y="17857"/>
                  </a:lnTo>
                  <a:lnTo>
                    <a:pt x="109" y="18942"/>
                  </a:lnTo>
                  <a:lnTo>
                    <a:pt x="326" y="20028"/>
                  </a:lnTo>
                  <a:lnTo>
                    <a:pt x="2280" y="27789"/>
                  </a:lnTo>
                  <a:lnTo>
                    <a:pt x="2117" y="26866"/>
                  </a:lnTo>
                  <a:lnTo>
                    <a:pt x="2009" y="25889"/>
                  </a:lnTo>
                  <a:lnTo>
                    <a:pt x="1954" y="24804"/>
                  </a:lnTo>
                  <a:lnTo>
                    <a:pt x="2009" y="23664"/>
                  </a:lnTo>
                  <a:lnTo>
                    <a:pt x="2171" y="22361"/>
                  </a:lnTo>
                  <a:lnTo>
                    <a:pt x="2389" y="20896"/>
                  </a:lnTo>
                  <a:lnTo>
                    <a:pt x="2660" y="19214"/>
                  </a:lnTo>
                  <a:lnTo>
                    <a:pt x="3094" y="17260"/>
                  </a:lnTo>
                  <a:lnTo>
                    <a:pt x="3745" y="13840"/>
                  </a:lnTo>
                  <a:lnTo>
                    <a:pt x="3962" y="12484"/>
                  </a:lnTo>
                  <a:lnTo>
                    <a:pt x="4125" y="11344"/>
                  </a:lnTo>
                  <a:lnTo>
                    <a:pt x="4180" y="10313"/>
                  </a:lnTo>
                  <a:lnTo>
                    <a:pt x="4180" y="9499"/>
                  </a:lnTo>
                  <a:lnTo>
                    <a:pt x="4125" y="8739"/>
                  </a:lnTo>
                  <a:lnTo>
                    <a:pt x="4017" y="7979"/>
                  </a:lnTo>
                  <a:lnTo>
                    <a:pt x="2009"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2"/>
            <p:cNvSpPr/>
            <p:nvPr/>
          </p:nvSpPr>
          <p:spPr>
            <a:xfrm>
              <a:off x="-5582338" y="923964"/>
              <a:ext cx="81259" cy="540218"/>
            </a:xfrm>
            <a:custGeom>
              <a:rect b="b" l="l" r="r" t="t"/>
              <a:pathLst>
                <a:path extrusionOk="0" fill="none" h="27789" w="4180">
                  <a:moveTo>
                    <a:pt x="2280" y="27789"/>
                  </a:moveTo>
                  <a:lnTo>
                    <a:pt x="326" y="20028"/>
                  </a:lnTo>
                  <a:lnTo>
                    <a:pt x="326" y="20028"/>
                  </a:lnTo>
                  <a:lnTo>
                    <a:pt x="109" y="18942"/>
                  </a:lnTo>
                  <a:lnTo>
                    <a:pt x="55" y="17857"/>
                  </a:lnTo>
                  <a:lnTo>
                    <a:pt x="0" y="16717"/>
                  </a:lnTo>
                  <a:lnTo>
                    <a:pt x="109" y="15469"/>
                  </a:lnTo>
                  <a:lnTo>
                    <a:pt x="272" y="14166"/>
                  </a:lnTo>
                  <a:lnTo>
                    <a:pt x="489" y="12701"/>
                  </a:lnTo>
                  <a:lnTo>
                    <a:pt x="760" y="11073"/>
                  </a:lnTo>
                  <a:lnTo>
                    <a:pt x="1140" y="9227"/>
                  </a:lnTo>
                  <a:lnTo>
                    <a:pt x="1140" y="9227"/>
                  </a:lnTo>
                  <a:lnTo>
                    <a:pt x="1520" y="7219"/>
                  </a:lnTo>
                  <a:lnTo>
                    <a:pt x="1846" y="5591"/>
                  </a:lnTo>
                  <a:lnTo>
                    <a:pt x="2009" y="4234"/>
                  </a:lnTo>
                  <a:lnTo>
                    <a:pt x="2171" y="3094"/>
                  </a:lnTo>
                  <a:lnTo>
                    <a:pt x="2226" y="2117"/>
                  </a:lnTo>
                  <a:lnTo>
                    <a:pt x="2171" y="1303"/>
                  </a:lnTo>
                  <a:lnTo>
                    <a:pt x="2117" y="652"/>
                  </a:lnTo>
                  <a:lnTo>
                    <a:pt x="2009" y="1"/>
                  </a:lnTo>
                  <a:lnTo>
                    <a:pt x="4017" y="7979"/>
                  </a:lnTo>
                  <a:lnTo>
                    <a:pt x="4017" y="7979"/>
                  </a:lnTo>
                  <a:lnTo>
                    <a:pt x="4125" y="8739"/>
                  </a:lnTo>
                  <a:lnTo>
                    <a:pt x="4180" y="9499"/>
                  </a:lnTo>
                  <a:lnTo>
                    <a:pt x="4180" y="10313"/>
                  </a:lnTo>
                  <a:lnTo>
                    <a:pt x="4125" y="11344"/>
                  </a:lnTo>
                  <a:lnTo>
                    <a:pt x="3962" y="12484"/>
                  </a:lnTo>
                  <a:lnTo>
                    <a:pt x="3745" y="13840"/>
                  </a:lnTo>
                  <a:lnTo>
                    <a:pt x="3094" y="17260"/>
                  </a:lnTo>
                  <a:lnTo>
                    <a:pt x="3094" y="17260"/>
                  </a:lnTo>
                  <a:lnTo>
                    <a:pt x="2660" y="19214"/>
                  </a:lnTo>
                  <a:lnTo>
                    <a:pt x="2389" y="20896"/>
                  </a:lnTo>
                  <a:lnTo>
                    <a:pt x="2171" y="22361"/>
                  </a:lnTo>
                  <a:lnTo>
                    <a:pt x="2009" y="23664"/>
                  </a:lnTo>
                  <a:lnTo>
                    <a:pt x="1954" y="24804"/>
                  </a:lnTo>
                  <a:lnTo>
                    <a:pt x="2009" y="25889"/>
                  </a:lnTo>
                  <a:lnTo>
                    <a:pt x="2117" y="26866"/>
                  </a:lnTo>
                  <a:lnTo>
                    <a:pt x="2280" y="27789"/>
                  </a:lnTo>
                  <a:lnTo>
                    <a:pt x="2280" y="277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2"/>
            <p:cNvSpPr/>
            <p:nvPr/>
          </p:nvSpPr>
          <p:spPr>
            <a:xfrm>
              <a:off x="-5505316" y="1234168"/>
              <a:ext cx="83378" cy="530712"/>
            </a:xfrm>
            <a:custGeom>
              <a:rect b="b" l="l" r="r" t="t"/>
              <a:pathLst>
                <a:path extrusionOk="0" h="27300" w="4289">
                  <a:moveTo>
                    <a:pt x="2117" y="0"/>
                  </a:moveTo>
                  <a:lnTo>
                    <a:pt x="2226" y="706"/>
                  </a:lnTo>
                  <a:lnTo>
                    <a:pt x="2280" y="1411"/>
                  </a:lnTo>
                  <a:lnTo>
                    <a:pt x="2280" y="2225"/>
                  </a:lnTo>
                  <a:lnTo>
                    <a:pt x="2171" y="3202"/>
                  </a:lnTo>
                  <a:lnTo>
                    <a:pt x="2063" y="4288"/>
                  </a:lnTo>
                  <a:lnTo>
                    <a:pt x="1846" y="5590"/>
                  </a:lnTo>
                  <a:lnTo>
                    <a:pt x="1140" y="8901"/>
                  </a:lnTo>
                  <a:lnTo>
                    <a:pt x="760" y="10746"/>
                  </a:lnTo>
                  <a:lnTo>
                    <a:pt x="489" y="12374"/>
                  </a:lnTo>
                  <a:lnTo>
                    <a:pt x="218" y="13786"/>
                  </a:lnTo>
                  <a:lnTo>
                    <a:pt x="109" y="15088"/>
                  </a:lnTo>
                  <a:lnTo>
                    <a:pt x="0" y="16282"/>
                  </a:lnTo>
                  <a:lnTo>
                    <a:pt x="0" y="17422"/>
                  </a:lnTo>
                  <a:lnTo>
                    <a:pt x="109" y="18453"/>
                  </a:lnTo>
                  <a:lnTo>
                    <a:pt x="272" y="19539"/>
                  </a:lnTo>
                  <a:lnTo>
                    <a:pt x="2226" y="27300"/>
                  </a:lnTo>
                  <a:lnTo>
                    <a:pt x="2063" y="26377"/>
                  </a:lnTo>
                  <a:lnTo>
                    <a:pt x="1954" y="25400"/>
                  </a:lnTo>
                  <a:lnTo>
                    <a:pt x="1954" y="24369"/>
                  </a:lnTo>
                  <a:lnTo>
                    <a:pt x="2009" y="23229"/>
                  </a:lnTo>
                  <a:lnTo>
                    <a:pt x="2171" y="21981"/>
                  </a:lnTo>
                  <a:lnTo>
                    <a:pt x="2388" y="20516"/>
                  </a:lnTo>
                  <a:lnTo>
                    <a:pt x="2714" y="18887"/>
                  </a:lnTo>
                  <a:lnTo>
                    <a:pt x="3094" y="16933"/>
                  </a:lnTo>
                  <a:lnTo>
                    <a:pt x="3745" y="13731"/>
                  </a:lnTo>
                  <a:lnTo>
                    <a:pt x="4017" y="12429"/>
                  </a:lnTo>
                  <a:lnTo>
                    <a:pt x="4180" y="11343"/>
                  </a:lnTo>
                  <a:lnTo>
                    <a:pt x="4234" y="10366"/>
                  </a:lnTo>
                  <a:lnTo>
                    <a:pt x="4288" y="9498"/>
                  </a:lnTo>
                  <a:lnTo>
                    <a:pt x="4234" y="8738"/>
                  </a:lnTo>
                  <a:lnTo>
                    <a:pt x="4125" y="8033"/>
                  </a:lnTo>
                  <a:lnTo>
                    <a:pt x="2117"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2"/>
            <p:cNvSpPr/>
            <p:nvPr/>
          </p:nvSpPr>
          <p:spPr>
            <a:xfrm>
              <a:off x="-5505316" y="1234168"/>
              <a:ext cx="83378" cy="530712"/>
            </a:xfrm>
            <a:custGeom>
              <a:rect b="b" l="l" r="r" t="t"/>
              <a:pathLst>
                <a:path extrusionOk="0" fill="none" h="27300" w="4289">
                  <a:moveTo>
                    <a:pt x="2226" y="27300"/>
                  </a:moveTo>
                  <a:lnTo>
                    <a:pt x="272" y="19539"/>
                  </a:lnTo>
                  <a:lnTo>
                    <a:pt x="272" y="19539"/>
                  </a:lnTo>
                  <a:lnTo>
                    <a:pt x="109" y="18453"/>
                  </a:lnTo>
                  <a:lnTo>
                    <a:pt x="0" y="17422"/>
                  </a:lnTo>
                  <a:lnTo>
                    <a:pt x="0" y="16282"/>
                  </a:lnTo>
                  <a:lnTo>
                    <a:pt x="109" y="15088"/>
                  </a:lnTo>
                  <a:lnTo>
                    <a:pt x="218" y="13786"/>
                  </a:lnTo>
                  <a:lnTo>
                    <a:pt x="489" y="12374"/>
                  </a:lnTo>
                  <a:lnTo>
                    <a:pt x="760" y="10746"/>
                  </a:lnTo>
                  <a:lnTo>
                    <a:pt x="1140" y="8901"/>
                  </a:lnTo>
                  <a:lnTo>
                    <a:pt x="1140" y="8901"/>
                  </a:lnTo>
                  <a:lnTo>
                    <a:pt x="1846" y="5590"/>
                  </a:lnTo>
                  <a:lnTo>
                    <a:pt x="2063" y="4288"/>
                  </a:lnTo>
                  <a:lnTo>
                    <a:pt x="2171" y="3202"/>
                  </a:lnTo>
                  <a:lnTo>
                    <a:pt x="2280" y="2225"/>
                  </a:lnTo>
                  <a:lnTo>
                    <a:pt x="2280" y="1411"/>
                  </a:lnTo>
                  <a:lnTo>
                    <a:pt x="2226" y="706"/>
                  </a:lnTo>
                  <a:lnTo>
                    <a:pt x="2117" y="0"/>
                  </a:lnTo>
                  <a:lnTo>
                    <a:pt x="4125" y="8033"/>
                  </a:lnTo>
                  <a:lnTo>
                    <a:pt x="4125" y="8033"/>
                  </a:lnTo>
                  <a:lnTo>
                    <a:pt x="4234" y="8738"/>
                  </a:lnTo>
                  <a:lnTo>
                    <a:pt x="4288" y="9498"/>
                  </a:lnTo>
                  <a:lnTo>
                    <a:pt x="4234" y="10366"/>
                  </a:lnTo>
                  <a:lnTo>
                    <a:pt x="4180" y="11343"/>
                  </a:lnTo>
                  <a:lnTo>
                    <a:pt x="4017" y="12429"/>
                  </a:lnTo>
                  <a:lnTo>
                    <a:pt x="3745" y="13731"/>
                  </a:lnTo>
                  <a:lnTo>
                    <a:pt x="3094" y="16933"/>
                  </a:lnTo>
                  <a:lnTo>
                    <a:pt x="3094" y="16933"/>
                  </a:lnTo>
                  <a:lnTo>
                    <a:pt x="2714" y="18887"/>
                  </a:lnTo>
                  <a:lnTo>
                    <a:pt x="2388" y="20516"/>
                  </a:lnTo>
                  <a:lnTo>
                    <a:pt x="2171" y="21981"/>
                  </a:lnTo>
                  <a:lnTo>
                    <a:pt x="2009" y="23229"/>
                  </a:lnTo>
                  <a:lnTo>
                    <a:pt x="1954" y="24369"/>
                  </a:lnTo>
                  <a:lnTo>
                    <a:pt x="1954" y="25400"/>
                  </a:lnTo>
                  <a:lnTo>
                    <a:pt x="2063" y="26377"/>
                  </a:lnTo>
                  <a:lnTo>
                    <a:pt x="2226" y="27300"/>
                  </a:lnTo>
                  <a:lnTo>
                    <a:pt x="2226" y="273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2"/>
            <p:cNvSpPr/>
            <p:nvPr/>
          </p:nvSpPr>
          <p:spPr>
            <a:xfrm>
              <a:off x="-5428295" y="1545402"/>
              <a:ext cx="84428" cy="520176"/>
            </a:xfrm>
            <a:custGeom>
              <a:rect b="b" l="l" r="r" t="t"/>
              <a:pathLst>
                <a:path extrusionOk="0" h="26758" w="4343">
                  <a:moveTo>
                    <a:pt x="2171" y="1"/>
                  </a:moveTo>
                  <a:lnTo>
                    <a:pt x="2280" y="706"/>
                  </a:lnTo>
                  <a:lnTo>
                    <a:pt x="2334" y="1520"/>
                  </a:lnTo>
                  <a:lnTo>
                    <a:pt x="2334" y="2389"/>
                  </a:lnTo>
                  <a:lnTo>
                    <a:pt x="2226" y="3366"/>
                  </a:lnTo>
                  <a:lnTo>
                    <a:pt x="2063" y="4451"/>
                  </a:lnTo>
                  <a:lnTo>
                    <a:pt x="1846" y="5645"/>
                  </a:lnTo>
                  <a:lnTo>
                    <a:pt x="1194" y="8576"/>
                  </a:lnTo>
                  <a:lnTo>
                    <a:pt x="760" y="10530"/>
                  </a:lnTo>
                  <a:lnTo>
                    <a:pt x="435" y="12212"/>
                  </a:lnTo>
                  <a:lnTo>
                    <a:pt x="218" y="13678"/>
                  </a:lnTo>
                  <a:lnTo>
                    <a:pt x="55" y="14926"/>
                  </a:lnTo>
                  <a:lnTo>
                    <a:pt x="0" y="16066"/>
                  </a:lnTo>
                  <a:lnTo>
                    <a:pt x="0" y="17097"/>
                  </a:lnTo>
                  <a:lnTo>
                    <a:pt x="109" y="18074"/>
                  </a:lnTo>
                  <a:lnTo>
                    <a:pt x="272" y="19051"/>
                  </a:lnTo>
                  <a:lnTo>
                    <a:pt x="2093" y="26233"/>
                  </a:lnTo>
                  <a:lnTo>
                    <a:pt x="2009" y="25672"/>
                  </a:lnTo>
                  <a:lnTo>
                    <a:pt x="1954" y="24587"/>
                  </a:lnTo>
                  <a:lnTo>
                    <a:pt x="1954" y="23447"/>
                  </a:lnTo>
                  <a:lnTo>
                    <a:pt x="2063" y="22199"/>
                  </a:lnTo>
                  <a:lnTo>
                    <a:pt x="2226" y="20842"/>
                  </a:lnTo>
                  <a:lnTo>
                    <a:pt x="2497" y="19376"/>
                  </a:lnTo>
                  <a:lnTo>
                    <a:pt x="3257" y="15849"/>
                  </a:lnTo>
                  <a:lnTo>
                    <a:pt x="3854" y="13189"/>
                  </a:lnTo>
                  <a:lnTo>
                    <a:pt x="4071" y="12050"/>
                  </a:lnTo>
                  <a:lnTo>
                    <a:pt x="4234" y="11073"/>
                  </a:lnTo>
                  <a:lnTo>
                    <a:pt x="4288" y="10204"/>
                  </a:lnTo>
                  <a:lnTo>
                    <a:pt x="4342" y="9390"/>
                  </a:lnTo>
                  <a:lnTo>
                    <a:pt x="4288" y="8685"/>
                  </a:lnTo>
                  <a:lnTo>
                    <a:pt x="4179" y="7979"/>
                  </a:lnTo>
                  <a:lnTo>
                    <a:pt x="2171" y="1"/>
                  </a:lnTo>
                  <a:close/>
                  <a:moveTo>
                    <a:pt x="2093" y="26233"/>
                  </a:moveTo>
                  <a:lnTo>
                    <a:pt x="2171" y="26758"/>
                  </a:lnTo>
                  <a:lnTo>
                    <a:pt x="2226" y="26758"/>
                  </a:lnTo>
                  <a:lnTo>
                    <a:pt x="2093" y="26233"/>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2"/>
            <p:cNvSpPr/>
            <p:nvPr/>
          </p:nvSpPr>
          <p:spPr>
            <a:xfrm>
              <a:off x="-5428295" y="1545402"/>
              <a:ext cx="84428" cy="520176"/>
            </a:xfrm>
            <a:custGeom>
              <a:rect b="b" l="l" r="r" t="t"/>
              <a:pathLst>
                <a:path extrusionOk="0" fill="none" h="26758" w="4343">
                  <a:moveTo>
                    <a:pt x="2226" y="26758"/>
                  </a:moveTo>
                  <a:lnTo>
                    <a:pt x="272" y="19051"/>
                  </a:lnTo>
                  <a:lnTo>
                    <a:pt x="272" y="19051"/>
                  </a:lnTo>
                  <a:lnTo>
                    <a:pt x="109" y="18074"/>
                  </a:lnTo>
                  <a:lnTo>
                    <a:pt x="0" y="17097"/>
                  </a:lnTo>
                  <a:lnTo>
                    <a:pt x="0" y="16066"/>
                  </a:lnTo>
                  <a:lnTo>
                    <a:pt x="55" y="14926"/>
                  </a:lnTo>
                  <a:lnTo>
                    <a:pt x="218" y="13678"/>
                  </a:lnTo>
                  <a:lnTo>
                    <a:pt x="435" y="12212"/>
                  </a:lnTo>
                  <a:lnTo>
                    <a:pt x="760" y="10530"/>
                  </a:lnTo>
                  <a:lnTo>
                    <a:pt x="1194" y="8576"/>
                  </a:lnTo>
                  <a:lnTo>
                    <a:pt x="1194" y="8576"/>
                  </a:lnTo>
                  <a:lnTo>
                    <a:pt x="1846" y="5645"/>
                  </a:lnTo>
                  <a:lnTo>
                    <a:pt x="2063" y="4451"/>
                  </a:lnTo>
                  <a:lnTo>
                    <a:pt x="2226" y="3366"/>
                  </a:lnTo>
                  <a:lnTo>
                    <a:pt x="2334" y="2389"/>
                  </a:lnTo>
                  <a:lnTo>
                    <a:pt x="2334" y="1520"/>
                  </a:lnTo>
                  <a:lnTo>
                    <a:pt x="2280" y="706"/>
                  </a:lnTo>
                  <a:lnTo>
                    <a:pt x="2171" y="1"/>
                  </a:lnTo>
                  <a:lnTo>
                    <a:pt x="4179" y="7979"/>
                  </a:lnTo>
                  <a:lnTo>
                    <a:pt x="4179" y="7979"/>
                  </a:lnTo>
                  <a:lnTo>
                    <a:pt x="4288" y="8685"/>
                  </a:lnTo>
                  <a:lnTo>
                    <a:pt x="4342" y="9390"/>
                  </a:lnTo>
                  <a:lnTo>
                    <a:pt x="4288" y="10204"/>
                  </a:lnTo>
                  <a:lnTo>
                    <a:pt x="4234" y="11073"/>
                  </a:lnTo>
                  <a:lnTo>
                    <a:pt x="4071" y="12050"/>
                  </a:lnTo>
                  <a:lnTo>
                    <a:pt x="3854" y="13189"/>
                  </a:lnTo>
                  <a:lnTo>
                    <a:pt x="3257" y="15849"/>
                  </a:lnTo>
                  <a:lnTo>
                    <a:pt x="3257" y="15849"/>
                  </a:lnTo>
                  <a:lnTo>
                    <a:pt x="2497" y="19376"/>
                  </a:lnTo>
                  <a:lnTo>
                    <a:pt x="2226" y="20842"/>
                  </a:lnTo>
                  <a:lnTo>
                    <a:pt x="2063" y="22199"/>
                  </a:lnTo>
                  <a:lnTo>
                    <a:pt x="1954" y="23447"/>
                  </a:lnTo>
                  <a:lnTo>
                    <a:pt x="1954" y="24587"/>
                  </a:lnTo>
                  <a:lnTo>
                    <a:pt x="2009" y="25672"/>
                  </a:lnTo>
                  <a:lnTo>
                    <a:pt x="2171" y="26758"/>
                  </a:lnTo>
                  <a:lnTo>
                    <a:pt x="2226" y="267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2"/>
            <p:cNvSpPr/>
            <p:nvPr/>
          </p:nvSpPr>
          <p:spPr>
            <a:xfrm>
              <a:off x="-5352324" y="1855606"/>
              <a:ext cx="89696" cy="520176"/>
            </a:xfrm>
            <a:custGeom>
              <a:rect b="b" l="l" r="r" t="t"/>
              <a:pathLst>
                <a:path extrusionOk="0" h="26758" w="4614">
                  <a:moveTo>
                    <a:pt x="2334" y="0"/>
                  </a:moveTo>
                  <a:lnTo>
                    <a:pt x="2442" y="706"/>
                  </a:lnTo>
                  <a:lnTo>
                    <a:pt x="2442" y="1411"/>
                  </a:lnTo>
                  <a:lnTo>
                    <a:pt x="2442" y="2171"/>
                  </a:lnTo>
                  <a:lnTo>
                    <a:pt x="2334" y="3040"/>
                  </a:lnTo>
                  <a:lnTo>
                    <a:pt x="2171" y="4016"/>
                  </a:lnTo>
                  <a:lnTo>
                    <a:pt x="1954" y="5102"/>
                  </a:lnTo>
                  <a:lnTo>
                    <a:pt x="1357" y="7761"/>
                  </a:lnTo>
                  <a:lnTo>
                    <a:pt x="597" y="11235"/>
                  </a:lnTo>
                  <a:lnTo>
                    <a:pt x="326" y="12700"/>
                  </a:lnTo>
                  <a:lnTo>
                    <a:pt x="109" y="14003"/>
                  </a:lnTo>
                  <a:lnTo>
                    <a:pt x="0" y="15251"/>
                  </a:lnTo>
                  <a:lnTo>
                    <a:pt x="0" y="16391"/>
                  </a:lnTo>
                  <a:lnTo>
                    <a:pt x="54" y="17476"/>
                  </a:lnTo>
                  <a:lnTo>
                    <a:pt x="271" y="18507"/>
                  </a:lnTo>
                  <a:lnTo>
                    <a:pt x="2307" y="26596"/>
                  </a:lnTo>
                  <a:lnTo>
                    <a:pt x="2171" y="25780"/>
                  </a:lnTo>
                  <a:lnTo>
                    <a:pt x="2117" y="24803"/>
                  </a:lnTo>
                  <a:lnTo>
                    <a:pt x="2117" y="23772"/>
                  </a:lnTo>
                  <a:lnTo>
                    <a:pt x="2225" y="22632"/>
                  </a:lnTo>
                  <a:lnTo>
                    <a:pt x="2388" y="21330"/>
                  </a:lnTo>
                  <a:lnTo>
                    <a:pt x="2660" y="19810"/>
                  </a:lnTo>
                  <a:lnTo>
                    <a:pt x="3039" y="18019"/>
                  </a:lnTo>
                  <a:lnTo>
                    <a:pt x="3528" y="15957"/>
                  </a:lnTo>
                  <a:lnTo>
                    <a:pt x="4071" y="13569"/>
                  </a:lnTo>
                  <a:lnTo>
                    <a:pt x="4288" y="12537"/>
                  </a:lnTo>
                  <a:lnTo>
                    <a:pt x="4451" y="11615"/>
                  </a:lnTo>
                  <a:lnTo>
                    <a:pt x="4559" y="10746"/>
                  </a:lnTo>
                  <a:lnTo>
                    <a:pt x="4613" y="9932"/>
                  </a:lnTo>
                  <a:lnTo>
                    <a:pt x="4559" y="9227"/>
                  </a:lnTo>
                  <a:lnTo>
                    <a:pt x="4505" y="8521"/>
                  </a:lnTo>
                  <a:lnTo>
                    <a:pt x="2334" y="0"/>
                  </a:lnTo>
                  <a:close/>
                  <a:moveTo>
                    <a:pt x="2307" y="26596"/>
                  </a:moveTo>
                  <a:lnTo>
                    <a:pt x="2334" y="26757"/>
                  </a:lnTo>
                  <a:lnTo>
                    <a:pt x="2334" y="26703"/>
                  </a:lnTo>
                  <a:lnTo>
                    <a:pt x="2307" y="26596"/>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2"/>
            <p:cNvSpPr/>
            <p:nvPr/>
          </p:nvSpPr>
          <p:spPr>
            <a:xfrm>
              <a:off x="-5352324" y="1855606"/>
              <a:ext cx="89696" cy="520176"/>
            </a:xfrm>
            <a:custGeom>
              <a:rect b="b" l="l" r="r" t="t"/>
              <a:pathLst>
                <a:path extrusionOk="0" fill="none" h="26758" w="4614">
                  <a:moveTo>
                    <a:pt x="2334" y="26757"/>
                  </a:moveTo>
                  <a:lnTo>
                    <a:pt x="2334" y="26757"/>
                  </a:lnTo>
                  <a:lnTo>
                    <a:pt x="2171" y="25780"/>
                  </a:lnTo>
                  <a:lnTo>
                    <a:pt x="2117" y="24803"/>
                  </a:lnTo>
                  <a:lnTo>
                    <a:pt x="2117" y="23772"/>
                  </a:lnTo>
                  <a:lnTo>
                    <a:pt x="2225" y="22632"/>
                  </a:lnTo>
                  <a:lnTo>
                    <a:pt x="2388" y="21330"/>
                  </a:lnTo>
                  <a:lnTo>
                    <a:pt x="2660" y="19810"/>
                  </a:lnTo>
                  <a:lnTo>
                    <a:pt x="3039" y="18019"/>
                  </a:lnTo>
                  <a:lnTo>
                    <a:pt x="3528" y="15957"/>
                  </a:lnTo>
                  <a:lnTo>
                    <a:pt x="3528" y="15957"/>
                  </a:lnTo>
                  <a:lnTo>
                    <a:pt x="4071" y="13569"/>
                  </a:lnTo>
                  <a:lnTo>
                    <a:pt x="4288" y="12537"/>
                  </a:lnTo>
                  <a:lnTo>
                    <a:pt x="4451" y="11615"/>
                  </a:lnTo>
                  <a:lnTo>
                    <a:pt x="4559" y="10746"/>
                  </a:lnTo>
                  <a:lnTo>
                    <a:pt x="4613" y="9932"/>
                  </a:lnTo>
                  <a:lnTo>
                    <a:pt x="4559" y="9227"/>
                  </a:lnTo>
                  <a:lnTo>
                    <a:pt x="4505" y="8521"/>
                  </a:lnTo>
                  <a:lnTo>
                    <a:pt x="2334" y="0"/>
                  </a:lnTo>
                  <a:lnTo>
                    <a:pt x="2334" y="0"/>
                  </a:lnTo>
                  <a:lnTo>
                    <a:pt x="2442" y="706"/>
                  </a:lnTo>
                  <a:lnTo>
                    <a:pt x="2442" y="1411"/>
                  </a:lnTo>
                  <a:lnTo>
                    <a:pt x="2442" y="2171"/>
                  </a:lnTo>
                  <a:lnTo>
                    <a:pt x="2334" y="3040"/>
                  </a:lnTo>
                  <a:lnTo>
                    <a:pt x="2171" y="4016"/>
                  </a:lnTo>
                  <a:lnTo>
                    <a:pt x="1954" y="5102"/>
                  </a:lnTo>
                  <a:lnTo>
                    <a:pt x="1357" y="7761"/>
                  </a:lnTo>
                  <a:lnTo>
                    <a:pt x="1357" y="7761"/>
                  </a:lnTo>
                  <a:lnTo>
                    <a:pt x="597" y="11235"/>
                  </a:lnTo>
                  <a:lnTo>
                    <a:pt x="326" y="12700"/>
                  </a:lnTo>
                  <a:lnTo>
                    <a:pt x="109" y="14003"/>
                  </a:lnTo>
                  <a:lnTo>
                    <a:pt x="0" y="15251"/>
                  </a:lnTo>
                  <a:lnTo>
                    <a:pt x="0" y="16391"/>
                  </a:lnTo>
                  <a:lnTo>
                    <a:pt x="54" y="17476"/>
                  </a:lnTo>
                  <a:lnTo>
                    <a:pt x="271" y="18507"/>
                  </a:lnTo>
                  <a:lnTo>
                    <a:pt x="2334" y="26703"/>
                  </a:lnTo>
                  <a:lnTo>
                    <a:pt x="2334" y="2675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2"/>
            <p:cNvSpPr/>
            <p:nvPr/>
          </p:nvSpPr>
          <p:spPr>
            <a:xfrm>
              <a:off x="-5271084" y="2187953"/>
              <a:ext cx="91796" cy="506451"/>
            </a:xfrm>
            <a:custGeom>
              <a:rect b="b" l="l" r="r" t="t"/>
              <a:pathLst>
                <a:path extrusionOk="0" h="26052" w="4722">
                  <a:moveTo>
                    <a:pt x="2442" y="0"/>
                  </a:moveTo>
                  <a:lnTo>
                    <a:pt x="2551" y="489"/>
                  </a:lnTo>
                  <a:lnTo>
                    <a:pt x="2605" y="1086"/>
                  </a:lnTo>
                  <a:lnTo>
                    <a:pt x="2551" y="1737"/>
                  </a:lnTo>
                  <a:lnTo>
                    <a:pt x="2497" y="2497"/>
                  </a:lnTo>
                  <a:lnTo>
                    <a:pt x="2334" y="3365"/>
                  </a:lnTo>
                  <a:lnTo>
                    <a:pt x="2171" y="4342"/>
                  </a:lnTo>
                  <a:lnTo>
                    <a:pt x="1574" y="6839"/>
                  </a:lnTo>
                  <a:lnTo>
                    <a:pt x="1086" y="8738"/>
                  </a:lnTo>
                  <a:lnTo>
                    <a:pt x="706" y="10475"/>
                  </a:lnTo>
                  <a:lnTo>
                    <a:pt x="380" y="11995"/>
                  </a:lnTo>
                  <a:lnTo>
                    <a:pt x="163" y="13352"/>
                  </a:lnTo>
                  <a:lnTo>
                    <a:pt x="54" y="14600"/>
                  </a:lnTo>
                  <a:lnTo>
                    <a:pt x="0" y="15740"/>
                  </a:lnTo>
                  <a:lnTo>
                    <a:pt x="54" y="16825"/>
                  </a:lnTo>
                  <a:lnTo>
                    <a:pt x="217" y="17856"/>
                  </a:lnTo>
                  <a:lnTo>
                    <a:pt x="2334" y="26052"/>
                  </a:lnTo>
                  <a:lnTo>
                    <a:pt x="2171" y="25075"/>
                  </a:lnTo>
                  <a:lnTo>
                    <a:pt x="2117" y="24098"/>
                  </a:lnTo>
                  <a:lnTo>
                    <a:pt x="2117" y="23067"/>
                  </a:lnTo>
                  <a:lnTo>
                    <a:pt x="2225" y="21873"/>
                  </a:lnTo>
                  <a:lnTo>
                    <a:pt x="2442" y="20516"/>
                  </a:lnTo>
                  <a:lnTo>
                    <a:pt x="2768" y="18942"/>
                  </a:lnTo>
                  <a:lnTo>
                    <a:pt x="3148" y="17151"/>
                  </a:lnTo>
                  <a:lnTo>
                    <a:pt x="3691" y="15088"/>
                  </a:lnTo>
                  <a:lnTo>
                    <a:pt x="4233" y="12917"/>
                  </a:lnTo>
                  <a:lnTo>
                    <a:pt x="4451" y="11995"/>
                  </a:lnTo>
                  <a:lnTo>
                    <a:pt x="4613" y="11126"/>
                  </a:lnTo>
                  <a:lnTo>
                    <a:pt x="4722" y="10367"/>
                  </a:lnTo>
                  <a:lnTo>
                    <a:pt x="4722" y="9715"/>
                  </a:lnTo>
                  <a:lnTo>
                    <a:pt x="4722" y="9064"/>
                  </a:lnTo>
                  <a:lnTo>
                    <a:pt x="4613" y="8521"/>
                  </a:lnTo>
                  <a:lnTo>
                    <a:pt x="2442"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2"/>
            <p:cNvSpPr/>
            <p:nvPr/>
          </p:nvSpPr>
          <p:spPr>
            <a:xfrm>
              <a:off x="-5271084" y="2187953"/>
              <a:ext cx="91796" cy="506451"/>
            </a:xfrm>
            <a:custGeom>
              <a:rect b="b" l="l" r="r" t="t"/>
              <a:pathLst>
                <a:path extrusionOk="0" fill="none" h="26052" w="4722">
                  <a:moveTo>
                    <a:pt x="2334" y="26052"/>
                  </a:moveTo>
                  <a:lnTo>
                    <a:pt x="2334" y="26052"/>
                  </a:lnTo>
                  <a:lnTo>
                    <a:pt x="2171" y="25075"/>
                  </a:lnTo>
                  <a:lnTo>
                    <a:pt x="2117" y="24098"/>
                  </a:lnTo>
                  <a:lnTo>
                    <a:pt x="2117" y="23067"/>
                  </a:lnTo>
                  <a:lnTo>
                    <a:pt x="2225" y="21873"/>
                  </a:lnTo>
                  <a:lnTo>
                    <a:pt x="2442" y="20516"/>
                  </a:lnTo>
                  <a:lnTo>
                    <a:pt x="2768" y="18942"/>
                  </a:lnTo>
                  <a:lnTo>
                    <a:pt x="3148" y="17151"/>
                  </a:lnTo>
                  <a:lnTo>
                    <a:pt x="3691" y="15088"/>
                  </a:lnTo>
                  <a:lnTo>
                    <a:pt x="3691" y="15088"/>
                  </a:lnTo>
                  <a:lnTo>
                    <a:pt x="4233" y="12917"/>
                  </a:lnTo>
                  <a:lnTo>
                    <a:pt x="4451" y="11995"/>
                  </a:lnTo>
                  <a:lnTo>
                    <a:pt x="4613" y="11126"/>
                  </a:lnTo>
                  <a:lnTo>
                    <a:pt x="4722" y="10367"/>
                  </a:lnTo>
                  <a:lnTo>
                    <a:pt x="4722" y="9715"/>
                  </a:lnTo>
                  <a:lnTo>
                    <a:pt x="4722" y="9064"/>
                  </a:lnTo>
                  <a:lnTo>
                    <a:pt x="4613" y="8521"/>
                  </a:lnTo>
                  <a:lnTo>
                    <a:pt x="2442" y="0"/>
                  </a:lnTo>
                  <a:lnTo>
                    <a:pt x="2442" y="0"/>
                  </a:lnTo>
                  <a:lnTo>
                    <a:pt x="2551" y="489"/>
                  </a:lnTo>
                  <a:lnTo>
                    <a:pt x="2605" y="1086"/>
                  </a:lnTo>
                  <a:lnTo>
                    <a:pt x="2551" y="1737"/>
                  </a:lnTo>
                  <a:lnTo>
                    <a:pt x="2497" y="2497"/>
                  </a:lnTo>
                  <a:lnTo>
                    <a:pt x="2334" y="3365"/>
                  </a:lnTo>
                  <a:lnTo>
                    <a:pt x="2171" y="4342"/>
                  </a:lnTo>
                  <a:lnTo>
                    <a:pt x="1574" y="6839"/>
                  </a:lnTo>
                  <a:lnTo>
                    <a:pt x="1574" y="6839"/>
                  </a:lnTo>
                  <a:lnTo>
                    <a:pt x="1086" y="8738"/>
                  </a:lnTo>
                  <a:lnTo>
                    <a:pt x="706" y="10475"/>
                  </a:lnTo>
                  <a:lnTo>
                    <a:pt x="380" y="11995"/>
                  </a:lnTo>
                  <a:lnTo>
                    <a:pt x="163" y="13352"/>
                  </a:lnTo>
                  <a:lnTo>
                    <a:pt x="54" y="14600"/>
                  </a:lnTo>
                  <a:lnTo>
                    <a:pt x="0" y="15740"/>
                  </a:lnTo>
                  <a:lnTo>
                    <a:pt x="54" y="16825"/>
                  </a:lnTo>
                  <a:lnTo>
                    <a:pt x="217" y="17856"/>
                  </a:lnTo>
                  <a:lnTo>
                    <a:pt x="2334" y="2605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2"/>
            <p:cNvSpPr/>
            <p:nvPr/>
          </p:nvSpPr>
          <p:spPr>
            <a:xfrm>
              <a:off x="-5189844" y="2519249"/>
              <a:ext cx="94964" cy="494845"/>
            </a:xfrm>
            <a:custGeom>
              <a:rect b="b" l="l" r="r" t="t"/>
              <a:pathLst>
                <a:path extrusionOk="0" h="25455" w="4885">
                  <a:moveTo>
                    <a:pt x="2605" y="0"/>
                  </a:moveTo>
                  <a:lnTo>
                    <a:pt x="2660" y="543"/>
                  </a:lnTo>
                  <a:lnTo>
                    <a:pt x="2714" y="1086"/>
                  </a:lnTo>
                  <a:lnTo>
                    <a:pt x="2660" y="1683"/>
                  </a:lnTo>
                  <a:lnTo>
                    <a:pt x="2605" y="2388"/>
                  </a:lnTo>
                  <a:lnTo>
                    <a:pt x="2443" y="3148"/>
                  </a:lnTo>
                  <a:lnTo>
                    <a:pt x="2225" y="4125"/>
                  </a:lnTo>
                  <a:lnTo>
                    <a:pt x="1574" y="6567"/>
                  </a:lnTo>
                  <a:lnTo>
                    <a:pt x="1031" y="8738"/>
                  </a:lnTo>
                  <a:lnTo>
                    <a:pt x="597" y="10584"/>
                  </a:lnTo>
                  <a:lnTo>
                    <a:pt x="272" y="12158"/>
                  </a:lnTo>
                  <a:lnTo>
                    <a:pt x="54" y="13460"/>
                  </a:lnTo>
                  <a:lnTo>
                    <a:pt x="0" y="14600"/>
                  </a:lnTo>
                  <a:lnTo>
                    <a:pt x="0" y="15577"/>
                  </a:lnTo>
                  <a:lnTo>
                    <a:pt x="54" y="16445"/>
                  </a:lnTo>
                  <a:lnTo>
                    <a:pt x="217" y="17205"/>
                  </a:lnTo>
                  <a:lnTo>
                    <a:pt x="2280" y="25455"/>
                  </a:lnTo>
                  <a:lnTo>
                    <a:pt x="2280" y="25400"/>
                  </a:lnTo>
                  <a:lnTo>
                    <a:pt x="2171" y="24858"/>
                  </a:lnTo>
                  <a:lnTo>
                    <a:pt x="2117" y="24206"/>
                  </a:lnTo>
                  <a:lnTo>
                    <a:pt x="2063" y="23392"/>
                  </a:lnTo>
                  <a:lnTo>
                    <a:pt x="2117" y="22307"/>
                  </a:lnTo>
                  <a:lnTo>
                    <a:pt x="2280" y="21004"/>
                  </a:lnTo>
                  <a:lnTo>
                    <a:pt x="2605" y="19322"/>
                  </a:lnTo>
                  <a:lnTo>
                    <a:pt x="3094" y="17314"/>
                  </a:lnTo>
                  <a:lnTo>
                    <a:pt x="3745" y="14817"/>
                  </a:lnTo>
                  <a:lnTo>
                    <a:pt x="4342" y="12700"/>
                  </a:lnTo>
                  <a:lnTo>
                    <a:pt x="4559" y="11832"/>
                  </a:lnTo>
                  <a:lnTo>
                    <a:pt x="4722" y="11018"/>
                  </a:lnTo>
                  <a:lnTo>
                    <a:pt x="4831" y="10312"/>
                  </a:lnTo>
                  <a:lnTo>
                    <a:pt x="4885" y="9661"/>
                  </a:lnTo>
                  <a:lnTo>
                    <a:pt x="4831" y="9064"/>
                  </a:lnTo>
                  <a:lnTo>
                    <a:pt x="4776" y="8575"/>
                  </a:lnTo>
                  <a:lnTo>
                    <a:pt x="260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2"/>
            <p:cNvSpPr/>
            <p:nvPr/>
          </p:nvSpPr>
          <p:spPr>
            <a:xfrm>
              <a:off x="-5189844" y="2519249"/>
              <a:ext cx="94964" cy="494845"/>
            </a:xfrm>
            <a:custGeom>
              <a:rect b="b" l="l" r="r" t="t"/>
              <a:pathLst>
                <a:path extrusionOk="0" fill="none" h="25455" w="4885">
                  <a:moveTo>
                    <a:pt x="2280" y="25400"/>
                  </a:moveTo>
                  <a:lnTo>
                    <a:pt x="2280" y="25400"/>
                  </a:lnTo>
                  <a:lnTo>
                    <a:pt x="2171" y="24858"/>
                  </a:lnTo>
                  <a:lnTo>
                    <a:pt x="2117" y="24206"/>
                  </a:lnTo>
                  <a:lnTo>
                    <a:pt x="2063" y="23392"/>
                  </a:lnTo>
                  <a:lnTo>
                    <a:pt x="2117" y="22307"/>
                  </a:lnTo>
                  <a:lnTo>
                    <a:pt x="2280" y="21004"/>
                  </a:lnTo>
                  <a:lnTo>
                    <a:pt x="2605" y="19322"/>
                  </a:lnTo>
                  <a:lnTo>
                    <a:pt x="3094" y="17314"/>
                  </a:lnTo>
                  <a:lnTo>
                    <a:pt x="3745" y="14817"/>
                  </a:lnTo>
                  <a:lnTo>
                    <a:pt x="3745" y="14817"/>
                  </a:lnTo>
                  <a:lnTo>
                    <a:pt x="4342" y="12700"/>
                  </a:lnTo>
                  <a:lnTo>
                    <a:pt x="4559" y="11832"/>
                  </a:lnTo>
                  <a:lnTo>
                    <a:pt x="4722" y="11018"/>
                  </a:lnTo>
                  <a:lnTo>
                    <a:pt x="4831" y="10312"/>
                  </a:lnTo>
                  <a:lnTo>
                    <a:pt x="4885" y="9661"/>
                  </a:lnTo>
                  <a:lnTo>
                    <a:pt x="4831" y="9064"/>
                  </a:lnTo>
                  <a:lnTo>
                    <a:pt x="4776" y="8575"/>
                  </a:lnTo>
                  <a:lnTo>
                    <a:pt x="2605" y="0"/>
                  </a:lnTo>
                  <a:lnTo>
                    <a:pt x="2605" y="0"/>
                  </a:lnTo>
                  <a:lnTo>
                    <a:pt x="2660" y="543"/>
                  </a:lnTo>
                  <a:lnTo>
                    <a:pt x="2714" y="1086"/>
                  </a:lnTo>
                  <a:lnTo>
                    <a:pt x="2660" y="1683"/>
                  </a:lnTo>
                  <a:lnTo>
                    <a:pt x="2605" y="2388"/>
                  </a:lnTo>
                  <a:lnTo>
                    <a:pt x="2443" y="3148"/>
                  </a:lnTo>
                  <a:lnTo>
                    <a:pt x="2225" y="4125"/>
                  </a:lnTo>
                  <a:lnTo>
                    <a:pt x="1574" y="6567"/>
                  </a:lnTo>
                  <a:lnTo>
                    <a:pt x="1574" y="6567"/>
                  </a:lnTo>
                  <a:lnTo>
                    <a:pt x="1031" y="8738"/>
                  </a:lnTo>
                  <a:lnTo>
                    <a:pt x="597" y="10584"/>
                  </a:lnTo>
                  <a:lnTo>
                    <a:pt x="272" y="12158"/>
                  </a:lnTo>
                  <a:lnTo>
                    <a:pt x="54" y="13460"/>
                  </a:lnTo>
                  <a:lnTo>
                    <a:pt x="0" y="14600"/>
                  </a:lnTo>
                  <a:lnTo>
                    <a:pt x="0" y="15577"/>
                  </a:lnTo>
                  <a:lnTo>
                    <a:pt x="54" y="16445"/>
                  </a:lnTo>
                  <a:lnTo>
                    <a:pt x="217" y="17205"/>
                  </a:lnTo>
                  <a:lnTo>
                    <a:pt x="2280" y="25455"/>
                  </a:lnTo>
                  <a:lnTo>
                    <a:pt x="2280" y="254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2"/>
            <p:cNvSpPr/>
            <p:nvPr/>
          </p:nvSpPr>
          <p:spPr>
            <a:xfrm>
              <a:off x="-5658309" y="612729"/>
              <a:ext cx="79160" cy="545486"/>
            </a:xfrm>
            <a:custGeom>
              <a:rect b="b" l="l" r="r" t="t"/>
              <a:pathLst>
                <a:path extrusionOk="0" h="28060" w="4072">
                  <a:moveTo>
                    <a:pt x="1846" y="0"/>
                  </a:moveTo>
                  <a:lnTo>
                    <a:pt x="2009" y="814"/>
                  </a:lnTo>
                  <a:lnTo>
                    <a:pt x="2117" y="1574"/>
                  </a:lnTo>
                  <a:lnTo>
                    <a:pt x="2172" y="2388"/>
                  </a:lnTo>
                  <a:lnTo>
                    <a:pt x="2226" y="3148"/>
                  </a:lnTo>
                  <a:lnTo>
                    <a:pt x="2172" y="4071"/>
                  </a:lnTo>
                  <a:lnTo>
                    <a:pt x="2117" y="4939"/>
                  </a:lnTo>
                  <a:lnTo>
                    <a:pt x="2009" y="5862"/>
                  </a:lnTo>
                  <a:lnTo>
                    <a:pt x="1846" y="6784"/>
                  </a:lnTo>
                  <a:lnTo>
                    <a:pt x="1520" y="8575"/>
                  </a:lnTo>
                  <a:lnTo>
                    <a:pt x="1086" y="10366"/>
                  </a:lnTo>
                  <a:lnTo>
                    <a:pt x="706" y="12157"/>
                  </a:lnTo>
                  <a:lnTo>
                    <a:pt x="381" y="14003"/>
                  </a:lnTo>
                  <a:lnTo>
                    <a:pt x="218" y="14871"/>
                  </a:lnTo>
                  <a:lnTo>
                    <a:pt x="109" y="15794"/>
                  </a:lnTo>
                  <a:lnTo>
                    <a:pt x="55" y="16716"/>
                  </a:lnTo>
                  <a:lnTo>
                    <a:pt x="1" y="17639"/>
                  </a:lnTo>
                  <a:lnTo>
                    <a:pt x="55" y="18344"/>
                  </a:lnTo>
                  <a:lnTo>
                    <a:pt x="109" y="19050"/>
                  </a:lnTo>
                  <a:lnTo>
                    <a:pt x="164" y="19810"/>
                  </a:lnTo>
                  <a:lnTo>
                    <a:pt x="326" y="20515"/>
                  </a:lnTo>
                  <a:lnTo>
                    <a:pt x="2226" y="28059"/>
                  </a:lnTo>
                  <a:lnTo>
                    <a:pt x="2063" y="27354"/>
                  </a:lnTo>
                  <a:lnTo>
                    <a:pt x="2009" y="26703"/>
                  </a:lnTo>
                  <a:lnTo>
                    <a:pt x="1955" y="25346"/>
                  </a:lnTo>
                  <a:lnTo>
                    <a:pt x="1955" y="24260"/>
                  </a:lnTo>
                  <a:lnTo>
                    <a:pt x="2063" y="23229"/>
                  </a:lnTo>
                  <a:lnTo>
                    <a:pt x="2226" y="21981"/>
                  </a:lnTo>
                  <a:lnTo>
                    <a:pt x="2443" y="20624"/>
                  </a:lnTo>
                  <a:lnTo>
                    <a:pt x="3040" y="17368"/>
                  </a:lnTo>
                  <a:lnTo>
                    <a:pt x="3583" y="14762"/>
                  </a:lnTo>
                  <a:lnTo>
                    <a:pt x="3854" y="12700"/>
                  </a:lnTo>
                  <a:lnTo>
                    <a:pt x="4071" y="11126"/>
                  </a:lnTo>
                  <a:lnTo>
                    <a:pt x="4071" y="9932"/>
                  </a:lnTo>
                  <a:lnTo>
                    <a:pt x="4071" y="9009"/>
                  </a:lnTo>
                  <a:lnTo>
                    <a:pt x="3854" y="8033"/>
                  </a:lnTo>
                  <a:lnTo>
                    <a:pt x="1846"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2"/>
            <p:cNvSpPr/>
            <p:nvPr/>
          </p:nvSpPr>
          <p:spPr>
            <a:xfrm>
              <a:off x="-5658309" y="612729"/>
              <a:ext cx="79160" cy="545486"/>
            </a:xfrm>
            <a:custGeom>
              <a:rect b="b" l="l" r="r" t="t"/>
              <a:pathLst>
                <a:path extrusionOk="0" fill="none" h="28060" w="4072">
                  <a:moveTo>
                    <a:pt x="1846" y="0"/>
                  </a:moveTo>
                  <a:lnTo>
                    <a:pt x="1846" y="0"/>
                  </a:lnTo>
                  <a:lnTo>
                    <a:pt x="2009" y="814"/>
                  </a:lnTo>
                  <a:lnTo>
                    <a:pt x="2117" y="1574"/>
                  </a:lnTo>
                  <a:lnTo>
                    <a:pt x="2172" y="2388"/>
                  </a:lnTo>
                  <a:lnTo>
                    <a:pt x="2226" y="3148"/>
                  </a:lnTo>
                  <a:lnTo>
                    <a:pt x="2226" y="3148"/>
                  </a:lnTo>
                  <a:lnTo>
                    <a:pt x="2172" y="4071"/>
                  </a:lnTo>
                  <a:lnTo>
                    <a:pt x="2117" y="4939"/>
                  </a:lnTo>
                  <a:lnTo>
                    <a:pt x="2009" y="5862"/>
                  </a:lnTo>
                  <a:lnTo>
                    <a:pt x="1846" y="6784"/>
                  </a:lnTo>
                  <a:lnTo>
                    <a:pt x="1520" y="8575"/>
                  </a:lnTo>
                  <a:lnTo>
                    <a:pt x="1086" y="10366"/>
                  </a:lnTo>
                  <a:lnTo>
                    <a:pt x="706" y="12157"/>
                  </a:lnTo>
                  <a:lnTo>
                    <a:pt x="381" y="14003"/>
                  </a:lnTo>
                  <a:lnTo>
                    <a:pt x="218" y="14871"/>
                  </a:lnTo>
                  <a:lnTo>
                    <a:pt x="109" y="15794"/>
                  </a:lnTo>
                  <a:lnTo>
                    <a:pt x="55" y="16716"/>
                  </a:lnTo>
                  <a:lnTo>
                    <a:pt x="1" y="17639"/>
                  </a:lnTo>
                  <a:lnTo>
                    <a:pt x="1" y="17639"/>
                  </a:lnTo>
                  <a:lnTo>
                    <a:pt x="55" y="18344"/>
                  </a:lnTo>
                  <a:lnTo>
                    <a:pt x="109" y="19050"/>
                  </a:lnTo>
                  <a:lnTo>
                    <a:pt x="164" y="19810"/>
                  </a:lnTo>
                  <a:lnTo>
                    <a:pt x="326" y="20515"/>
                  </a:lnTo>
                  <a:lnTo>
                    <a:pt x="2226" y="28059"/>
                  </a:lnTo>
                  <a:lnTo>
                    <a:pt x="2226" y="28059"/>
                  </a:lnTo>
                  <a:lnTo>
                    <a:pt x="2063" y="27354"/>
                  </a:lnTo>
                  <a:lnTo>
                    <a:pt x="2009" y="26703"/>
                  </a:lnTo>
                  <a:lnTo>
                    <a:pt x="1955" y="25346"/>
                  </a:lnTo>
                  <a:lnTo>
                    <a:pt x="1955" y="25346"/>
                  </a:lnTo>
                  <a:lnTo>
                    <a:pt x="1955" y="24260"/>
                  </a:lnTo>
                  <a:lnTo>
                    <a:pt x="2063" y="23229"/>
                  </a:lnTo>
                  <a:lnTo>
                    <a:pt x="2063" y="23229"/>
                  </a:lnTo>
                  <a:lnTo>
                    <a:pt x="2226" y="21981"/>
                  </a:lnTo>
                  <a:lnTo>
                    <a:pt x="2443" y="20624"/>
                  </a:lnTo>
                  <a:lnTo>
                    <a:pt x="3040" y="17368"/>
                  </a:lnTo>
                  <a:lnTo>
                    <a:pt x="3040" y="17368"/>
                  </a:lnTo>
                  <a:lnTo>
                    <a:pt x="3583" y="14762"/>
                  </a:lnTo>
                  <a:lnTo>
                    <a:pt x="3854" y="12700"/>
                  </a:lnTo>
                  <a:lnTo>
                    <a:pt x="4071" y="11126"/>
                  </a:lnTo>
                  <a:lnTo>
                    <a:pt x="4071" y="9932"/>
                  </a:lnTo>
                  <a:lnTo>
                    <a:pt x="4071" y="9932"/>
                  </a:lnTo>
                  <a:lnTo>
                    <a:pt x="4071" y="9009"/>
                  </a:lnTo>
                  <a:lnTo>
                    <a:pt x="4071" y="9009"/>
                  </a:lnTo>
                  <a:lnTo>
                    <a:pt x="3854" y="8033"/>
                  </a:lnTo>
                  <a:lnTo>
                    <a:pt x="184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2"/>
            <p:cNvSpPr/>
            <p:nvPr/>
          </p:nvSpPr>
          <p:spPr>
            <a:xfrm>
              <a:off x="-5615036" y="1158196"/>
              <a:ext cx="1069" cy="4238"/>
            </a:xfrm>
            <a:custGeom>
              <a:rect b="b" l="l" r="r" t="t"/>
              <a:pathLst>
                <a:path extrusionOk="0" h="218" w="55">
                  <a:moveTo>
                    <a:pt x="0" y="0"/>
                  </a:moveTo>
                  <a:lnTo>
                    <a:pt x="0" y="218"/>
                  </a:lnTo>
                  <a:lnTo>
                    <a:pt x="54" y="218"/>
                  </a:lnTo>
                  <a:lnTo>
                    <a:pt x="0"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2"/>
            <p:cNvSpPr/>
            <p:nvPr/>
          </p:nvSpPr>
          <p:spPr>
            <a:xfrm>
              <a:off x="-5615036" y="1158196"/>
              <a:ext cx="1069" cy="4238"/>
            </a:xfrm>
            <a:custGeom>
              <a:rect b="b" l="l" r="r" t="t"/>
              <a:pathLst>
                <a:path extrusionOk="0" fill="none" h="218" w="55">
                  <a:moveTo>
                    <a:pt x="0" y="0"/>
                  </a:moveTo>
                  <a:lnTo>
                    <a:pt x="0" y="0"/>
                  </a:lnTo>
                  <a:lnTo>
                    <a:pt x="0" y="218"/>
                  </a:lnTo>
                  <a:lnTo>
                    <a:pt x="54" y="2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2"/>
            <p:cNvSpPr/>
            <p:nvPr/>
          </p:nvSpPr>
          <p:spPr>
            <a:xfrm>
              <a:off x="-5620323" y="768872"/>
              <a:ext cx="81259" cy="538119"/>
            </a:xfrm>
            <a:custGeom>
              <a:rect b="b" l="l" r="r" t="t"/>
              <a:pathLst>
                <a:path extrusionOk="0" h="27681" w="4180">
                  <a:moveTo>
                    <a:pt x="1954" y="1"/>
                  </a:moveTo>
                  <a:lnTo>
                    <a:pt x="2009" y="435"/>
                  </a:lnTo>
                  <a:lnTo>
                    <a:pt x="2117" y="977"/>
                  </a:lnTo>
                  <a:lnTo>
                    <a:pt x="2117" y="1900"/>
                  </a:lnTo>
                  <a:lnTo>
                    <a:pt x="2117" y="3094"/>
                  </a:lnTo>
                  <a:lnTo>
                    <a:pt x="1900" y="4668"/>
                  </a:lnTo>
                  <a:lnTo>
                    <a:pt x="1629" y="6730"/>
                  </a:lnTo>
                  <a:lnTo>
                    <a:pt x="1086" y="9336"/>
                  </a:lnTo>
                  <a:lnTo>
                    <a:pt x="489" y="12592"/>
                  </a:lnTo>
                  <a:lnTo>
                    <a:pt x="272" y="13949"/>
                  </a:lnTo>
                  <a:lnTo>
                    <a:pt x="109" y="15197"/>
                  </a:lnTo>
                  <a:lnTo>
                    <a:pt x="55" y="15957"/>
                  </a:lnTo>
                  <a:lnTo>
                    <a:pt x="1" y="17259"/>
                  </a:lnTo>
                  <a:lnTo>
                    <a:pt x="1" y="18019"/>
                  </a:lnTo>
                  <a:lnTo>
                    <a:pt x="55" y="18779"/>
                  </a:lnTo>
                  <a:lnTo>
                    <a:pt x="163" y="19485"/>
                  </a:lnTo>
                  <a:lnTo>
                    <a:pt x="326" y="20245"/>
                  </a:lnTo>
                  <a:lnTo>
                    <a:pt x="2172" y="27680"/>
                  </a:lnTo>
                  <a:lnTo>
                    <a:pt x="2063" y="27029"/>
                  </a:lnTo>
                  <a:lnTo>
                    <a:pt x="2009" y="26377"/>
                  </a:lnTo>
                  <a:lnTo>
                    <a:pt x="1954" y="25129"/>
                  </a:lnTo>
                  <a:lnTo>
                    <a:pt x="2009" y="23989"/>
                  </a:lnTo>
                  <a:lnTo>
                    <a:pt x="2117" y="22850"/>
                  </a:lnTo>
                  <a:lnTo>
                    <a:pt x="2280" y="21601"/>
                  </a:lnTo>
                  <a:lnTo>
                    <a:pt x="2497" y="20299"/>
                  </a:lnTo>
                  <a:lnTo>
                    <a:pt x="3094" y="17205"/>
                  </a:lnTo>
                  <a:lnTo>
                    <a:pt x="3583" y="14654"/>
                  </a:lnTo>
                  <a:lnTo>
                    <a:pt x="3908" y="12701"/>
                  </a:lnTo>
                  <a:lnTo>
                    <a:pt x="4125" y="11127"/>
                  </a:lnTo>
                  <a:lnTo>
                    <a:pt x="4180" y="9878"/>
                  </a:lnTo>
                  <a:lnTo>
                    <a:pt x="4125" y="8847"/>
                  </a:lnTo>
                  <a:lnTo>
                    <a:pt x="3963" y="7979"/>
                  </a:lnTo>
                  <a:lnTo>
                    <a:pt x="3257" y="5157"/>
                  </a:lnTo>
                  <a:lnTo>
                    <a:pt x="1954"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2"/>
            <p:cNvSpPr/>
            <p:nvPr/>
          </p:nvSpPr>
          <p:spPr>
            <a:xfrm>
              <a:off x="-5620323" y="768872"/>
              <a:ext cx="81259" cy="538119"/>
            </a:xfrm>
            <a:custGeom>
              <a:rect b="b" l="l" r="r" t="t"/>
              <a:pathLst>
                <a:path extrusionOk="0" fill="none" h="27681" w="4180">
                  <a:moveTo>
                    <a:pt x="1954" y="1"/>
                  </a:moveTo>
                  <a:lnTo>
                    <a:pt x="1954" y="1"/>
                  </a:lnTo>
                  <a:lnTo>
                    <a:pt x="2009" y="435"/>
                  </a:lnTo>
                  <a:lnTo>
                    <a:pt x="2117" y="977"/>
                  </a:lnTo>
                  <a:lnTo>
                    <a:pt x="2117" y="977"/>
                  </a:lnTo>
                  <a:lnTo>
                    <a:pt x="2117" y="1900"/>
                  </a:lnTo>
                  <a:lnTo>
                    <a:pt x="2117" y="1900"/>
                  </a:lnTo>
                  <a:lnTo>
                    <a:pt x="2117" y="3094"/>
                  </a:lnTo>
                  <a:lnTo>
                    <a:pt x="1900" y="4668"/>
                  </a:lnTo>
                  <a:lnTo>
                    <a:pt x="1629" y="6730"/>
                  </a:lnTo>
                  <a:lnTo>
                    <a:pt x="1086" y="9336"/>
                  </a:lnTo>
                  <a:lnTo>
                    <a:pt x="1086" y="9336"/>
                  </a:lnTo>
                  <a:lnTo>
                    <a:pt x="489" y="12592"/>
                  </a:lnTo>
                  <a:lnTo>
                    <a:pt x="272" y="13949"/>
                  </a:lnTo>
                  <a:lnTo>
                    <a:pt x="109" y="15197"/>
                  </a:lnTo>
                  <a:lnTo>
                    <a:pt x="109" y="15197"/>
                  </a:lnTo>
                  <a:lnTo>
                    <a:pt x="55" y="15957"/>
                  </a:lnTo>
                  <a:lnTo>
                    <a:pt x="55" y="15957"/>
                  </a:lnTo>
                  <a:lnTo>
                    <a:pt x="1" y="17259"/>
                  </a:lnTo>
                  <a:lnTo>
                    <a:pt x="1" y="17259"/>
                  </a:lnTo>
                  <a:lnTo>
                    <a:pt x="1" y="18019"/>
                  </a:lnTo>
                  <a:lnTo>
                    <a:pt x="55" y="18779"/>
                  </a:lnTo>
                  <a:lnTo>
                    <a:pt x="163" y="19485"/>
                  </a:lnTo>
                  <a:lnTo>
                    <a:pt x="326" y="20245"/>
                  </a:lnTo>
                  <a:lnTo>
                    <a:pt x="2172" y="27680"/>
                  </a:lnTo>
                  <a:lnTo>
                    <a:pt x="2172" y="27680"/>
                  </a:lnTo>
                  <a:lnTo>
                    <a:pt x="2063" y="27029"/>
                  </a:lnTo>
                  <a:lnTo>
                    <a:pt x="2009" y="26377"/>
                  </a:lnTo>
                  <a:lnTo>
                    <a:pt x="1954" y="25129"/>
                  </a:lnTo>
                  <a:lnTo>
                    <a:pt x="1954" y="25129"/>
                  </a:lnTo>
                  <a:lnTo>
                    <a:pt x="2009" y="23989"/>
                  </a:lnTo>
                  <a:lnTo>
                    <a:pt x="2117" y="22850"/>
                  </a:lnTo>
                  <a:lnTo>
                    <a:pt x="2117" y="22850"/>
                  </a:lnTo>
                  <a:lnTo>
                    <a:pt x="2280" y="21601"/>
                  </a:lnTo>
                  <a:lnTo>
                    <a:pt x="2497" y="20299"/>
                  </a:lnTo>
                  <a:lnTo>
                    <a:pt x="3094" y="17205"/>
                  </a:lnTo>
                  <a:lnTo>
                    <a:pt x="3094" y="17205"/>
                  </a:lnTo>
                  <a:lnTo>
                    <a:pt x="3583" y="14654"/>
                  </a:lnTo>
                  <a:lnTo>
                    <a:pt x="3908" y="12701"/>
                  </a:lnTo>
                  <a:lnTo>
                    <a:pt x="4125" y="11127"/>
                  </a:lnTo>
                  <a:lnTo>
                    <a:pt x="4180" y="9878"/>
                  </a:lnTo>
                  <a:lnTo>
                    <a:pt x="4180" y="9878"/>
                  </a:lnTo>
                  <a:lnTo>
                    <a:pt x="4125" y="8847"/>
                  </a:lnTo>
                  <a:lnTo>
                    <a:pt x="4125" y="8847"/>
                  </a:lnTo>
                  <a:lnTo>
                    <a:pt x="3963" y="7979"/>
                  </a:lnTo>
                  <a:lnTo>
                    <a:pt x="3257" y="5157"/>
                  </a:lnTo>
                  <a:lnTo>
                    <a:pt x="195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2"/>
            <p:cNvSpPr/>
            <p:nvPr/>
          </p:nvSpPr>
          <p:spPr>
            <a:xfrm>
              <a:off x="-5578119" y="1306971"/>
              <a:ext cx="2138" cy="6337"/>
            </a:xfrm>
            <a:custGeom>
              <a:rect b="b" l="l" r="r" t="t"/>
              <a:pathLst>
                <a:path extrusionOk="0" h="326" w="110">
                  <a:moveTo>
                    <a:pt x="1" y="0"/>
                  </a:moveTo>
                  <a:lnTo>
                    <a:pt x="55" y="217"/>
                  </a:lnTo>
                  <a:lnTo>
                    <a:pt x="109" y="326"/>
                  </a:lnTo>
                  <a:lnTo>
                    <a:pt x="1"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2"/>
            <p:cNvSpPr/>
            <p:nvPr/>
          </p:nvSpPr>
          <p:spPr>
            <a:xfrm>
              <a:off x="-5578119" y="1306971"/>
              <a:ext cx="2138" cy="6337"/>
            </a:xfrm>
            <a:custGeom>
              <a:rect b="b" l="l" r="r" t="t"/>
              <a:pathLst>
                <a:path extrusionOk="0" fill="none" h="326" w="110">
                  <a:moveTo>
                    <a:pt x="1" y="0"/>
                  </a:moveTo>
                  <a:lnTo>
                    <a:pt x="1" y="0"/>
                  </a:lnTo>
                  <a:lnTo>
                    <a:pt x="109" y="326"/>
                  </a:lnTo>
                  <a:lnTo>
                    <a:pt x="109" y="326"/>
                  </a:lnTo>
                  <a:lnTo>
                    <a:pt x="109" y="326"/>
                  </a:lnTo>
                  <a:lnTo>
                    <a:pt x="55" y="21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2"/>
            <p:cNvSpPr/>
            <p:nvPr/>
          </p:nvSpPr>
          <p:spPr>
            <a:xfrm>
              <a:off x="-5543302" y="1080125"/>
              <a:ext cx="82309" cy="526494"/>
            </a:xfrm>
            <a:custGeom>
              <a:rect b="b" l="l" r="r" t="t"/>
              <a:pathLst>
                <a:path extrusionOk="0" h="27083" w="4234">
                  <a:moveTo>
                    <a:pt x="2009" y="0"/>
                  </a:moveTo>
                  <a:lnTo>
                    <a:pt x="2172" y="814"/>
                  </a:lnTo>
                  <a:lnTo>
                    <a:pt x="2226" y="1791"/>
                  </a:lnTo>
                  <a:lnTo>
                    <a:pt x="2172" y="2714"/>
                  </a:lnTo>
                  <a:lnTo>
                    <a:pt x="2063" y="3908"/>
                  </a:lnTo>
                  <a:lnTo>
                    <a:pt x="1846" y="5319"/>
                  </a:lnTo>
                  <a:lnTo>
                    <a:pt x="1520" y="7001"/>
                  </a:lnTo>
                  <a:lnTo>
                    <a:pt x="1140" y="9010"/>
                  </a:lnTo>
                  <a:lnTo>
                    <a:pt x="978" y="9661"/>
                  </a:lnTo>
                  <a:lnTo>
                    <a:pt x="381" y="12754"/>
                  </a:lnTo>
                  <a:lnTo>
                    <a:pt x="218" y="14057"/>
                  </a:lnTo>
                  <a:lnTo>
                    <a:pt x="55" y="15251"/>
                  </a:lnTo>
                  <a:lnTo>
                    <a:pt x="55" y="15360"/>
                  </a:lnTo>
                  <a:lnTo>
                    <a:pt x="1" y="16174"/>
                  </a:lnTo>
                  <a:lnTo>
                    <a:pt x="1" y="16879"/>
                  </a:lnTo>
                  <a:lnTo>
                    <a:pt x="1" y="17639"/>
                  </a:lnTo>
                  <a:lnTo>
                    <a:pt x="55" y="18345"/>
                  </a:lnTo>
                  <a:lnTo>
                    <a:pt x="163" y="19050"/>
                  </a:lnTo>
                  <a:lnTo>
                    <a:pt x="272" y="19756"/>
                  </a:lnTo>
                  <a:lnTo>
                    <a:pt x="2117" y="27083"/>
                  </a:lnTo>
                  <a:lnTo>
                    <a:pt x="2009" y="25943"/>
                  </a:lnTo>
                  <a:lnTo>
                    <a:pt x="1954" y="24803"/>
                  </a:lnTo>
                  <a:lnTo>
                    <a:pt x="2009" y="23284"/>
                  </a:lnTo>
                  <a:lnTo>
                    <a:pt x="2226" y="21601"/>
                  </a:lnTo>
                  <a:lnTo>
                    <a:pt x="2551" y="19539"/>
                  </a:lnTo>
                  <a:lnTo>
                    <a:pt x="3040" y="17042"/>
                  </a:lnTo>
                  <a:lnTo>
                    <a:pt x="3583" y="14546"/>
                  </a:lnTo>
                  <a:lnTo>
                    <a:pt x="3963" y="12592"/>
                  </a:lnTo>
                  <a:lnTo>
                    <a:pt x="4125" y="11018"/>
                  </a:lnTo>
                  <a:lnTo>
                    <a:pt x="4234" y="9715"/>
                  </a:lnTo>
                  <a:lnTo>
                    <a:pt x="4180" y="8793"/>
                  </a:lnTo>
                  <a:lnTo>
                    <a:pt x="4017" y="7978"/>
                  </a:lnTo>
                  <a:lnTo>
                    <a:pt x="2009"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2"/>
            <p:cNvSpPr/>
            <p:nvPr/>
          </p:nvSpPr>
          <p:spPr>
            <a:xfrm>
              <a:off x="-5543302" y="1080125"/>
              <a:ext cx="82309" cy="526494"/>
            </a:xfrm>
            <a:custGeom>
              <a:rect b="b" l="l" r="r" t="t"/>
              <a:pathLst>
                <a:path extrusionOk="0" fill="none" h="27083" w="4234">
                  <a:moveTo>
                    <a:pt x="2009" y="0"/>
                  </a:moveTo>
                  <a:lnTo>
                    <a:pt x="2009" y="0"/>
                  </a:lnTo>
                  <a:lnTo>
                    <a:pt x="2172" y="814"/>
                  </a:lnTo>
                  <a:lnTo>
                    <a:pt x="2226" y="1791"/>
                  </a:lnTo>
                  <a:lnTo>
                    <a:pt x="2226" y="1791"/>
                  </a:lnTo>
                  <a:lnTo>
                    <a:pt x="2172" y="2714"/>
                  </a:lnTo>
                  <a:lnTo>
                    <a:pt x="2172" y="2714"/>
                  </a:lnTo>
                  <a:lnTo>
                    <a:pt x="2063" y="3908"/>
                  </a:lnTo>
                  <a:lnTo>
                    <a:pt x="1846" y="5319"/>
                  </a:lnTo>
                  <a:lnTo>
                    <a:pt x="1520" y="7001"/>
                  </a:lnTo>
                  <a:lnTo>
                    <a:pt x="1140" y="9010"/>
                  </a:lnTo>
                  <a:lnTo>
                    <a:pt x="1140" y="9010"/>
                  </a:lnTo>
                  <a:lnTo>
                    <a:pt x="978" y="9661"/>
                  </a:lnTo>
                  <a:lnTo>
                    <a:pt x="978" y="9661"/>
                  </a:lnTo>
                  <a:lnTo>
                    <a:pt x="978" y="9661"/>
                  </a:lnTo>
                  <a:lnTo>
                    <a:pt x="978" y="9661"/>
                  </a:lnTo>
                  <a:lnTo>
                    <a:pt x="381" y="12754"/>
                  </a:lnTo>
                  <a:lnTo>
                    <a:pt x="218" y="14057"/>
                  </a:lnTo>
                  <a:lnTo>
                    <a:pt x="55" y="15251"/>
                  </a:lnTo>
                  <a:lnTo>
                    <a:pt x="55" y="15251"/>
                  </a:lnTo>
                  <a:lnTo>
                    <a:pt x="55" y="15360"/>
                  </a:lnTo>
                  <a:lnTo>
                    <a:pt x="55" y="15360"/>
                  </a:lnTo>
                  <a:lnTo>
                    <a:pt x="1" y="16174"/>
                  </a:lnTo>
                  <a:lnTo>
                    <a:pt x="1" y="16879"/>
                  </a:lnTo>
                  <a:lnTo>
                    <a:pt x="1" y="16879"/>
                  </a:lnTo>
                  <a:lnTo>
                    <a:pt x="1" y="17639"/>
                  </a:lnTo>
                  <a:lnTo>
                    <a:pt x="55" y="18345"/>
                  </a:lnTo>
                  <a:lnTo>
                    <a:pt x="163" y="19050"/>
                  </a:lnTo>
                  <a:lnTo>
                    <a:pt x="272" y="19756"/>
                  </a:lnTo>
                  <a:lnTo>
                    <a:pt x="272" y="19756"/>
                  </a:lnTo>
                  <a:lnTo>
                    <a:pt x="272" y="19756"/>
                  </a:lnTo>
                  <a:lnTo>
                    <a:pt x="2117" y="27083"/>
                  </a:lnTo>
                  <a:lnTo>
                    <a:pt x="2117" y="27083"/>
                  </a:lnTo>
                  <a:lnTo>
                    <a:pt x="2009" y="25943"/>
                  </a:lnTo>
                  <a:lnTo>
                    <a:pt x="1954" y="24803"/>
                  </a:lnTo>
                  <a:lnTo>
                    <a:pt x="1954" y="24803"/>
                  </a:lnTo>
                  <a:lnTo>
                    <a:pt x="2009" y="23284"/>
                  </a:lnTo>
                  <a:lnTo>
                    <a:pt x="2226" y="21601"/>
                  </a:lnTo>
                  <a:lnTo>
                    <a:pt x="2551" y="19539"/>
                  </a:lnTo>
                  <a:lnTo>
                    <a:pt x="3040" y="17042"/>
                  </a:lnTo>
                  <a:lnTo>
                    <a:pt x="3040" y="17042"/>
                  </a:lnTo>
                  <a:lnTo>
                    <a:pt x="3583" y="14546"/>
                  </a:lnTo>
                  <a:lnTo>
                    <a:pt x="3963" y="12592"/>
                  </a:lnTo>
                  <a:lnTo>
                    <a:pt x="4125" y="11018"/>
                  </a:lnTo>
                  <a:lnTo>
                    <a:pt x="4234" y="9715"/>
                  </a:lnTo>
                  <a:lnTo>
                    <a:pt x="4234" y="9715"/>
                  </a:lnTo>
                  <a:lnTo>
                    <a:pt x="4180" y="8793"/>
                  </a:lnTo>
                  <a:lnTo>
                    <a:pt x="4017" y="7978"/>
                  </a:lnTo>
                  <a:lnTo>
                    <a:pt x="20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2"/>
            <p:cNvSpPr/>
            <p:nvPr/>
          </p:nvSpPr>
          <p:spPr>
            <a:xfrm>
              <a:off x="-5502148" y="1606599"/>
              <a:ext cx="2119" cy="8456"/>
            </a:xfrm>
            <a:custGeom>
              <a:rect b="b" l="l" r="r" t="t"/>
              <a:pathLst>
                <a:path extrusionOk="0" h="435" w="109">
                  <a:moveTo>
                    <a:pt x="0" y="1"/>
                  </a:moveTo>
                  <a:lnTo>
                    <a:pt x="109" y="435"/>
                  </a:lnTo>
                  <a:lnTo>
                    <a:pt x="109" y="381"/>
                  </a:lnTo>
                  <a:lnTo>
                    <a:pt x="0"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2"/>
            <p:cNvSpPr/>
            <p:nvPr/>
          </p:nvSpPr>
          <p:spPr>
            <a:xfrm>
              <a:off x="-5502148" y="1606599"/>
              <a:ext cx="2119" cy="8456"/>
            </a:xfrm>
            <a:custGeom>
              <a:rect b="b" l="l" r="r" t="t"/>
              <a:pathLst>
                <a:path extrusionOk="0" fill="none" h="435" w="109">
                  <a:moveTo>
                    <a:pt x="0" y="1"/>
                  </a:moveTo>
                  <a:lnTo>
                    <a:pt x="0" y="1"/>
                  </a:lnTo>
                  <a:lnTo>
                    <a:pt x="109" y="435"/>
                  </a:lnTo>
                  <a:lnTo>
                    <a:pt x="109" y="38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2"/>
            <p:cNvSpPr/>
            <p:nvPr/>
          </p:nvSpPr>
          <p:spPr>
            <a:xfrm>
              <a:off x="-5467331" y="1389260"/>
              <a:ext cx="84428" cy="521225"/>
            </a:xfrm>
            <a:custGeom>
              <a:rect b="b" l="l" r="r" t="t"/>
              <a:pathLst>
                <a:path extrusionOk="0" h="26812" w="4343">
                  <a:moveTo>
                    <a:pt x="2171" y="0"/>
                  </a:moveTo>
                  <a:lnTo>
                    <a:pt x="2280" y="814"/>
                  </a:lnTo>
                  <a:lnTo>
                    <a:pt x="2334" y="1629"/>
                  </a:lnTo>
                  <a:lnTo>
                    <a:pt x="2334" y="1900"/>
                  </a:lnTo>
                  <a:lnTo>
                    <a:pt x="2226" y="3148"/>
                  </a:lnTo>
                  <a:lnTo>
                    <a:pt x="2008" y="4722"/>
                  </a:lnTo>
                  <a:lnTo>
                    <a:pt x="1683" y="6567"/>
                  </a:lnTo>
                  <a:lnTo>
                    <a:pt x="1194" y="8738"/>
                  </a:lnTo>
                  <a:lnTo>
                    <a:pt x="1140" y="8955"/>
                  </a:lnTo>
                  <a:lnTo>
                    <a:pt x="1140" y="9010"/>
                  </a:lnTo>
                  <a:lnTo>
                    <a:pt x="489" y="12158"/>
                  </a:lnTo>
                  <a:lnTo>
                    <a:pt x="272" y="13514"/>
                  </a:lnTo>
                  <a:lnTo>
                    <a:pt x="109" y="14708"/>
                  </a:lnTo>
                  <a:lnTo>
                    <a:pt x="109" y="14817"/>
                  </a:lnTo>
                  <a:lnTo>
                    <a:pt x="55" y="15740"/>
                  </a:lnTo>
                  <a:lnTo>
                    <a:pt x="0" y="16608"/>
                  </a:lnTo>
                  <a:lnTo>
                    <a:pt x="55" y="17314"/>
                  </a:lnTo>
                  <a:lnTo>
                    <a:pt x="109" y="17965"/>
                  </a:lnTo>
                  <a:lnTo>
                    <a:pt x="163" y="18616"/>
                  </a:lnTo>
                  <a:lnTo>
                    <a:pt x="272" y="19322"/>
                  </a:lnTo>
                  <a:lnTo>
                    <a:pt x="2226" y="26811"/>
                  </a:lnTo>
                  <a:lnTo>
                    <a:pt x="2008" y="25672"/>
                  </a:lnTo>
                  <a:lnTo>
                    <a:pt x="1954" y="24423"/>
                  </a:lnTo>
                  <a:lnTo>
                    <a:pt x="2008" y="23718"/>
                  </a:lnTo>
                  <a:lnTo>
                    <a:pt x="2008" y="22958"/>
                  </a:lnTo>
                  <a:lnTo>
                    <a:pt x="2226" y="21276"/>
                  </a:lnTo>
                  <a:lnTo>
                    <a:pt x="2605" y="19213"/>
                  </a:lnTo>
                  <a:lnTo>
                    <a:pt x="3148" y="16825"/>
                  </a:lnTo>
                  <a:lnTo>
                    <a:pt x="3637" y="14437"/>
                  </a:lnTo>
                  <a:lnTo>
                    <a:pt x="4017" y="12538"/>
                  </a:lnTo>
                  <a:lnTo>
                    <a:pt x="4234" y="10909"/>
                  </a:lnTo>
                  <a:lnTo>
                    <a:pt x="4288" y="10258"/>
                  </a:lnTo>
                  <a:lnTo>
                    <a:pt x="4342" y="9607"/>
                  </a:lnTo>
                  <a:lnTo>
                    <a:pt x="4342" y="9390"/>
                  </a:lnTo>
                  <a:lnTo>
                    <a:pt x="4288" y="8684"/>
                  </a:lnTo>
                  <a:lnTo>
                    <a:pt x="4179" y="8033"/>
                  </a:lnTo>
                  <a:lnTo>
                    <a:pt x="2660" y="1900"/>
                  </a:lnTo>
                  <a:lnTo>
                    <a:pt x="2171"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2"/>
            <p:cNvSpPr/>
            <p:nvPr/>
          </p:nvSpPr>
          <p:spPr>
            <a:xfrm>
              <a:off x="-5467331" y="1389260"/>
              <a:ext cx="84428" cy="521225"/>
            </a:xfrm>
            <a:custGeom>
              <a:rect b="b" l="l" r="r" t="t"/>
              <a:pathLst>
                <a:path extrusionOk="0" fill="none" h="26812" w="4343">
                  <a:moveTo>
                    <a:pt x="2171" y="0"/>
                  </a:moveTo>
                  <a:lnTo>
                    <a:pt x="2171" y="0"/>
                  </a:lnTo>
                  <a:lnTo>
                    <a:pt x="2280" y="814"/>
                  </a:lnTo>
                  <a:lnTo>
                    <a:pt x="2334" y="1629"/>
                  </a:lnTo>
                  <a:lnTo>
                    <a:pt x="2334" y="1629"/>
                  </a:lnTo>
                  <a:lnTo>
                    <a:pt x="2334" y="1900"/>
                  </a:lnTo>
                  <a:lnTo>
                    <a:pt x="2334" y="1900"/>
                  </a:lnTo>
                  <a:lnTo>
                    <a:pt x="2226" y="3148"/>
                  </a:lnTo>
                  <a:lnTo>
                    <a:pt x="2008" y="4722"/>
                  </a:lnTo>
                  <a:lnTo>
                    <a:pt x="1683" y="6567"/>
                  </a:lnTo>
                  <a:lnTo>
                    <a:pt x="1194" y="8738"/>
                  </a:lnTo>
                  <a:lnTo>
                    <a:pt x="1194" y="8738"/>
                  </a:lnTo>
                  <a:lnTo>
                    <a:pt x="1140" y="8955"/>
                  </a:lnTo>
                  <a:lnTo>
                    <a:pt x="1140" y="8955"/>
                  </a:lnTo>
                  <a:lnTo>
                    <a:pt x="1140" y="9010"/>
                  </a:lnTo>
                  <a:lnTo>
                    <a:pt x="1140" y="9010"/>
                  </a:lnTo>
                  <a:lnTo>
                    <a:pt x="489" y="12158"/>
                  </a:lnTo>
                  <a:lnTo>
                    <a:pt x="272" y="13514"/>
                  </a:lnTo>
                  <a:lnTo>
                    <a:pt x="109" y="14708"/>
                  </a:lnTo>
                  <a:lnTo>
                    <a:pt x="109" y="14708"/>
                  </a:lnTo>
                  <a:lnTo>
                    <a:pt x="109" y="14817"/>
                  </a:lnTo>
                  <a:lnTo>
                    <a:pt x="109" y="14817"/>
                  </a:lnTo>
                  <a:lnTo>
                    <a:pt x="55" y="15740"/>
                  </a:lnTo>
                  <a:lnTo>
                    <a:pt x="0" y="16608"/>
                  </a:lnTo>
                  <a:lnTo>
                    <a:pt x="0" y="16608"/>
                  </a:lnTo>
                  <a:lnTo>
                    <a:pt x="55" y="17314"/>
                  </a:lnTo>
                  <a:lnTo>
                    <a:pt x="109" y="17965"/>
                  </a:lnTo>
                  <a:lnTo>
                    <a:pt x="163" y="18616"/>
                  </a:lnTo>
                  <a:lnTo>
                    <a:pt x="272" y="19322"/>
                  </a:lnTo>
                  <a:lnTo>
                    <a:pt x="272" y="19322"/>
                  </a:lnTo>
                  <a:lnTo>
                    <a:pt x="272" y="19322"/>
                  </a:lnTo>
                  <a:lnTo>
                    <a:pt x="2226" y="26811"/>
                  </a:lnTo>
                  <a:lnTo>
                    <a:pt x="2226" y="26811"/>
                  </a:lnTo>
                  <a:lnTo>
                    <a:pt x="2008" y="25672"/>
                  </a:lnTo>
                  <a:lnTo>
                    <a:pt x="1954" y="24423"/>
                  </a:lnTo>
                  <a:lnTo>
                    <a:pt x="1954" y="24423"/>
                  </a:lnTo>
                  <a:lnTo>
                    <a:pt x="2008" y="23718"/>
                  </a:lnTo>
                  <a:lnTo>
                    <a:pt x="2008" y="22958"/>
                  </a:lnTo>
                  <a:lnTo>
                    <a:pt x="2226" y="21276"/>
                  </a:lnTo>
                  <a:lnTo>
                    <a:pt x="2605" y="19213"/>
                  </a:lnTo>
                  <a:lnTo>
                    <a:pt x="3148" y="16825"/>
                  </a:lnTo>
                  <a:lnTo>
                    <a:pt x="3148" y="16825"/>
                  </a:lnTo>
                  <a:lnTo>
                    <a:pt x="3637" y="14437"/>
                  </a:lnTo>
                  <a:lnTo>
                    <a:pt x="4017" y="12538"/>
                  </a:lnTo>
                  <a:lnTo>
                    <a:pt x="4234" y="10909"/>
                  </a:lnTo>
                  <a:lnTo>
                    <a:pt x="4288" y="10258"/>
                  </a:lnTo>
                  <a:lnTo>
                    <a:pt x="4342" y="9607"/>
                  </a:lnTo>
                  <a:lnTo>
                    <a:pt x="4342" y="9607"/>
                  </a:lnTo>
                  <a:lnTo>
                    <a:pt x="4342" y="9390"/>
                  </a:lnTo>
                  <a:lnTo>
                    <a:pt x="4342" y="9390"/>
                  </a:lnTo>
                  <a:lnTo>
                    <a:pt x="4288" y="8684"/>
                  </a:lnTo>
                  <a:lnTo>
                    <a:pt x="4179" y="8033"/>
                  </a:lnTo>
                  <a:lnTo>
                    <a:pt x="2660" y="1900"/>
                  </a:lnTo>
                  <a:lnTo>
                    <a:pt x="21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2"/>
            <p:cNvSpPr/>
            <p:nvPr/>
          </p:nvSpPr>
          <p:spPr>
            <a:xfrm>
              <a:off x="-5424077" y="1910466"/>
              <a:ext cx="1069" cy="5288"/>
            </a:xfrm>
            <a:custGeom>
              <a:rect b="b" l="l" r="r" t="t"/>
              <a:pathLst>
                <a:path extrusionOk="0" h="272" w="55">
                  <a:moveTo>
                    <a:pt x="1" y="0"/>
                  </a:moveTo>
                  <a:lnTo>
                    <a:pt x="1" y="218"/>
                  </a:lnTo>
                  <a:lnTo>
                    <a:pt x="55" y="272"/>
                  </a:lnTo>
                  <a:lnTo>
                    <a:pt x="1"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2"/>
            <p:cNvSpPr/>
            <p:nvPr/>
          </p:nvSpPr>
          <p:spPr>
            <a:xfrm>
              <a:off x="-5424077" y="1910466"/>
              <a:ext cx="1069" cy="5288"/>
            </a:xfrm>
            <a:custGeom>
              <a:rect b="b" l="l" r="r" t="t"/>
              <a:pathLst>
                <a:path extrusionOk="0" fill="none" h="272" w="55">
                  <a:moveTo>
                    <a:pt x="1" y="0"/>
                  </a:moveTo>
                  <a:lnTo>
                    <a:pt x="1" y="0"/>
                  </a:lnTo>
                  <a:lnTo>
                    <a:pt x="1" y="218"/>
                  </a:lnTo>
                  <a:lnTo>
                    <a:pt x="55" y="272"/>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2"/>
            <p:cNvSpPr/>
            <p:nvPr/>
          </p:nvSpPr>
          <p:spPr>
            <a:xfrm>
              <a:off x="-5390309" y="1700514"/>
              <a:ext cx="85478" cy="510669"/>
            </a:xfrm>
            <a:custGeom>
              <a:rect b="b" l="l" r="r" t="t"/>
              <a:pathLst>
                <a:path extrusionOk="0" h="26269" w="4397">
                  <a:moveTo>
                    <a:pt x="2280" y="0"/>
                  </a:moveTo>
                  <a:lnTo>
                    <a:pt x="2388" y="706"/>
                  </a:lnTo>
                  <a:lnTo>
                    <a:pt x="2388" y="1465"/>
                  </a:lnTo>
                  <a:lnTo>
                    <a:pt x="2334" y="2714"/>
                  </a:lnTo>
                  <a:lnTo>
                    <a:pt x="2117" y="4125"/>
                  </a:lnTo>
                  <a:lnTo>
                    <a:pt x="1791" y="5862"/>
                  </a:lnTo>
                  <a:lnTo>
                    <a:pt x="1357" y="7870"/>
                  </a:lnTo>
                  <a:lnTo>
                    <a:pt x="1303" y="8195"/>
                  </a:lnTo>
                  <a:lnTo>
                    <a:pt x="597" y="11452"/>
                  </a:lnTo>
                  <a:lnTo>
                    <a:pt x="326" y="12863"/>
                  </a:lnTo>
                  <a:lnTo>
                    <a:pt x="109" y="14165"/>
                  </a:lnTo>
                  <a:lnTo>
                    <a:pt x="55" y="15251"/>
                  </a:lnTo>
                  <a:lnTo>
                    <a:pt x="0" y="16228"/>
                  </a:lnTo>
                  <a:lnTo>
                    <a:pt x="0" y="16879"/>
                  </a:lnTo>
                  <a:lnTo>
                    <a:pt x="55" y="17530"/>
                  </a:lnTo>
                  <a:lnTo>
                    <a:pt x="163" y="18127"/>
                  </a:lnTo>
                  <a:lnTo>
                    <a:pt x="272" y="18779"/>
                  </a:lnTo>
                  <a:lnTo>
                    <a:pt x="2171" y="26268"/>
                  </a:lnTo>
                  <a:lnTo>
                    <a:pt x="2008" y="25129"/>
                  </a:lnTo>
                  <a:lnTo>
                    <a:pt x="1954" y="23989"/>
                  </a:lnTo>
                  <a:lnTo>
                    <a:pt x="1954" y="23175"/>
                  </a:lnTo>
                  <a:lnTo>
                    <a:pt x="2063" y="22306"/>
                  </a:lnTo>
                  <a:lnTo>
                    <a:pt x="2171" y="21384"/>
                  </a:lnTo>
                  <a:lnTo>
                    <a:pt x="2334" y="20407"/>
                  </a:lnTo>
                  <a:lnTo>
                    <a:pt x="2768" y="18236"/>
                  </a:lnTo>
                  <a:lnTo>
                    <a:pt x="3311" y="15739"/>
                  </a:lnTo>
                  <a:lnTo>
                    <a:pt x="3474" y="15142"/>
                  </a:lnTo>
                  <a:lnTo>
                    <a:pt x="3854" y="13460"/>
                  </a:lnTo>
                  <a:lnTo>
                    <a:pt x="4179" y="11940"/>
                  </a:lnTo>
                  <a:lnTo>
                    <a:pt x="4342" y="10583"/>
                  </a:lnTo>
                  <a:lnTo>
                    <a:pt x="4396" y="9389"/>
                  </a:lnTo>
                  <a:lnTo>
                    <a:pt x="4396" y="8901"/>
                  </a:lnTo>
                  <a:lnTo>
                    <a:pt x="4342" y="8412"/>
                  </a:lnTo>
                  <a:lnTo>
                    <a:pt x="4288" y="7978"/>
                  </a:lnTo>
                  <a:lnTo>
                    <a:pt x="2497" y="868"/>
                  </a:lnTo>
                  <a:lnTo>
                    <a:pt x="2280"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2"/>
            <p:cNvSpPr/>
            <p:nvPr/>
          </p:nvSpPr>
          <p:spPr>
            <a:xfrm>
              <a:off x="-5390309" y="1700514"/>
              <a:ext cx="85478" cy="510669"/>
            </a:xfrm>
            <a:custGeom>
              <a:rect b="b" l="l" r="r" t="t"/>
              <a:pathLst>
                <a:path extrusionOk="0" fill="none" h="26269" w="4397">
                  <a:moveTo>
                    <a:pt x="2280" y="0"/>
                  </a:moveTo>
                  <a:lnTo>
                    <a:pt x="2280" y="0"/>
                  </a:lnTo>
                  <a:lnTo>
                    <a:pt x="2388" y="706"/>
                  </a:lnTo>
                  <a:lnTo>
                    <a:pt x="2388" y="1465"/>
                  </a:lnTo>
                  <a:lnTo>
                    <a:pt x="2388" y="1465"/>
                  </a:lnTo>
                  <a:lnTo>
                    <a:pt x="2334" y="2714"/>
                  </a:lnTo>
                  <a:lnTo>
                    <a:pt x="2117" y="4125"/>
                  </a:lnTo>
                  <a:lnTo>
                    <a:pt x="1791" y="5862"/>
                  </a:lnTo>
                  <a:lnTo>
                    <a:pt x="1357" y="7870"/>
                  </a:lnTo>
                  <a:lnTo>
                    <a:pt x="1357" y="7870"/>
                  </a:lnTo>
                  <a:lnTo>
                    <a:pt x="1303" y="8195"/>
                  </a:lnTo>
                  <a:lnTo>
                    <a:pt x="1303" y="8195"/>
                  </a:lnTo>
                  <a:lnTo>
                    <a:pt x="597" y="11452"/>
                  </a:lnTo>
                  <a:lnTo>
                    <a:pt x="326" y="12863"/>
                  </a:lnTo>
                  <a:lnTo>
                    <a:pt x="109" y="14165"/>
                  </a:lnTo>
                  <a:lnTo>
                    <a:pt x="109" y="14165"/>
                  </a:lnTo>
                  <a:lnTo>
                    <a:pt x="109" y="14165"/>
                  </a:lnTo>
                  <a:lnTo>
                    <a:pt x="109" y="14165"/>
                  </a:lnTo>
                  <a:lnTo>
                    <a:pt x="55" y="15251"/>
                  </a:lnTo>
                  <a:lnTo>
                    <a:pt x="0" y="16228"/>
                  </a:lnTo>
                  <a:lnTo>
                    <a:pt x="0" y="16228"/>
                  </a:lnTo>
                  <a:lnTo>
                    <a:pt x="0" y="16879"/>
                  </a:lnTo>
                  <a:lnTo>
                    <a:pt x="55" y="17530"/>
                  </a:lnTo>
                  <a:lnTo>
                    <a:pt x="163" y="18127"/>
                  </a:lnTo>
                  <a:lnTo>
                    <a:pt x="272" y="18779"/>
                  </a:lnTo>
                  <a:lnTo>
                    <a:pt x="2171" y="26268"/>
                  </a:lnTo>
                  <a:lnTo>
                    <a:pt x="2171" y="26268"/>
                  </a:lnTo>
                  <a:lnTo>
                    <a:pt x="2008" y="25129"/>
                  </a:lnTo>
                  <a:lnTo>
                    <a:pt x="1954" y="23989"/>
                  </a:lnTo>
                  <a:lnTo>
                    <a:pt x="1954" y="23989"/>
                  </a:lnTo>
                  <a:lnTo>
                    <a:pt x="1954" y="23175"/>
                  </a:lnTo>
                  <a:lnTo>
                    <a:pt x="2063" y="22306"/>
                  </a:lnTo>
                  <a:lnTo>
                    <a:pt x="2171" y="21384"/>
                  </a:lnTo>
                  <a:lnTo>
                    <a:pt x="2334" y="20407"/>
                  </a:lnTo>
                  <a:lnTo>
                    <a:pt x="2768" y="18236"/>
                  </a:lnTo>
                  <a:lnTo>
                    <a:pt x="3311" y="15739"/>
                  </a:lnTo>
                  <a:lnTo>
                    <a:pt x="3311" y="15739"/>
                  </a:lnTo>
                  <a:lnTo>
                    <a:pt x="3474" y="15142"/>
                  </a:lnTo>
                  <a:lnTo>
                    <a:pt x="3474" y="15142"/>
                  </a:lnTo>
                  <a:lnTo>
                    <a:pt x="3854" y="13460"/>
                  </a:lnTo>
                  <a:lnTo>
                    <a:pt x="4179" y="11940"/>
                  </a:lnTo>
                  <a:lnTo>
                    <a:pt x="4342" y="10583"/>
                  </a:lnTo>
                  <a:lnTo>
                    <a:pt x="4396" y="9389"/>
                  </a:lnTo>
                  <a:lnTo>
                    <a:pt x="4396" y="9389"/>
                  </a:lnTo>
                  <a:lnTo>
                    <a:pt x="4396" y="8901"/>
                  </a:lnTo>
                  <a:lnTo>
                    <a:pt x="4396" y="8901"/>
                  </a:lnTo>
                  <a:lnTo>
                    <a:pt x="4342" y="8412"/>
                  </a:lnTo>
                  <a:lnTo>
                    <a:pt x="4288" y="7978"/>
                  </a:lnTo>
                  <a:lnTo>
                    <a:pt x="4288" y="7978"/>
                  </a:lnTo>
                  <a:lnTo>
                    <a:pt x="4288" y="7978"/>
                  </a:lnTo>
                  <a:lnTo>
                    <a:pt x="4288" y="8033"/>
                  </a:lnTo>
                  <a:lnTo>
                    <a:pt x="4288" y="8033"/>
                  </a:lnTo>
                  <a:lnTo>
                    <a:pt x="4288" y="7978"/>
                  </a:lnTo>
                  <a:lnTo>
                    <a:pt x="4288" y="7978"/>
                  </a:lnTo>
                  <a:lnTo>
                    <a:pt x="2497" y="868"/>
                  </a:lnTo>
                  <a:lnTo>
                    <a:pt x="2497" y="868"/>
                  </a:lnTo>
                  <a:lnTo>
                    <a:pt x="22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2"/>
            <p:cNvSpPr/>
            <p:nvPr/>
          </p:nvSpPr>
          <p:spPr>
            <a:xfrm>
              <a:off x="-5311188" y="2021255"/>
              <a:ext cx="90765" cy="511719"/>
            </a:xfrm>
            <a:custGeom>
              <a:rect b="b" l="l" r="r" t="t"/>
              <a:pathLst>
                <a:path extrusionOk="0" h="26323" w="4669">
                  <a:moveTo>
                    <a:pt x="2389" y="0"/>
                  </a:moveTo>
                  <a:lnTo>
                    <a:pt x="2443" y="489"/>
                  </a:lnTo>
                  <a:lnTo>
                    <a:pt x="2497" y="1303"/>
                  </a:lnTo>
                  <a:lnTo>
                    <a:pt x="2497" y="1900"/>
                  </a:lnTo>
                  <a:lnTo>
                    <a:pt x="2443" y="2551"/>
                  </a:lnTo>
                  <a:lnTo>
                    <a:pt x="2280" y="3582"/>
                  </a:lnTo>
                  <a:lnTo>
                    <a:pt x="2063" y="4722"/>
                  </a:lnTo>
                  <a:lnTo>
                    <a:pt x="1412" y="7436"/>
                  </a:lnTo>
                  <a:lnTo>
                    <a:pt x="761" y="10204"/>
                  </a:lnTo>
                  <a:lnTo>
                    <a:pt x="326" y="12429"/>
                  </a:lnTo>
                  <a:lnTo>
                    <a:pt x="164" y="13406"/>
                  </a:lnTo>
                  <a:lnTo>
                    <a:pt x="55" y="14274"/>
                  </a:lnTo>
                  <a:lnTo>
                    <a:pt x="1" y="15088"/>
                  </a:lnTo>
                  <a:lnTo>
                    <a:pt x="1" y="15794"/>
                  </a:lnTo>
                  <a:lnTo>
                    <a:pt x="55" y="16934"/>
                  </a:lnTo>
                  <a:lnTo>
                    <a:pt x="164" y="18019"/>
                  </a:lnTo>
                  <a:lnTo>
                    <a:pt x="218" y="18182"/>
                  </a:lnTo>
                  <a:lnTo>
                    <a:pt x="2280" y="26323"/>
                  </a:lnTo>
                  <a:lnTo>
                    <a:pt x="2280" y="26214"/>
                  </a:lnTo>
                  <a:lnTo>
                    <a:pt x="2117" y="25346"/>
                  </a:lnTo>
                  <a:lnTo>
                    <a:pt x="2063" y="24423"/>
                  </a:lnTo>
                  <a:lnTo>
                    <a:pt x="2063" y="24043"/>
                  </a:lnTo>
                  <a:lnTo>
                    <a:pt x="2117" y="23012"/>
                  </a:lnTo>
                  <a:lnTo>
                    <a:pt x="2226" y="21818"/>
                  </a:lnTo>
                  <a:lnTo>
                    <a:pt x="2443" y="20516"/>
                  </a:lnTo>
                  <a:lnTo>
                    <a:pt x="2714" y="19050"/>
                  </a:lnTo>
                  <a:lnTo>
                    <a:pt x="3149" y="17368"/>
                  </a:lnTo>
                  <a:lnTo>
                    <a:pt x="3637" y="15414"/>
                  </a:lnTo>
                  <a:lnTo>
                    <a:pt x="4288" y="12646"/>
                  </a:lnTo>
                  <a:lnTo>
                    <a:pt x="4451" y="11615"/>
                  </a:lnTo>
                  <a:lnTo>
                    <a:pt x="4614" y="10692"/>
                  </a:lnTo>
                  <a:lnTo>
                    <a:pt x="4668" y="9769"/>
                  </a:lnTo>
                  <a:lnTo>
                    <a:pt x="4614" y="9118"/>
                  </a:lnTo>
                  <a:lnTo>
                    <a:pt x="4505" y="8575"/>
                  </a:lnTo>
                  <a:lnTo>
                    <a:pt x="2389"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2"/>
            <p:cNvSpPr/>
            <p:nvPr/>
          </p:nvSpPr>
          <p:spPr>
            <a:xfrm>
              <a:off x="-5311188" y="2021255"/>
              <a:ext cx="90765" cy="511719"/>
            </a:xfrm>
            <a:custGeom>
              <a:rect b="b" l="l" r="r" t="t"/>
              <a:pathLst>
                <a:path extrusionOk="0" fill="none" h="26323" w="4669">
                  <a:moveTo>
                    <a:pt x="2389" y="0"/>
                  </a:moveTo>
                  <a:lnTo>
                    <a:pt x="2389" y="0"/>
                  </a:lnTo>
                  <a:lnTo>
                    <a:pt x="2443" y="489"/>
                  </a:lnTo>
                  <a:lnTo>
                    <a:pt x="2443" y="489"/>
                  </a:lnTo>
                  <a:lnTo>
                    <a:pt x="2497" y="1303"/>
                  </a:lnTo>
                  <a:lnTo>
                    <a:pt x="2497" y="1303"/>
                  </a:lnTo>
                  <a:lnTo>
                    <a:pt x="2497" y="1900"/>
                  </a:lnTo>
                  <a:lnTo>
                    <a:pt x="2443" y="2551"/>
                  </a:lnTo>
                  <a:lnTo>
                    <a:pt x="2443" y="2551"/>
                  </a:lnTo>
                  <a:lnTo>
                    <a:pt x="2280" y="3582"/>
                  </a:lnTo>
                  <a:lnTo>
                    <a:pt x="2063" y="4722"/>
                  </a:lnTo>
                  <a:lnTo>
                    <a:pt x="1412" y="7436"/>
                  </a:lnTo>
                  <a:lnTo>
                    <a:pt x="1412" y="7436"/>
                  </a:lnTo>
                  <a:lnTo>
                    <a:pt x="761" y="10204"/>
                  </a:lnTo>
                  <a:lnTo>
                    <a:pt x="326" y="12429"/>
                  </a:lnTo>
                  <a:lnTo>
                    <a:pt x="164" y="13406"/>
                  </a:lnTo>
                  <a:lnTo>
                    <a:pt x="55" y="14274"/>
                  </a:lnTo>
                  <a:lnTo>
                    <a:pt x="1" y="15088"/>
                  </a:lnTo>
                  <a:lnTo>
                    <a:pt x="1" y="15794"/>
                  </a:lnTo>
                  <a:lnTo>
                    <a:pt x="1" y="15794"/>
                  </a:lnTo>
                  <a:lnTo>
                    <a:pt x="55" y="16934"/>
                  </a:lnTo>
                  <a:lnTo>
                    <a:pt x="164" y="18019"/>
                  </a:lnTo>
                  <a:lnTo>
                    <a:pt x="164" y="18019"/>
                  </a:lnTo>
                  <a:lnTo>
                    <a:pt x="218" y="18182"/>
                  </a:lnTo>
                  <a:lnTo>
                    <a:pt x="2280" y="26323"/>
                  </a:lnTo>
                  <a:lnTo>
                    <a:pt x="2280" y="26323"/>
                  </a:lnTo>
                  <a:lnTo>
                    <a:pt x="2280" y="26214"/>
                  </a:lnTo>
                  <a:lnTo>
                    <a:pt x="2280" y="26214"/>
                  </a:lnTo>
                  <a:lnTo>
                    <a:pt x="2117" y="25346"/>
                  </a:lnTo>
                  <a:lnTo>
                    <a:pt x="2063" y="24423"/>
                  </a:lnTo>
                  <a:lnTo>
                    <a:pt x="2063" y="24423"/>
                  </a:lnTo>
                  <a:lnTo>
                    <a:pt x="2063" y="24043"/>
                  </a:lnTo>
                  <a:lnTo>
                    <a:pt x="2063" y="24043"/>
                  </a:lnTo>
                  <a:lnTo>
                    <a:pt x="2117" y="23012"/>
                  </a:lnTo>
                  <a:lnTo>
                    <a:pt x="2226" y="21818"/>
                  </a:lnTo>
                  <a:lnTo>
                    <a:pt x="2443" y="20516"/>
                  </a:lnTo>
                  <a:lnTo>
                    <a:pt x="2714" y="19050"/>
                  </a:lnTo>
                  <a:lnTo>
                    <a:pt x="2714" y="19050"/>
                  </a:lnTo>
                  <a:lnTo>
                    <a:pt x="3149" y="17368"/>
                  </a:lnTo>
                  <a:lnTo>
                    <a:pt x="3637" y="15414"/>
                  </a:lnTo>
                  <a:lnTo>
                    <a:pt x="3637" y="15414"/>
                  </a:lnTo>
                  <a:lnTo>
                    <a:pt x="4288" y="12646"/>
                  </a:lnTo>
                  <a:lnTo>
                    <a:pt x="4451" y="11615"/>
                  </a:lnTo>
                  <a:lnTo>
                    <a:pt x="4614" y="10692"/>
                  </a:lnTo>
                  <a:lnTo>
                    <a:pt x="4614" y="10692"/>
                  </a:lnTo>
                  <a:lnTo>
                    <a:pt x="4668" y="9769"/>
                  </a:lnTo>
                  <a:lnTo>
                    <a:pt x="4668" y="9769"/>
                  </a:lnTo>
                  <a:lnTo>
                    <a:pt x="4614" y="9118"/>
                  </a:lnTo>
                  <a:lnTo>
                    <a:pt x="4505" y="8575"/>
                  </a:lnTo>
                  <a:lnTo>
                    <a:pt x="238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2"/>
            <p:cNvSpPr/>
            <p:nvPr/>
          </p:nvSpPr>
          <p:spPr>
            <a:xfrm>
              <a:off x="-5266865" y="2532954"/>
              <a:ext cx="19" cy="2138"/>
            </a:xfrm>
            <a:custGeom>
              <a:rect b="b" l="l" r="r" t="t"/>
              <a:pathLst>
                <a:path extrusionOk="0" h="110" w="1">
                  <a:moveTo>
                    <a:pt x="0" y="1"/>
                  </a:moveTo>
                  <a:lnTo>
                    <a:pt x="0" y="1"/>
                  </a:lnTo>
                  <a:lnTo>
                    <a:pt x="0" y="109"/>
                  </a:lnTo>
                  <a:lnTo>
                    <a:pt x="0" y="109"/>
                  </a:lnTo>
                  <a:lnTo>
                    <a:pt x="0" y="109"/>
                  </a:lnTo>
                  <a:lnTo>
                    <a:pt x="0" y="55"/>
                  </a:lnTo>
                  <a:lnTo>
                    <a:pt x="0"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2"/>
            <p:cNvSpPr/>
            <p:nvPr/>
          </p:nvSpPr>
          <p:spPr>
            <a:xfrm>
              <a:off x="-5266865" y="2532954"/>
              <a:ext cx="19" cy="2138"/>
            </a:xfrm>
            <a:custGeom>
              <a:rect b="b" l="l" r="r" t="t"/>
              <a:pathLst>
                <a:path extrusionOk="0" fill="none" h="110" w="1">
                  <a:moveTo>
                    <a:pt x="0" y="1"/>
                  </a:moveTo>
                  <a:lnTo>
                    <a:pt x="0" y="1"/>
                  </a:lnTo>
                  <a:lnTo>
                    <a:pt x="0" y="109"/>
                  </a:lnTo>
                  <a:lnTo>
                    <a:pt x="0" y="109"/>
                  </a:lnTo>
                  <a:lnTo>
                    <a:pt x="0" y="109"/>
                  </a:lnTo>
                  <a:lnTo>
                    <a:pt x="0" y="5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2"/>
            <p:cNvSpPr/>
            <p:nvPr/>
          </p:nvSpPr>
          <p:spPr>
            <a:xfrm>
              <a:off x="-5229949" y="2354651"/>
              <a:ext cx="92865" cy="492746"/>
            </a:xfrm>
            <a:custGeom>
              <a:rect b="b" l="l" r="r" t="t"/>
              <a:pathLst>
                <a:path extrusionOk="0" h="25347" w="4777">
                  <a:moveTo>
                    <a:pt x="2552" y="1"/>
                  </a:moveTo>
                  <a:lnTo>
                    <a:pt x="2606" y="706"/>
                  </a:lnTo>
                  <a:lnTo>
                    <a:pt x="2606" y="1086"/>
                  </a:lnTo>
                  <a:lnTo>
                    <a:pt x="2552" y="2063"/>
                  </a:lnTo>
                  <a:lnTo>
                    <a:pt x="2389" y="3257"/>
                  </a:lnTo>
                  <a:lnTo>
                    <a:pt x="2063" y="4722"/>
                  </a:lnTo>
                  <a:lnTo>
                    <a:pt x="1575" y="6622"/>
                  </a:lnTo>
                  <a:lnTo>
                    <a:pt x="1358" y="7382"/>
                  </a:lnTo>
                  <a:lnTo>
                    <a:pt x="869" y="9336"/>
                  </a:lnTo>
                  <a:lnTo>
                    <a:pt x="489" y="11018"/>
                  </a:lnTo>
                  <a:lnTo>
                    <a:pt x="272" y="12212"/>
                  </a:lnTo>
                  <a:lnTo>
                    <a:pt x="109" y="13298"/>
                  </a:lnTo>
                  <a:lnTo>
                    <a:pt x="1" y="14329"/>
                  </a:lnTo>
                  <a:lnTo>
                    <a:pt x="1" y="15197"/>
                  </a:lnTo>
                  <a:lnTo>
                    <a:pt x="55" y="16391"/>
                  </a:lnTo>
                  <a:lnTo>
                    <a:pt x="218" y="17477"/>
                  </a:lnTo>
                  <a:lnTo>
                    <a:pt x="2172" y="25346"/>
                  </a:lnTo>
                  <a:lnTo>
                    <a:pt x="2063" y="24478"/>
                  </a:lnTo>
                  <a:lnTo>
                    <a:pt x="2063" y="23555"/>
                  </a:lnTo>
                  <a:lnTo>
                    <a:pt x="2063" y="22850"/>
                  </a:lnTo>
                  <a:lnTo>
                    <a:pt x="2117" y="22090"/>
                  </a:lnTo>
                  <a:lnTo>
                    <a:pt x="2226" y="21222"/>
                  </a:lnTo>
                  <a:lnTo>
                    <a:pt x="2389" y="20245"/>
                  </a:lnTo>
                  <a:lnTo>
                    <a:pt x="2877" y="17911"/>
                  </a:lnTo>
                  <a:lnTo>
                    <a:pt x="3637" y="15034"/>
                  </a:lnTo>
                  <a:lnTo>
                    <a:pt x="4180" y="13135"/>
                  </a:lnTo>
                  <a:lnTo>
                    <a:pt x="4506" y="11615"/>
                  </a:lnTo>
                  <a:lnTo>
                    <a:pt x="4723" y="10475"/>
                  </a:lnTo>
                  <a:lnTo>
                    <a:pt x="4777" y="9553"/>
                  </a:lnTo>
                  <a:lnTo>
                    <a:pt x="4723" y="9010"/>
                  </a:lnTo>
                  <a:lnTo>
                    <a:pt x="4668" y="8467"/>
                  </a:lnTo>
                  <a:lnTo>
                    <a:pt x="2552"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2"/>
            <p:cNvSpPr/>
            <p:nvPr/>
          </p:nvSpPr>
          <p:spPr>
            <a:xfrm>
              <a:off x="-5229949" y="2354651"/>
              <a:ext cx="92865" cy="492746"/>
            </a:xfrm>
            <a:custGeom>
              <a:rect b="b" l="l" r="r" t="t"/>
              <a:pathLst>
                <a:path extrusionOk="0" fill="none" h="25347" w="4777">
                  <a:moveTo>
                    <a:pt x="2552" y="1"/>
                  </a:moveTo>
                  <a:lnTo>
                    <a:pt x="2552" y="1"/>
                  </a:lnTo>
                  <a:lnTo>
                    <a:pt x="2606" y="706"/>
                  </a:lnTo>
                  <a:lnTo>
                    <a:pt x="2606" y="706"/>
                  </a:lnTo>
                  <a:lnTo>
                    <a:pt x="2606" y="1086"/>
                  </a:lnTo>
                  <a:lnTo>
                    <a:pt x="2606" y="1086"/>
                  </a:lnTo>
                  <a:lnTo>
                    <a:pt x="2552" y="2063"/>
                  </a:lnTo>
                  <a:lnTo>
                    <a:pt x="2389" y="3257"/>
                  </a:lnTo>
                  <a:lnTo>
                    <a:pt x="2063" y="4722"/>
                  </a:lnTo>
                  <a:lnTo>
                    <a:pt x="1575" y="6622"/>
                  </a:lnTo>
                  <a:lnTo>
                    <a:pt x="1575" y="6622"/>
                  </a:lnTo>
                  <a:lnTo>
                    <a:pt x="1358" y="7382"/>
                  </a:lnTo>
                  <a:lnTo>
                    <a:pt x="1358" y="7382"/>
                  </a:lnTo>
                  <a:lnTo>
                    <a:pt x="869" y="9336"/>
                  </a:lnTo>
                  <a:lnTo>
                    <a:pt x="489" y="11018"/>
                  </a:lnTo>
                  <a:lnTo>
                    <a:pt x="489" y="11018"/>
                  </a:lnTo>
                  <a:lnTo>
                    <a:pt x="272" y="12212"/>
                  </a:lnTo>
                  <a:lnTo>
                    <a:pt x="109" y="13298"/>
                  </a:lnTo>
                  <a:lnTo>
                    <a:pt x="109" y="13298"/>
                  </a:lnTo>
                  <a:lnTo>
                    <a:pt x="1" y="14329"/>
                  </a:lnTo>
                  <a:lnTo>
                    <a:pt x="1" y="15197"/>
                  </a:lnTo>
                  <a:lnTo>
                    <a:pt x="1" y="15197"/>
                  </a:lnTo>
                  <a:lnTo>
                    <a:pt x="55" y="16391"/>
                  </a:lnTo>
                  <a:lnTo>
                    <a:pt x="218" y="17477"/>
                  </a:lnTo>
                  <a:lnTo>
                    <a:pt x="218" y="17477"/>
                  </a:lnTo>
                  <a:lnTo>
                    <a:pt x="218" y="17477"/>
                  </a:lnTo>
                  <a:lnTo>
                    <a:pt x="164" y="17422"/>
                  </a:lnTo>
                  <a:lnTo>
                    <a:pt x="164" y="17422"/>
                  </a:lnTo>
                  <a:lnTo>
                    <a:pt x="218" y="17477"/>
                  </a:lnTo>
                  <a:lnTo>
                    <a:pt x="2172" y="25346"/>
                  </a:lnTo>
                  <a:lnTo>
                    <a:pt x="2172" y="25346"/>
                  </a:lnTo>
                  <a:lnTo>
                    <a:pt x="2063" y="24478"/>
                  </a:lnTo>
                  <a:lnTo>
                    <a:pt x="2063" y="23555"/>
                  </a:lnTo>
                  <a:lnTo>
                    <a:pt x="2063" y="23555"/>
                  </a:lnTo>
                  <a:lnTo>
                    <a:pt x="2063" y="22850"/>
                  </a:lnTo>
                  <a:lnTo>
                    <a:pt x="2117" y="22090"/>
                  </a:lnTo>
                  <a:lnTo>
                    <a:pt x="2226" y="21222"/>
                  </a:lnTo>
                  <a:lnTo>
                    <a:pt x="2389" y="20245"/>
                  </a:lnTo>
                  <a:lnTo>
                    <a:pt x="2877" y="17911"/>
                  </a:lnTo>
                  <a:lnTo>
                    <a:pt x="3637" y="15034"/>
                  </a:lnTo>
                  <a:lnTo>
                    <a:pt x="3637" y="15034"/>
                  </a:lnTo>
                  <a:lnTo>
                    <a:pt x="4180" y="13135"/>
                  </a:lnTo>
                  <a:lnTo>
                    <a:pt x="4506" y="11615"/>
                  </a:lnTo>
                  <a:lnTo>
                    <a:pt x="4723" y="10475"/>
                  </a:lnTo>
                  <a:lnTo>
                    <a:pt x="4777" y="9553"/>
                  </a:lnTo>
                  <a:lnTo>
                    <a:pt x="4777" y="9553"/>
                  </a:lnTo>
                  <a:lnTo>
                    <a:pt x="4723" y="9010"/>
                  </a:lnTo>
                  <a:lnTo>
                    <a:pt x="4668" y="8467"/>
                  </a:lnTo>
                  <a:lnTo>
                    <a:pt x="4668" y="8467"/>
                  </a:lnTo>
                  <a:lnTo>
                    <a:pt x="4668" y="8467"/>
                  </a:lnTo>
                  <a:lnTo>
                    <a:pt x="4723" y="8739"/>
                  </a:lnTo>
                  <a:lnTo>
                    <a:pt x="4723" y="8739"/>
                  </a:lnTo>
                  <a:lnTo>
                    <a:pt x="4668" y="8467"/>
                  </a:lnTo>
                  <a:lnTo>
                    <a:pt x="25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2"/>
            <p:cNvSpPr/>
            <p:nvPr/>
          </p:nvSpPr>
          <p:spPr>
            <a:xfrm>
              <a:off x="-5582338" y="923964"/>
              <a:ext cx="81259" cy="531781"/>
            </a:xfrm>
            <a:custGeom>
              <a:rect b="b" l="l" r="r" t="t"/>
              <a:pathLst>
                <a:path extrusionOk="0" h="27355" w="4180">
                  <a:moveTo>
                    <a:pt x="2009" y="1"/>
                  </a:moveTo>
                  <a:lnTo>
                    <a:pt x="2171" y="869"/>
                  </a:lnTo>
                  <a:lnTo>
                    <a:pt x="2226" y="1900"/>
                  </a:lnTo>
                  <a:lnTo>
                    <a:pt x="2171" y="3149"/>
                  </a:lnTo>
                  <a:lnTo>
                    <a:pt x="1954" y="4723"/>
                  </a:lnTo>
                  <a:lnTo>
                    <a:pt x="1629" y="6676"/>
                  </a:lnTo>
                  <a:lnTo>
                    <a:pt x="1140" y="9227"/>
                  </a:lnTo>
                  <a:lnTo>
                    <a:pt x="543" y="12321"/>
                  </a:lnTo>
                  <a:lnTo>
                    <a:pt x="326" y="13623"/>
                  </a:lnTo>
                  <a:lnTo>
                    <a:pt x="163" y="14872"/>
                  </a:lnTo>
                  <a:lnTo>
                    <a:pt x="55" y="15686"/>
                  </a:lnTo>
                  <a:lnTo>
                    <a:pt x="0" y="17097"/>
                  </a:lnTo>
                  <a:lnTo>
                    <a:pt x="55" y="17857"/>
                  </a:lnTo>
                  <a:lnTo>
                    <a:pt x="109" y="18562"/>
                  </a:lnTo>
                  <a:lnTo>
                    <a:pt x="163" y="19214"/>
                  </a:lnTo>
                  <a:lnTo>
                    <a:pt x="272" y="19919"/>
                  </a:lnTo>
                  <a:lnTo>
                    <a:pt x="326" y="20028"/>
                  </a:lnTo>
                  <a:lnTo>
                    <a:pt x="2171" y="27355"/>
                  </a:lnTo>
                  <a:lnTo>
                    <a:pt x="2009" y="26215"/>
                  </a:lnTo>
                  <a:lnTo>
                    <a:pt x="1954" y="25021"/>
                  </a:lnTo>
                  <a:lnTo>
                    <a:pt x="2009" y="23501"/>
                  </a:lnTo>
                  <a:lnTo>
                    <a:pt x="2226" y="21764"/>
                  </a:lnTo>
                  <a:lnTo>
                    <a:pt x="2606" y="19702"/>
                  </a:lnTo>
                  <a:lnTo>
                    <a:pt x="3094" y="17260"/>
                  </a:lnTo>
                  <a:lnTo>
                    <a:pt x="3583" y="14763"/>
                  </a:lnTo>
                  <a:lnTo>
                    <a:pt x="3908" y="12755"/>
                  </a:lnTo>
                  <a:lnTo>
                    <a:pt x="4125" y="11127"/>
                  </a:lnTo>
                  <a:lnTo>
                    <a:pt x="4180" y="9824"/>
                  </a:lnTo>
                  <a:lnTo>
                    <a:pt x="4125" y="8847"/>
                  </a:lnTo>
                  <a:lnTo>
                    <a:pt x="4017" y="7979"/>
                  </a:lnTo>
                  <a:lnTo>
                    <a:pt x="2009"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2"/>
            <p:cNvSpPr/>
            <p:nvPr/>
          </p:nvSpPr>
          <p:spPr>
            <a:xfrm>
              <a:off x="-5582338" y="923964"/>
              <a:ext cx="81259" cy="531781"/>
            </a:xfrm>
            <a:custGeom>
              <a:rect b="b" l="l" r="r" t="t"/>
              <a:pathLst>
                <a:path extrusionOk="0" fill="none" h="27355" w="4180">
                  <a:moveTo>
                    <a:pt x="2009" y="1"/>
                  </a:moveTo>
                  <a:lnTo>
                    <a:pt x="2009" y="1"/>
                  </a:lnTo>
                  <a:lnTo>
                    <a:pt x="2171" y="869"/>
                  </a:lnTo>
                  <a:lnTo>
                    <a:pt x="2171" y="869"/>
                  </a:lnTo>
                  <a:lnTo>
                    <a:pt x="2226" y="1900"/>
                  </a:lnTo>
                  <a:lnTo>
                    <a:pt x="2226" y="1900"/>
                  </a:lnTo>
                  <a:lnTo>
                    <a:pt x="2171" y="3149"/>
                  </a:lnTo>
                  <a:lnTo>
                    <a:pt x="1954" y="4723"/>
                  </a:lnTo>
                  <a:lnTo>
                    <a:pt x="1629" y="6676"/>
                  </a:lnTo>
                  <a:lnTo>
                    <a:pt x="1140" y="9227"/>
                  </a:lnTo>
                  <a:lnTo>
                    <a:pt x="1140" y="9227"/>
                  </a:lnTo>
                  <a:lnTo>
                    <a:pt x="543" y="12321"/>
                  </a:lnTo>
                  <a:lnTo>
                    <a:pt x="326" y="13623"/>
                  </a:lnTo>
                  <a:lnTo>
                    <a:pt x="163" y="14872"/>
                  </a:lnTo>
                  <a:lnTo>
                    <a:pt x="163" y="14872"/>
                  </a:lnTo>
                  <a:lnTo>
                    <a:pt x="55" y="15686"/>
                  </a:lnTo>
                  <a:lnTo>
                    <a:pt x="55" y="15686"/>
                  </a:lnTo>
                  <a:lnTo>
                    <a:pt x="0" y="17097"/>
                  </a:lnTo>
                  <a:lnTo>
                    <a:pt x="0" y="17097"/>
                  </a:lnTo>
                  <a:lnTo>
                    <a:pt x="55" y="17857"/>
                  </a:lnTo>
                  <a:lnTo>
                    <a:pt x="109" y="18562"/>
                  </a:lnTo>
                  <a:lnTo>
                    <a:pt x="163" y="19214"/>
                  </a:lnTo>
                  <a:lnTo>
                    <a:pt x="272" y="19919"/>
                  </a:lnTo>
                  <a:lnTo>
                    <a:pt x="272" y="19919"/>
                  </a:lnTo>
                  <a:lnTo>
                    <a:pt x="326" y="20028"/>
                  </a:lnTo>
                  <a:lnTo>
                    <a:pt x="326" y="20028"/>
                  </a:lnTo>
                  <a:lnTo>
                    <a:pt x="326" y="20028"/>
                  </a:lnTo>
                  <a:lnTo>
                    <a:pt x="2171" y="27355"/>
                  </a:lnTo>
                  <a:lnTo>
                    <a:pt x="2171" y="27355"/>
                  </a:lnTo>
                  <a:lnTo>
                    <a:pt x="2009" y="26215"/>
                  </a:lnTo>
                  <a:lnTo>
                    <a:pt x="1954" y="25021"/>
                  </a:lnTo>
                  <a:lnTo>
                    <a:pt x="1954" y="25021"/>
                  </a:lnTo>
                  <a:lnTo>
                    <a:pt x="2009" y="23501"/>
                  </a:lnTo>
                  <a:lnTo>
                    <a:pt x="2226" y="21764"/>
                  </a:lnTo>
                  <a:lnTo>
                    <a:pt x="2606" y="19702"/>
                  </a:lnTo>
                  <a:lnTo>
                    <a:pt x="3094" y="17260"/>
                  </a:lnTo>
                  <a:lnTo>
                    <a:pt x="3094" y="17260"/>
                  </a:lnTo>
                  <a:lnTo>
                    <a:pt x="3583" y="14763"/>
                  </a:lnTo>
                  <a:lnTo>
                    <a:pt x="3908" y="12755"/>
                  </a:lnTo>
                  <a:lnTo>
                    <a:pt x="4125" y="11127"/>
                  </a:lnTo>
                  <a:lnTo>
                    <a:pt x="4180" y="9824"/>
                  </a:lnTo>
                  <a:lnTo>
                    <a:pt x="4180" y="9824"/>
                  </a:lnTo>
                  <a:lnTo>
                    <a:pt x="4125" y="8847"/>
                  </a:lnTo>
                  <a:lnTo>
                    <a:pt x="4017" y="7979"/>
                  </a:lnTo>
                  <a:lnTo>
                    <a:pt x="20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2"/>
            <p:cNvSpPr/>
            <p:nvPr/>
          </p:nvSpPr>
          <p:spPr>
            <a:xfrm>
              <a:off x="-5540133" y="1455726"/>
              <a:ext cx="2119" cy="8456"/>
            </a:xfrm>
            <a:custGeom>
              <a:rect b="b" l="l" r="r" t="t"/>
              <a:pathLst>
                <a:path extrusionOk="0" h="435" w="109">
                  <a:moveTo>
                    <a:pt x="0" y="1"/>
                  </a:moveTo>
                  <a:lnTo>
                    <a:pt x="0" y="1"/>
                  </a:lnTo>
                  <a:lnTo>
                    <a:pt x="109" y="435"/>
                  </a:lnTo>
                  <a:lnTo>
                    <a:pt x="109" y="435"/>
                  </a:lnTo>
                  <a:lnTo>
                    <a:pt x="0"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2"/>
            <p:cNvSpPr/>
            <p:nvPr/>
          </p:nvSpPr>
          <p:spPr>
            <a:xfrm>
              <a:off x="-5540133" y="1455726"/>
              <a:ext cx="2119" cy="8456"/>
            </a:xfrm>
            <a:custGeom>
              <a:rect b="b" l="l" r="r" t="t"/>
              <a:pathLst>
                <a:path extrusionOk="0" fill="none" h="435" w="109">
                  <a:moveTo>
                    <a:pt x="0" y="1"/>
                  </a:moveTo>
                  <a:lnTo>
                    <a:pt x="0" y="1"/>
                  </a:lnTo>
                  <a:lnTo>
                    <a:pt x="109" y="435"/>
                  </a:lnTo>
                  <a:lnTo>
                    <a:pt x="109" y="43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2"/>
            <p:cNvSpPr/>
            <p:nvPr/>
          </p:nvSpPr>
          <p:spPr>
            <a:xfrm>
              <a:off x="-5505316" y="1234168"/>
              <a:ext cx="83378" cy="524394"/>
            </a:xfrm>
            <a:custGeom>
              <a:rect b="b" l="l" r="r" t="t"/>
              <a:pathLst>
                <a:path extrusionOk="0" h="26975" w="4289">
                  <a:moveTo>
                    <a:pt x="2117" y="0"/>
                  </a:moveTo>
                  <a:lnTo>
                    <a:pt x="2226" y="869"/>
                  </a:lnTo>
                  <a:lnTo>
                    <a:pt x="2280" y="1737"/>
                  </a:lnTo>
                  <a:lnTo>
                    <a:pt x="2280" y="2334"/>
                  </a:lnTo>
                  <a:lnTo>
                    <a:pt x="2171" y="3528"/>
                  </a:lnTo>
                  <a:lnTo>
                    <a:pt x="1954" y="4993"/>
                  </a:lnTo>
                  <a:lnTo>
                    <a:pt x="1629" y="6784"/>
                  </a:lnTo>
                  <a:lnTo>
                    <a:pt x="1140" y="8901"/>
                  </a:lnTo>
                  <a:lnTo>
                    <a:pt x="1086" y="9281"/>
                  </a:lnTo>
                  <a:lnTo>
                    <a:pt x="1086" y="9335"/>
                  </a:lnTo>
                  <a:lnTo>
                    <a:pt x="435" y="12483"/>
                  </a:lnTo>
                  <a:lnTo>
                    <a:pt x="218" y="13840"/>
                  </a:lnTo>
                  <a:lnTo>
                    <a:pt x="109" y="15034"/>
                  </a:lnTo>
                  <a:lnTo>
                    <a:pt x="55" y="15142"/>
                  </a:lnTo>
                  <a:lnTo>
                    <a:pt x="0" y="15957"/>
                  </a:lnTo>
                  <a:lnTo>
                    <a:pt x="0" y="16771"/>
                  </a:lnTo>
                  <a:lnTo>
                    <a:pt x="0" y="17476"/>
                  </a:lnTo>
                  <a:lnTo>
                    <a:pt x="55" y="18182"/>
                  </a:lnTo>
                  <a:lnTo>
                    <a:pt x="163" y="18833"/>
                  </a:lnTo>
                  <a:lnTo>
                    <a:pt x="272" y="19539"/>
                  </a:lnTo>
                  <a:lnTo>
                    <a:pt x="2171" y="26974"/>
                  </a:lnTo>
                  <a:lnTo>
                    <a:pt x="2009" y="25834"/>
                  </a:lnTo>
                  <a:lnTo>
                    <a:pt x="1954" y="24640"/>
                  </a:lnTo>
                  <a:lnTo>
                    <a:pt x="2009" y="23175"/>
                  </a:lnTo>
                  <a:lnTo>
                    <a:pt x="2226" y="21438"/>
                  </a:lnTo>
                  <a:lnTo>
                    <a:pt x="2606" y="19430"/>
                  </a:lnTo>
                  <a:lnTo>
                    <a:pt x="3094" y="16933"/>
                  </a:lnTo>
                  <a:lnTo>
                    <a:pt x="3637" y="14545"/>
                  </a:lnTo>
                  <a:lnTo>
                    <a:pt x="3962" y="12592"/>
                  </a:lnTo>
                  <a:lnTo>
                    <a:pt x="4180" y="11018"/>
                  </a:lnTo>
                  <a:lnTo>
                    <a:pt x="4234" y="10312"/>
                  </a:lnTo>
                  <a:lnTo>
                    <a:pt x="4288" y="9661"/>
                  </a:lnTo>
                  <a:lnTo>
                    <a:pt x="4234" y="8792"/>
                  </a:lnTo>
                  <a:lnTo>
                    <a:pt x="4125" y="8033"/>
                  </a:lnTo>
                  <a:lnTo>
                    <a:pt x="2117"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2"/>
            <p:cNvSpPr/>
            <p:nvPr/>
          </p:nvSpPr>
          <p:spPr>
            <a:xfrm>
              <a:off x="-5505316" y="1234168"/>
              <a:ext cx="83378" cy="524394"/>
            </a:xfrm>
            <a:custGeom>
              <a:rect b="b" l="l" r="r" t="t"/>
              <a:pathLst>
                <a:path extrusionOk="0" fill="none" h="26975" w="4289">
                  <a:moveTo>
                    <a:pt x="2117" y="0"/>
                  </a:moveTo>
                  <a:lnTo>
                    <a:pt x="2117" y="0"/>
                  </a:lnTo>
                  <a:lnTo>
                    <a:pt x="2226" y="869"/>
                  </a:lnTo>
                  <a:lnTo>
                    <a:pt x="2280" y="1737"/>
                  </a:lnTo>
                  <a:lnTo>
                    <a:pt x="2280" y="1737"/>
                  </a:lnTo>
                  <a:lnTo>
                    <a:pt x="2280" y="2334"/>
                  </a:lnTo>
                  <a:lnTo>
                    <a:pt x="2280" y="2334"/>
                  </a:lnTo>
                  <a:lnTo>
                    <a:pt x="2171" y="3528"/>
                  </a:lnTo>
                  <a:lnTo>
                    <a:pt x="1954" y="4993"/>
                  </a:lnTo>
                  <a:lnTo>
                    <a:pt x="1629" y="6784"/>
                  </a:lnTo>
                  <a:lnTo>
                    <a:pt x="1140" y="8901"/>
                  </a:lnTo>
                  <a:lnTo>
                    <a:pt x="1140" y="8901"/>
                  </a:lnTo>
                  <a:lnTo>
                    <a:pt x="1086" y="9281"/>
                  </a:lnTo>
                  <a:lnTo>
                    <a:pt x="1086" y="9281"/>
                  </a:lnTo>
                  <a:lnTo>
                    <a:pt x="1086" y="9335"/>
                  </a:lnTo>
                  <a:lnTo>
                    <a:pt x="1086" y="9335"/>
                  </a:lnTo>
                  <a:lnTo>
                    <a:pt x="435" y="12483"/>
                  </a:lnTo>
                  <a:lnTo>
                    <a:pt x="218" y="13840"/>
                  </a:lnTo>
                  <a:lnTo>
                    <a:pt x="109" y="15034"/>
                  </a:lnTo>
                  <a:lnTo>
                    <a:pt x="109" y="15034"/>
                  </a:lnTo>
                  <a:lnTo>
                    <a:pt x="55" y="15142"/>
                  </a:lnTo>
                  <a:lnTo>
                    <a:pt x="55" y="15142"/>
                  </a:lnTo>
                  <a:lnTo>
                    <a:pt x="0" y="15957"/>
                  </a:lnTo>
                  <a:lnTo>
                    <a:pt x="0" y="16771"/>
                  </a:lnTo>
                  <a:lnTo>
                    <a:pt x="0" y="16771"/>
                  </a:lnTo>
                  <a:lnTo>
                    <a:pt x="0" y="17476"/>
                  </a:lnTo>
                  <a:lnTo>
                    <a:pt x="55" y="18182"/>
                  </a:lnTo>
                  <a:lnTo>
                    <a:pt x="163" y="18833"/>
                  </a:lnTo>
                  <a:lnTo>
                    <a:pt x="272" y="19539"/>
                  </a:lnTo>
                  <a:lnTo>
                    <a:pt x="2171" y="26974"/>
                  </a:lnTo>
                  <a:lnTo>
                    <a:pt x="2171" y="26974"/>
                  </a:lnTo>
                  <a:lnTo>
                    <a:pt x="2009" y="25834"/>
                  </a:lnTo>
                  <a:lnTo>
                    <a:pt x="1954" y="24640"/>
                  </a:lnTo>
                  <a:lnTo>
                    <a:pt x="1954" y="24640"/>
                  </a:lnTo>
                  <a:lnTo>
                    <a:pt x="2009" y="23175"/>
                  </a:lnTo>
                  <a:lnTo>
                    <a:pt x="2226" y="21438"/>
                  </a:lnTo>
                  <a:lnTo>
                    <a:pt x="2606" y="19430"/>
                  </a:lnTo>
                  <a:lnTo>
                    <a:pt x="3094" y="16933"/>
                  </a:lnTo>
                  <a:lnTo>
                    <a:pt x="3094" y="16933"/>
                  </a:lnTo>
                  <a:lnTo>
                    <a:pt x="3637" y="14545"/>
                  </a:lnTo>
                  <a:lnTo>
                    <a:pt x="3962" y="12592"/>
                  </a:lnTo>
                  <a:lnTo>
                    <a:pt x="4180" y="11018"/>
                  </a:lnTo>
                  <a:lnTo>
                    <a:pt x="4234" y="10312"/>
                  </a:lnTo>
                  <a:lnTo>
                    <a:pt x="4288" y="9661"/>
                  </a:lnTo>
                  <a:lnTo>
                    <a:pt x="4288" y="9661"/>
                  </a:lnTo>
                  <a:lnTo>
                    <a:pt x="4234" y="8792"/>
                  </a:lnTo>
                  <a:lnTo>
                    <a:pt x="4125" y="8033"/>
                  </a:lnTo>
                  <a:lnTo>
                    <a:pt x="21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2"/>
            <p:cNvSpPr/>
            <p:nvPr/>
          </p:nvSpPr>
          <p:spPr>
            <a:xfrm>
              <a:off x="-5463112" y="1758543"/>
              <a:ext cx="1069" cy="6337"/>
            </a:xfrm>
            <a:custGeom>
              <a:rect b="b" l="l" r="r" t="t"/>
              <a:pathLst>
                <a:path extrusionOk="0" h="326" w="55">
                  <a:moveTo>
                    <a:pt x="0" y="0"/>
                  </a:moveTo>
                  <a:lnTo>
                    <a:pt x="0" y="0"/>
                  </a:lnTo>
                  <a:lnTo>
                    <a:pt x="55" y="326"/>
                  </a:lnTo>
                  <a:lnTo>
                    <a:pt x="55" y="326"/>
                  </a:lnTo>
                  <a:lnTo>
                    <a:pt x="0"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2"/>
            <p:cNvSpPr/>
            <p:nvPr/>
          </p:nvSpPr>
          <p:spPr>
            <a:xfrm>
              <a:off x="-5463112" y="1758543"/>
              <a:ext cx="1069" cy="6337"/>
            </a:xfrm>
            <a:custGeom>
              <a:rect b="b" l="l" r="r" t="t"/>
              <a:pathLst>
                <a:path extrusionOk="0" fill="none" h="326" w="55">
                  <a:moveTo>
                    <a:pt x="0" y="0"/>
                  </a:moveTo>
                  <a:lnTo>
                    <a:pt x="0" y="0"/>
                  </a:lnTo>
                  <a:lnTo>
                    <a:pt x="55" y="326"/>
                  </a:lnTo>
                  <a:lnTo>
                    <a:pt x="55" y="32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2"/>
            <p:cNvSpPr/>
            <p:nvPr/>
          </p:nvSpPr>
          <p:spPr>
            <a:xfrm>
              <a:off x="-5428295" y="1545402"/>
              <a:ext cx="84428" cy="514907"/>
            </a:xfrm>
            <a:custGeom>
              <a:rect b="b" l="l" r="r" t="t"/>
              <a:pathLst>
                <a:path extrusionOk="0" h="26487" w="4343">
                  <a:moveTo>
                    <a:pt x="2171" y="1"/>
                  </a:moveTo>
                  <a:lnTo>
                    <a:pt x="2280" y="761"/>
                  </a:lnTo>
                  <a:lnTo>
                    <a:pt x="2334" y="1575"/>
                  </a:lnTo>
                  <a:lnTo>
                    <a:pt x="2334" y="2226"/>
                  </a:lnTo>
                  <a:lnTo>
                    <a:pt x="2280" y="2877"/>
                  </a:lnTo>
                  <a:lnTo>
                    <a:pt x="2063" y="4451"/>
                  </a:lnTo>
                  <a:lnTo>
                    <a:pt x="1683" y="6297"/>
                  </a:lnTo>
                  <a:lnTo>
                    <a:pt x="1194" y="8522"/>
                  </a:lnTo>
                  <a:lnTo>
                    <a:pt x="1194" y="8576"/>
                  </a:lnTo>
                  <a:lnTo>
                    <a:pt x="489" y="11887"/>
                  </a:lnTo>
                  <a:lnTo>
                    <a:pt x="272" y="13244"/>
                  </a:lnTo>
                  <a:lnTo>
                    <a:pt x="109" y="14438"/>
                  </a:lnTo>
                  <a:lnTo>
                    <a:pt x="109" y="14546"/>
                  </a:lnTo>
                  <a:lnTo>
                    <a:pt x="0" y="15523"/>
                  </a:lnTo>
                  <a:lnTo>
                    <a:pt x="0" y="16446"/>
                  </a:lnTo>
                  <a:lnTo>
                    <a:pt x="0" y="17097"/>
                  </a:lnTo>
                  <a:lnTo>
                    <a:pt x="55" y="17748"/>
                  </a:lnTo>
                  <a:lnTo>
                    <a:pt x="109" y="18400"/>
                  </a:lnTo>
                  <a:lnTo>
                    <a:pt x="272" y="19051"/>
                  </a:lnTo>
                  <a:lnTo>
                    <a:pt x="2117" y="26486"/>
                  </a:lnTo>
                  <a:lnTo>
                    <a:pt x="1954" y="25347"/>
                  </a:lnTo>
                  <a:lnTo>
                    <a:pt x="1954" y="24207"/>
                  </a:lnTo>
                  <a:lnTo>
                    <a:pt x="1954" y="23393"/>
                  </a:lnTo>
                  <a:lnTo>
                    <a:pt x="2009" y="22524"/>
                  </a:lnTo>
                  <a:lnTo>
                    <a:pt x="2117" y="21602"/>
                  </a:lnTo>
                  <a:lnTo>
                    <a:pt x="2280" y="20625"/>
                  </a:lnTo>
                  <a:lnTo>
                    <a:pt x="2714" y="18454"/>
                  </a:lnTo>
                  <a:lnTo>
                    <a:pt x="3257" y="15849"/>
                  </a:lnTo>
                  <a:lnTo>
                    <a:pt x="3745" y="13841"/>
                  </a:lnTo>
                  <a:lnTo>
                    <a:pt x="4071" y="12104"/>
                  </a:lnTo>
                  <a:lnTo>
                    <a:pt x="4288" y="10693"/>
                  </a:lnTo>
                  <a:lnTo>
                    <a:pt x="4342" y="9444"/>
                  </a:lnTo>
                  <a:lnTo>
                    <a:pt x="4288" y="8847"/>
                  </a:lnTo>
                  <a:lnTo>
                    <a:pt x="4179" y="7979"/>
                  </a:lnTo>
                  <a:lnTo>
                    <a:pt x="2551" y="1412"/>
                  </a:lnTo>
                  <a:lnTo>
                    <a:pt x="2171"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2"/>
            <p:cNvSpPr/>
            <p:nvPr/>
          </p:nvSpPr>
          <p:spPr>
            <a:xfrm>
              <a:off x="-5428295" y="1545402"/>
              <a:ext cx="84428" cy="514907"/>
            </a:xfrm>
            <a:custGeom>
              <a:rect b="b" l="l" r="r" t="t"/>
              <a:pathLst>
                <a:path extrusionOk="0" fill="none" h="26487" w="4343">
                  <a:moveTo>
                    <a:pt x="2171" y="1"/>
                  </a:moveTo>
                  <a:lnTo>
                    <a:pt x="2171" y="1"/>
                  </a:lnTo>
                  <a:lnTo>
                    <a:pt x="2280" y="761"/>
                  </a:lnTo>
                  <a:lnTo>
                    <a:pt x="2334" y="1575"/>
                  </a:lnTo>
                  <a:lnTo>
                    <a:pt x="2334" y="1575"/>
                  </a:lnTo>
                  <a:lnTo>
                    <a:pt x="2334" y="2226"/>
                  </a:lnTo>
                  <a:lnTo>
                    <a:pt x="2280" y="2877"/>
                  </a:lnTo>
                  <a:lnTo>
                    <a:pt x="2063" y="4451"/>
                  </a:lnTo>
                  <a:lnTo>
                    <a:pt x="1683" y="6297"/>
                  </a:lnTo>
                  <a:lnTo>
                    <a:pt x="1194" y="8522"/>
                  </a:lnTo>
                  <a:lnTo>
                    <a:pt x="1194" y="8522"/>
                  </a:lnTo>
                  <a:lnTo>
                    <a:pt x="1194" y="8576"/>
                  </a:lnTo>
                  <a:lnTo>
                    <a:pt x="1194" y="8576"/>
                  </a:lnTo>
                  <a:lnTo>
                    <a:pt x="489" y="11887"/>
                  </a:lnTo>
                  <a:lnTo>
                    <a:pt x="272" y="13244"/>
                  </a:lnTo>
                  <a:lnTo>
                    <a:pt x="109" y="14438"/>
                  </a:lnTo>
                  <a:lnTo>
                    <a:pt x="109" y="14438"/>
                  </a:lnTo>
                  <a:lnTo>
                    <a:pt x="109" y="14546"/>
                  </a:lnTo>
                  <a:lnTo>
                    <a:pt x="109" y="14546"/>
                  </a:lnTo>
                  <a:lnTo>
                    <a:pt x="0" y="15523"/>
                  </a:lnTo>
                  <a:lnTo>
                    <a:pt x="0" y="16446"/>
                  </a:lnTo>
                  <a:lnTo>
                    <a:pt x="0" y="16446"/>
                  </a:lnTo>
                  <a:lnTo>
                    <a:pt x="0" y="17097"/>
                  </a:lnTo>
                  <a:lnTo>
                    <a:pt x="55" y="17748"/>
                  </a:lnTo>
                  <a:lnTo>
                    <a:pt x="109" y="18400"/>
                  </a:lnTo>
                  <a:lnTo>
                    <a:pt x="272" y="19051"/>
                  </a:lnTo>
                  <a:lnTo>
                    <a:pt x="2117" y="26486"/>
                  </a:lnTo>
                  <a:lnTo>
                    <a:pt x="2117" y="26486"/>
                  </a:lnTo>
                  <a:lnTo>
                    <a:pt x="1954" y="25347"/>
                  </a:lnTo>
                  <a:lnTo>
                    <a:pt x="1954" y="24207"/>
                  </a:lnTo>
                  <a:lnTo>
                    <a:pt x="1954" y="24207"/>
                  </a:lnTo>
                  <a:lnTo>
                    <a:pt x="1954" y="23393"/>
                  </a:lnTo>
                  <a:lnTo>
                    <a:pt x="2009" y="22524"/>
                  </a:lnTo>
                  <a:lnTo>
                    <a:pt x="2117" y="21602"/>
                  </a:lnTo>
                  <a:lnTo>
                    <a:pt x="2280" y="20625"/>
                  </a:lnTo>
                  <a:lnTo>
                    <a:pt x="2714" y="18454"/>
                  </a:lnTo>
                  <a:lnTo>
                    <a:pt x="3257" y="15849"/>
                  </a:lnTo>
                  <a:lnTo>
                    <a:pt x="3257" y="15849"/>
                  </a:lnTo>
                  <a:lnTo>
                    <a:pt x="3745" y="13841"/>
                  </a:lnTo>
                  <a:lnTo>
                    <a:pt x="4071" y="12104"/>
                  </a:lnTo>
                  <a:lnTo>
                    <a:pt x="4288" y="10693"/>
                  </a:lnTo>
                  <a:lnTo>
                    <a:pt x="4342" y="9444"/>
                  </a:lnTo>
                  <a:lnTo>
                    <a:pt x="4342" y="9444"/>
                  </a:lnTo>
                  <a:lnTo>
                    <a:pt x="4288" y="8847"/>
                  </a:lnTo>
                  <a:lnTo>
                    <a:pt x="4288" y="8847"/>
                  </a:lnTo>
                  <a:lnTo>
                    <a:pt x="4179" y="7979"/>
                  </a:lnTo>
                  <a:lnTo>
                    <a:pt x="2551" y="1412"/>
                  </a:lnTo>
                  <a:lnTo>
                    <a:pt x="21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2"/>
            <p:cNvSpPr/>
            <p:nvPr/>
          </p:nvSpPr>
          <p:spPr>
            <a:xfrm>
              <a:off x="-5387141" y="2060290"/>
              <a:ext cx="2119" cy="5288"/>
            </a:xfrm>
            <a:custGeom>
              <a:rect b="b" l="l" r="r" t="t"/>
              <a:pathLst>
                <a:path extrusionOk="0" h="272" w="109">
                  <a:moveTo>
                    <a:pt x="0" y="0"/>
                  </a:moveTo>
                  <a:lnTo>
                    <a:pt x="54" y="272"/>
                  </a:lnTo>
                  <a:lnTo>
                    <a:pt x="109" y="272"/>
                  </a:lnTo>
                  <a:lnTo>
                    <a:pt x="0"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2"/>
            <p:cNvSpPr/>
            <p:nvPr/>
          </p:nvSpPr>
          <p:spPr>
            <a:xfrm>
              <a:off x="-5387141" y="2060290"/>
              <a:ext cx="2119" cy="5288"/>
            </a:xfrm>
            <a:custGeom>
              <a:rect b="b" l="l" r="r" t="t"/>
              <a:pathLst>
                <a:path extrusionOk="0" fill="none" h="272" w="109">
                  <a:moveTo>
                    <a:pt x="0" y="0"/>
                  </a:moveTo>
                  <a:lnTo>
                    <a:pt x="0" y="0"/>
                  </a:lnTo>
                  <a:lnTo>
                    <a:pt x="54" y="272"/>
                  </a:lnTo>
                  <a:lnTo>
                    <a:pt x="109" y="27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2"/>
            <p:cNvSpPr/>
            <p:nvPr/>
          </p:nvSpPr>
          <p:spPr>
            <a:xfrm>
              <a:off x="-5352324" y="1855606"/>
              <a:ext cx="89696" cy="519106"/>
            </a:xfrm>
            <a:custGeom>
              <a:rect b="b" l="l" r="r" t="t"/>
              <a:pathLst>
                <a:path extrusionOk="0" h="26703" w="4614">
                  <a:moveTo>
                    <a:pt x="2334" y="0"/>
                  </a:moveTo>
                  <a:lnTo>
                    <a:pt x="2388" y="434"/>
                  </a:lnTo>
                  <a:lnTo>
                    <a:pt x="2442" y="923"/>
                  </a:lnTo>
                  <a:lnTo>
                    <a:pt x="2442" y="1466"/>
                  </a:lnTo>
                  <a:lnTo>
                    <a:pt x="2388" y="2551"/>
                  </a:lnTo>
                  <a:lnTo>
                    <a:pt x="2225" y="3854"/>
                  </a:lnTo>
                  <a:lnTo>
                    <a:pt x="1900" y="5373"/>
                  </a:lnTo>
                  <a:lnTo>
                    <a:pt x="1520" y="7164"/>
                  </a:lnTo>
                  <a:lnTo>
                    <a:pt x="1357" y="7761"/>
                  </a:lnTo>
                  <a:lnTo>
                    <a:pt x="814" y="10258"/>
                  </a:lnTo>
                  <a:lnTo>
                    <a:pt x="380" y="12429"/>
                  </a:lnTo>
                  <a:lnTo>
                    <a:pt x="217" y="13406"/>
                  </a:lnTo>
                  <a:lnTo>
                    <a:pt x="109" y="14328"/>
                  </a:lnTo>
                  <a:lnTo>
                    <a:pt x="0" y="15197"/>
                  </a:lnTo>
                  <a:lnTo>
                    <a:pt x="0" y="16011"/>
                  </a:lnTo>
                  <a:lnTo>
                    <a:pt x="0" y="16662"/>
                  </a:lnTo>
                  <a:lnTo>
                    <a:pt x="54" y="17259"/>
                  </a:lnTo>
                  <a:lnTo>
                    <a:pt x="163" y="17910"/>
                  </a:lnTo>
                  <a:lnTo>
                    <a:pt x="271" y="18507"/>
                  </a:lnTo>
                  <a:lnTo>
                    <a:pt x="2271" y="26452"/>
                  </a:lnTo>
                  <a:lnTo>
                    <a:pt x="2171" y="25455"/>
                  </a:lnTo>
                  <a:lnTo>
                    <a:pt x="2117" y="24315"/>
                  </a:lnTo>
                  <a:lnTo>
                    <a:pt x="2117" y="23609"/>
                  </a:lnTo>
                  <a:lnTo>
                    <a:pt x="2171" y="22795"/>
                  </a:lnTo>
                  <a:lnTo>
                    <a:pt x="2280" y="21927"/>
                  </a:lnTo>
                  <a:lnTo>
                    <a:pt x="2442" y="20950"/>
                  </a:lnTo>
                  <a:lnTo>
                    <a:pt x="2877" y="18725"/>
                  </a:lnTo>
                  <a:lnTo>
                    <a:pt x="3528" y="15957"/>
                  </a:lnTo>
                  <a:lnTo>
                    <a:pt x="4179" y="13243"/>
                  </a:lnTo>
                  <a:lnTo>
                    <a:pt x="4396" y="12103"/>
                  </a:lnTo>
                  <a:lnTo>
                    <a:pt x="4559" y="11072"/>
                  </a:lnTo>
                  <a:lnTo>
                    <a:pt x="4613" y="10421"/>
                  </a:lnTo>
                  <a:lnTo>
                    <a:pt x="4613" y="9824"/>
                  </a:lnTo>
                  <a:lnTo>
                    <a:pt x="4559" y="9010"/>
                  </a:lnTo>
                  <a:lnTo>
                    <a:pt x="4505" y="8521"/>
                  </a:lnTo>
                  <a:lnTo>
                    <a:pt x="4342" y="7870"/>
                  </a:lnTo>
                  <a:lnTo>
                    <a:pt x="2442" y="434"/>
                  </a:lnTo>
                  <a:lnTo>
                    <a:pt x="2334" y="0"/>
                  </a:lnTo>
                  <a:close/>
                  <a:moveTo>
                    <a:pt x="2271" y="26452"/>
                  </a:moveTo>
                  <a:lnTo>
                    <a:pt x="2280" y="26540"/>
                  </a:lnTo>
                  <a:lnTo>
                    <a:pt x="2306" y="26594"/>
                  </a:lnTo>
                  <a:lnTo>
                    <a:pt x="2271" y="26452"/>
                  </a:lnTo>
                  <a:close/>
                  <a:moveTo>
                    <a:pt x="2306" y="26594"/>
                  </a:moveTo>
                  <a:lnTo>
                    <a:pt x="2334" y="26703"/>
                  </a:lnTo>
                  <a:lnTo>
                    <a:pt x="2334" y="26649"/>
                  </a:lnTo>
                  <a:lnTo>
                    <a:pt x="2306" y="26594"/>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2"/>
            <p:cNvSpPr/>
            <p:nvPr/>
          </p:nvSpPr>
          <p:spPr>
            <a:xfrm>
              <a:off x="-5352324" y="1855606"/>
              <a:ext cx="89696" cy="519106"/>
            </a:xfrm>
            <a:custGeom>
              <a:rect b="b" l="l" r="r" t="t"/>
              <a:pathLst>
                <a:path extrusionOk="0" fill="none" h="26703" w="4614">
                  <a:moveTo>
                    <a:pt x="2334" y="0"/>
                  </a:moveTo>
                  <a:lnTo>
                    <a:pt x="2334" y="0"/>
                  </a:lnTo>
                  <a:lnTo>
                    <a:pt x="2388" y="434"/>
                  </a:lnTo>
                  <a:lnTo>
                    <a:pt x="2442" y="923"/>
                  </a:lnTo>
                  <a:lnTo>
                    <a:pt x="2442" y="923"/>
                  </a:lnTo>
                  <a:lnTo>
                    <a:pt x="2442" y="1466"/>
                  </a:lnTo>
                  <a:lnTo>
                    <a:pt x="2442" y="1466"/>
                  </a:lnTo>
                  <a:lnTo>
                    <a:pt x="2388" y="2551"/>
                  </a:lnTo>
                  <a:lnTo>
                    <a:pt x="2225" y="3854"/>
                  </a:lnTo>
                  <a:lnTo>
                    <a:pt x="1900" y="5373"/>
                  </a:lnTo>
                  <a:lnTo>
                    <a:pt x="1520" y="7164"/>
                  </a:lnTo>
                  <a:lnTo>
                    <a:pt x="1520" y="7164"/>
                  </a:lnTo>
                  <a:lnTo>
                    <a:pt x="1357" y="7761"/>
                  </a:lnTo>
                  <a:lnTo>
                    <a:pt x="1357" y="7761"/>
                  </a:lnTo>
                  <a:lnTo>
                    <a:pt x="814" y="10258"/>
                  </a:lnTo>
                  <a:lnTo>
                    <a:pt x="380" y="12429"/>
                  </a:lnTo>
                  <a:lnTo>
                    <a:pt x="217" y="13406"/>
                  </a:lnTo>
                  <a:lnTo>
                    <a:pt x="109" y="14328"/>
                  </a:lnTo>
                  <a:lnTo>
                    <a:pt x="0" y="15197"/>
                  </a:lnTo>
                  <a:lnTo>
                    <a:pt x="0" y="16011"/>
                  </a:lnTo>
                  <a:lnTo>
                    <a:pt x="0" y="16011"/>
                  </a:lnTo>
                  <a:lnTo>
                    <a:pt x="0" y="16662"/>
                  </a:lnTo>
                  <a:lnTo>
                    <a:pt x="54" y="17259"/>
                  </a:lnTo>
                  <a:lnTo>
                    <a:pt x="163" y="17910"/>
                  </a:lnTo>
                  <a:lnTo>
                    <a:pt x="271" y="18507"/>
                  </a:lnTo>
                  <a:lnTo>
                    <a:pt x="2334" y="26703"/>
                  </a:lnTo>
                  <a:lnTo>
                    <a:pt x="2334" y="26703"/>
                  </a:lnTo>
                  <a:lnTo>
                    <a:pt x="2334" y="26703"/>
                  </a:lnTo>
                  <a:lnTo>
                    <a:pt x="2334" y="26703"/>
                  </a:lnTo>
                  <a:lnTo>
                    <a:pt x="2334" y="26649"/>
                  </a:lnTo>
                  <a:lnTo>
                    <a:pt x="2334" y="26649"/>
                  </a:lnTo>
                  <a:lnTo>
                    <a:pt x="2280" y="26540"/>
                  </a:lnTo>
                  <a:lnTo>
                    <a:pt x="2280" y="26540"/>
                  </a:lnTo>
                  <a:lnTo>
                    <a:pt x="2171" y="25455"/>
                  </a:lnTo>
                  <a:lnTo>
                    <a:pt x="2117" y="24315"/>
                  </a:lnTo>
                  <a:lnTo>
                    <a:pt x="2117" y="24315"/>
                  </a:lnTo>
                  <a:lnTo>
                    <a:pt x="2117" y="23609"/>
                  </a:lnTo>
                  <a:lnTo>
                    <a:pt x="2171" y="22795"/>
                  </a:lnTo>
                  <a:lnTo>
                    <a:pt x="2280" y="21927"/>
                  </a:lnTo>
                  <a:lnTo>
                    <a:pt x="2442" y="20950"/>
                  </a:lnTo>
                  <a:lnTo>
                    <a:pt x="2877" y="18725"/>
                  </a:lnTo>
                  <a:lnTo>
                    <a:pt x="3528" y="15957"/>
                  </a:lnTo>
                  <a:lnTo>
                    <a:pt x="3528" y="15957"/>
                  </a:lnTo>
                  <a:lnTo>
                    <a:pt x="4179" y="13243"/>
                  </a:lnTo>
                  <a:lnTo>
                    <a:pt x="4396" y="12103"/>
                  </a:lnTo>
                  <a:lnTo>
                    <a:pt x="4559" y="11072"/>
                  </a:lnTo>
                  <a:lnTo>
                    <a:pt x="4559" y="11072"/>
                  </a:lnTo>
                  <a:lnTo>
                    <a:pt x="4613" y="10421"/>
                  </a:lnTo>
                  <a:lnTo>
                    <a:pt x="4613" y="9824"/>
                  </a:lnTo>
                  <a:lnTo>
                    <a:pt x="4613" y="9824"/>
                  </a:lnTo>
                  <a:lnTo>
                    <a:pt x="4559" y="9010"/>
                  </a:lnTo>
                  <a:lnTo>
                    <a:pt x="4559" y="9010"/>
                  </a:lnTo>
                  <a:lnTo>
                    <a:pt x="4505" y="8521"/>
                  </a:lnTo>
                  <a:lnTo>
                    <a:pt x="4505" y="8521"/>
                  </a:lnTo>
                  <a:lnTo>
                    <a:pt x="4342" y="7870"/>
                  </a:lnTo>
                  <a:lnTo>
                    <a:pt x="2442" y="434"/>
                  </a:lnTo>
                  <a:lnTo>
                    <a:pt x="23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2"/>
            <p:cNvSpPr/>
            <p:nvPr/>
          </p:nvSpPr>
          <p:spPr>
            <a:xfrm>
              <a:off x="-5306970" y="2374693"/>
              <a:ext cx="19" cy="1089"/>
            </a:xfrm>
            <a:custGeom>
              <a:rect b="b" l="l" r="r" t="t"/>
              <a:pathLst>
                <a:path extrusionOk="0" h="56" w="1">
                  <a:moveTo>
                    <a:pt x="1" y="1"/>
                  </a:moveTo>
                  <a:lnTo>
                    <a:pt x="1" y="1"/>
                  </a:lnTo>
                  <a:lnTo>
                    <a:pt x="1" y="55"/>
                  </a:lnTo>
                  <a:lnTo>
                    <a:pt x="1" y="1"/>
                  </a:lnTo>
                  <a:lnTo>
                    <a:pt x="1"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2"/>
            <p:cNvSpPr/>
            <p:nvPr/>
          </p:nvSpPr>
          <p:spPr>
            <a:xfrm>
              <a:off x="-5306970" y="2374693"/>
              <a:ext cx="19" cy="1089"/>
            </a:xfrm>
            <a:custGeom>
              <a:rect b="b" l="l" r="r" t="t"/>
              <a:pathLst>
                <a:path extrusionOk="0" fill="none" h="56" w="1">
                  <a:moveTo>
                    <a:pt x="1" y="1"/>
                  </a:moveTo>
                  <a:lnTo>
                    <a:pt x="1" y="1"/>
                  </a:lnTo>
                  <a:lnTo>
                    <a:pt x="1" y="55"/>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2"/>
            <p:cNvSpPr/>
            <p:nvPr/>
          </p:nvSpPr>
          <p:spPr>
            <a:xfrm>
              <a:off x="-5271084" y="2187953"/>
              <a:ext cx="91796" cy="506451"/>
            </a:xfrm>
            <a:custGeom>
              <a:rect b="b" l="l" r="r" t="t"/>
              <a:pathLst>
                <a:path extrusionOk="0" h="26052" w="4722">
                  <a:moveTo>
                    <a:pt x="2442" y="0"/>
                  </a:moveTo>
                  <a:lnTo>
                    <a:pt x="2551" y="543"/>
                  </a:lnTo>
                  <a:lnTo>
                    <a:pt x="2605" y="1194"/>
                  </a:lnTo>
                  <a:lnTo>
                    <a:pt x="2551" y="2117"/>
                  </a:lnTo>
                  <a:lnTo>
                    <a:pt x="2388" y="3040"/>
                  </a:lnTo>
                  <a:lnTo>
                    <a:pt x="2225" y="4071"/>
                  </a:lnTo>
                  <a:lnTo>
                    <a:pt x="1574" y="6839"/>
                  </a:lnTo>
                  <a:lnTo>
                    <a:pt x="1086" y="8793"/>
                  </a:lnTo>
                  <a:lnTo>
                    <a:pt x="651" y="10475"/>
                  </a:lnTo>
                  <a:lnTo>
                    <a:pt x="380" y="11941"/>
                  </a:lnTo>
                  <a:lnTo>
                    <a:pt x="163" y="13243"/>
                  </a:lnTo>
                  <a:lnTo>
                    <a:pt x="54" y="14437"/>
                  </a:lnTo>
                  <a:lnTo>
                    <a:pt x="0" y="15523"/>
                  </a:lnTo>
                  <a:lnTo>
                    <a:pt x="0" y="15848"/>
                  </a:lnTo>
                  <a:lnTo>
                    <a:pt x="54" y="16771"/>
                  </a:lnTo>
                  <a:lnTo>
                    <a:pt x="217" y="17639"/>
                  </a:lnTo>
                  <a:lnTo>
                    <a:pt x="217" y="17802"/>
                  </a:lnTo>
                  <a:lnTo>
                    <a:pt x="217" y="17856"/>
                  </a:lnTo>
                  <a:lnTo>
                    <a:pt x="2280" y="25997"/>
                  </a:lnTo>
                  <a:lnTo>
                    <a:pt x="2334" y="26052"/>
                  </a:lnTo>
                  <a:lnTo>
                    <a:pt x="2171" y="24966"/>
                  </a:lnTo>
                  <a:lnTo>
                    <a:pt x="2117" y="23772"/>
                  </a:lnTo>
                  <a:lnTo>
                    <a:pt x="2117" y="22904"/>
                  </a:lnTo>
                  <a:lnTo>
                    <a:pt x="2225" y="21873"/>
                  </a:lnTo>
                  <a:lnTo>
                    <a:pt x="2388" y="20787"/>
                  </a:lnTo>
                  <a:lnTo>
                    <a:pt x="2605" y="19593"/>
                  </a:lnTo>
                  <a:lnTo>
                    <a:pt x="2985" y="17911"/>
                  </a:lnTo>
                  <a:lnTo>
                    <a:pt x="3474" y="15957"/>
                  </a:lnTo>
                  <a:lnTo>
                    <a:pt x="3691" y="15088"/>
                  </a:lnTo>
                  <a:lnTo>
                    <a:pt x="4125" y="13352"/>
                  </a:lnTo>
                  <a:lnTo>
                    <a:pt x="4451" y="11886"/>
                  </a:lnTo>
                  <a:lnTo>
                    <a:pt x="4668" y="10692"/>
                  </a:lnTo>
                  <a:lnTo>
                    <a:pt x="4722" y="9607"/>
                  </a:lnTo>
                  <a:lnTo>
                    <a:pt x="4722" y="9281"/>
                  </a:lnTo>
                  <a:lnTo>
                    <a:pt x="4668" y="8576"/>
                  </a:lnTo>
                  <a:lnTo>
                    <a:pt x="4613" y="8521"/>
                  </a:lnTo>
                  <a:lnTo>
                    <a:pt x="3962" y="5808"/>
                  </a:lnTo>
                  <a:lnTo>
                    <a:pt x="2442"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2"/>
            <p:cNvSpPr/>
            <p:nvPr/>
          </p:nvSpPr>
          <p:spPr>
            <a:xfrm>
              <a:off x="-5271084" y="2187953"/>
              <a:ext cx="91796" cy="506451"/>
            </a:xfrm>
            <a:custGeom>
              <a:rect b="b" l="l" r="r" t="t"/>
              <a:pathLst>
                <a:path extrusionOk="0" fill="none" h="26052" w="4722">
                  <a:moveTo>
                    <a:pt x="2442" y="0"/>
                  </a:moveTo>
                  <a:lnTo>
                    <a:pt x="2442" y="0"/>
                  </a:lnTo>
                  <a:lnTo>
                    <a:pt x="2551" y="543"/>
                  </a:lnTo>
                  <a:lnTo>
                    <a:pt x="2605" y="1194"/>
                  </a:lnTo>
                  <a:lnTo>
                    <a:pt x="2605" y="1194"/>
                  </a:lnTo>
                  <a:lnTo>
                    <a:pt x="2551" y="2117"/>
                  </a:lnTo>
                  <a:lnTo>
                    <a:pt x="2551" y="2117"/>
                  </a:lnTo>
                  <a:lnTo>
                    <a:pt x="2388" y="3040"/>
                  </a:lnTo>
                  <a:lnTo>
                    <a:pt x="2225" y="4071"/>
                  </a:lnTo>
                  <a:lnTo>
                    <a:pt x="1574" y="6839"/>
                  </a:lnTo>
                  <a:lnTo>
                    <a:pt x="1574" y="6839"/>
                  </a:lnTo>
                  <a:lnTo>
                    <a:pt x="1086" y="8793"/>
                  </a:lnTo>
                  <a:lnTo>
                    <a:pt x="651" y="10475"/>
                  </a:lnTo>
                  <a:lnTo>
                    <a:pt x="651" y="10475"/>
                  </a:lnTo>
                  <a:lnTo>
                    <a:pt x="380" y="11941"/>
                  </a:lnTo>
                  <a:lnTo>
                    <a:pt x="163" y="13243"/>
                  </a:lnTo>
                  <a:lnTo>
                    <a:pt x="54" y="14437"/>
                  </a:lnTo>
                  <a:lnTo>
                    <a:pt x="0" y="15523"/>
                  </a:lnTo>
                  <a:lnTo>
                    <a:pt x="0" y="15523"/>
                  </a:lnTo>
                  <a:lnTo>
                    <a:pt x="0" y="15848"/>
                  </a:lnTo>
                  <a:lnTo>
                    <a:pt x="0" y="15848"/>
                  </a:lnTo>
                  <a:lnTo>
                    <a:pt x="54" y="16771"/>
                  </a:lnTo>
                  <a:lnTo>
                    <a:pt x="217" y="17639"/>
                  </a:lnTo>
                  <a:lnTo>
                    <a:pt x="217" y="17639"/>
                  </a:lnTo>
                  <a:lnTo>
                    <a:pt x="217" y="17802"/>
                  </a:lnTo>
                  <a:lnTo>
                    <a:pt x="217" y="17802"/>
                  </a:lnTo>
                  <a:lnTo>
                    <a:pt x="217" y="17856"/>
                  </a:lnTo>
                  <a:lnTo>
                    <a:pt x="217" y="17856"/>
                  </a:lnTo>
                  <a:lnTo>
                    <a:pt x="2280" y="25997"/>
                  </a:lnTo>
                  <a:lnTo>
                    <a:pt x="2334" y="26052"/>
                  </a:lnTo>
                  <a:lnTo>
                    <a:pt x="2334" y="26052"/>
                  </a:lnTo>
                  <a:lnTo>
                    <a:pt x="2171" y="24966"/>
                  </a:lnTo>
                  <a:lnTo>
                    <a:pt x="2117" y="23772"/>
                  </a:lnTo>
                  <a:lnTo>
                    <a:pt x="2117" y="23772"/>
                  </a:lnTo>
                  <a:lnTo>
                    <a:pt x="2117" y="22904"/>
                  </a:lnTo>
                  <a:lnTo>
                    <a:pt x="2225" y="21873"/>
                  </a:lnTo>
                  <a:lnTo>
                    <a:pt x="2225" y="21873"/>
                  </a:lnTo>
                  <a:lnTo>
                    <a:pt x="2388" y="20787"/>
                  </a:lnTo>
                  <a:lnTo>
                    <a:pt x="2605" y="19593"/>
                  </a:lnTo>
                  <a:lnTo>
                    <a:pt x="2605" y="19593"/>
                  </a:lnTo>
                  <a:lnTo>
                    <a:pt x="2985" y="17911"/>
                  </a:lnTo>
                  <a:lnTo>
                    <a:pt x="3474" y="15957"/>
                  </a:lnTo>
                  <a:lnTo>
                    <a:pt x="3474" y="15957"/>
                  </a:lnTo>
                  <a:lnTo>
                    <a:pt x="3691" y="15088"/>
                  </a:lnTo>
                  <a:lnTo>
                    <a:pt x="3691" y="15088"/>
                  </a:lnTo>
                  <a:lnTo>
                    <a:pt x="4125" y="13352"/>
                  </a:lnTo>
                  <a:lnTo>
                    <a:pt x="4451" y="11886"/>
                  </a:lnTo>
                  <a:lnTo>
                    <a:pt x="4668" y="10692"/>
                  </a:lnTo>
                  <a:lnTo>
                    <a:pt x="4722" y="9607"/>
                  </a:lnTo>
                  <a:lnTo>
                    <a:pt x="4722" y="9607"/>
                  </a:lnTo>
                  <a:lnTo>
                    <a:pt x="4722" y="9281"/>
                  </a:lnTo>
                  <a:lnTo>
                    <a:pt x="4722" y="9281"/>
                  </a:lnTo>
                  <a:lnTo>
                    <a:pt x="4668" y="8576"/>
                  </a:lnTo>
                  <a:lnTo>
                    <a:pt x="4668" y="8576"/>
                  </a:lnTo>
                  <a:lnTo>
                    <a:pt x="4613" y="8521"/>
                  </a:lnTo>
                  <a:lnTo>
                    <a:pt x="3962" y="5808"/>
                  </a:lnTo>
                  <a:lnTo>
                    <a:pt x="244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2"/>
            <p:cNvSpPr/>
            <p:nvPr/>
          </p:nvSpPr>
          <p:spPr>
            <a:xfrm>
              <a:off x="-5189844" y="2519249"/>
              <a:ext cx="94964" cy="494845"/>
            </a:xfrm>
            <a:custGeom>
              <a:rect b="b" l="l" r="r" t="t"/>
              <a:pathLst>
                <a:path extrusionOk="0" h="25455" w="4885">
                  <a:moveTo>
                    <a:pt x="2605" y="0"/>
                  </a:moveTo>
                  <a:lnTo>
                    <a:pt x="2660" y="543"/>
                  </a:lnTo>
                  <a:lnTo>
                    <a:pt x="2714" y="1086"/>
                  </a:lnTo>
                  <a:lnTo>
                    <a:pt x="2660" y="2008"/>
                  </a:lnTo>
                  <a:lnTo>
                    <a:pt x="2443" y="3148"/>
                  </a:lnTo>
                  <a:lnTo>
                    <a:pt x="2117" y="4668"/>
                  </a:lnTo>
                  <a:lnTo>
                    <a:pt x="1574" y="6567"/>
                  </a:lnTo>
                  <a:lnTo>
                    <a:pt x="814" y="9444"/>
                  </a:lnTo>
                  <a:lnTo>
                    <a:pt x="326" y="11778"/>
                  </a:lnTo>
                  <a:lnTo>
                    <a:pt x="163" y="12755"/>
                  </a:lnTo>
                  <a:lnTo>
                    <a:pt x="54" y="13623"/>
                  </a:lnTo>
                  <a:lnTo>
                    <a:pt x="0" y="14383"/>
                  </a:lnTo>
                  <a:lnTo>
                    <a:pt x="0" y="15088"/>
                  </a:lnTo>
                  <a:lnTo>
                    <a:pt x="0" y="15685"/>
                  </a:lnTo>
                  <a:lnTo>
                    <a:pt x="54" y="16228"/>
                  </a:lnTo>
                  <a:lnTo>
                    <a:pt x="217" y="17205"/>
                  </a:lnTo>
                  <a:lnTo>
                    <a:pt x="2280" y="25455"/>
                  </a:lnTo>
                  <a:lnTo>
                    <a:pt x="2280" y="25400"/>
                  </a:lnTo>
                  <a:lnTo>
                    <a:pt x="2171" y="24586"/>
                  </a:lnTo>
                  <a:lnTo>
                    <a:pt x="2117" y="24043"/>
                  </a:lnTo>
                  <a:lnTo>
                    <a:pt x="2063" y="23392"/>
                  </a:lnTo>
                  <a:lnTo>
                    <a:pt x="2117" y="22795"/>
                  </a:lnTo>
                  <a:lnTo>
                    <a:pt x="2171" y="22090"/>
                  </a:lnTo>
                  <a:lnTo>
                    <a:pt x="2280" y="21221"/>
                  </a:lnTo>
                  <a:lnTo>
                    <a:pt x="2443" y="20244"/>
                  </a:lnTo>
                  <a:lnTo>
                    <a:pt x="2660" y="19159"/>
                  </a:lnTo>
                  <a:lnTo>
                    <a:pt x="2931" y="17856"/>
                  </a:lnTo>
                  <a:lnTo>
                    <a:pt x="3311" y="16445"/>
                  </a:lnTo>
                  <a:lnTo>
                    <a:pt x="3745" y="14817"/>
                  </a:lnTo>
                  <a:lnTo>
                    <a:pt x="4234" y="13134"/>
                  </a:lnTo>
                  <a:lnTo>
                    <a:pt x="4559" y="11723"/>
                  </a:lnTo>
                  <a:lnTo>
                    <a:pt x="4776" y="10529"/>
                  </a:lnTo>
                  <a:lnTo>
                    <a:pt x="4831" y="9987"/>
                  </a:lnTo>
                  <a:lnTo>
                    <a:pt x="4885" y="9498"/>
                  </a:lnTo>
                  <a:lnTo>
                    <a:pt x="4831" y="9010"/>
                  </a:lnTo>
                  <a:lnTo>
                    <a:pt x="4776" y="8575"/>
                  </a:lnTo>
                  <a:lnTo>
                    <a:pt x="3745" y="4614"/>
                  </a:lnTo>
                  <a:lnTo>
                    <a:pt x="2605"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2"/>
            <p:cNvSpPr/>
            <p:nvPr/>
          </p:nvSpPr>
          <p:spPr>
            <a:xfrm>
              <a:off x="-5189844" y="2519249"/>
              <a:ext cx="94964" cy="494845"/>
            </a:xfrm>
            <a:custGeom>
              <a:rect b="b" l="l" r="r" t="t"/>
              <a:pathLst>
                <a:path extrusionOk="0" fill="none" h="25455" w="4885">
                  <a:moveTo>
                    <a:pt x="2605" y="0"/>
                  </a:moveTo>
                  <a:lnTo>
                    <a:pt x="2605" y="0"/>
                  </a:lnTo>
                  <a:lnTo>
                    <a:pt x="2660" y="543"/>
                  </a:lnTo>
                  <a:lnTo>
                    <a:pt x="2714" y="1086"/>
                  </a:lnTo>
                  <a:lnTo>
                    <a:pt x="2714" y="1086"/>
                  </a:lnTo>
                  <a:lnTo>
                    <a:pt x="2660" y="2008"/>
                  </a:lnTo>
                  <a:lnTo>
                    <a:pt x="2443" y="3148"/>
                  </a:lnTo>
                  <a:lnTo>
                    <a:pt x="2117" y="4668"/>
                  </a:lnTo>
                  <a:lnTo>
                    <a:pt x="1574" y="6567"/>
                  </a:lnTo>
                  <a:lnTo>
                    <a:pt x="1574" y="6567"/>
                  </a:lnTo>
                  <a:lnTo>
                    <a:pt x="814" y="9444"/>
                  </a:lnTo>
                  <a:lnTo>
                    <a:pt x="326" y="11778"/>
                  </a:lnTo>
                  <a:lnTo>
                    <a:pt x="163" y="12755"/>
                  </a:lnTo>
                  <a:lnTo>
                    <a:pt x="54" y="13623"/>
                  </a:lnTo>
                  <a:lnTo>
                    <a:pt x="0" y="14383"/>
                  </a:lnTo>
                  <a:lnTo>
                    <a:pt x="0" y="15088"/>
                  </a:lnTo>
                  <a:lnTo>
                    <a:pt x="0" y="15088"/>
                  </a:lnTo>
                  <a:lnTo>
                    <a:pt x="0" y="15685"/>
                  </a:lnTo>
                  <a:lnTo>
                    <a:pt x="54" y="16228"/>
                  </a:lnTo>
                  <a:lnTo>
                    <a:pt x="217" y="17205"/>
                  </a:lnTo>
                  <a:lnTo>
                    <a:pt x="2280" y="25455"/>
                  </a:lnTo>
                  <a:lnTo>
                    <a:pt x="2280" y="25400"/>
                  </a:lnTo>
                  <a:lnTo>
                    <a:pt x="2280" y="25400"/>
                  </a:lnTo>
                  <a:lnTo>
                    <a:pt x="2171" y="24586"/>
                  </a:lnTo>
                  <a:lnTo>
                    <a:pt x="2117" y="24043"/>
                  </a:lnTo>
                  <a:lnTo>
                    <a:pt x="2063" y="23392"/>
                  </a:lnTo>
                  <a:lnTo>
                    <a:pt x="2063" y="23392"/>
                  </a:lnTo>
                  <a:lnTo>
                    <a:pt x="2117" y="22795"/>
                  </a:lnTo>
                  <a:lnTo>
                    <a:pt x="2171" y="22090"/>
                  </a:lnTo>
                  <a:lnTo>
                    <a:pt x="2280" y="21221"/>
                  </a:lnTo>
                  <a:lnTo>
                    <a:pt x="2443" y="20244"/>
                  </a:lnTo>
                  <a:lnTo>
                    <a:pt x="2660" y="19159"/>
                  </a:lnTo>
                  <a:lnTo>
                    <a:pt x="2931" y="17856"/>
                  </a:lnTo>
                  <a:lnTo>
                    <a:pt x="3311" y="16445"/>
                  </a:lnTo>
                  <a:lnTo>
                    <a:pt x="3745" y="14817"/>
                  </a:lnTo>
                  <a:lnTo>
                    <a:pt x="3745" y="14817"/>
                  </a:lnTo>
                  <a:lnTo>
                    <a:pt x="4234" y="13134"/>
                  </a:lnTo>
                  <a:lnTo>
                    <a:pt x="4559" y="11723"/>
                  </a:lnTo>
                  <a:lnTo>
                    <a:pt x="4776" y="10529"/>
                  </a:lnTo>
                  <a:lnTo>
                    <a:pt x="4831" y="9987"/>
                  </a:lnTo>
                  <a:lnTo>
                    <a:pt x="4885" y="9498"/>
                  </a:lnTo>
                  <a:lnTo>
                    <a:pt x="4885" y="9498"/>
                  </a:lnTo>
                  <a:lnTo>
                    <a:pt x="4831" y="9010"/>
                  </a:lnTo>
                  <a:lnTo>
                    <a:pt x="4776" y="8575"/>
                  </a:lnTo>
                  <a:lnTo>
                    <a:pt x="3745" y="4614"/>
                  </a:lnTo>
                  <a:lnTo>
                    <a:pt x="26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2"/>
            <p:cNvSpPr/>
            <p:nvPr/>
          </p:nvSpPr>
          <p:spPr>
            <a:xfrm>
              <a:off x="-5626641" y="600055"/>
              <a:ext cx="44323" cy="168836"/>
            </a:xfrm>
            <a:custGeom>
              <a:rect b="b" l="l" r="r" t="t"/>
              <a:pathLst>
                <a:path extrusionOk="0" h="8685" w="2280">
                  <a:moveTo>
                    <a:pt x="0" y="1"/>
                  </a:moveTo>
                  <a:lnTo>
                    <a:pt x="2062" y="7979"/>
                  </a:lnTo>
                  <a:lnTo>
                    <a:pt x="2279" y="8685"/>
                  </a:lnTo>
                  <a:lnTo>
                    <a:pt x="271" y="652"/>
                  </a:lnTo>
                  <a:lnTo>
                    <a:pt x="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2"/>
            <p:cNvSpPr/>
            <p:nvPr/>
          </p:nvSpPr>
          <p:spPr>
            <a:xfrm>
              <a:off x="-5626641" y="600055"/>
              <a:ext cx="44323" cy="168836"/>
            </a:xfrm>
            <a:custGeom>
              <a:rect b="b" l="l" r="r" t="t"/>
              <a:pathLst>
                <a:path extrusionOk="0" fill="none" h="8685" w="2280">
                  <a:moveTo>
                    <a:pt x="2279" y="8685"/>
                  </a:moveTo>
                  <a:lnTo>
                    <a:pt x="271" y="652"/>
                  </a:lnTo>
                  <a:lnTo>
                    <a:pt x="271" y="652"/>
                  </a:lnTo>
                  <a:lnTo>
                    <a:pt x="0" y="1"/>
                  </a:lnTo>
                  <a:lnTo>
                    <a:pt x="2062" y="7979"/>
                  </a:lnTo>
                  <a:lnTo>
                    <a:pt x="2062" y="7979"/>
                  </a:lnTo>
                  <a:lnTo>
                    <a:pt x="2279" y="8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2"/>
            <p:cNvSpPr/>
            <p:nvPr/>
          </p:nvSpPr>
          <p:spPr>
            <a:xfrm>
              <a:off x="-7518406" y="1092781"/>
              <a:ext cx="45392" cy="177273"/>
            </a:xfrm>
            <a:custGeom>
              <a:rect b="b" l="l" r="r" t="t"/>
              <a:pathLst>
                <a:path extrusionOk="0" fill="none" h="9119" w="2335">
                  <a:moveTo>
                    <a:pt x="1" y="0"/>
                  </a:moveTo>
                  <a:lnTo>
                    <a:pt x="2334" y="911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2"/>
            <p:cNvSpPr/>
            <p:nvPr/>
          </p:nvSpPr>
          <p:spPr>
            <a:xfrm>
              <a:off x="-5586556" y="755147"/>
              <a:ext cx="43273" cy="168836"/>
            </a:xfrm>
            <a:custGeom>
              <a:rect b="b" l="l" r="r" t="t"/>
              <a:pathLst>
                <a:path extrusionOk="0" h="8685" w="2226">
                  <a:moveTo>
                    <a:pt x="0" y="1"/>
                  </a:moveTo>
                  <a:lnTo>
                    <a:pt x="2009" y="8088"/>
                  </a:lnTo>
                  <a:lnTo>
                    <a:pt x="2226" y="8685"/>
                  </a:lnTo>
                  <a:lnTo>
                    <a:pt x="217" y="707"/>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2"/>
            <p:cNvSpPr/>
            <p:nvPr/>
          </p:nvSpPr>
          <p:spPr>
            <a:xfrm>
              <a:off x="-5586556" y="755147"/>
              <a:ext cx="43273" cy="168836"/>
            </a:xfrm>
            <a:custGeom>
              <a:rect b="b" l="l" r="r" t="t"/>
              <a:pathLst>
                <a:path extrusionOk="0" fill="none" h="8685" w="2226">
                  <a:moveTo>
                    <a:pt x="2226" y="8685"/>
                  </a:moveTo>
                  <a:lnTo>
                    <a:pt x="217" y="707"/>
                  </a:lnTo>
                  <a:lnTo>
                    <a:pt x="217" y="707"/>
                  </a:lnTo>
                  <a:lnTo>
                    <a:pt x="0" y="1"/>
                  </a:lnTo>
                  <a:lnTo>
                    <a:pt x="2009" y="8088"/>
                  </a:lnTo>
                  <a:lnTo>
                    <a:pt x="2009" y="8088"/>
                  </a:lnTo>
                  <a:lnTo>
                    <a:pt x="2226" y="8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2"/>
            <p:cNvSpPr/>
            <p:nvPr/>
          </p:nvSpPr>
          <p:spPr>
            <a:xfrm>
              <a:off x="-7473033" y="1270035"/>
              <a:ext cx="45392" cy="177273"/>
            </a:xfrm>
            <a:custGeom>
              <a:rect b="b" l="l" r="r" t="t"/>
              <a:pathLst>
                <a:path extrusionOk="0" fill="none" h="9119" w="2335">
                  <a:moveTo>
                    <a:pt x="0" y="0"/>
                  </a:moveTo>
                  <a:lnTo>
                    <a:pt x="2334" y="91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2"/>
            <p:cNvSpPr/>
            <p:nvPr/>
          </p:nvSpPr>
          <p:spPr>
            <a:xfrm>
              <a:off x="-5507435" y="1067451"/>
              <a:ext cx="43293" cy="167787"/>
            </a:xfrm>
            <a:custGeom>
              <a:rect b="b" l="l" r="r" t="t"/>
              <a:pathLst>
                <a:path extrusionOk="0" h="8631" w="2227">
                  <a:moveTo>
                    <a:pt x="1" y="1"/>
                  </a:moveTo>
                  <a:lnTo>
                    <a:pt x="2009" y="8033"/>
                  </a:lnTo>
                  <a:lnTo>
                    <a:pt x="2172" y="8630"/>
                  </a:lnTo>
                  <a:lnTo>
                    <a:pt x="2226" y="8576"/>
                  </a:lnTo>
                  <a:lnTo>
                    <a:pt x="218" y="59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2"/>
            <p:cNvSpPr/>
            <p:nvPr/>
          </p:nvSpPr>
          <p:spPr>
            <a:xfrm>
              <a:off x="-5507435" y="1067451"/>
              <a:ext cx="43293" cy="167787"/>
            </a:xfrm>
            <a:custGeom>
              <a:rect b="b" l="l" r="r" t="t"/>
              <a:pathLst>
                <a:path extrusionOk="0" fill="none" h="8631" w="2227">
                  <a:moveTo>
                    <a:pt x="2226" y="8576"/>
                  </a:moveTo>
                  <a:lnTo>
                    <a:pt x="218" y="598"/>
                  </a:lnTo>
                  <a:lnTo>
                    <a:pt x="218" y="598"/>
                  </a:lnTo>
                  <a:lnTo>
                    <a:pt x="1" y="1"/>
                  </a:lnTo>
                  <a:lnTo>
                    <a:pt x="2009" y="8033"/>
                  </a:lnTo>
                  <a:lnTo>
                    <a:pt x="2009" y="8033"/>
                  </a:lnTo>
                  <a:lnTo>
                    <a:pt x="2172" y="86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2"/>
            <p:cNvSpPr/>
            <p:nvPr/>
          </p:nvSpPr>
          <p:spPr>
            <a:xfrm>
              <a:off x="-7383356" y="1625592"/>
              <a:ext cx="45392" cy="177273"/>
            </a:xfrm>
            <a:custGeom>
              <a:rect b="b" l="l" r="r" t="t"/>
              <a:pathLst>
                <a:path extrusionOk="0" fill="none" h="9119" w="2335">
                  <a:moveTo>
                    <a:pt x="1" y="1"/>
                  </a:moveTo>
                  <a:lnTo>
                    <a:pt x="2334" y="911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2"/>
            <p:cNvSpPr/>
            <p:nvPr/>
          </p:nvSpPr>
          <p:spPr>
            <a:xfrm>
              <a:off x="-5428295" y="1378704"/>
              <a:ext cx="42224" cy="167787"/>
            </a:xfrm>
            <a:custGeom>
              <a:rect b="b" l="l" r="r" t="t"/>
              <a:pathLst>
                <a:path extrusionOk="0" h="8631" w="2172">
                  <a:moveTo>
                    <a:pt x="0" y="1"/>
                  </a:moveTo>
                  <a:lnTo>
                    <a:pt x="2009" y="8033"/>
                  </a:lnTo>
                  <a:lnTo>
                    <a:pt x="2171" y="8630"/>
                  </a:lnTo>
                  <a:lnTo>
                    <a:pt x="2171" y="8576"/>
                  </a:lnTo>
                  <a:lnTo>
                    <a:pt x="163" y="598"/>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2"/>
            <p:cNvSpPr/>
            <p:nvPr/>
          </p:nvSpPr>
          <p:spPr>
            <a:xfrm>
              <a:off x="-5428295" y="1378704"/>
              <a:ext cx="42224" cy="167787"/>
            </a:xfrm>
            <a:custGeom>
              <a:rect b="b" l="l" r="r" t="t"/>
              <a:pathLst>
                <a:path extrusionOk="0" fill="none" h="8631" w="2172">
                  <a:moveTo>
                    <a:pt x="2171" y="8576"/>
                  </a:moveTo>
                  <a:lnTo>
                    <a:pt x="163" y="598"/>
                  </a:lnTo>
                  <a:lnTo>
                    <a:pt x="163" y="598"/>
                  </a:lnTo>
                  <a:lnTo>
                    <a:pt x="0" y="1"/>
                  </a:lnTo>
                  <a:lnTo>
                    <a:pt x="2009" y="8033"/>
                  </a:lnTo>
                  <a:lnTo>
                    <a:pt x="2009" y="8033"/>
                  </a:lnTo>
                  <a:lnTo>
                    <a:pt x="2171" y="86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2"/>
            <p:cNvSpPr/>
            <p:nvPr/>
          </p:nvSpPr>
          <p:spPr>
            <a:xfrm>
              <a:off x="-7293680" y="1979050"/>
              <a:ext cx="45392" cy="177273"/>
            </a:xfrm>
            <a:custGeom>
              <a:rect b="b" l="l" r="r" t="t"/>
              <a:pathLst>
                <a:path extrusionOk="0" fill="none" h="9119" w="2335">
                  <a:moveTo>
                    <a:pt x="1" y="0"/>
                  </a:moveTo>
                  <a:lnTo>
                    <a:pt x="2335" y="911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2"/>
            <p:cNvSpPr/>
            <p:nvPr/>
          </p:nvSpPr>
          <p:spPr>
            <a:xfrm>
              <a:off x="-7203984" y="1637198"/>
              <a:ext cx="1897033" cy="873634"/>
            </a:xfrm>
            <a:custGeom>
              <a:rect b="b" l="l" r="r" t="t"/>
              <a:pathLst>
                <a:path extrusionOk="0" h="44940" w="97584">
                  <a:moveTo>
                    <a:pt x="88737" y="1"/>
                  </a:moveTo>
                  <a:lnTo>
                    <a:pt x="87760" y="55"/>
                  </a:lnTo>
                  <a:lnTo>
                    <a:pt x="86729" y="109"/>
                  </a:lnTo>
                  <a:lnTo>
                    <a:pt x="85698" y="163"/>
                  </a:lnTo>
                  <a:lnTo>
                    <a:pt x="83364" y="489"/>
                  </a:lnTo>
                  <a:lnTo>
                    <a:pt x="80922" y="923"/>
                  </a:lnTo>
                  <a:lnTo>
                    <a:pt x="78208" y="1520"/>
                  </a:lnTo>
                  <a:lnTo>
                    <a:pt x="75386" y="2226"/>
                  </a:lnTo>
                  <a:lnTo>
                    <a:pt x="72401" y="3094"/>
                  </a:lnTo>
                  <a:lnTo>
                    <a:pt x="69307" y="4071"/>
                  </a:lnTo>
                  <a:lnTo>
                    <a:pt x="66051" y="5157"/>
                  </a:lnTo>
                  <a:lnTo>
                    <a:pt x="62686" y="6296"/>
                  </a:lnTo>
                  <a:lnTo>
                    <a:pt x="59213" y="7599"/>
                  </a:lnTo>
                  <a:lnTo>
                    <a:pt x="55685" y="8956"/>
                  </a:lnTo>
                  <a:lnTo>
                    <a:pt x="52048" y="10421"/>
                  </a:lnTo>
                  <a:lnTo>
                    <a:pt x="48358" y="11941"/>
                  </a:lnTo>
                  <a:lnTo>
                    <a:pt x="44613" y="13569"/>
                  </a:lnTo>
                  <a:lnTo>
                    <a:pt x="40814" y="15251"/>
                  </a:lnTo>
                  <a:lnTo>
                    <a:pt x="36960" y="16934"/>
                  </a:lnTo>
                  <a:lnTo>
                    <a:pt x="33161" y="18725"/>
                  </a:lnTo>
                  <a:lnTo>
                    <a:pt x="29308" y="20516"/>
                  </a:lnTo>
                  <a:lnTo>
                    <a:pt x="25509" y="22416"/>
                  </a:lnTo>
                  <a:lnTo>
                    <a:pt x="21710" y="24261"/>
                  </a:lnTo>
                  <a:lnTo>
                    <a:pt x="17910" y="26160"/>
                  </a:lnTo>
                  <a:lnTo>
                    <a:pt x="14166" y="28114"/>
                  </a:lnTo>
                  <a:lnTo>
                    <a:pt x="10529" y="30014"/>
                  </a:lnTo>
                  <a:lnTo>
                    <a:pt x="6947" y="31968"/>
                  </a:lnTo>
                  <a:lnTo>
                    <a:pt x="3419" y="33922"/>
                  </a:lnTo>
                  <a:lnTo>
                    <a:pt x="0" y="35821"/>
                  </a:lnTo>
                  <a:lnTo>
                    <a:pt x="2334" y="44939"/>
                  </a:lnTo>
                  <a:lnTo>
                    <a:pt x="5862" y="42931"/>
                  </a:lnTo>
                  <a:lnTo>
                    <a:pt x="9498" y="40869"/>
                  </a:lnTo>
                  <a:lnTo>
                    <a:pt x="13189" y="38860"/>
                  </a:lnTo>
                  <a:lnTo>
                    <a:pt x="16933" y="36852"/>
                  </a:lnTo>
                  <a:lnTo>
                    <a:pt x="20733" y="34898"/>
                  </a:lnTo>
                  <a:lnTo>
                    <a:pt x="24586" y="32890"/>
                  </a:lnTo>
                  <a:lnTo>
                    <a:pt x="28494" y="30937"/>
                  </a:lnTo>
                  <a:lnTo>
                    <a:pt x="32347" y="29037"/>
                  </a:lnTo>
                  <a:lnTo>
                    <a:pt x="36255" y="27192"/>
                  </a:lnTo>
                  <a:lnTo>
                    <a:pt x="40108" y="25401"/>
                  </a:lnTo>
                  <a:lnTo>
                    <a:pt x="43962" y="23610"/>
                  </a:lnTo>
                  <a:lnTo>
                    <a:pt x="47815" y="21927"/>
                  </a:lnTo>
                  <a:lnTo>
                    <a:pt x="51560" y="20299"/>
                  </a:lnTo>
                  <a:lnTo>
                    <a:pt x="55305" y="18779"/>
                  </a:lnTo>
                  <a:lnTo>
                    <a:pt x="58941" y="17260"/>
                  </a:lnTo>
                  <a:lnTo>
                    <a:pt x="62469" y="15903"/>
                  </a:lnTo>
                  <a:lnTo>
                    <a:pt x="65942" y="14600"/>
                  </a:lnTo>
                  <a:lnTo>
                    <a:pt x="69253" y="13460"/>
                  </a:lnTo>
                  <a:lnTo>
                    <a:pt x="72455" y="12375"/>
                  </a:lnTo>
                  <a:lnTo>
                    <a:pt x="75549" y="11398"/>
                  </a:lnTo>
                  <a:lnTo>
                    <a:pt x="78480" y="10584"/>
                  </a:lnTo>
                  <a:lnTo>
                    <a:pt x="81302" y="9878"/>
                  </a:lnTo>
                  <a:lnTo>
                    <a:pt x="83907" y="9281"/>
                  </a:lnTo>
                  <a:lnTo>
                    <a:pt x="86295" y="8847"/>
                  </a:lnTo>
                  <a:lnTo>
                    <a:pt x="88520" y="8576"/>
                  </a:lnTo>
                  <a:lnTo>
                    <a:pt x="89551" y="8467"/>
                  </a:lnTo>
                  <a:lnTo>
                    <a:pt x="90528" y="8413"/>
                  </a:lnTo>
                  <a:lnTo>
                    <a:pt x="91451" y="8413"/>
                  </a:lnTo>
                  <a:lnTo>
                    <a:pt x="92319" y="8467"/>
                  </a:lnTo>
                  <a:lnTo>
                    <a:pt x="93133" y="8522"/>
                  </a:lnTo>
                  <a:lnTo>
                    <a:pt x="93893" y="8630"/>
                  </a:lnTo>
                  <a:lnTo>
                    <a:pt x="94599" y="8793"/>
                  </a:lnTo>
                  <a:lnTo>
                    <a:pt x="95196" y="9010"/>
                  </a:lnTo>
                  <a:lnTo>
                    <a:pt x="95793" y="9281"/>
                  </a:lnTo>
                  <a:lnTo>
                    <a:pt x="96281" y="9553"/>
                  </a:lnTo>
                  <a:lnTo>
                    <a:pt x="96715" y="9933"/>
                  </a:lnTo>
                  <a:lnTo>
                    <a:pt x="97041" y="10313"/>
                  </a:lnTo>
                  <a:lnTo>
                    <a:pt x="97367" y="10747"/>
                  </a:lnTo>
                  <a:lnTo>
                    <a:pt x="97584" y="11235"/>
                  </a:lnTo>
                  <a:lnTo>
                    <a:pt x="95576" y="3257"/>
                  </a:lnTo>
                  <a:lnTo>
                    <a:pt x="95359" y="2714"/>
                  </a:lnTo>
                  <a:lnTo>
                    <a:pt x="95087" y="2226"/>
                  </a:lnTo>
                  <a:lnTo>
                    <a:pt x="94762" y="1792"/>
                  </a:lnTo>
                  <a:lnTo>
                    <a:pt x="94327" y="1412"/>
                  </a:lnTo>
                  <a:lnTo>
                    <a:pt x="93839" y="1086"/>
                  </a:lnTo>
                  <a:lnTo>
                    <a:pt x="93296" y="815"/>
                  </a:lnTo>
                  <a:lnTo>
                    <a:pt x="92699" y="543"/>
                  </a:lnTo>
                  <a:lnTo>
                    <a:pt x="92048" y="381"/>
                  </a:lnTo>
                  <a:lnTo>
                    <a:pt x="91288" y="218"/>
                  </a:lnTo>
                  <a:lnTo>
                    <a:pt x="90474" y="109"/>
                  </a:lnTo>
                  <a:lnTo>
                    <a:pt x="89660" y="55"/>
                  </a:lnTo>
                  <a:lnTo>
                    <a:pt x="88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2"/>
            <p:cNvSpPr/>
            <p:nvPr/>
          </p:nvSpPr>
          <p:spPr>
            <a:xfrm>
              <a:off x="-7203984" y="1637198"/>
              <a:ext cx="1897033" cy="873634"/>
            </a:xfrm>
            <a:custGeom>
              <a:rect b="b" l="l" r="r" t="t"/>
              <a:pathLst>
                <a:path extrusionOk="0" fill="none" h="44940" w="97584">
                  <a:moveTo>
                    <a:pt x="97584" y="11235"/>
                  </a:moveTo>
                  <a:lnTo>
                    <a:pt x="97584" y="11235"/>
                  </a:lnTo>
                  <a:lnTo>
                    <a:pt x="97367" y="10747"/>
                  </a:lnTo>
                  <a:lnTo>
                    <a:pt x="97041" y="10313"/>
                  </a:lnTo>
                  <a:lnTo>
                    <a:pt x="96715" y="9933"/>
                  </a:lnTo>
                  <a:lnTo>
                    <a:pt x="96281" y="9553"/>
                  </a:lnTo>
                  <a:lnTo>
                    <a:pt x="95793" y="9281"/>
                  </a:lnTo>
                  <a:lnTo>
                    <a:pt x="95196" y="9010"/>
                  </a:lnTo>
                  <a:lnTo>
                    <a:pt x="94599" y="8793"/>
                  </a:lnTo>
                  <a:lnTo>
                    <a:pt x="93893" y="8630"/>
                  </a:lnTo>
                  <a:lnTo>
                    <a:pt x="93133" y="8522"/>
                  </a:lnTo>
                  <a:lnTo>
                    <a:pt x="92319" y="8467"/>
                  </a:lnTo>
                  <a:lnTo>
                    <a:pt x="91451" y="8413"/>
                  </a:lnTo>
                  <a:lnTo>
                    <a:pt x="90528" y="8413"/>
                  </a:lnTo>
                  <a:lnTo>
                    <a:pt x="89551" y="8467"/>
                  </a:lnTo>
                  <a:lnTo>
                    <a:pt x="88520" y="8576"/>
                  </a:lnTo>
                  <a:lnTo>
                    <a:pt x="86295" y="8847"/>
                  </a:lnTo>
                  <a:lnTo>
                    <a:pt x="83907" y="9281"/>
                  </a:lnTo>
                  <a:lnTo>
                    <a:pt x="81302" y="9878"/>
                  </a:lnTo>
                  <a:lnTo>
                    <a:pt x="78480" y="10584"/>
                  </a:lnTo>
                  <a:lnTo>
                    <a:pt x="75549" y="11398"/>
                  </a:lnTo>
                  <a:lnTo>
                    <a:pt x="72455" y="12375"/>
                  </a:lnTo>
                  <a:lnTo>
                    <a:pt x="69253" y="13460"/>
                  </a:lnTo>
                  <a:lnTo>
                    <a:pt x="65942" y="14600"/>
                  </a:lnTo>
                  <a:lnTo>
                    <a:pt x="62469" y="15903"/>
                  </a:lnTo>
                  <a:lnTo>
                    <a:pt x="58941" y="17260"/>
                  </a:lnTo>
                  <a:lnTo>
                    <a:pt x="55305" y="18779"/>
                  </a:lnTo>
                  <a:lnTo>
                    <a:pt x="51560" y="20299"/>
                  </a:lnTo>
                  <a:lnTo>
                    <a:pt x="47815" y="21927"/>
                  </a:lnTo>
                  <a:lnTo>
                    <a:pt x="43962" y="23610"/>
                  </a:lnTo>
                  <a:lnTo>
                    <a:pt x="40108" y="25401"/>
                  </a:lnTo>
                  <a:lnTo>
                    <a:pt x="36255" y="27192"/>
                  </a:lnTo>
                  <a:lnTo>
                    <a:pt x="32347" y="29037"/>
                  </a:lnTo>
                  <a:lnTo>
                    <a:pt x="28494" y="30937"/>
                  </a:lnTo>
                  <a:lnTo>
                    <a:pt x="24586" y="32890"/>
                  </a:lnTo>
                  <a:lnTo>
                    <a:pt x="20733" y="34898"/>
                  </a:lnTo>
                  <a:lnTo>
                    <a:pt x="16933" y="36852"/>
                  </a:lnTo>
                  <a:lnTo>
                    <a:pt x="13189" y="38860"/>
                  </a:lnTo>
                  <a:lnTo>
                    <a:pt x="9498" y="40869"/>
                  </a:lnTo>
                  <a:lnTo>
                    <a:pt x="5862" y="42931"/>
                  </a:lnTo>
                  <a:lnTo>
                    <a:pt x="2334" y="44939"/>
                  </a:lnTo>
                  <a:lnTo>
                    <a:pt x="0" y="35821"/>
                  </a:lnTo>
                  <a:lnTo>
                    <a:pt x="0" y="35821"/>
                  </a:lnTo>
                  <a:lnTo>
                    <a:pt x="3419" y="33922"/>
                  </a:lnTo>
                  <a:lnTo>
                    <a:pt x="6947" y="31968"/>
                  </a:lnTo>
                  <a:lnTo>
                    <a:pt x="10529" y="30014"/>
                  </a:lnTo>
                  <a:lnTo>
                    <a:pt x="14166" y="28114"/>
                  </a:lnTo>
                  <a:lnTo>
                    <a:pt x="17910" y="26160"/>
                  </a:lnTo>
                  <a:lnTo>
                    <a:pt x="21710" y="24261"/>
                  </a:lnTo>
                  <a:lnTo>
                    <a:pt x="25509" y="22416"/>
                  </a:lnTo>
                  <a:lnTo>
                    <a:pt x="29308" y="20516"/>
                  </a:lnTo>
                  <a:lnTo>
                    <a:pt x="33161" y="18725"/>
                  </a:lnTo>
                  <a:lnTo>
                    <a:pt x="36960" y="16934"/>
                  </a:lnTo>
                  <a:lnTo>
                    <a:pt x="40814" y="15251"/>
                  </a:lnTo>
                  <a:lnTo>
                    <a:pt x="44613" y="13569"/>
                  </a:lnTo>
                  <a:lnTo>
                    <a:pt x="48358" y="11941"/>
                  </a:lnTo>
                  <a:lnTo>
                    <a:pt x="52048" y="10421"/>
                  </a:lnTo>
                  <a:lnTo>
                    <a:pt x="55685" y="8956"/>
                  </a:lnTo>
                  <a:lnTo>
                    <a:pt x="59213" y="7599"/>
                  </a:lnTo>
                  <a:lnTo>
                    <a:pt x="62686" y="6296"/>
                  </a:lnTo>
                  <a:lnTo>
                    <a:pt x="66051" y="5157"/>
                  </a:lnTo>
                  <a:lnTo>
                    <a:pt x="69307" y="4071"/>
                  </a:lnTo>
                  <a:lnTo>
                    <a:pt x="72401" y="3094"/>
                  </a:lnTo>
                  <a:lnTo>
                    <a:pt x="75386" y="2226"/>
                  </a:lnTo>
                  <a:lnTo>
                    <a:pt x="78208" y="1520"/>
                  </a:lnTo>
                  <a:lnTo>
                    <a:pt x="80922" y="923"/>
                  </a:lnTo>
                  <a:lnTo>
                    <a:pt x="83364" y="489"/>
                  </a:lnTo>
                  <a:lnTo>
                    <a:pt x="85698" y="163"/>
                  </a:lnTo>
                  <a:lnTo>
                    <a:pt x="86729" y="109"/>
                  </a:lnTo>
                  <a:lnTo>
                    <a:pt x="87760" y="55"/>
                  </a:lnTo>
                  <a:lnTo>
                    <a:pt x="88737" y="1"/>
                  </a:lnTo>
                  <a:lnTo>
                    <a:pt x="89660" y="55"/>
                  </a:lnTo>
                  <a:lnTo>
                    <a:pt x="90474" y="109"/>
                  </a:lnTo>
                  <a:lnTo>
                    <a:pt x="91288" y="218"/>
                  </a:lnTo>
                  <a:lnTo>
                    <a:pt x="92048" y="381"/>
                  </a:lnTo>
                  <a:lnTo>
                    <a:pt x="92699" y="543"/>
                  </a:lnTo>
                  <a:lnTo>
                    <a:pt x="93296" y="815"/>
                  </a:lnTo>
                  <a:lnTo>
                    <a:pt x="93839" y="1086"/>
                  </a:lnTo>
                  <a:lnTo>
                    <a:pt x="94327" y="1412"/>
                  </a:lnTo>
                  <a:lnTo>
                    <a:pt x="94762" y="1792"/>
                  </a:lnTo>
                  <a:lnTo>
                    <a:pt x="95087" y="2226"/>
                  </a:lnTo>
                  <a:lnTo>
                    <a:pt x="95359" y="2714"/>
                  </a:lnTo>
                  <a:lnTo>
                    <a:pt x="95359" y="2714"/>
                  </a:lnTo>
                  <a:lnTo>
                    <a:pt x="95576" y="3257"/>
                  </a:lnTo>
                  <a:lnTo>
                    <a:pt x="95576" y="3257"/>
                  </a:lnTo>
                  <a:lnTo>
                    <a:pt x="97584" y="112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2"/>
            <p:cNvSpPr/>
            <p:nvPr/>
          </p:nvSpPr>
          <p:spPr>
            <a:xfrm>
              <a:off x="-7113257" y="1970613"/>
              <a:ext cx="1890715" cy="894707"/>
            </a:xfrm>
            <a:custGeom>
              <a:rect b="b" l="l" r="r" t="t"/>
              <a:pathLst>
                <a:path extrusionOk="0" h="46024" w="97259">
                  <a:moveTo>
                    <a:pt x="87869" y="0"/>
                  </a:moveTo>
                  <a:lnTo>
                    <a:pt x="86893" y="109"/>
                  </a:lnTo>
                  <a:lnTo>
                    <a:pt x="84830" y="326"/>
                  </a:lnTo>
                  <a:lnTo>
                    <a:pt x="82551" y="706"/>
                  </a:lnTo>
                  <a:lnTo>
                    <a:pt x="80054" y="1248"/>
                  </a:lnTo>
                  <a:lnTo>
                    <a:pt x="77449" y="1900"/>
                  </a:lnTo>
                  <a:lnTo>
                    <a:pt x="74627" y="2659"/>
                  </a:lnTo>
                  <a:lnTo>
                    <a:pt x="71696" y="3582"/>
                  </a:lnTo>
                  <a:lnTo>
                    <a:pt x="68602" y="4613"/>
                  </a:lnTo>
                  <a:lnTo>
                    <a:pt x="65346" y="5699"/>
                  </a:lnTo>
                  <a:lnTo>
                    <a:pt x="61981" y="6947"/>
                  </a:lnTo>
                  <a:lnTo>
                    <a:pt x="58507" y="8250"/>
                  </a:lnTo>
                  <a:lnTo>
                    <a:pt x="54980" y="9715"/>
                  </a:lnTo>
                  <a:lnTo>
                    <a:pt x="51289" y="11180"/>
                  </a:lnTo>
                  <a:lnTo>
                    <a:pt x="47544" y="12809"/>
                  </a:lnTo>
                  <a:lnTo>
                    <a:pt x="43745" y="14491"/>
                  </a:lnTo>
                  <a:lnTo>
                    <a:pt x="39837" y="16228"/>
                  </a:lnTo>
                  <a:lnTo>
                    <a:pt x="35930" y="18073"/>
                  </a:lnTo>
                  <a:lnTo>
                    <a:pt x="31968" y="19973"/>
                  </a:lnTo>
                  <a:lnTo>
                    <a:pt x="27952" y="21927"/>
                  </a:lnTo>
                  <a:lnTo>
                    <a:pt x="23935" y="23935"/>
                  </a:lnTo>
                  <a:lnTo>
                    <a:pt x="19919" y="25997"/>
                  </a:lnTo>
                  <a:lnTo>
                    <a:pt x="15903" y="28114"/>
                  </a:lnTo>
                  <a:lnTo>
                    <a:pt x="11887" y="30230"/>
                  </a:lnTo>
                  <a:lnTo>
                    <a:pt x="7870" y="32456"/>
                  </a:lnTo>
                  <a:lnTo>
                    <a:pt x="3908" y="34627"/>
                  </a:lnTo>
                  <a:lnTo>
                    <a:pt x="1" y="36906"/>
                  </a:lnTo>
                  <a:lnTo>
                    <a:pt x="2334" y="46024"/>
                  </a:lnTo>
                  <a:lnTo>
                    <a:pt x="6134" y="43799"/>
                  </a:lnTo>
                  <a:lnTo>
                    <a:pt x="9987" y="41628"/>
                  </a:lnTo>
                  <a:lnTo>
                    <a:pt x="13895" y="39457"/>
                  </a:lnTo>
                  <a:lnTo>
                    <a:pt x="17802" y="37340"/>
                  </a:lnTo>
                  <a:lnTo>
                    <a:pt x="21764" y="35278"/>
                  </a:lnTo>
                  <a:lnTo>
                    <a:pt x="25726" y="33215"/>
                  </a:lnTo>
                  <a:lnTo>
                    <a:pt x="29688" y="31207"/>
                  </a:lnTo>
                  <a:lnTo>
                    <a:pt x="33650" y="29253"/>
                  </a:lnTo>
                  <a:lnTo>
                    <a:pt x="37612" y="27408"/>
                  </a:lnTo>
                  <a:lnTo>
                    <a:pt x="41466" y="25563"/>
                  </a:lnTo>
                  <a:lnTo>
                    <a:pt x="45319" y="23826"/>
                  </a:lnTo>
                  <a:lnTo>
                    <a:pt x="49172" y="22089"/>
                  </a:lnTo>
                  <a:lnTo>
                    <a:pt x="52863" y="20515"/>
                  </a:lnTo>
                  <a:lnTo>
                    <a:pt x="56554" y="18941"/>
                  </a:lnTo>
                  <a:lnTo>
                    <a:pt x="60136" y="17530"/>
                  </a:lnTo>
                  <a:lnTo>
                    <a:pt x="63609" y="16174"/>
                  </a:lnTo>
                  <a:lnTo>
                    <a:pt x="66974" y="14925"/>
                  </a:lnTo>
                  <a:lnTo>
                    <a:pt x="70231" y="13786"/>
                  </a:lnTo>
                  <a:lnTo>
                    <a:pt x="73378" y="12700"/>
                  </a:lnTo>
                  <a:lnTo>
                    <a:pt x="76363" y="11777"/>
                  </a:lnTo>
                  <a:lnTo>
                    <a:pt x="79186" y="10963"/>
                  </a:lnTo>
                  <a:lnTo>
                    <a:pt x="81845" y="10258"/>
                  </a:lnTo>
                  <a:lnTo>
                    <a:pt x="84342" y="9715"/>
                  </a:lnTo>
                  <a:lnTo>
                    <a:pt x="86675" y="9281"/>
                  </a:lnTo>
                  <a:lnTo>
                    <a:pt x="88792" y="8955"/>
                  </a:lnTo>
                  <a:lnTo>
                    <a:pt x="90692" y="8792"/>
                  </a:lnTo>
                  <a:lnTo>
                    <a:pt x="92374" y="8792"/>
                  </a:lnTo>
                  <a:lnTo>
                    <a:pt x="93134" y="8847"/>
                  </a:lnTo>
                  <a:lnTo>
                    <a:pt x="93840" y="8955"/>
                  </a:lnTo>
                  <a:lnTo>
                    <a:pt x="94491" y="9064"/>
                  </a:lnTo>
                  <a:lnTo>
                    <a:pt x="95088" y="9281"/>
                  </a:lnTo>
                  <a:lnTo>
                    <a:pt x="95631" y="9444"/>
                  </a:lnTo>
                  <a:lnTo>
                    <a:pt x="96065" y="9715"/>
                  </a:lnTo>
                  <a:lnTo>
                    <a:pt x="96445" y="10041"/>
                  </a:lnTo>
                  <a:lnTo>
                    <a:pt x="96825" y="10366"/>
                  </a:lnTo>
                  <a:lnTo>
                    <a:pt x="97042" y="10746"/>
                  </a:lnTo>
                  <a:lnTo>
                    <a:pt x="97259" y="11180"/>
                  </a:lnTo>
                  <a:lnTo>
                    <a:pt x="95088" y="2605"/>
                  </a:lnTo>
                  <a:lnTo>
                    <a:pt x="94925" y="2171"/>
                  </a:lnTo>
                  <a:lnTo>
                    <a:pt x="94708" y="1791"/>
                  </a:lnTo>
                  <a:lnTo>
                    <a:pt x="94382" y="1411"/>
                  </a:lnTo>
                  <a:lnTo>
                    <a:pt x="94002" y="1086"/>
                  </a:lnTo>
                  <a:lnTo>
                    <a:pt x="93568" y="814"/>
                  </a:lnTo>
                  <a:lnTo>
                    <a:pt x="93080" y="543"/>
                  </a:lnTo>
                  <a:lnTo>
                    <a:pt x="92483" y="380"/>
                  </a:lnTo>
                  <a:lnTo>
                    <a:pt x="91886" y="217"/>
                  </a:lnTo>
                  <a:lnTo>
                    <a:pt x="91180" y="109"/>
                  </a:lnTo>
                  <a:lnTo>
                    <a:pt x="904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2"/>
            <p:cNvSpPr/>
            <p:nvPr/>
          </p:nvSpPr>
          <p:spPr>
            <a:xfrm>
              <a:off x="-7113257" y="1970613"/>
              <a:ext cx="1890715" cy="894707"/>
            </a:xfrm>
            <a:custGeom>
              <a:rect b="b" l="l" r="r" t="t"/>
              <a:pathLst>
                <a:path extrusionOk="0" fill="none" h="46024" w="97259">
                  <a:moveTo>
                    <a:pt x="97259" y="11180"/>
                  </a:moveTo>
                  <a:lnTo>
                    <a:pt x="97259" y="11180"/>
                  </a:lnTo>
                  <a:lnTo>
                    <a:pt x="97042" y="10746"/>
                  </a:lnTo>
                  <a:lnTo>
                    <a:pt x="96825" y="10366"/>
                  </a:lnTo>
                  <a:lnTo>
                    <a:pt x="96445" y="10041"/>
                  </a:lnTo>
                  <a:lnTo>
                    <a:pt x="96065" y="9715"/>
                  </a:lnTo>
                  <a:lnTo>
                    <a:pt x="95631" y="9444"/>
                  </a:lnTo>
                  <a:lnTo>
                    <a:pt x="95088" y="9281"/>
                  </a:lnTo>
                  <a:lnTo>
                    <a:pt x="94491" y="9064"/>
                  </a:lnTo>
                  <a:lnTo>
                    <a:pt x="93840" y="8955"/>
                  </a:lnTo>
                  <a:lnTo>
                    <a:pt x="93134" y="8847"/>
                  </a:lnTo>
                  <a:lnTo>
                    <a:pt x="92374" y="8792"/>
                  </a:lnTo>
                  <a:lnTo>
                    <a:pt x="91560" y="8792"/>
                  </a:lnTo>
                  <a:lnTo>
                    <a:pt x="90692" y="8792"/>
                  </a:lnTo>
                  <a:lnTo>
                    <a:pt x="88792" y="8955"/>
                  </a:lnTo>
                  <a:lnTo>
                    <a:pt x="86675" y="9281"/>
                  </a:lnTo>
                  <a:lnTo>
                    <a:pt x="84342" y="9715"/>
                  </a:lnTo>
                  <a:lnTo>
                    <a:pt x="81845" y="10258"/>
                  </a:lnTo>
                  <a:lnTo>
                    <a:pt x="79186" y="10963"/>
                  </a:lnTo>
                  <a:lnTo>
                    <a:pt x="76363" y="11777"/>
                  </a:lnTo>
                  <a:lnTo>
                    <a:pt x="73378" y="12700"/>
                  </a:lnTo>
                  <a:lnTo>
                    <a:pt x="70231" y="13786"/>
                  </a:lnTo>
                  <a:lnTo>
                    <a:pt x="66974" y="14925"/>
                  </a:lnTo>
                  <a:lnTo>
                    <a:pt x="63609" y="16174"/>
                  </a:lnTo>
                  <a:lnTo>
                    <a:pt x="60136" y="17530"/>
                  </a:lnTo>
                  <a:lnTo>
                    <a:pt x="56554" y="18941"/>
                  </a:lnTo>
                  <a:lnTo>
                    <a:pt x="52863" y="20515"/>
                  </a:lnTo>
                  <a:lnTo>
                    <a:pt x="49172" y="22089"/>
                  </a:lnTo>
                  <a:lnTo>
                    <a:pt x="45319" y="23826"/>
                  </a:lnTo>
                  <a:lnTo>
                    <a:pt x="41466" y="25563"/>
                  </a:lnTo>
                  <a:lnTo>
                    <a:pt x="37612" y="27408"/>
                  </a:lnTo>
                  <a:lnTo>
                    <a:pt x="33650" y="29253"/>
                  </a:lnTo>
                  <a:lnTo>
                    <a:pt x="29688" y="31207"/>
                  </a:lnTo>
                  <a:lnTo>
                    <a:pt x="25726" y="33215"/>
                  </a:lnTo>
                  <a:lnTo>
                    <a:pt x="21764" y="35278"/>
                  </a:lnTo>
                  <a:lnTo>
                    <a:pt x="17802" y="37340"/>
                  </a:lnTo>
                  <a:lnTo>
                    <a:pt x="13895" y="39457"/>
                  </a:lnTo>
                  <a:lnTo>
                    <a:pt x="9987" y="41628"/>
                  </a:lnTo>
                  <a:lnTo>
                    <a:pt x="6134" y="43799"/>
                  </a:lnTo>
                  <a:lnTo>
                    <a:pt x="2334" y="46024"/>
                  </a:lnTo>
                  <a:lnTo>
                    <a:pt x="1" y="36906"/>
                  </a:lnTo>
                  <a:lnTo>
                    <a:pt x="1" y="36906"/>
                  </a:lnTo>
                  <a:lnTo>
                    <a:pt x="3908" y="34627"/>
                  </a:lnTo>
                  <a:lnTo>
                    <a:pt x="7870" y="32456"/>
                  </a:lnTo>
                  <a:lnTo>
                    <a:pt x="11887" y="30230"/>
                  </a:lnTo>
                  <a:lnTo>
                    <a:pt x="15903" y="28114"/>
                  </a:lnTo>
                  <a:lnTo>
                    <a:pt x="19919" y="25997"/>
                  </a:lnTo>
                  <a:lnTo>
                    <a:pt x="23935" y="23935"/>
                  </a:lnTo>
                  <a:lnTo>
                    <a:pt x="27952" y="21927"/>
                  </a:lnTo>
                  <a:lnTo>
                    <a:pt x="31968" y="19973"/>
                  </a:lnTo>
                  <a:lnTo>
                    <a:pt x="35930" y="18073"/>
                  </a:lnTo>
                  <a:lnTo>
                    <a:pt x="39837" y="16228"/>
                  </a:lnTo>
                  <a:lnTo>
                    <a:pt x="43745" y="14491"/>
                  </a:lnTo>
                  <a:lnTo>
                    <a:pt x="47544" y="12809"/>
                  </a:lnTo>
                  <a:lnTo>
                    <a:pt x="51289" y="11180"/>
                  </a:lnTo>
                  <a:lnTo>
                    <a:pt x="54980" y="9715"/>
                  </a:lnTo>
                  <a:lnTo>
                    <a:pt x="58507" y="8250"/>
                  </a:lnTo>
                  <a:lnTo>
                    <a:pt x="61981" y="6947"/>
                  </a:lnTo>
                  <a:lnTo>
                    <a:pt x="65346" y="5699"/>
                  </a:lnTo>
                  <a:lnTo>
                    <a:pt x="68602" y="4613"/>
                  </a:lnTo>
                  <a:lnTo>
                    <a:pt x="71696" y="3582"/>
                  </a:lnTo>
                  <a:lnTo>
                    <a:pt x="74627" y="2659"/>
                  </a:lnTo>
                  <a:lnTo>
                    <a:pt x="77449" y="1900"/>
                  </a:lnTo>
                  <a:lnTo>
                    <a:pt x="80054" y="1248"/>
                  </a:lnTo>
                  <a:lnTo>
                    <a:pt x="82551" y="706"/>
                  </a:lnTo>
                  <a:lnTo>
                    <a:pt x="84830" y="326"/>
                  </a:lnTo>
                  <a:lnTo>
                    <a:pt x="86893" y="109"/>
                  </a:lnTo>
                  <a:lnTo>
                    <a:pt x="87869" y="0"/>
                  </a:lnTo>
                  <a:lnTo>
                    <a:pt x="88792" y="0"/>
                  </a:lnTo>
                  <a:lnTo>
                    <a:pt x="89606" y="0"/>
                  </a:lnTo>
                  <a:lnTo>
                    <a:pt x="90420" y="0"/>
                  </a:lnTo>
                  <a:lnTo>
                    <a:pt x="91180" y="109"/>
                  </a:lnTo>
                  <a:lnTo>
                    <a:pt x="91886" y="217"/>
                  </a:lnTo>
                  <a:lnTo>
                    <a:pt x="92483" y="380"/>
                  </a:lnTo>
                  <a:lnTo>
                    <a:pt x="93080" y="543"/>
                  </a:lnTo>
                  <a:lnTo>
                    <a:pt x="93568" y="814"/>
                  </a:lnTo>
                  <a:lnTo>
                    <a:pt x="94002" y="1086"/>
                  </a:lnTo>
                  <a:lnTo>
                    <a:pt x="94382" y="1411"/>
                  </a:lnTo>
                  <a:lnTo>
                    <a:pt x="94708" y="1791"/>
                  </a:lnTo>
                  <a:lnTo>
                    <a:pt x="94925" y="2171"/>
                  </a:lnTo>
                  <a:lnTo>
                    <a:pt x="95088" y="2605"/>
                  </a:lnTo>
                  <a:lnTo>
                    <a:pt x="97259" y="111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2"/>
            <p:cNvSpPr/>
            <p:nvPr/>
          </p:nvSpPr>
          <p:spPr>
            <a:xfrm>
              <a:off x="-7023580" y="2311397"/>
              <a:ext cx="1884397" cy="908431"/>
            </a:xfrm>
            <a:custGeom>
              <a:rect b="b" l="l" r="r" t="t"/>
              <a:pathLst>
                <a:path extrusionOk="0" h="46730" w="96934">
                  <a:moveTo>
                    <a:pt x="88847" y="0"/>
                  </a:moveTo>
                  <a:lnTo>
                    <a:pt x="87110" y="163"/>
                  </a:lnTo>
                  <a:lnTo>
                    <a:pt x="85102" y="380"/>
                  </a:lnTo>
                  <a:lnTo>
                    <a:pt x="82931" y="814"/>
                  </a:lnTo>
                  <a:lnTo>
                    <a:pt x="80597" y="1303"/>
                  </a:lnTo>
                  <a:lnTo>
                    <a:pt x="78046" y="1954"/>
                  </a:lnTo>
                  <a:lnTo>
                    <a:pt x="75333" y="2714"/>
                  </a:lnTo>
                  <a:lnTo>
                    <a:pt x="72456" y="3582"/>
                  </a:lnTo>
                  <a:lnTo>
                    <a:pt x="69471" y="4559"/>
                  </a:lnTo>
                  <a:lnTo>
                    <a:pt x="66323" y="5645"/>
                  </a:lnTo>
                  <a:lnTo>
                    <a:pt x="63067" y="6839"/>
                  </a:lnTo>
                  <a:lnTo>
                    <a:pt x="59647" y="8141"/>
                  </a:lnTo>
                  <a:lnTo>
                    <a:pt x="56120" y="9553"/>
                  </a:lnTo>
                  <a:lnTo>
                    <a:pt x="52483" y="11018"/>
                  </a:lnTo>
                  <a:lnTo>
                    <a:pt x="48793" y="12646"/>
                  </a:lnTo>
                  <a:lnTo>
                    <a:pt x="44994" y="14329"/>
                  </a:lnTo>
                  <a:lnTo>
                    <a:pt x="41086" y="16065"/>
                  </a:lnTo>
                  <a:lnTo>
                    <a:pt x="37178" y="17911"/>
                  </a:lnTo>
                  <a:lnTo>
                    <a:pt x="33162" y="19810"/>
                  </a:lnTo>
                  <a:lnTo>
                    <a:pt x="29092" y="21818"/>
                  </a:lnTo>
                  <a:lnTo>
                    <a:pt x="24967" y="23881"/>
                  </a:lnTo>
                  <a:lnTo>
                    <a:pt x="20842" y="25997"/>
                  </a:lnTo>
                  <a:lnTo>
                    <a:pt x="16663" y="28223"/>
                  </a:lnTo>
                  <a:lnTo>
                    <a:pt x="12538" y="30502"/>
                  </a:lnTo>
                  <a:lnTo>
                    <a:pt x="8359" y="32782"/>
                  </a:lnTo>
                  <a:lnTo>
                    <a:pt x="4180" y="35170"/>
                  </a:lnTo>
                  <a:lnTo>
                    <a:pt x="1" y="37612"/>
                  </a:lnTo>
                  <a:lnTo>
                    <a:pt x="2280" y="46730"/>
                  </a:lnTo>
                  <a:lnTo>
                    <a:pt x="6405" y="44288"/>
                  </a:lnTo>
                  <a:lnTo>
                    <a:pt x="10584" y="41900"/>
                  </a:lnTo>
                  <a:lnTo>
                    <a:pt x="14709" y="39620"/>
                  </a:lnTo>
                  <a:lnTo>
                    <a:pt x="18834" y="37341"/>
                  </a:lnTo>
                  <a:lnTo>
                    <a:pt x="22959" y="35115"/>
                  </a:lnTo>
                  <a:lnTo>
                    <a:pt x="27083" y="32999"/>
                  </a:lnTo>
                  <a:lnTo>
                    <a:pt x="31154" y="30936"/>
                  </a:lnTo>
                  <a:lnTo>
                    <a:pt x="35170" y="28928"/>
                  </a:lnTo>
                  <a:lnTo>
                    <a:pt x="39132" y="27029"/>
                  </a:lnTo>
                  <a:lnTo>
                    <a:pt x="43094" y="25129"/>
                  </a:lnTo>
                  <a:lnTo>
                    <a:pt x="46947" y="23392"/>
                  </a:lnTo>
                  <a:lnTo>
                    <a:pt x="50747" y="21710"/>
                  </a:lnTo>
                  <a:lnTo>
                    <a:pt x="54437" y="20082"/>
                  </a:lnTo>
                  <a:lnTo>
                    <a:pt x="58019" y="18562"/>
                  </a:lnTo>
                  <a:lnTo>
                    <a:pt x="61547" y="17151"/>
                  </a:lnTo>
                  <a:lnTo>
                    <a:pt x="64966" y="15848"/>
                  </a:lnTo>
                  <a:lnTo>
                    <a:pt x="68223" y="14654"/>
                  </a:lnTo>
                  <a:lnTo>
                    <a:pt x="71371" y="13514"/>
                  </a:lnTo>
                  <a:lnTo>
                    <a:pt x="74356" y="12483"/>
                  </a:lnTo>
                  <a:lnTo>
                    <a:pt x="77232" y="11615"/>
                  </a:lnTo>
                  <a:lnTo>
                    <a:pt x="79946" y="10801"/>
                  </a:lnTo>
                  <a:lnTo>
                    <a:pt x="82497" y="10150"/>
                  </a:lnTo>
                  <a:lnTo>
                    <a:pt x="84885" y="9607"/>
                  </a:lnTo>
                  <a:lnTo>
                    <a:pt x="87056" y="9173"/>
                  </a:lnTo>
                  <a:lnTo>
                    <a:pt x="89064" y="8901"/>
                  </a:lnTo>
                  <a:lnTo>
                    <a:pt x="90855" y="8738"/>
                  </a:lnTo>
                  <a:lnTo>
                    <a:pt x="91669" y="8684"/>
                  </a:lnTo>
                  <a:lnTo>
                    <a:pt x="92429" y="8738"/>
                  </a:lnTo>
                  <a:lnTo>
                    <a:pt x="93134" y="8738"/>
                  </a:lnTo>
                  <a:lnTo>
                    <a:pt x="93840" y="8847"/>
                  </a:lnTo>
                  <a:lnTo>
                    <a:pt x="94437" y="8956"/>
                  </a:lnTo>
                  <a:lnTo>
                    <a:pt x="94980" y="9064"/>
                  </a:lnTo>
                  <a:lnTo>
                    <a:pt x="95468" y="9281"/>
                  </a:lnTo>
                  <a:lnTo>
                    <a:pt x="95848" y="9498"/>
                  </a:lnTo>
                  <a:lnTo>
                    <a:pt x="96228" y="9715"/>
                  </a:lnTo>
                  <a:lnTo>
                    <a:pt x="96553" y="10041"/>
                  </a:lnTo>
                  <a:lnTo>
                    <a:pt x="96771" y="10367"/>
                  </a:lnTo>
                  <a:lnTo>
                    <a:pt x="96933" y="10692"/>
                  </a:lnTo>
                  <a:lnTo>
                    <a:pt x="94762" y="2171"/>
                  </a:lnTo>
                  <a:lnTo>
                    <a:pt x="94654" y="1791"/>
                  </a:lnTo>
                  <a:lnTo>
                    <a:pt x="94382" y="1466"/>
                  </a:lnTo>
                  <a:lnTo>
                    <a:pt x="94111" y="1140"/>
                  </a:lnTo>
                  <a:lnTo>
                    <a:pt x="93785" y="869"/>
                  </a:lnTo>
                  <a:lnTo>
                    <a:pt x="93351" y="652"/>
                  </a:lnTo>
                  <a:lnTo>
                    <a:pt x="92917" y="435"/>
                  </a:lnTo>
                  <a:lnTo>
                    <a:pt x="92374" y="272"/>
                  </a:lnTo>
                  <a:lnTo>
                    <a:pt x="91777" y="163"/>
                  </a:lnTo>
                  <a:lnTo>
                    <a:pt x="91126" y="55"/>
                  </a:lnTo>
                  <a:lnTo>
                    <a:pt x="904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2"/>
            <p:cNvSpPr/>
            <p:nvPr/>
          </p:nvSpPr>
          <p:spPr>
            <a:xfrm>
              <a:off x="-7023580" y="2311397"/>
              <a:ext cx="1884397" cy="908431"/>
            </a:xfrm>
            <a:custGeom>
              <a:rect b="b" l="l" r="r" t="t"/>
              <a:pathLst>
                <a:path extrusionOk="0" fill="none" h="46730" w="96934">
                  <a:moveTo>
                    <a:pt x="96933" y="10692"/>
                  </a:moveTo>
                  <a:lnTo>
                    <a:pt x="96933" y="10692"/>
                  </a:lnTo>
                  <a:lnTo>
                    <a:pt x="96771" y="10367"/>
                  </a:lnTo>
                  <a:lnTo>
                    <a:pt x="96553" y="10041"/>
                  </a:lnTo>
                  <a:lnTo>
                    <a:pt x="96228" y="9715"/>
                  </a:lnTo>
                  <a:lnTo>
                    <a:pt x="95848" y="9498"/>
                  </a:lnTo>
                  <a:lnTo>
                    <a:pt x="95468" y="9281"/>
                  </a:lnTo>
                  <a:lnTo>
                    <a:pt x="94980" y="9064"/>
                  </a:lnTo>
                  <a:lnTo>
                    <a:pt x="94437" y="8956"/>
                  </a:lnTo>
                  <a:lnTo>
                    <a:pt x="93840" y="8847"/>
                  </a:lnTo>
                  <a:lnTo>
                    <a:pt x="93134" y="8738"/>
                  </a:lnTo>
                  <a:lnTo>
                    <a:pt x="92429" y="8738"/>
                  </a:lnTo>
                  <a:lnTo>
                    <a:pt x="91669" y="8684"/>
                  </a:lnTo>
                  <a:lnTo>
                    <a:pt x="90855" y="8738"/>
                  </a:lnTo>
                  <a:lnTo>
                    <a:pt x="89064" y="8901"/>
                  </a:lnTo>
                  <a:lnTo>
                    <a:pt x="87056" y="9173"/>
                  </a:lnTo>
                  <a:lnTo>
                    <a:pt x="84885" y="9607"/>
                  </a:lnTo>
                  <a:lnTo>
                    <a:pt x="82497" y="10150"/>
                  </a:lnTo>
                  <a:lnTo>
                    <a:pt x="79946" y="10801"/>
                  </a:lnTo>
                  <a:lnTo>
                    <a:pt x="77232" y="11615"/>
                  </a:lnTo>
                  <a:lnTo>
                    <a:pt x="74356" y="12483"/>
                  </a:lnTo>
                  <a:lnTo>
                    <a:pt x="71371" y="13514"/>
                  </a:lnTo>
                  <a:lnTo>
                    <a:pt x="68223" y="14654"/>
                  </a:lnTo>
                  <a:lnTo>
                    <a:pt x="64966" y="15848"/>
                  </a:lnTo>
                  <a:lnTo>
                    <a:pt x="61547" y="17151"/>
                  </a:lnTo>
                  <a:lnTo>
                    <a:pt x="58019" y="18562"/>
                  </a:lnTo>
                  <a:lnTo>
                    <a:pt x="54437" y="20082"/>
                  </a:lnTo>
                  <a:lnTo>
                    <a:pt x="50747" y="21710"/>
                  </a:lnTo>
                  <a:lnTo>
                    <a:pt x="46947" y="23392"/>
                  </a:lnTo>
                  <a:lnTo>
                    <a:pt x="43094" y="25129"/>
                  </a:lnTo>
                  <a:lnTo>
                    <a:pt x="39132" y="27029"/>
                  </a:lnTo>
                  <a:lnTo>
                    <a:pt x="35170" y="28928"/>
                  </a:lnTo>
                  <a:lnTo>
                    <a:pt x="31154" y="30936"/>
                  </a:lnTo>
                  <a:lnTo>
                    <a:pt x="27083" y="32999"/>
                  </a:lnTo>
                  <a:lnTo>
                    <a:pt x="22959" y="35115"/>
                  </a:lnTo>
                  <a:lnTo>
                    <a:pt x="18834" y="37341"/>
                  </a:lnTo>
                  <a:lnTo>
                    <a:pt x="14709" y="39620"/>
                  </a:lnTo>
                  <a:lnTo>
                    <a:pt x="10584" y="41900"/>
                  </a:lnTo>
                  <a:lnTo>
                    <a:pt x="6405" y="44288"/>
                  </a:lnTo>
                  <a:lnTo>
                    <a:pt x="2280" y="46730"/>
                  </a:lnTo>
                  <a:lnTo>
                    <a:pt x="1" y="37612"/>
                  </a:lnTo>
                  <a:lnTo>
                    <a:pt x="1" y="37612"/>
                  </a:lnTo>
                  <a:lnTo>
                    <a:pt x="4180" y="35170"/>
                  </a:lnTo>
                  <a:lnTo>
                    <a:pt x="8359" y="32782"/>
                  </a:lnTo>
                  <a:lnTo>
                    <a:pt x="12538" y="30502"/>
                  </a:lnTo>
                  <a:lnTo>
                    <a:pt x="16663" y="28223"/>
                  </a:lnTo>
                  <a:lnTo>
                    <a:pt x="20842" y="25997"/>
                  </a:lnTo>
                  <a:lnTo>
                    <a:pt x="24967" y="23881"/>
                  </a:lnTo>
                  <a:lnTo>
                    <a:pt x="29092" y="21818"/>
                  </a:lnTo>
                  <a:lnTo>
                    <a:pt x="33162" y="19810"/>
                  </a:lnTo>
                  <a:lnTo>
                    <a:pt x="37178" y="17911"/>
                  </a:lnTo>
                  <a:lnTo>
                    <a:pt x="41086" y="16065"/>
                  </a:lnTo>
                  <a:lnTo>
                    <a:pt x="44994" y="14329"/>
                  </a:lnTo>
                  <a:lnTo>
                    <a:pt x="48793" y="12646"/>
                  </a:lnTo>
                  <a:lnTo>
                    <a:pt x="52483" y="11018"/>
                  </a:lnTo>
                  <a:lnTo>
                    <a:pt x="56120" y="9553"/>
                  </a:lnTo>
                  <a:lnTo>
                    <a:pt x="59647" y="8141"/>
                  </a:lnTo>
                  <a:lnTo>
                    <a:pt x="63067" y="6839"/>
                  </a:lnTo>
                  <a:lnTo>
                    <a:pt x="66323" y="5645"/>
                  </a:lnTo>
                  <a:lnTo>
                    <a:pt x="69471" y="4559"/>
                  </a:lnTo>
                  <a:lnTo>
                    <a:pt x="72456" y="3582"/>
                  </a:lnTo>
                  <a:lnTo>
                    <a:pt x="75333" y="2714"/>
                  </a:lnTo>
                  <a:lnTo>
                    <a:pt x="78046" y="1954"/>
                  </a:lnTo>
                  <a:lnTo>
                    <a:pt x="80597" y="1303"/>
                  </a:lnTo>
                  <a:lnTo>
                    <a:pt x="82931" y="814"/>
                  </a:lnTo>
                  <a:lnTo>
                    <a:pt x="85102" y="380"/>
                  </a:lnTo>
                  <a:lnTo>
                    <a:pt x="87110" y="163"/>
                  </a:lnTo>
                  <a:lnTo>
                    <a:pt x="88847" y="0"/>
                  </a:lnTo>
                  <a:lnTo>
                    <a:pt x="89661" y="0"/>
                  </a:lnTo>
                  <a:lnTo>
                    <a:pt x="90421" y="0"/>
                  </a:lnTo>
                  <a:lnTo>
                    <a:pt x="91126" y="55"/>
                  </a:lnTo>
                  <a:lnTo>
                    <a:pt x="91777" y="163"/>
                  </a:lnTo>
                  <a:lnTo>
                    <a:pt x="92374" y="272"/>
                  </a:lnTo>
                  <a:lnTo>
                    <a:pt x="92917" y="435"/>
                  </a:lnTo>
                  <a:lnTo>
                    <a:pt x="93351" y="652"/>
                  </a:lnTo>
                  <a:lnTo>
                    <a:pt x="93785" y="869"/>
                  </a:lnTo>
                  <a:lnTo>
                    <a:pt x="94111" y="1140"/>
                  </a:lnTo>
                  <a:lnTo>
                    <a:pt x="94382" y="1466"/>
                  </a:lnTo>
                  <a:lnTo>
                    <a:pt x="94654" y="1791"/>
                  </a:lnTo>
                  <a:lnTo>
                    <a:pt x="94762" y="2171"/>
                  </a:lnTo>
                  <a:lnTo>
                    <a:pt x="96933" y="106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2"/>
            <p:cNvSpPr/>
            <p:nvPr/>
          </p:nvSpPr>
          <p:spPr>
            <a:xfrm>
              <a:off x="-5547521" y="911308"/>
              <a:ext cx="43273" cy="168836"/>
            </a:xfrm>
            <a:custGeom>
              <a:rect b="b" l="l" r="r" t="t"/>
              <a:pathLst>
                <a:path extrusionOk="0" h="8685" w="2226">
                  <a:moveTo>
                    <a:pt x="1" y="0"/>
                  </a:moveTo>
                  <a:lnTo>
                    <a:pt x="2009" y="8033"/>
                  </a:lnTo>
                  <a:lnTo>
                    <a:pt x="2226" y="8684"/>
                  </a:lnTo>
                  <a:lnTo>
                    <a:pt x="2226" y="8630"/>
                  </a:lnTo>
                  <a:lnTo>
                    <a:pt x="218" y="652"/>
                  </a:lnTo>
                  <a:lnTo>
                    <a:pt x="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2"/>
            <p:cNvSpPr/>
            <p:nvPr/>
          </p:nvSpPr>
          <p:spPr>
            <a:xfrm>
              <a:off x="-5547521" y="911308"/>
              <a:ext cx="43273" cy="168836"/>
            </a:xfrm>
            <a:custGeom>
              <a:rect b="b" l="l" r="r" t="t"/>
              <a:pathLst>
                <a:path extrusionOk="0" fill="none" h="8685" w="2226">
                  <a:moveTo>
                    <a:pt x="2226" y="8630"/>
                  </a:moveTo>
                  <a:lnTo>
                    <a:pt x="218" y="652"/>
                  </a:lnTo>
                  <a:lnTo>
                    <a:pt x="218" y="652"/>
                  </a:lnTo>
                  <a:lnTo>
                    <a:pt x="1" y="0"/>
                  </a:lnTo>
                  <a:lnTo>
                    <a:pt x="2009" y="8033"/>
                  </a:lnTo>
                  <a:lnTo>
                    <a:pt x="2009" y="8033"/>
                  </a:lnTo>
                  <a:lnTo>
                    <a:pt x="2226" y="86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2"/>
            <p:cNvSpPr/>
            <p:nvPr/>
          </p:nvSpPr>
          <p:spPr>
            <a:xfrm>
              <a:off x="-7427660" y="1447289"/>
              <a:ext cx="44323" cy="177273"/>
            </a:xfrm>
            <a:custGeom>
              <a:rect b="b" l="l" r="r" t="t"/>
              <a:pathLst>
                <a:path extrusionOk="0" fill="none" h="9119" w="2280">
                  <a:moveTo>
                    <a:pt x="0" y="0"/>
                  </a:moveTo>
                  <a:lnTo>
                    <a:pt x="2280" y="91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2"/>
            <p:cNvSpPr/>
            <p:nvPr/>
          </p:nvSpPr>
          <p:spPr>
            <a:xfrm>
              <a:off x="-5468380" y="1222562"/>
              <a:ext cx="43273" cy="167767"/>
            </a:xfrm>
            <a:custGeom>
              <a:rect b="b" l="l" r="r" t="t"/>
              <a:pathLst>
                <a:path extrusionOk="0" h="8630" w="2226">
                  <a:moveTo>
                    <a:pt x="0" y="0"/>
                  </a:moveTo>
                  <a:lnTo>
                    <a:pt x="2008" y="8033"/>
                  </a:lnTo>
                  <a:lnTo>
                    <a:pt x="2225" y="8630"/>
                  </a:lnTo>
                  <a:lnTo>
                    <a:pt x="217" y="597"/>
                  </a:lnTo>
                  <a:lnTo>
                    <a:pt x="109" y="326"/>
                  </a:lnTo>
                  <a:lnTo>
                    <a:pt x="0"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2"/>
            <p:cNvSpPr/>
            <p:nvPr/>
          </p:nvSpPr>
          <p:spPr>
            <a:xfrm>
              <a:off x="-5468380" y="1222562"/>
              <a:ext cx="43273" cy="167767"/>
            </a:xfrm>
            <a:custGeom>
              <a:rect b="b" l="l" r="r" t="t"/>
              <a:pathLst>
                <a:path extrusionOk="0" fill="none" h="8630" w="2226">
                  <a:moveTo>
                    <a:pt x="2225" y="8630"/>
                  </a:moveTo>
                  <a:lnTo>
                    <a:pt x="217" y="597"/>
                  </a:lnTo>
                  <a:lnTo>
                    <a:pt x="217" y="597"/>
                  </a:lnTo>
                  <a:lnTo>
                    <a:pt x="109" y="326"/>
                  </a:lnTo>
                  <a:lnTo>
                    <a:pt x="0" y="0"/>
                  </a:lnTo>
                  <a:lnTo>
                    <a:pt x="2008" y="8033"/>
                  </a:lnTo>
                  <a:lnTo>
                    <a:pt x="2008" y="8033"/>
                  </a:lnTo>
                  <a:lnTo>
                    <a:pt x="2225" y="86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2"/>
            <p:cNvSpPr/>
            <p:nvPr/>
          </p:nvSpPr>
          <p:spPr>
            <a:xfrm>
              <a:off x="-7337983" y="1801797"/>
              <a:ext cx="44323" cy="177273"/>
            </a:xfrm>
            <a:custGeom>
              <a:rect b="b" l="l" r="r" t="t"/>
              <a:pathLst>
                <a:path extrusionOk="0" fill="none" h="9119" w="2280">
                  <a:moveTo>
                    <a:pt x="0" y="0"/>
                  </a:moveTo>
                  <a:lnTo>
                    <a:pt x="2280" y="91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2"/>
            <p:cNvSpPr/>
            <p:nvPr/>
          </p:nvSpPr>
          <p:spPr>
            <a:xfrm>
              <a:off x="-5389260" y="1533797"/>
              <a:ext cx="43273" cy="166737"/>
            </a:xfrm>
            <a:custGeom>
              <a:rect b="b" l="l" r="r" t="t"/>
              <a:pathLst>
                <a:path extrusionOk="0" h="8577" w="2226">
                  <a:moveTo>
                    <a:pt x="1" y="1"/>
                  </a:moveTo>
                  <a:lnTo>
                    <a:pt x="2009" y="8033"/>
                  </a:lnTo>
                  <a:lnTo>
                    <a:pt x="2171" y="8576"/>
                  </a:lnTo>
                  <a:lnTo>
                    <a:pt x="2226" y="8576"/>
                  </a:lnTo>
                  <a:lnTo>
                    <a:pt x="218" y="598"/>
                  </a:lnTo>
                  <a:lnTo>
                    <a:pt x="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2"/>
            <p:cNvSpPr/>
            <p:nvPr/>
          </p:nvSpPr>
          <p:spPr>
            <a:xfrm>
              <a:off x="-5389260" y="1533797"/>
              <a:ext cx="43273" cy="166737"/>
            </a:xfrm>
            <a:custGeom>
              <a:rect b="b" l="l" r="r" t="t"/>
              <a:pathLst>
                <a:path extrusionOk="0" fill="none" h="8577" w="2226">
                  <a:moveTo>
                    <a:pt x="2226" y="8576"/>
                  </a:moveTo>
                  <a:lnTo>
                    <a:pt x="218" y="598"/>
                  </a:lnTo>
                  <a:lnTo>
                    <a:pt x="218" y="598"/>
                  </a:lnTo>
                  <a:lnTo>
                    <a:pt x="1" y="1"/>
                  </a:lnTo>
                  <a:lnTo>
                    <a:pt x="2009" y="8033"/>
                  </a:lnTo>
                  <a:lnTo>
                    <a:pt x="2009" y="8033"/>
                  </a:lnTo>
                  <a:lnTo>
                    <a:pt x="2171" y="85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2"/>
            <p:cNvSpPr/>
            <p:nvPr/>
          </p:nvSpPr>
          <p:spPr>
            <a:xfrm>
              <a:off x="-7248307" y="2156304"/>
              <a:ext cx="44343" cy="177273"/>
            </a:xfrm>
            <a:custGeom>
              <a:rect b="b" l="l" r="r" t="t"/>
              <a:pathLst>
                <a:path extrusionOk="0" fill="none" h="9119" w="2281">
                  <a:moveTo>
                    <a:pt x="1" y="0"/>
                  </a:moveTo>
                  <a:lnTo>
                    <a:pt x="2280" y="911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2"/>
            <p:cNvSpPr/>
            <p:nvPr/>
          </p:nvSpPr>
          <p:spPr>
            <a:xfrm>
              <a:off x="-7158630" y="1800747"/>
              <a:ext cx="1893884" cy="887339"/>
            </a:xfrm>
            <a:custGeom>
              <a:rect b="b" l="l" r="r" t="t"/>
              <a:pathLst>
                <a:path extrusionOk="0" h="45645" w="97422">
                  <a:moveTo>
                    <a:pt x="88250" y="0"/>
                  </a:moveTo>
                  <a:lnTo>
                    <a:pt x="87273" y="54"/>
                  </a:lnTo>
                  <a:lnTo>
                    <a:pt x="86187" y="163"/>
                  </a:lnTo>
                  <a:lnTo>
                    <a:pt x="83962" y="434"/>
                  </a:lnTo>
                  <a:lnTo>
                    <a:pt x="81574" y="868"/>
                  </a:lnTo>
                  <a:lnTo>
                    <a:pt x="78969" y="1411"/>
                  </a:lnTo>
                  <a:lnTo>
                    <a:pt x="76201" y="2171"/>
                  </a:lnTo>
                  <a:lnTo>
                    <a:pt x="73270" y="2985"/>
                  </a:lnTo>
                  <a:lnTo>
                    <a:pt x="70177" y="3962"/>
                  </a:lnTo>
                  <a:lnTo>
                    <a:pt x="66920" y="5047"/>
                  </a:lnTo>
                  <a:lnTo>
                    <a:pt x="63609" y="6187"/>
                  </a:lnTo>
                  <a:lnTo>
                    <a:pt x="60136" y="7490"/>
                  </a:lnTo>
                  <a:lnTo>
                    <a:pt x="56608" y="8847"/>
                  </a:lnTo>
                  <a:lnTo>
                    <a:pt x="52972" y="10366"/>
                  </a:lnTo>
                  <a:lnTo>
                    <a:pt x="49281" y="11886"/>
                  </a:lnTo>
                  <a:lnTo>
                    <a:pt x="45482" y="13514"/>
                  </a:lnTo>
                  <a:lnTo>
                    <a:pt x="41683" y="15197"/>
                  </a:lnTo>
                  <a:lnTo>
                    <a:pt x="37830" y="16988"/>
                  </a:lnTo>
                  <a:lnTo>
                    <a:pt x="33922" y="18779"/>
                  </a:lnTo>
                  <a:lnTo>
                    <a:pt x="30068" y="20624"/>
                  </a:lnTo>
                  <a:lnTo>
                    <a:pt x="26161" y="22578"/>
                  </a:lnTo>
                  <a:lnTo>
                    <a:pt x="22307" y="24477"/>
                  </a:lnTo>
                  <a:lnTo>
                    <a:pt x="18454" y="26485"/>
                  </a:lnTo>
                  <a:lnTo>
                    <a:pt x="14600" y="28439"/>
                  </a:lnTo>
                  <a:lnTo>
                    <a:pt x="10856" y="30447"/>
                  </a:lnTo>
                  <a:lnTo>
                    <a:pt x="7165" y="32456"/>
                  </a:lnTo>
                  <a:lnTo>
                    <a:pt x="3529" y="34518"/>
                  </a:lnTo>
                  <a:lnTo>
                    <a:pt x="1" y="36526"/>
                  </a:lnTo>
                  <a:lnTo>
                    <a:pt x="2335" y="45644"/>
                  </a:lnTo>
                  <a:lnTo>
                    <a:pt x="5754" y="43636"/>
                  </a:lnTo>
                  <a:lnTo>
                    <a:pt x="9336" y="41682"/>
                  </a:lnTo>
                  <a:lnTo>
                    <a:pt x="12972" y="39674"/>
                  </a:lnTo>
                  <a:lnTo>
                    <a:pt x="16663" y="37666"/>
                  </a:lnTo>
                  <a:lnTo>
                    <a:pt x="20408" y="35712"/>
                  </a:lnTo>
                  <a:lnTo>
                    <a:pt x="24261" y="33704"/>
                  </a:lnTo>
                  <a:lnTo>
                    <a:pt x="28060" y="31804"/>
                  </a:lnTo>
                  <a:lnTo>
                    <a:pt x="31968" y="29905"/>
                  </a:lnTo>
                  <a:lnTo>
                    <a:pt x="35821" y="28005"/>
                  </a:lnTo>
                  <a:lnTo>
                    <a:pt x="39675" y="26214"/>
                  </a:lnTo>
                  <a:lnTo>
                    <a:pt x="43528" y="24423"/>
                  </a:lnTo>
                  <a:lnTo>
                    <a:pt x="47327" y="22686"/>
                  </a:lnTo>
                  <a:lnTo>
                    <a:pt x="51127" y="21058"/>
                  </a:lnTo>
                  <a:lnTo>
                    <a:pt x="54817" y="19484"/>
                  </a:lnTo>
                  <a:lnTo>
                    <a:pt x="58508" y="18019"/>
                  </a:lnTo>
                  <a:lnTo>
                    <a:pt x="62035" y="16608"/>
                  </a:lnTo>
                  <a:lnTo>
                    <a:pt x="65509" y="15251"/>
                  </a:lnTo>
                  <a:lnTo>
                    <a:pt x="68874" y="14057"/>
                  </a:lnTo>
                  <a:lnTo>
                    <a:pt x="72130" y="12971"/>
                  </a:lnTo>
                  <a:lnTo>
                    <a:pt x="75224" y="11940"/>
                  </a:lnTo>
                  <a:lnTo>
                    <a:pt x="78209" y="11072"/>
                  </a:lnTo>
                  <a:lnTo>
                    <a:pt x="80977" y="10312"/>
                  </a:lnTo>
                  <a:lnTo>
                    <a:pt x="83636" y="9715"/>
                  </a:lnTo>
                  <a:lnTo>
                    <a:pt x="86079" y="9227"/>
                  </a:lnTo>
                  <a:lnTo>
                    <a:pt x="88304" y="8901"/>
                  </a:lnTo>
                  <a:lnTo>
                    <a:pt x="89335" y="8847"/>
                  </a:lnTo>
                  <a:lnTo>
                    <a:pt x="90366" y="8738"/>
                  </a:lnTo>
                  <a:lnTo>
                    <a:pt x="92157" y="8738"/>
                  </a:lnTo>
                  <a:lnTo>
                    <a:pt x="92971" y="8792"/>
                  </a:lnTo>
                  <a:lnTo>
                    <a:pt x="93731" y="8901"/>
                  </a:lnTo>
                  <a:lnTo>
                    <a:pt x="94437" y="9064"/>
                  </a:lnTo>
                  <a:lnTo>
                    <a:pt x="95034" y="9227"/>
                  </a:lnTo>
                  <a:lnTo>
                    <a:pt x="95631" y="9498"/>
                  </a:lnTo>
                  <a:lnTo>
                    <a:pt x="96119" y="9769"/>
                  </a:lnTo>
                  <a:lnTo>
                    <a:pt x="96553" y="10095"/>
                  </a:lnTo>
                  <a:lnTo>
                    <a:pt x="96879" y="10475"/>
                  </a:lnTo>
                  <a:lnTo>
                    <a:pt x="97205" y="10909"/>
                  </a:lnTo>
                  <a:lnTo>
                    <a:pt x="97422" y="11343"/>
                  </a:lnTo>
                  <a:lnTo>
                    <a:pt x="95251" y="2822"/>
                  </a:lnTo>
                  <a:lnTo>
                    <a:pt x="95034" y="2334"/>
                  </a:lnTo>
                  <a:lnTo>
                    <a:pt x="94708" y="1900"/>
                  </a:lnTo>
                  <a:lnTo>
                    <a:pt x="94382" y="1520"/>
                  </a:lnTo>
                  <a:lnTo>
                    <a:pt x="93948" y="1140"/>
                  </a:lnTo>
                  <a:lnTo>
                    <a:pt x="93460" y="868"/>
                  </a:lnTo>
                  <a:lnTo>
                    <a:pt x="92917" y="597"/>
                  </a:lnTo>
                  <a:lnTo>
                    <a:pt x="92266" y="380"/>
                  </a:lnTo>
                  <a:lnTo>
                    <a:pt x="91560" y="217"/>
                  </a:lnTo>
                  <a:lnTo>
                    <a:pt x="90855" y="109"/>
                  </a:lnTo>
                  <a:lnTo>
                    <a:pt x="90041" y="54"/>
                  </a:lnTo>
                  <a:lnTo>
                    <a:pt x="89172"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2"/>
            <p:cNvSpPr/>
            <p:nvPr/>
          </p:nvSpPr>
          <p:spPr>
            <a:xfrm>
              <a:off x="-7158630" y="1800747"/>
              <a:ext cx="1893884" cy="887339"/>
            </a:xfrm>
            <a:custGeom>
              <a:rect b="b" l="l" r="r" t="t"/>
              <a:pathLst>
                <a:path extrusionOk="0" fill="none" h="45645" w="97422">
                  <a:moveTo>
                    <a:pt x="97422" y="11343"/>
                  </a:moveTo>
                  <a:lnTo>
                    <a:pt x="97422" y="11343"/>
                  </a:lnTo>
                  <a:lnTo>
                    <a:pt x="97205" y="10909"/>
                  </a:lnTo>
                  <a:lnTo>
                    <a:pt x="96879" y="10475"/>
                  </a:lnTo>
                  <a:lnTo>
                    <a:pt x="96553" y="10095"/>
                  </a:lnTo>
                  <a:lnTo>
                    <a:pt x="96119" y="9769"/>
                  </a:lnTo>
                  <a:lnTo>
                    <a:pt x="95631" y="9498"/>
                  </a:lnTo>
                  <a:lnTo>
                    <a:pt x="95034" y="9227"/>
                  </a:lnTo>
                  <a:lnTo>
                    <a:pt x="94437" y="9064"/>
                  </a:lnTo>
                  <a:lnTo>
                    <a:pt x="93731" y="8901"/>
                  </a:lnTo>
                  <a:lnTo>
                    <a:pt x="92971" y="8792"/>
                  </a:lnTo>
                  <a:lnTo>
                    <a:pt x="92157" y="8738"/>
                  </a:lnTo>
                  <a:lnTo>
                    <a:pt x="91289" y="8738"/>
                  </a:lnTo>
                  <a:lnTo>
                    <a:pt x="90366" y="8738"/>
                  </a:lnTo>
                  <a:lnTo>
                    <a:pt x="89335" y="8847"/>
                  </a:lnTo>
                  <a:lnTo>
                    <a:pt x="88304" y="8901"/>
                  </a:lnTo>
                  <a:lnTo>
                    <a:pt x="86079" y="9227"/>
                  </a:lnTo>
                  <a:lnTo>
                    <a:pt x="83636" y="9715"/>
                  </a:lnTo>
                  <a:lnTo>
                    <a:pt x="80977" y="10312"/>
                  </a:lnTo>
                  <a:lnTo>
                    <a:pt x="78209" y="11072"/>
                  </a:lnTo>
                  <a:lnTo>
                    <a:pt x="75224" y="11940"/>
                  </a:lnTo>
                  <a:lnTo>
                    <a:pt x="72130" y="12971"/>
                  </a:lnTo>
                  <a:lnTo>
                    <a:pt x="68874" y="14057"/>
                  </a:lnTo>
                  <a:lnTo>
                    <a:pt x="65509" y="15251"/>
                  </a:lnTo>
                  <a:lnTo>
                    <a:pt x="62035" y="16608"/>
                  </a:lnTo>
                  <a:lnTo>
                    <a:pt x="58508" y="18019"/>
                  </a:lnTo>
                  <a:lnTo>
                    <a:pt x="54817" y="19484"/>
                  </a:lnTo>
                  <a:lnTo>
                    <a:pt x="51127" y="21058"/>
                  </a:lnTo>
                  <a:lnTo>
                    <a:pt x="47327" y="22686"/>
                  </a:lnTo>
                  <a:lnTo>
                    <a:pt x="43528" y="24423"/>
                  </a:lnTo>
                  <a:lnTo>
                    <a:pt x="39675" y="26214"/>
                  </a:lnTo>
                  <a:lnTo>
                    <a:pt x="35821" y="28005"/>
                  </a:lnTo>
                  <a:lnTo>
                    <a:pt x="31968" y="29905"/>
                  </a:lnTo>
                  <a:lnTo>
                    <a:pt x="28060" y="31804"/>
                  </a:lnTo>
                  <a:lnTo>
                    <a:pt x="24261" y="33704"/>
                  </a:lnTo>
                  <a:lnTo>
                    <a:pt x="20408" y="35712"/>
                  </a:lnTo>
                  <a:lnTo>
                    <a:pt x="16663" y="37666"/>
                  </a:lnTo>
                  <a:lnTo>
                    <a:pt x="12972" y="39674"/>
                  </a:lnTo>
                  <a:lnTo>
                    <a:pt x="9336" y="41682"/>
                  </a:lnTo>
                  <a:lnTo>
                    <a:pt x="5754" y="43636"/>
                  </a:lnTo>
                  <a:lnTo>
                    <a:pt x="2335" y="45644"/>
                  </a:lnTo>
                  <a:lnTo>
                    <a:pt x="1" y="36526"/>
                  </a:lnTo>
                  <a:lnTo>
                    <a:pt x="1" y="36526"/>
                  </a:lnTo>
                  <a:lnTo>
                    <a:pt x="3529" y="34518"/>
                  </a:lnTo>
                  <a:lnTo>
                    <a:pt x="7165" y="32456"/>
                  </a:lnTo>
                  <a:lnTo>
                    <a:pt x="10856" y="30447"/>
                  </a:lnTo>
                  <a:lnTo>
                    <a:pt x="14600" y="28439"/>
                  </a:lnTo>
                  <a:lnTo>
                    <a:pt x="18454" y="26485"/>
                  </a:lnTo>
                  <a:lnTo>
                    <a:pt x="22307" y="24477"/>
                  </a:lnTo>
                  <a:lnTo>
                    <a:pt x="26161" y="22578"/>
                  </a:lnTo>
                  <a:lnTo>
                    <a:pt x="30068" y="20624"/>
                  </a:lnTo>
                  <a:lnTo>
                    <a:pt x="33922" y="18779"/>
                  </a:lnTo>
                  <a:lnTo>
                    <a:pt x="37830" y="16988"/>
                  </a:lnTo>
                  <a:lnTo>
                    <a:pt x="41683" y="15197"/>
                  </a:lnTo>
                  <a:lnTo>
                    <a:pt x="45482" y="13514"/>
                  </a:lnTo>
                  <a:lnTo>
                    <a:pt x="49281" y="11886"/>
                  </a:lnTo>
                  <a:lnTo>
                    <a:pt x="52972" y="10366"/>
                  </a:lnTo>
                  <a:lnTo>
                    <a:pt x="56608" y="8847"/>
                  </a:lnTo>
                  <a:lnTo>
                    <a:pt x="60136" y="7490"/>
                  </a:lnTo>
                  <a:lnTo>
                    <a:pt x="63609" y="6187"/>
                  </a:lnTo>
                  <a:lnTo>
                    <a:pt x="66920" y="5047"/>
                  </a:lnTo>
                  <a:lnTo>
                    <a:pt x="70177" y="3962"/>
                  </a:lnTo>
                  <a:lnTo>
                    <a:pt x="73270" y="2985"/>
                  </a:lnTo>
                  <a:lnTo>
                    <a:pt x="76201" y="2171"/>
                  </a:lnTo>
                  <a:lnTo>
                    <a:pt x="78969" y="1411"/>
                  </a:lnTo>
                  <a:lnTo>
                    <a:pt x="81574" y="868"/>
                  </a:lnTo>
                  <a:lnTo>
                    <a:pt x="83962" y="434"/>
                  </a:lnTo>
                  <a:lnTo>
                    <a:pt x="86187" y="163"/>
                  </a:lnTo>
                  <a:lnTo>
                    <a:pt x="87273" y="54"/>
                  </a:lnTo>
                  <a:lnTo>
                    <a:pt x="88250" y="0"/>
                  </a:lnTo>
                  <a:lnTo>
                    <a:pt x="89172" y="0"/>
                  </a:lnTo>
                  <a:lnTo>
                    <a:pt x="90041" y="54"/>
                  </a:lnTo>
                  <a:lnTo>
                    <a:pt x="90855" y="109"/>
                  </a:lnTo>
                  <a:lnTo>
                    <a:pt x="91560" y="217"/>
                  </a:lnTo>
                  <a:lnTo>
                    <a:pt x="92266" y="380"/>
                  </a:lnTo>
                  <a:lnTo>
                    <a:pt x="92917" y="597"/>
                  </a:lnTo>
                  <a:lnTo>
                    <a:pt x="93460" y="868"/>
                  </a:lnTo>
                  <a:lnTo>
                    <a:pt x="93948" y="1140"/>
                  </a:lnTo>
                  <a:lnTo>
                    <a:pt x="94382" y="1520"/>
                  </a:lnTo>
                  <a:lnTo>
                    <a:pt x="94708" y="1900"/>
                  </a:lnTo>
                  <a:lnTo>
                    <a:pt x="95034" y="2334"/>
                  </a:lnTo>
                  <a:lnTo>
                    <a:pt x="95251" y="2822"/>
                  </a:lnTo>
                  <a:lnTo>
                    <a:pt x="97422" y="113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2"/>
            <p:cNvSpPr/>
            <p:nvPr/>
          </p:nvSpPr>
          <p:spPr>
            <a:xfrm>
              <a:off x="-7068934" y="2139411"/>
              <a:ext cx="1887546" cy="903163"/>
            </a:xfrm>
            <a:custGeom>
              <a:rect b="b" l="l" r="r" t="t"/>
              <a:pathLst>
                <a:path extrusionOk="0" h="46459" w="97096">
                  <a:moveTo>
                    <a:pt x="89443" y="1"/>
                  </a:moveTo>
                  <a:lnTo>
                    <a:pt x="88574" y="55"/>
                  </a:lnTo>
                  <a:lnTo>
                    <a:pt x="87652" y="109"/>
                  </a:lnTo>
                  <a:lnTo>
                    <a:pt x="86675" y="164"/>
                  </a:lnTo>
                  <a:lnTo>
                    <a:pt x="84558" y="435"/>
                  </a:lnTo>
                  <a:lnTo>
                    <a:pt x="82279" y="869"/>
                  </a:lnTo>
                  <a:lnTo>
                    <a:pt x="79782" y="1466"/>
                  </a:lnTo>
                  <a:lnTo>
                    <a:pt x="77123" y="2117"/>
                  </a:lnTo>
                  <a:lnTo>
                    <a:pt x="74301" y="2932"/>
                  </a:lnTo>
                  <a:lnTo>
                    <a:pt x="71370" y="3854"/>
                  </a:lnTo>
                  <a:lnTo>
                    <a:pt x="68222" y="4940"/>
                  </a:lnTo>
                  <a:lnTo>
                    <a:pt x="64966" y="6079"/>
                  </a:lnTo>
                  <a:lnTo>
                    <a:pt x="61601" y="7328"/>
                  </a:lnTo>
                  <a:lnTo>
                    <a:pt x="58127" y="8685"/>
                  </a:lnTo>
                  <a:lnTo>
                    <a:pt x="54545" y="10150"/>
                  </a:lnTo>
                  <a:lnTo>
                    <a:pt x="50854" y="11670"/>
                  </a:lnTo>
                  <a:lnTo>
                    <a:pt x="47110" y="13298"/>
                  </a:lnTo>
                  <a:lnTo>
                    <a:pt x="43310" y="14980"/>
                  </a:lnTo>
                  <a:lnTo>
                    <a:pt x="39457" y="16717"/>
                  </a:lnTo>
                  <a:lnTo>
                    <a:pt x="35495" y="18562"/>
                  </a:lnTo>
                  <a:lnTo>
                    <a:pt x="31587" y="20462"/>
                  </a:lnTo>
                  <a:lnTo>
                    <a:pt x="27571" y="22416"/>
                  </a:lnTo>
                  <a:lnTo>
                    <a:pt x="23609" y="24424"/>
                  </a:lnTo>
                  <a:lnTo>
                    <a:pt x="19593" y="26486"/>
                  </a:lnTo>
                  <a:lnTo>
                    <a:pt x="15631" y="28603"/>
                  </a:lnTo>
                  <a:lnTo>
                    <a:pt x="11669" y="30720"/>
                  </a:lnTo>
                  <a:lnTo>
                    <a:pt x="7761" y="32891"/>
                  </a:lnTo>
                  <a:lnTo>
                    <a:pt x="3854" y="35116"/>
                  </a:lnTo>
                  <a:lnTo>
                    <a:pt x="0" y="37341"/>
                  </a:lnTo>
                  <a:lnTo>
                    <a:pt x="2334" y="46459"/>
                  </a:lnTo>
                  <a:lnTo>
                    <a:pt x="6079" y="44234"/>
                  </a:lnTo>
                  <a:lnTo>
                    <a:pt x="9932" y="42063"/>
                  </a:lnTo>
                  <a:lnTo>
                    <a:pt x="13786" y="39892"/>
                  </a:lnTo>
                  <a:lnTo>
                    <a:pt x="17693" y="37775"/>
                  </a:lnTo>
                  <a:lnTo>
                    <a:pt x="21655" y="35713"/>
                  </a:lnTo>
                  <a:lnTo>
                    <a:pt x="25617" y="33650"/>
                  </a:lnTo>
                  <a:lnTo>
                    <a:pt x="29579" y="31642"/>
                  </a:lnTo>
                  <a:lnTo>
                    <a:pt x="33487" y="29688"/>
                  </a:lnTo>
                  <a:lnTo>
                    <a:pt x="37449" y="27789"/>
                  </a:lnTo>
                  <a:lnTo>
                    <a:pt x="41357" y="25944"/>
                  </a:lnTo>
                  <a:lnTo>
                    <a:pt x="45210" y="24207"/>
                  </a:lnTo>
                  <a:lnTo>
                    <a:pt x="49009" y="22470"/>
                  </a:lnTo>
                  <a:lnTo>
                    <a:pt x="52754" y="20842"/>
                  </a:lnTo>
                  <a:lnTo>
                    <a:pt x="56390" y="19322"/>
                  </a:lnTo>
                  <a:lnTo>
                    <a:pt x="59972" y="17857"/>
                  </a:lnTo>
                  <a:lnTo>
                    <a:pt x="63446" y="16500"/>
                  </a:lnTo>
                  <a:lnTo>
                    <a:pt x="66811" y="15197"/>
                  </a:lnTo>
                  <a:lnTo>
                    <a:pt x="70067" y="14058"/>
                  </a:lnTo>
                  <a:lnTo>
                    <a:pt x="73215" y="12972"/>
                  </a:lnTo>
                  <a:lnTo>
                    <a:pt x="76200" y="11995"/>
                  </a:lnTo>
                  <a:lnTo>
                    <a:pt x="79022" y="11181"/>
                  </a:lnTo>
                  <a:lnTo>
                    <a:pt x="81736" y="10476"/>
                  </a:lnTo>
                  <a:lnTo>
                    <a:pt x="84233" y="9879"/>
                  </a:lnTo>
                  <a:lnTo>
                    <a:pt x="86512" y="9390"/>
                  </a:lnTo>
                  <a:lnTo>
                    <a:pt x="88629" y="9064"/>
                  </a:lnTo>
                  <a:lnTo>
                    <a:pt x="90583" y="8902"/>
                  </a:lnTo>
                  <a:lnTo>
                    <a:pt x="91451" y="8847"/>
                  </a:lnTo>
                  <a:lnTo>
                    <a:pt x="92265" y="8847"/>
                  </a:lnTo>
                  <a:lnTo>
                    <a:pt x="93025" y="8902"/>
                  </a:lnTo>
                  <a:lnTo>
                    <a:pt x="93730" y="8956"/>
                  </a:lnTo>
                  <a:lnTo>
                    <a:pt x="94382" y="9064"/>
                  </a:lnTo>
                  <a:lnTo>
                    <a:pt x="94979" y="9227"/>
                  </a:lnTo>
                  <a:lnTo>
                    <a:pt x="95467" y="9444"/>
                  </a:lnTo>
                  <a:lnTo>
                    <a:pt x="95956" y="9661"/>
                  </a:lnTo>
                  <a:lnTo>
                    <a:pt x="96336" y="9933"/>
                  </a:lnTo>
                  <a:lnTo>
                    <a:pt x="96661" y="10258"/>
                  </a:lnTo>
                  <a:lnTo>
                    <a:pt x="96933" y="10638"/>
                  </a:lnTo>
                  <a:lnTo>
                    <a:pt x="97095" y="11018"/>
                  </a:lnTo>
                  <a:lnTo>
                    <a:pt x="94924" y="2497"/>
                  </a:lnTo>
                  <a:lnTo>
                    <a:pt x="94762" y="2063"/>
                  </a:lnTo>
                  <a:lnTo>
                    <a:pt x="94545" y="1629"/>
                  </a:lnTo>
                  <a:lnTo>
                    <a:pt x="94219" y="1303"/>
                  </a:lnTo>
                  <a:lnTo>
                    <a:pt x="93839" y="978"/>
                  </a:lnTo>
                  <a:lnTo>
                    <a:pt x="93405" y="761"/>
                  </a:lnTo>
                  <a:lnTo>
                    <a:pt x="92862" y="544"/>
                  </a:lnTo>
                  <a:lnTo>
                    <a:pt x="92319" y="326"/>
                  </a:lnTo>
                  <a:lnTo>
                    <a:pt x="91668" y="218"/>
                  </a:lnTo>
                  <a:lnTo>
                    <a:pt x="91017" y="109"/>
                  </a:lnTo>
                  <a:lnTo>
                    <a:pt x="90257" y="55"/>
                  </a:lnTo>
                  <a:lnTo>
                    <a:pt x="89443"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2"/>
            <p:cNvSpPr/>
            <p:nvPr/>
          </p:nvSpPr>
          <p:spPr>
            <a:xfrm>
              <a:off x="-7068934" y="2139411"/>
              <a:ext cx="1887546" cy="903163"/>
            </a:xfrm>
            <a:custGeom>
              <a:rect b="b" l="l" r="r" t="t"/>
              <a:pathLst>
                <a:path extrusionOk="0" fill="none" h="46459" w="97096">
                  <a:moveTo>
                    <a:pt x="97095" y="11018"/>
                  </a:moveTo>
                  <a:lnTo>
                    <a:pt x="97095" y="11018"/>
                  </a:lnTo>
                  <a:lnTo>
                    <a:pt x="96933" y="10638"/>
                  </a:lnTo>
                  <a:lnTo>
                    <a:pt x="96661" y="10258"/>
                  </a:lnTo>
                  <a:lnTo>
                    <a:pt x="96336" y="9933"/>
                  </a:lnTo>
                  <a:lnTo>
                    <a:pt x="95956" y="9661"/>
                  </a:lnTo>
                  <a:lnTo>
                    <a:pt x="95467" y="9444"/>
                  </a:lnTo>
                  <a:lnTo>
                    <a:pt x="94979" y="9227"/>
                  </a:lnTo>
                  <a:lnTo>
                    <a:pt x="94382" y="9064"/>
                  </a:lnTo>
                  <a:lnTo>
                    <a:pt x="93730" y="8956"/>
                  </a:lnTo>
                  <a:lnTo>
                    <a:pt x="93025" y="8902"/>
                  </a:lnTo>
                  <a:lnTo>
                    <a:pt x="92265" y="8847"/>
                  </a:lnTo>
                  <a:lnTo>
                    <a:pt x="91451" y="8847"/>
                  </a:lnTo>
                  <a:lnTo>
                    <a:pt x="90583" y="8902"/>
                  </a:lnTo>
                  <a:lnTo>
                    <a:pt x="88629" y="9064"/>
                  </a:lnTo>
                  <a:lnTo>
                    <a:pt x="86512" y="9390"/>
                  </a:lnTo>
                  <a:lnTo>
                    <a:pt x="84233" y="9879"/>
                  </a:lnTo>
                  <a:lnTo>
                    <a:pt x="81736" y="10476"/>
                  </a:lnTo>
                  <a:lnTo>
                    <a:pt x="79022" y="11181"/>
                  </a:lnTo>
                  <a:lnTo>
                    <a:pt x="76200" y="11995"/>
                  </a:lnTo>
                  <a:lnTo>
                    <a:pt x="73215" y="12972"/>
                  </a:lnTo>
                  <a:lnTo>
                    <a:pt x="70067" y="14058"/>
                  </a:lnTo>
                  <a:lnTo>
                    <a:pt x="66811" y="15197"/>
                  </a:lnTo>
                  <a:lnTo>
                    <a:pt x="63446" y="16500"/>
                  </a:lnTo>
                  <a:lnTo>
                    <a:pt x="59972" y="17857"/>
                  </a:lnTo>
                  <a:lnTo>
                    <a:pt x="56390" y="19322"/>
                  </a:lnTo>
                  <a:lnTo>
                    <a:pt x="52754" y="20842"/>
                  </a:lnTo>
                  <a:lnTo>
                    <a:pt x="49009" y="22470"/>
                  </a:lnTo>
                  <a:lnTo>
                    <a:pt x="45210" y="24207"/>
                  </a:lnTo>
                  <a:lnTo>
                    <a:pt x="41357" y="25944"/>
                  </a:lnTo>
                  <a:lnTo>
                    <a:pt x="37449" y="27789"/>
                  </a:lnTo>
                  <a:lnTo>
                    <a:pt x="33487" y="29688"/>
                  </a:lnTo>
                  <a:lnTo>
                    <a:pt x="29579" y="31642"/>
                  </a:lnTo>
                  <a:lnTo>
                    <a:pt x="25617" y="33650"/>
                  </a:lnTo>
                  <a:lnTo>
                    <a:pt x="21655" y="35713"/>
                  </a:lnTo>
                  <a:lnTo>
                    <a:pt x="17693" y="37775"/>
                  </a:lnTo>
                  <a:lnTo>
                    <a:pt x="13786" y="39892"/>
                  </a:lnTo>
                  <a:lnTo>
                    <a:pt x="9932" y="42063"/>
                  </a:lnTo>
                  <a:lnTo>
                    <a:pt x="6079" y="44234"/>
                  </a:lnTo>
                  <a:lnTo>
                    <a:pt x="2334" y="46459"/>
                  </a:lnTo>
                  <a:lnTo>
                    <a:pt x="0" y="37341"/>
                  </a:lnTo>
                  <a:lnTo>
                    <a:pt x="0" y="37341"/>
                  </a:lnTo>
                  <a:lnTo>
                    <a:pt x="3854" y="35116"/>
                  </a:lnTo>
                  <a:lnTo>
                    <a:pt x="7761" y="32891"/>
                  </a:lnTo>
                  <a:lnTo>
                    <a:pt x="11669" y="30720"/>
                  </a:lnTo>
                  <a:lnTo>
                    <a:pt x="15631" y="28603"/>
                  </a:lnTo>
                  <a:lnTo>
                    <a:pt x="19593" y="26486"/>
                  </a:lnTo>
                  <a:lnTo>
                    <a:pt x="23609" y="24424"/>
                  </a:lnTo>
                  <a:lnTo>
                    <a:pt x="27571" y="22416"/>
                  </a:lnTo>
                  <a:lnTo>
                    <a:pt x="31587" y="20462"/>
                  </a:lnTo>
                  <a:lnTo>
                    <a:pt x="35495" y="18562"/>
                  </a:lnTo>
                  <a:lnTo>
                    <a:pt x="39457" y="16717"/>
                  </a:lnTo>
                  <a:lnTo>
                    <a:pt x="43310" y="14980"/>
                  </a:lnTo>
                  <a:lnTo>
                    <a:pt x="47110" y="13298"/>
                  </a:lnTo>
                  <a:lnTo>
                    <a:pt x="50854" y="11670"/>
                  </a:lnTo>
                  <a:lnTo>
                    <a:pt x="54545" y="10150"/>
                  </a:lnTo>
                  <a:lnTo>
                    <a:pt x="58127" y="8685"/>
                  </a:lnTo>
                  <a:lnTo>
                    <a:pt x="61601" y="7328"/>
                  </a:lnTo>
                  <a:lnTo>
                    <a:pt x="64966" y="6079"/>
                  </a:lnTo>
                  <a:lnTo>
                    <a:pt x="68222" y="4940"/>
                  </a:lnTo>
                  <a:lnTo>
                    <a:pt x="71370" y="3854"/>
                  </a:lnTo>
                  <a:lnTo>
                    <a:pt x="74301" y="2932"/>
                  </a:lnTo>
                  <a:lnTo>
                    <a:pt x="77123" y="2117"/>
                  </a:lnTo>
                  <a:lnTo>
                    <a:pt x="79782" y="1466"/>
                  </a:lnTo>
                  <a:lnTo>
                    <a:pt x="82279" y="869"/>
                  </a:lnTo>
                  <a:lnTo>
                    <a:pt x="84558" y="435"/>
                  </a:lnTo>
                  <a:lnTo>
                    <a:pt x="86675" y="164"/>
                  </a:lnTo>
                  <a:lnTo>
                    <a:pt x="87652" y="109"/>
                  </a:lnTo>
                  <a:lnTo>
                    <a:pt x="88574" y="55"/>
                  </a:lnTo>
                  <a:lnTo>
                    <a:pt x="89443" y="1"/>
                  </a:lnTo>
                  <a:lnTo>
                    <a:pt x="90257" y="55"/>
                  </a:lnTo>
                  <a:lnTo>
                    <a:pt x="91017" y="109"/>
                  </a:lnTo>
                  <a:lnTo>
                    <a:pt x="91668" y="218"/>
                  </a:lnTo>
                  <a:lnTo>
                    <a:pt x="92319" y="326"/>
                  </a:lnTo>
                  <a:lnTo>
                    <a:pt x="92862" y="544"/>
                  </a:lnTo>
                  <a:lnTo>
                    <a:pt x="93405" y="761"/>
                  </a:lnTo>
                  <a:lnTo>
                    <a:pt x="93839" y="978"/>
                  </a:lnTo>
                  <a:lnTo>
                    <a:pt x="94219" y="1303"/>
                  </a:lnTo>
                  <a:lnTo>
                    <a:pt x="94545" y="1629"/>
                  </a:lnTo>
                  <a:lnTo>
                    <a:pt x="94762" y="2063"/>
                  </a:lnTo>
                  <a:lnTo>
                    <a:pt x="94924" y="2497"/>
                  </a:lnTo>
                  <a:lnTo>
                    <a:pt x="97095" y="110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2"/>
            <p:cNvSpPr/>
            <p:nvPr/>
          </p:nvSpPr>
          <p:spPr>
            <a:xfrm>
              <a:off x="-6979257" y="2481263"/>
              <a:ext cx="1882278" cy="915818"/>
            </a:xfrm>
            <a:custGeom>
              <a:rect b="b" l="l" r="r" t="t"/>
              <a:pathLst>
                <a:path extrusionOk="0" h="47110" w="96825">
                  <a:moveTo>
                    <a:pt x="88575" y="0"/>
                  </a:moveTo>
                  <a:lnTo>
                    <a:pt x="86784" y="163"/>
                  </a:lnTo>
                  <a:lnTo>
                    <a:pt x="84776" y="435"/>
                  </a:lnTo>
                  <a:lnTo>
                    <a:pt x="82605" y="869"/>
                  </a:lnTo>
                  <a:lnTo>
                    <a:pt x="80217" y="1412"/>
                  </a:lnTo>
                  <a:lnTo>
                    <a:pt x="77666" y="2117"/>
                  </a:lnTo>
                  <a:lnTo>
                    <a:pt x="75006" y="2877"/>
                  </a:lnTo>
                  <a:lnTo>
                    <a:pt x="72130" y="3745"/>
                  </a:lnTo>
                  <a:lnTo>
                    <a:pt x="69091" y="4776"/>
                  </a:lnTo>
                  <a:lnTo>
                    <a:pt x="65943" y="5916"/>
                  </a:lnTo>
                  <a:lnTo>
                    <a:pt x="62686" y="7110"/>
                  </a:lnTo>
                  <a:lnTo>
                    <a:pt x="59267" y="8413"/>
                  </a:lnTo>
                  <a:lnTo>
                    <a:pt x="55794" y="9824"/>
                  </a:lnTo>
                  <a:lnTo>
                    <a:pt x="52157" y="11344"/>
                  </a:lnTo>
                  <a:lnTo>
                    <a:pt x="48467" y="12972"/>
                  </a:lnTo>
                  <a:lnTo>
                    <a:pt x="44667" y="14654"/>
                  </a:lnTo>
                  <a:lnTo>
                    <a:pt x="40814" y="16391"/>
                  </a:lnTo>
                  <a:lnTo>
                    <a:pt x="36906" y="18291"/>
                  </a:lnTo>
                  <a:lnTo>
                    <a:pt x="32890" y="20190"/>
                  </a:lnTo>
                  <a:lnTo>
                    <a:pt x="28874" y="22198"/>
                  </a:lnTo>
                  <a:lnTo>
                    <a:pt x="24803" y="24261"/>
                  </a:lnTo>
                  <a:lnTo>
                    <a:pt x="20679" y="26432"/>
                  </a:lnTo>
                  <a:lnTo>
                    <a:pt x="16554" y="28603"/>
                  </a:lnTo>
                  <a:lnTo>
                    <a:pt x="12429" y="30882"/>
                  </a:lnTo>
                  <a:lnTo>
                    <a:pt x="8304" y="33162"/>
                  </a:lnTo>
                  <a:lnTo>
                    <a:pt x="4125" y="35550"/>
                  </a:lnTo>
                  <a:lnTo>
                    <a:pt x="0" y="37992"/>
                  </a:lnTo>
                  <a:lnTo>
                    <a:pt x="2334" y="47110"/>
                  </a:lnTo>
                  <a:lnTo>
                    <a:pt x="2497" y="47001"/>
                  </a:lnTo>
                  <a:lnTo>
                    <a:pt x="6513" y="44613"/>
                  </a:lnTo>
                  <a:lnTo>
                    <a:pt x="10584" y="42279"/>
                  </a:lnTo>
                  <a:lnTo>
                    <a:pt x="14654" y="40000"/>
                  </a:lnTo>
                  <a:lnTo>
                    <a:pt x="18725" y="37721"/>
                  </a:lnTo>
                  <a:lnTo>
                    <a:pt x="22795" y="35550"/>
                  </a:lnTo>
                  <a:lnTo>
                    <a:pt x="26866" y="33433"/>
                  </a:lnTo>
                  <a:lnTo>
                    <a:pt x="30936" y="31371"/>
                  </a:lnTo>
                  <a:lnTo>
                    <a:pt x="34898" y="29362"/>
                  </a:lnTo>
                  <a:lnTo>
                    <a:pt x="38860" y="27409"/>
                  </a:lnTo>
                  <a:lnTo>
                    <a:pt x="42822" y="25563"/>
                  </a:lnTo>
                  <a:lnTo>
                    <a:pt x="46621" y="23772"/>
                  </a:lnTo>
                  <a:lnTo>
                    <a:pt x="50420" y="22090"/>
                  </a:lnTo>
                  <a:lnTo>
                    <a:pt x="54111" y="20462"/>
                  </a:lnTo>
                  <a:lnTo>
                    <a:pt x="57747" y="18942"/>
                  </a:lnTo>
                  <a:lnTo>
                    <a:pt x="61221" y="17531"/>
                  </a:lnTo>
                  <a:lnTo>
                    <a:pt x="64640" y="16174"/>
                  </a:lnTo>
                  <a:lnTo>
                    <a:pt x="67951" y="14926"/>
                  </a:lnTo>
                  <a:lnTo>
                    <a:pt x="71099" y="13786"/>
                  </a:lnTo>
                  <a:lnTo>
                    <a:pt x="74138" y="12755"/>
                  </a:lnTo>
                  <a:lnTo>
                    <a:pt x="77014" y="11832"/>
                  </a:lnTo>
                  <a:lnTo>
                    <a:pt x="79728" y="11018"/>
                  </a:lnTo>
                  <a:lnTo>
                    <a:pt x="82279" y="10312"/>
                  </a:lnTo>
                  <a:lnTo>
                    <a:pt x="84667" y="9715"/>
                  </a:lnTo>
                  <a:lnTo>
                    <a:pt x="86892" y="9281"/>
                  </a:lnTo>
                  <a:lnTo>
                    <a:pt x="88900" y="8956"/>
                  </a:lnTo>
                  <a:lnTo>
                    <a:pt x="90691" y="8738"/>
                  </a:lnTo>
                  <a:lnTo>
                    <a:pt x="92320" y="8684"/>
                  </a:lnTo>
                  <a:lnTo>
                    <a:pt x="93025" y="8684"/>
                  </a:lnTo>
                  <a:lnTo>
                    <a:pt x="93676" y="8738"/>
                  </a:lnTo>
                  <a:lnTo>
                    <a:pt x="94273" y="8847"/>
                  </a:lnTo>
                  <a:lnTo>
                    <a:pt x="94870" y="8956"/>
                  </a:lnTo>
                  <a:lnTo>
                    <a:pt x="95359" y="9118"/>
                  </a:lnTo>
                  <a:lnTo>
                    <a:pt x="95739" y="9335"/>
                  </a:lnTo>
                  <a:lnTo>
                    <a:pt x="96119" y="9553"/>
                  </a:lnTo>
                  <a:lnTo>
                    <a:pt x="96444" y="9824"/>
                  </a:lnTo>
                  <a:lnTo>
                    <a:pt x="96661" y="10150"/>
                  </a:lnTo>
                  <a:lnTo>
                    <a:pt x="96824" y="10529"/>
                  </a:lnTo>
                  <a:lnTo>
                    <a:pt x="94653" y="1954"/>
                  </a:lnTo>
                  <a:lnTo>
                    <a:pt x="94491" y="1629"/>
                  </a:lnTo>
                  <a:lnTo>
                    <a:pt x="94273" y="1303"/>
                  </a:lnTo>
                  <a:lnTo>
                    <a:pt x="93948" y="977"/>
                  </a:lnTo>
                  <a:lnTo>
                    <a:pt x="93622" y="760"/>
                  </a:lnTo>
                  <a:lnTo>
                    <a:pt x="93188" y="543"/>
                  </a:lnTo>
                  <a:lnTo>
                    <a:pt x="92700" y="326"/>
                  </a:lnTo>
                  <a:lnTo>
                    <a:pt x="92157" y="218"/>
                  </a:lnTo>
                  <a:lnTo>
                    <a:pt x="91560" y="109"/>
                  </a:lnTo>
                  <a:lnTo>
                    <a:pt x="9090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2"/>
            <p:cNvSpPr/>
            <p:nvPr/>
          </p:nvSpPr>
          <p:spPr>
            <a:xfrm>
              <a:off x="-6979257" y="2481263"/>
              <a:ext cx="1882278" cy="915818"/>
            </a:xfrm>
            <a:custGeom>
              <a:rect b="b" l="l" r="r" t="t"/>
              <a:pathLst>
                <a:path extrusionOk="0" fill="none" h="47110" w="96825">
                  <a:moveTo>
                    <a:pt x="96824" y="10529"/>
                  </a:moveTo>
                  <a:lnTo>
                    <a:pt x="96824" y="10529"/>
                  </a:lnTo>
                  <a:lnTo>
                    <a:pt x="96661" y="10150"/>
                  </a:lnTo>
                  <a:lnTo>
                    <a:pt x="96444" y="9824"/>
                  </a:lnTo>
                  <a:lnTo>
                    <a:pt x="96119" y="9553"/>
                  </a:lnTo>
                  <a:lnTo>
                    <a:pt x="95739" y="9335"/>
                  </a:lnTo>
                  <a:lnTo>
                    <a:pt x="95359" y="9118"/>
                  </a:lnTo>
                  <a:lnTo>
                    <a:pt x="94870" y="8956"/>
                  </a:lnTo>
                  <a:lnTo>
                    <a:pt x="94273" y="8847"/>
                  </a:lnTo>
                  <a:lnTo>
                    <a:pt x="93676" y="8738"/>
                  </a:lnTo>
                  <a:lnTo>
                    <a:pt x="93025" y="8684"/>
                  </a:lnTo>
                  <a:lnTo>
                    <a:pt x="92320" y="8684"/>
                  </a:lnTo>
                  <a:lnTo>
                    <a:pt x="90691" y="8738"/>
                  </a:lnTo>
                  <a:lnTo>
                    <a:pt x="88900" y="8956"/>
                  </a:lnTo>
                  <a:lnTo>
                    <a:pt x="86892" y="9281"/>
                  </a:lnTo>
                  <a:lnTo>
                    <a:pt x="84667" y="9715"/>
                  </a:lnTo>
                  <a:lnTo>
                    <a:pt x="82279" y="10312"/>
                  </a:lnTo>
                  <a:lnTo>
                    <a:pt x="79728" y="11018"/>
                  </a:lnTo>
                  <a:lnTo>
                    <a:pt x="77014" y="11832"/>
                  </a:lnTo>
                  <a:lnTo>
                    <a:pt x="74138" y="12755"/>
                  </a:lnTo>
                  <a:lnTo>
                    <a:pt x="71099" y="13786"/>
                  </a:lnTo>
                  <a:lnTo>
                    <a:pt x="67951" y="14926"/>
                  </a:lnTo>
                  <a:lnTo>
                    <a:pt x="64640" y="16174"/>
                  </a:lnTo>
                  <a:lnTo>
                    <a:pt x="61221" y="17531"/>
                  </a:lnTo>
                  <a:lnTo>
                    <a:pt x="57747" y="18942"/>
                  </a:lnTo>
                  <a:lnTo>
                    <a:pt x="54111" y="20462"/>
                  </a:lnTo>
                  <a:lnTo>
                    <a:pt x="50420" y="22090"/>
                  </a:lnTo>
                  <a:lnTo>
                    <a:pt x="46621" y="23772"/>
                  </a:lnTo>
                  <a:lnTo>
                    <a:pt x="42822" y="25563"/>
                  </a:lnTo>
                  <a:lnTo>
                    <a:pt x="38860" y="27409"/>
                  </a:lnTo>
                  <a:lnTo>
                    <a:pt x="34898" y="29362"/>
                  </a:lnTo>
                  <a:lnTo>
                    <a:pt x="30936" y="31371"/>
                  </a:lnTo>
                  <a:lnTo>
                    <a:pt x="26866" y="33433"/>
                  </a:lnTo>
                  <a:lnTo>
                    <a:pt x="22795" y="35550"/>
                  </a:lnTo>
                  <a:lnTo>
                    <a:pt x="18725" y="37721"/>
                  </a:lnTo>
                  <a:lnTo>
                    <a:pt x="14654" y="40000"/>
                  </a:lnTo>
                  <a:lnTo>
                    <a:pt x="10584" y="42279"/>
                  </a:lnTo>
                  <a:lnTo>
                    <a:pt x="6513" y="44613"/>
                  </a:lnTo>
                  <a:lnTo>
                    <a:pt x="2497" y="47001"/>
                  </a:lnTo>
                  <a:lnTo>
                    <a:pt x="2334" y="47110"/>
                  </a:lnTo>
                  <a:lnTo>
                    <a:pt x="0" y="37992"/>
                  </a:lnTo>
                  <a:lnTo>
                    <a:pt x="0" y="37992"/>
                  </a:lnTo>
                  <a:lnTo>
                    <a:pt x="4125" y="35550"/>
                  </a:lnTo>
                  <a:lnTo>
                    <a:pt x="8304" y="33162"/>
                  </a:lnTo>
                  <a:lnTo>
                    <a:pt x="12429" y="30882"/>
                  </a:lnTo>
                  <a:lnTo>
                    <a:pt x="16554" y="28603"/>
                  </a:lnTo>
                  <a:lnTo>
                    <a:pt x="20679" y="26432"/>
                  </a:lnTo>
                  <a:lnTo>
                    <a:pt x="24803" y="24261"/>
                  </a:lnTo>
                  <a:lnTo>
                    <a:pt x="28874" y="22198"/>
                  </a:lnTo>
                  <a:lnTo>
                    <a:pt x="32890" y="20190"/>
                  </a:lnTo>
                  <a:lnTo>
                    <a:pt x="36906" y="18291"/>
                  </a:lnTo>
                  <a:lnTo>
                    <a:pt x="40814" y="16391"/>
                  </a:lnTo>
                  <a:lnTo>
                    <a:pt x="44667" y="14654"/>
                  </a:lnTo>
                  <a:lnTo>
                    <a:pt x="48467" y="12972"/>
                  </a:lnTo>
                  <a:lnTo>
                    <a:pt x="52157" y="11344"/>
                  </a:lnTo>
                  <a:lnTo>
                    <a:pt x="55794" y="9824"/>
                  </a:lnTo>
                  <a:lnTo>
                    <a:pt x="59267" y="8413"/>
                  </a:lnTo>
                  <a:lnTo>
                    <a:pt x="62686" y="7110"/>
                  </a:lnTo>
                  <a:lnTo>
                    <a:pt x="65943" y="5916"/>
                  </a:lnTo>
                  <a:lnTo>
                    <a:pt x="69091" y="4776"/>
                  </a:lnTo>
                  <a:lnTo>
                    <a:pt x="72130" y="3745"/>
                  </a:lnTo>
                  <a:lnTo>
                    <a:pt x="75006" y="2877"/>
                  </a:lnTo>
                  <a:lnTo>
                    <a:pt x="77666" y="2117"/>
                  </a:lnTo>
                  <a:lnTo>
                    <a:pt x="80217" y="1412"/>
                  </a:lnTo>
                  <a:lnTo>
                    <a:pt x="82605" y="869"/>
                  </a:lnTo>
                  <a:lnTo>
                    <a:pt x="84776" y="435"/>
                  </a:lnTo>
                  <a:lnTo>
                    <a:pt x="86784" y="163"/>
                  </a:lnTo>
                  <a:lnTo>
                    <a:pt x="88575" y="0"/>
                  </a:lnTo>
                  <a:lnTo>
                    <a:pt x="89389" y="0"/>
                  </a:lnTo>
                  <a:lnTo>
                    <a:pt x="90149" y="0"/>
                  </a:lnTo>
                  <a:lnTo>
                    <a:pt x="90908" y="0"/>
                  </a:lnTo>
                  <a:lnTo>
                    <a:pt x="91560" y="109"/>
                  </a:lnTo>
                  <a:lnTo>
                    <a:pt x="92157" y="218"/>
                  </a:lnTo>
                  <a:lnTo>
                    <a:pt x="92700" y="326"/>
                  </a:lnTo>
                  <a:lnTo>
                    <a:pt x="93188" y="543"/>
                  </a:lnTo>
                  <a:lnTo>
                    <a:pt x="93622" y="760"/>
                  </a:lnTo>
                  <a:lnTo>
                    <a:pt x="93948" y="977"/>
                  </a:lnTo>
                  <a:lnTo>
                    <a:pt x="94273" y="1303"/>
                  </a:lnTo>
                  <a:lnTo>
                    <a:pt x="94491" y="1629"/>
                  </a:lnTo>
                  <a:lnTo>
                    <a:pt x="94653" y="1954"/>
                  </a:lnTo>
                  <a:lnTo>
                    <a:pt x="96824" y="1052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2"/>
            <p:cNvSpPr/>
            <p:nvPr/>
          </p:nvSpPr>
          <p:spPr>
            <a:xfrm>
              <a:off x="-7518406" y="491385"/>
              <a:ext cx="2168202" cy="1842193"/>
            </a:xfrm>
            <a:custGeom>
              <a:rect b="b" l="l" r="r" t="t"/>
              <a:pathLst>
                <a:path extrusionOk="0" h="94763" w="111533">
                  <a:moveTo>
                    <a:pt x="85427" y="1"/>
                  </a:moveTo>
                  <a:lnTo>
                    <a:pt x="84016" y="55"/>
                  </a:lnTo>
                  <a:lnTo>
                    <a:pt x="82496" y="109"/>
                  </a:lnTo>
                  <a:lnTo>
                    <a:pt x="80977" y="272"/>
                  </a:lnTo>
                  <a:lnTo>
                    <a:pt x="79403" y="435"/>
                  </a:lnTo>
                  <a:lnTo>
                    <a:pt x="77775" y="706"/>
                  </a:lnTo>
                  <a:lnTo>
                    <a:pt x="76092" y="978"/>
                  </a:lnTo>
                  <a:lnTo>
                    <a:pt x="74355" y="1303"/>
                  </a:lnTo>
                  <a:lnTo>
                    <a:pt x="72619" y="1683"/>
                  </a:lnTo>
                  <a:lnTo>
                    <a:pt x="70828" y="2117"/>
                  </a:lnTo>
                  <a:lnTo>
                    <a:pt x="67083" y="3040"/>
                  </a:lnTo>
                  <a:lnTo>
                    <a:pt x="63284" y="4125"/>
                  </a:lnTo>
                  <a:lnTo>
                    <a:pt x="59376" y="5374"/>
                  </a:lnTo>
                  <a:lnTo>
                    <a:pt x="55414" y="6676"/>
                  </a:lnTo>
                  <a:lnTo>
                    <a:pt x="51398" y="8087"/>
                  </a:lnTo>
                  <a:lnTo>
                    <a:pt x="47381" y="9607"/>
                  </a:lnTo>
                  <a:lnTo>
                    <a:pt x="43311" y="11181"/>
                  </a:lnTo>
                  <a:lnTo>
                    <a:pt x="39295" y="12809"/>
                  </a:lnTo>
                  <a:lnTo>
                    <a:pt x="35333" y="14437"/>
                  </a:lnTo>
                  <a:lnTo>
                    <a:pt x="31479" y="16066"/>
                  </a:lnTo>
                  <a:lnTo>
                    <a:pt x="27680" y="17748"/>
                  </a:lnTo>
                  <a:lnTo>
                    <a:pt x="20462" y="21004"/>
                  </a:lnTo>
                  <a:lnTo>
                    <a:pt x="13895" y="24098"/>
                  </a:lnTo>
                  <a:lnTo>
                    <a:pt x="8196" y="26866"/>
                  </a:lnTo>
                  <a:lnTo>
                    <a:pt x="3474" y="29200"/>
                  </a:lnTo>
                  <a:lnTo>
                    <a:pt x="1" y="30936"/>
                  </a:lnTo>
                  <a:lnTo>
                    <a:pt x="2334" y="40054"/>
                  </a:lnTo>
                  <a:lnTo>
                    <a:pt x="4668" y="49172"/>
                  </a:lnTo>
                  <a:lnTo>
                    <a:pt x="6948" y="58290"/>
                  </a:lnTo>
                  <a:lnTo>
                    <a:pt x="9281" y="67408"/>
                  </a:lnTo>
                  <a:lnTo>
                    <a:pt x="11561" y="76526"/>
                  </a:lnTo>
                  <a:lnTo>
                    <a:pt x="13895" y="85644"/>
                  </a:lnTo>
                  <a:lnTo>
                    <a:pt x="16174" y="94762"/>
                  </a:lnTo>
                  <a:lnTo>
                    <a:pt x="22036" y="91506"/>
                  </a:lnTo>
                  <a:lnTo>
                    <a:pt x="28440" y="88086"/>
                  </a:lnTo>
                  <a:lnTo>
                    <a:pt x="35333" y="84559"/>
                  </a:lnTo>
                  <a:lnTo>
                    <a:pt x="42605" y="80977"/>
                  </a:lnTo>
                  <a:lnTo>
                    <a:pt x="46296" y="79186"/>
                  </a:lnTo>
                  <a:lnTo>
                    <a:pt x="50041" y="77449"/>
                  </a:lnTo>
                  <a:lnTo>
                    <a:pt x="53840" y="75712"/>
                  </a:lnTo>
                  <a:lnTo>
                    <a:pt x="57639" y="73975"/>
                  </a:lnTo>
                  <a:lnTo>
                    <a:pt x="61384" y="72347"/>
                  </a:lnTo>
                  <a:lnTo>
                    <a:pt x="65183" y="70719"/>
                  </a:lnTo>
                  <a:lnTo>
                    <a:pt x="68874" y="69199"/>
                  </a:lnTo>
                  <a:lnTo>
                    <a:pt x="72564" y="67734"/>
                  </a:lnTo>
                  <a:lnTo>
                    <a:pt x="76146" y="66323"/>
                  </a:lnTo>
                  <a:lnTo>
                    <a:pt x="79674" y="65075"/>
                  </a:lnTo>
                  <a:lnTo>
                    <a:pt x="83093" y="63881"/>
                  </a:lnTo>
                  <a:lnTo>
                    <a:pt x="86404" y="62795"/>
                  </a:lnTo>
                  <a:lnTo>
                    <a:pt x="89606" y="61818"/>
                  </a:lnTo>
                  <a:lnTo>
                    <a:pt x="92645" y="61004"/>
                  </a:lnTo>
                  <a:lnTo>
                    <a:pt x="95468" y="60298"/>
                  </a:lnTo>
                  <a:lnTo>
                    <a:pt x="98181" y="59701"/>
                  </a:lnTo>
                  <a:lnTo>
                    <a:pt x="100678" y="59322"/>
                  </a:lnTo>
                  <a:lnTo>
                    <a:pt x="101872" y="59213"/>
                  </a:lnTo>
                  <a:lnTo>
                    <a:pt x="103012" y="59104"/>
                  </a:lnTo>
                  <a:lnTo>
                    <a:pt x="104043" y="59050"/>
                  </a:lnTo>
                  <a:lnTo>
                    <a:pt x="105997" y="59050"/>
                  </a:lnTo>
                  <a:lnTo>
                    <a:pt x="106865" y="59159"/>
                  </a:lnTo>
                  <a:lnTo>
                    <a:pt x="107734" y="59267"/>
                  </a:lnTo>
                  <a:lnTo>
                    <a:pt x="108493" y="59484"/>
                  </a:lnTo>
                  <a:lnTo>
                    <a:pt x="109145" y="59701"/>
                  </a:lnTo>
                  <a:lnTo>
                    <a:pt x="109796" y="59973"/>
                  </a:lnTo>
                  <a:lnTo>
                    <a:pt x="110339" y="60298"/>
                  </a:lnTo>
                  <a:lnTo>
                    <a:pt x="110827" y="60733"/>
                  </a:lnTo>
                  <a:lnTo>
                    <a:pt x="111207" y="61167"/>
                  </a:lnTo>
                  <a:lnTo>
                    <a:pt x="111533" y="61655"/>
                  </a:lnTo>
                  <a:lnTo>
                    <a:pt x="109416" y="53677"/>
                  </a:lnTo>
                  <a:lnTo>
                    <a:pt x="107408" y="45645"/>
                  </a:lnTo>
                  <a:lnTo>
                    <a:pt x="105400" y="37666"/>
                  </a:lnTo>
                  <a:lnTo>
                    <a:pt x="103392" y="29634"/>
                  </a:lnTo>
                  <a:lnTo>
                    <a:pt x="99375" y="13569"/>
                  </a:lnTo>
                  <a:lnTo>
                    <a:pt x="97313" y="5591"/>
                  </a:lnTo>
                  <a:lnTo>
                    <a:pt x="96933" y="4722"/>
                  </a:lnTo>
                  <a:lnTo>
                    <a:pt x="96390" y="3908"/>
                  </a:lnTo>
                  <a:lnTo>
                    <a:pt x="95793" y="3203"/>
                  </a:lnTo>
                  <a:lnTo>
                    <a:pt x="95142" y="2551"/>
                  </a:lnTo>
                  <a:lnTo>
                    <a:pt x="94382" y="2009"/>
                  </a:lnTo>
                  <a:lnTo>
                    <a:pt x="93514" y="1520"/>
                  </a:lnTo>
                  <a:lnTo>
                    <a:pt x="92591" y="1140"/>
                  </a:lnTo>
                  <a:lnTo>
                    <a:pt x="91560" y="760"/>
                  </a:lnTo>
                  <a:lnTo>
                    <a:pt x="90475" y="489"/>
                  </a:lnTo>
                  <a:lnTo>
                    <a:pt x="89281" y="272"/>
                  </a:lnTo>
                  <a:lnTo>
                    <a:pt x="88087" y="109"/>
                  </a:lnTo>
                  <a:lnTo>
                    <a:pt x="86784" y="55"/>
                  </a:lnTo>
                  <a:lnTo>
                    <a:pt x="85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2"/>
            <p:cNvSpPr/>
            <p:nvPr/>
          </p:nvSpPr>
          <p:spPr>
            <a:xfrm>
              <a:off x="-7418173" y="1085394"/>
              <a:ext cx="132970" cy="140337"/>
            </a:xfrm>
            <a:custGeom>
              <a:rect b="b" l="l" r="r" t="t"/>
              <a:pathLst>
                <a:path extrusionOk="0" h="7219" w="6840">
                  <a:moveTo>
                    <a:pt x="2769" y="1"/>
                  </a:moveTo>
                  <a:lnTo>
                    <a:pt x="2551" y="2714"/>
                  </a:lnTo>
                  <a:lnTo>
                    <a:pt x="1" y="3908"/>
                  </a:lnTo>
                  <a:lnTo>
                    <a:pt x="2443" y="4451"/>
                  </a:lnTo>
                  <a:lnTo>
                    <a:pt x="2280" y="7219"/>
                  </a:lnTo>
                  <a:lnTo>
                    <a:pt x="3963" y="4777"/>
                  </a:lnTo>
                  <a:lnTo>
                    <a:pt x="6513" y="5265"/>
                  </a:lnTo>
                  <a:lnTo>
                    <a:pt x="5048" y="3257"/>
                  </a:lnTo>
                  <a:lnTo>
                    <a:pt x="6839" y="815"/>
                  </a:lnTo>
                  <a:lnTo>
                    <a:pt x="4180" y="2009"/>
                  </a:lnTo>
                  <a:lnTo>
                    <a:pt x="27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2"/>
            <p:cNvSpPr/>
            <p:nvPr/>
          </p:nvSpPr>
          <p:spPr>
            <a:xfrm>
              <a:off x="-7418173" y="1085394"/>
              <a:ext cx="132970" cy="140337"/>
            </a:xfrm>
            <a:custGeom>
              <a:rect b="b" l="l" r="r" t="t"/>
              <a:pathLst>
                <a:path extrusionOk="0" fill="none" h="7219" w="6840">
                  <a:moveTo>
                    <a:pt x="2769" y="1"/>
                  </a:moveTo>
                  <a:lnTo>
                    <a:pt x="2551" y="2714"/>
                  </a:lnTo>
                  <a:lnTo>
                    <a:pt x="1" y="3908"/>
                  </a:lnTo>
                  <a:lnTo>
                    <a:pt x="2443" y="4451"/>
                  </a:lnTo>
                  <a:lnTo>
                    <a:pt x="2280" y="7219"/>
                  </a:lnTo>
                  <a:lnTo>
                    <a:pt x="3963" y="4777"/>
                  </a:lnTo>
                  <a:lnTo>
                    <a:pt x="6513" y="5265"/>
                  </a:lnTo>
                  <a:lnTo>
                    <a:pt x="5048" y="3257"/>
                  </a:lnTo>
                  <a:lnTo>
                    <a:pt x="6839" y="815"/>
                  </a:lnTo>
                  <a:lnTo>
                    <a:pt x="4180" y="2009"/>
                  </a:lnTo>
                  <a:lnTo>
                    <a:pt x="27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2"/>
            <p:cNvSpPr/>
            <p:nvPr/>
          </p:nvSpPr>
          <p:spPr>
            <a:xfrm>
              <a:off x="-7236701" y="1138154"/>
              <a:ext cx="139288" cy="139288"/>
            </a:xfrm>
            <a:custGeom>
              <a:rect b="b" l="l" r="r" t="t"/>
              <a:pathLst>
                <a:path extrusionOk="0" h="7165" w="7165">
                  <a:moveTo>
                    <a:pt x="2986" y="0"/>
                  </a:moveTo>
                  <a:lnTo>
                    <a:pt x="2714" y="2714"/>
                  </a:lnTo>
                  <a:lnTo>
                    <a:pt x="1" y="3908"/>
                  </a:lnTo>
                  <a:lnTo>
                    <a:pt x="2552" y="4396"/>
                  </a:lnTo>
                  <a:lnTo>
                    <a:pt x="2334" y="7164"/>
                  </a:lnTo>
                  <a:lnTo>
                    <a:pt x="4180" y="4722"/>
                  </a:lnTo>
                  <a:lnTo>
                    <a:pt x="6731" y="5211"/>
                  </a:lnTo>
                  <a:lnTo>
                    <a:pt x="5319" y="3202"/>
                  </a:lnTo>
                  <a:lnTo>
                    <a:pt x="7165" y="760"/>
                  </a:lnTo>
                  <a:lnTo>
                    <a:pt x="4397" y="1954"/>
                  </a:lnTo>
                  <a:lnTo>
                    <a:pt x="29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2"/>
            <p:cNvSpPr/>
            <p:nvPr/>
          </p:nvSpPr>
          <p:spPr>
            <a:xfrm>
              <a:off x="-7236701" y="1138154"/>
              <a:ext cx="139288" cy="139288"/>
            </a:xfrm>
            <a:custGeom>
              <a:rect b="b" l="l" r="r" t="t"/>
              <a:pathLst>
                <a:path extrusionOk="0" fill="none" h="7165" w="7165">
                  <a:moveTo>
                    <a:pt x="2986" y="0"/>
                  </a:moveTo>
                  <a:lnTo>
                    <a:pt x="2714" y="2714"/>
                  </a:lnTo>
                  <a:lnTo>
                    <a:pt x="1" y="3908"/>
                  </a:lnTo>
                  <a:lnTo>
                    <a:pt x="2552" y="4396"/>
                  </a:lnTo>
                  <a:lnTo>
                    <a:pt x="2334" y="7164"/>
                  </a:lnTo>
                  <a:lnTo>
                    <a:pt x="4180" y="4722"/>
                  </a:lnTo>
                  <a:lnTo>
                    <a:pt x="6731" y="5211"/>
                  </a:lnTo>
                  <a:lnTo>
                    <a:pt x="5319" y="3202"/>
                  </a:lnTo>
                  <a:lnTo>
                    <a:pt x="7165" y="760"/>
                  </a:lnTo>
                  <a:lnTo>
                    <a:pt x="4397" y="1954"/>
                  </a:lnTo>
                  <a:lnTo>
                    <a:pt x="29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2"/>
            <p:cNvSpPr/>
            <p:nvPr/>
          </p:nvSpPr>
          <p:spPr>
            <a:xfrm>
              <a:off x="-6918060" y="1004154"/>
              <a:ext cx="144556" cy="136119"/>
            </a:xfrm>
            <a:custGeom>
              <a:rect b="b" l="l" r="r" t="t"/>
              <a:pathLst>
                <a:path extrusionOk="0" h="7002" w="7436">
                  <a:moveTo>
                    <a:pt x="3094" y="1"/>
                  </a:moveTo>
                  <a:lnTo>
                    <a:pt x="2822" y="2714"/>
                  </a:lnTo>
                  <a:lnTo>
                    <a:pt x="0" y="3800"/>
                  </a:lnTo>
                  <a:lnTo>
                    <a:pt x="2660" y="4342"/>
                  </a:lnTo>
                  <a:lnTo>
                    <a:pt x="2334" y="7002"/>
                  </a:lnTo>
                  <a:lnTo>
                    <a:pt x="4288" y="4668"/>
                  </a:lnTo>
                  <a:lnTo>
                    <a:pt x="6947" y="5156"/>
                  </a:lnTo>
                  <a:lnTo>
                    <a:pt x="5482" y="3203"/>
                  </a:lnTo>
                  <a:lnTo>
                    <a:pt x="7436" y="869"/>
                  </a:lnTo>
                  <a:lnTo>
                    <a:pt x="4559" y="2009"/>
                  </a:lnTo>
                  <a:lnTo>
                    <a:pt x="30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2"/>
            <p:cNvSpPr/>
            <p:nvPr/>
          </p:nvSpPr>
          <p:spPr>
            <a:xfrm>
              <a:off x="-6918060" y="1004154"/>
              <a:ext cx="144556" cy="136119"/>
            </a:xfrm>
            <a:custGeom>
              <a:rect b="b" l="l" r="r" t="t"/>
              <a:pathLst>
                <a:path extrusionOk="0" fill="none" h="7002" w="7436">
                  <a:moveTo>
                    <a:pt x="3094" y="1"/>
                  </a:moveTo>
                  <a:lnTo>
                    <a:pt x="2822" y="2714"/>
                  </a:lnTo>
                  <a:lnTo>
                    <a:pt x="0" y="3800"/>
                  </a:lnTo>
                  <a:lnTo>
                    <a:pt x="2660" y="4342"/>
                  </a:lnTo>
                  <a:lnTo>
                    <a:pt x="2334" y="7002"/>
                  </a:lnTo>
                  <a:lnTo>
                    <a:pt x="4288" y="4668"/>
                  </a:lnTo>
                  <a:lnTo>
                    <a:pt x="6947" y="5156"/>
                  </a:lnTo>
                  <a:lnTo>
                    <a:pt x="5482" y="3203"/>
                  </a:lnTo>
                  <a:lnTo>
                    <a:pt x="7436" y="869"/>
                  </a:lnTo>
                  <a:lnTo>
                    <a:pt x="4559" y="2009"/>
                  </a:lnTo>
                  <a:lnTo>
                    <a:pt x="309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2"/>
            <p:cNvSpPr/>
            <p:nvPr/>
          </p:nvSpPr>
          <p:spPr>
            <a:xfrm>
              <a:off x="-6578327" y="865935"/>
              <a:ext cx="196266" cy="139288"/>
            </a:xfrm>
            <a:custGeom>
              <a:rect b="b" l="l" r="r" t="t"/>
              <a:pathLst>
                <a:path extrusionOk="0" h="7165" w="10096">
                  <a:moveTo>
                    <a:pt x="4614" y="1"/>
                  </a:moveTo>
                  <a:lnTo>
                    <a:pt x="3962" y="2714"/>
                  </a:lnTo>
                  <a:lnTo>
                    <a:pt x="2008" y="3474"/>
                  </a:lnTo>
                  <a:lnTo>
                    <a:pt x="0" y="4180"/>
                  </a:lnTo>
                  <a:lnTo>
                    <a:pt x="3582" y="4397"/>
                  </a:lnTo>
                  <a:lnTo>
                    <a:pt x="2931" y="7165"/>
                  </a:lnTo>
                  <a:lnTo>
                    <a:pt x="5753" y="4560"/>
                  </a:lnTo>
                  <a:lnTo>
                    <a:pt x="9173" y="4885"/>
                  </a:lnTo>
                  <a:lnTo>
                    <a:pt x="7436" y="3040"/>
                  </a:lnTo>
                  <a:lnTo>
                    <a:pt x="10095" y="598"/>
                  </a:lnTo>
                  <a:lnTo>
                    <a:pt x="6350" y="1900"/>
                  </a:lnTo>
                  <a:lnTo>
                    <a:pt x="4614" y="55"/>
                  </a:lnTo>
                  <a:lnTo>
                    <a:pt x="46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2"/>
            <p:cNvSpPr/>
            <p:nvPr/>
          </p:nvSpPr>
          <p:spPr>
            <a:xfrm>
              <a:off x="-6578327" y="865935"/>
              <a:ext cx="196266" cy="139288"/>
            </a:xfrm>
            <a:custGeom>
              <a:rect b="b" l="l" r="r" t="t"/>
              <a:pathLst>
                <a:path extrusionOk="0" fill="none" h="7165" w="10096">
                  <a:moveTo>
                    <a:pt x="4614" y="1"/>
                  </a:moveTo>
                  <a:lnTo>
                    <a:pt x="3962" y="2714"/>
                  </a:lnTo>
                  <a:lnTo>
                    <a:pt x="3962" y="2714"/>
                  </a:lnTo>
                  <a:lnTo>
                    <a:pt x="2008" y="3474"/>
                  </a:lnTo>
                  <a:lnTo>
                    <a:pt x="0" y="4180"/>
                  </a:lnTo>
                  <a:lnTo>
                    <a:pt x="3582" y="4397"/>
                  </a:lnTo>
                  <a:lnTo>
                    <a:pt x="2931" y="7165"/>
                  </a:lnTo>
                  <a:lnTo>
                    <a:pt x="5753" y="4560"/>
                  </a:lnTo>
                  <a:lnTo>
                    <a:pt x="9173" y="4885"/>
                  </a:lnTo>
                  <a:lnTo>
                    <a:pt x="7436" y="3040"/>
                  </a:lnTo>
                  <a:lnTo>
                    <a:pt x="10095" y="598"/>
                  </a:lnTo>
                  <a:lnTo>
                    <a:pt x="10095" y="598"/>
                  </a:lnTo>
                  <a:lnTo>
                    <a:pt x="6350" y="1900"/>
                  </a:lnTo>
                  <a:lnTo>
                    <a:pt x="4614" y="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2"/>
            <p:cNvSpPr/>
            <p:nvPr/>
          </p:nvSpPr>
          <p:spPr>
            <a:xfrm>
              <a:off x="-6159472" y="742491"/>
              <a:ext cx="155131" cy="125582"/>
            </a:xfrm>
            <a:custGeom>
              <a:rect b="b" l="l" r="r" t="t"/>
              <a:pathLst>
                <a:path extrusionOk="0" h="6460" w="7980">
                  <a:moveTo>
                    <a:pt x="3529" y="1"/>
                  </a:moveTo>
                  <a:lnTo>
                    <a:pt x="3149" y="2443"/>
                  </a:lnTo>
                  <a:lnTo>
                    <a:pt x="1" y="3311"/>
                  </a:lnTo>
                  <a:lnTo>
                    <a:pt x="2877" y="3963"/>
                  </a:lnTo>
                  <a:lnTo>
                    <a:pt x="2497" y="6459"/>
                  </a:lnTo>
                  <a:lnTo>
                    <a:pt x="4668" y="4451"/>
                  </a:lnTo>
                  <a:lnTo>
                    <a:pt x="7436" y="5265"/>
                  </a:lnTo>
                  <a:lnTo>
                    <a:pt x="7436" y="5265"/>
                  </a:lnTo>
                  <a:lnTo>
                    <a:pt x="5917" y="3257"/>
                  </a:lnTo>
                  <a:lnTo>
                    <a:pt x="7979" y="1303"/>
                  </a:lnTo>
                  <a:lnTo>
                    <a:pt x="5048" y="2009"/>
                  </a:lnTo>
                  <a:lnTo>
                    <a:pt x="35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2"/>
            <p:cNvSpPr/>
            <p:nvPr/>
          </p:nvSpPr>
          <p:spPr>
            <a:xfrm>
              <a:off x="-6159472" y="742491"/>
              <a:ext cx="155131" cy="125582"/>
            </a:xfrm>
            <a:custGeom>
              <a:rect b="b" l="l" r="r" t="t"/>
              <a:pathLst>
                <a:path extrusionOk="0" fill="none" h="6460" w="7980">
                  <a:moveTo>
                    <a:pt x="3529" y="1"/>
                  </a:moveTo>
                  <a:lnTo>
                    <a:pt x="3149" y="2443"/>
                  </a:lnTo>
                  <a:lnTo>
                    <a:pt x="3149" y="2443"/>
                  </a:lnTo>
                  <a:lnTo>
                    <a:pt x="1" y="3311"/>
                  </a:lnTo>
                  <a:lnTo>
                    <a:pt x="2877" y="3963"/>
                  </a:lnTo>
                  <a:lnTo>
                    <a:pt x="2497" y="6459"/>
                  </a:lnTo>
                  <a:lnTo>
                    <a:pt x="4668" y="4451"/>
                  </a:lnTo>
                  <a:lnTo>
                    <a:pt x="7436" y="5265"/>
                  </a:lnTo>
                  <a:lnTo>
                    <a:pt x="5917" y="3257"/>
                  </a:lnTo>
                  <a:lnTo>
                    <a:pt x="7979" y="1303"/>
                  </a:lnTo>
                  <a:lnTo>
                    <a:pt x="7979" y="1303"/>
                  </a:lnTo>
                  <a:lnTo>
                    <a:pt x="5048" y="2009"/>
                  </a:lnTo>
                  <a:lnTo>
                    <a:pt x="352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2"/>
            <p:cNvSpPr/>
            <p:nvPr/>
          </p:nvSpPr>
          <p:spPr>
            <a:xfrm>
              <a:off x="-5839782" y="693969"/>
              <a:ext cx="105540" cy="112908"/>
            </a:xfrm>
            <a:custGeom>
              <a:rect b="b" l="l" r="r" t="t"/>
              <a:pathLst>
                <a:path extrusionOk="0" h="5808" w="5429">
                  <a:moveTo>
                    <a:pt x="2335" y="0"/>
                  </a:moveTo>
                  <a:lnTo>
                    <a:pt x="2226" y="2225"/>
                  </a:lnTo>
                  <a:lnTo>
                    <a:pt x="1" y="2388"/>
                  </a:lnTo>
                  <a:lnTo>
                    <a:pt x="2172" y="3582"/>
                  </a:lnTo>
                  <a:lnTo>
                    <a:pt x="2009" y="5807"/>
                  </a:lnTo>
                  <a:lnTo>
                    <a:pt x="3420" y="4342"/>
                  </a:lnTo>
                  <a:lnTo>
                    <a:pt x="5374" y="5645"/>
                  </a:lnTo>
                  <a:lnTo>
                    <a:pt x="4234" y="3474"/>
                  </a:lnTo>
                  <a:lnTo>
                    <a:pt x="5428" y="2171"/>
                  </a:lnTo>
                  <a:lnTo>
                    <a:pt x="3474" y="2171"/>
                  </a:lnTo>
                  <a:lnTo>
                    <a:pt x="23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2"/>
            <p:cNvSpPr/>
            <p:nvPr/>
          </p:nvSpPr>
          <p:spPr>
            <a:xfrm>
              <a:off x="-5839782" y="693969"/>
              <a:ext cx="105540" cy="112908"/>
            </a:xfrm>
            <a:custGeom>
              <a:rect b="b" l="l" r="r" t="t"/>
              <a:pathLst>
                <a:path extrusionOk="0" fill="none" h="5808" w="5429">
                  <a:moveTo>
                    <a:pt x="2335" y="0"/>
                  </a:moveTo>
                  <a:lnTo>
                    <a:pt x="2226" y="2225"/>
                  </a:lnTo>
                  <a:lnTo>
                    <a:pt x="2226" y="2225"/>
                  </a:lnTo>
                  <a:lnTo>
                    <a:pt x="1" y="2388"/>
                  </a:lnTo>
                  <a:lnTo>
                    <a:pt x="2172" y="3582"/>
                  </a:lnTo>
                  <a:lnTo>
                    <a:pt x="2009" y="5807"/>
                  </a:lnTo>
                  <a:lnTo>
                    <a:pt x="3420" y="4342"/>
                  </a:lnTo>
                  <a:lnTo>
                    <a:pt x="5374" y="5645"/>
                  </a:lnTo>
                  <a:lnTo>
                    <a:pt x="4234" y="3474"/>
                  </a:lnTo>
                  <a:lnTo>
                    <a:pt x="5428" y="2171"/>
                  </a:lnTo>
                  <a:lnTo>
                    <a:pt x="5428" y="2171"/>
                  </a:lnTo>
                  <a:lnTo>
                    <a:pt x="3474" y="2171"/>
                  </a:lnTo>
                  <a:lnTo>
                    <a:pt x="23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2"/>
            <p:cNvSpPr/>
            <p:nvPr/>
          </p:nvSpPr>
          <p:spPr>
            <a:xfrm>
              <a:off x="-7109039" y="950344"/>
              <a:ext cx="142456" cy="137188"/>
            </a:xfrm>
            <a:custGeom>
              <a:rect b="b" l="l" r="r" t="t"/>
              <a:pathLst>
                <a:path extrusionOk="0" h="7057" w="7328">
                  <a:moveTo>
                    <a:pt x="3040" y="1"/>
                  </a:moveTo>
                  <a:lnTo>
                    <a:pt x="2823" y="2714"/>
                  </a:lnTo>
                  <a:lnTo>
                    <a:pt x="1" y="3854"/>
                  </a:lnTo>
                  <a:lnTo>
                    <a:pt x="2606" y="4397"/>
                  </a:lnTo>
                  <a:lnTo>
                    <a:pt x="2335" y="7056"/>
                  </a:lnTo>
                  <a:lnTo>
                    <a:pt x="4234" y="4668"/>
                  </a:lnTo>
                  <a:lnTo>
                    <a:pt x="6894" y="5211"/>
                  </a:lnTo>
                  <a:lnTo>
                    <a:pt x="5428" y="3203"/>
                  </a:lnTo>
                  <a:lnTo>
                    <a:pt x="7328" y="869"/>
                  </a:lnTo>
                  <a:lnTo>
                    <a:pt x="7328" y="869"/>
                  </a:lnTo>
                  <a:lnTo>
                    <a:pt x="4505" y="2009"/>
                  </a:lnTo>
                  <a:lnTo>
                    <a:pt x="30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2"/>
            <p:cNvSpPr/>
            <p:nvPr/>
          </p:nvSpPr>
          <p:spPr>
            <a:xfrm>
              <a:off x="-7109039" y="950344"/>
              <a:ext cx="142456" cy="137188"/>
            </a:xfrm>
            <a:custGeom>
              <a:rect b="b" l="l" r="r" t="t"/>
              <a:pathLst>
                <a:path extrusionOk="0" fill="none" h="7057" w="7328">
                  <a:moveTo>
                    <a:pt x="3040" y="1"/>
                  </a:moveTo>
                  <a:lnTo>
                    <a:pt x="2823" y="2714"/>
                  </a:lnTo>
                  <a:lnTo>
                    <a:pt x="1" y="3854"/>
                  </a:lnTo>
                  <a:lnTo>
                    <a:pt x="2606" y="4397"/>
                  </a:lnTo>
                  <a:lnTo>
                    <a:pt x="2335" y="7056"/>
                  </a:lnTo>
                  <a:lnTo>
                    <a:pt x="4234" y="4668"/>
                  </a:lnTo>
                  <a:lnTo>
                    <a:pt x="6894" y="5211"/>
                  </a:lnTo>
                  <a:lnTo>
                    <a:pt x="5428" y="3203"/>
                  </a:lnTo>
                  <a:lnTo>
                    <a:pt x="7328" y="869"/>
                  </a:lnTo>
                  <a:lnTo>
                    <a:pt x="4505" y="2009"/>
                  </a:lnTo>
                  <a:lnTo>
                    <a:pt x="30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2"/>
            <p:cNvSpPr/>
            <p:nvPr/>
          </p:nvSpPr>
          <p:spPr>
            <a:xfrm>
              <a:off x="-6783010" y="824800"/>
              <a:ext cx="151943" cy="132950"/>
            </a:xfrm>
            <a:custGeom>
              <a:rect b="b" l="l" r="r" t="t"/>
              <a:pathLst>
                <a:path extrusionOk="0" h="6839" w="7816">
                  <a:moveTo>
                    <a:pt x="3148" y="0"/>
                  </a:moveTo>
                  <a:lnTo>
                    <a:pt x="2877" y="2605"/>
                  </a:lnTo>
                  <a:lnTo>
                    <a:pt x="0" y="3636"/>
                  </a:lnTo>
                  <a:lnTo>
                    <a:pt x="2660" y="4233"/>
                  </a:lnTo>
                  <a:lnTo>
                    <a:pt x="2388" y="6838"/>
                  </a:lnTo>
                  <a:lnTo>
                    <a:pt x="4342" y="4559"/>
                  </a:lnTo>
                  <a:lnTo>
                    <a:pt x="7002" y="5156"/>
                  </a:lnTo>
                  <a:lnTo>
                    <a:pt x="5536" y="3202"/>
                  </a:lnTo>
                  <a:lnTo>
                    <a:pt x="7816" y="814"/>
                  </a:lnTo>
                  <a:lnTo>
                    <a:pt x="4614" y="1954"/>
                  </a:lnTo>
                  <a:lnTo>
                    <a:pt x="3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2"/>
            <p:cNvSpPr/>
            <p:nvPr/>
          </p:nvSpPr>
          <p:spPr>
            <a:xfrm>
              <a:off x="-6783010" y="824800"/>
              <a:ext cx="151943" cy="132950"/>
            </a:xfrm>
            <a:custGeom>
              <a:rect b="b" l="l" r="r" t="t"/>
              <a:pathLst>
                <a:path extrusionOk="0" fill="none" h="6839" w="7816">
                  <a:moveTo>
                    <a:pt x="3148" y="0"/>
                  </a:moveTo>
                  <a:lnTo>
                    <a:pt x="2877" y="2605"/>
                  </a:lnTo>
                  <a:lnTo>
                    <a:pt x="0" y="3636"/>
                  </a:lnTo>
                  <a:lnTo>
                    <a:pt x="2660" y="4233"/>
                  </a:lnTo>
                  <a:lnTo>
                    <a:pt x="2388" y="6838"/>
                  </a:lnTo>
                  <a:lnTo>
                    <a:pt x="4342" y="4559"/>
                  </a:lnTo>
                  <a:lnTo>
                    <a:pt x="7002" y="5156"/>
                  </a:lnTo>
                  <a:lnTo>
                    <a:pt x="5536" y="3202"/>
                  </a:lnTo>
                  <a:lnTo>
                    <a:pt x="7816" y="814"/>
                  </a:lnTo>
                  <a:lnTo>
                    <a:pt x="4614" y="1954"/>
                  </a:lnTo>
                  <a:lnTo>
                    <a:pt x="31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2"/>
            <p:cNvSpPr/>
            <p:nvPr/>
          </p:nvSpPr>
          <p:spPr>
            <a:xfrm>
              <a:off x="-6382080" y="680245"/>
              <a:ext cx="177273" cy="131900"/>
            </a:xfrm>
            <a:custGeom>
              <a:rect b="b" l="l" r="r" t="t"/>
              <a:pathLst>
                <a:path extrusionOk="0" h="6785" w="9119">
                  <a:moveTo>
                    <a:pt x="4071" y="1"/>
                  </a:moveTo>
                  <a:lnTo>
                    <a:pt x="3582" y="2551"/>
                  </a:lnTo>
                  <a:lnTo>
                    <a:pt x="0" y="3691"/>
                  </a:lnTo>
                  <a:lnTo>
                    <a:pt x="3257" y="4180"/>
                  </a:lnTo>
                  <a:lnTo>
                    <a:pt x="2768" y="6785"/>
                  </a:lnTo>
                  <a:lnTo>
                    <a:pt x="5265" y="4451"/>
                  </a:lnTo>
                  <a:lnTo>
                    <a:pt x="8358" y="5048"/>
                  </a:lnTo>
                  <a:lnTo>
                    <a:pt x="6784" y="3094"/>
                  </a:lnTo>
                  <a:lnTo>
                    <a:pt x="9118" y="923"/>
                  </a:lnTo>
                  <a:lnTo>
                    <a:pt x="5753" y="1900"/>
                  </a:lnTo>
                  <a:lnTo>
                    <a:pt x="41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2"/>
            <p:cNvSpPr/>
            <p:nvPr/>
          </p:nvSpPr>
          <p:spPr>
            <a:xfrm>
              <a:off x="-6382080" y="680245"/>
              <a:ext cx="177273" cy="131900"/>
            </a:xfrm>
            <a:custGeom>
              <a:rect b="b" l="l" r="r" t="t"/>
              <a:pathLst>
                <a:path extrusionOk="0" fill="none" h="6785" w="9119">
                  <a:moveTo>
                    <a:pt x="4071" y="1"/>
                  </a:moveTo>
                  <a:lnTo>
                    <a:pt x="3582" y="2551"/>
                  </a:lnTo>
                  <a:lnTo>
                    <a:pt x="0" y="3691"/>
                  </a:lnTo>
                  <a:lnTo>
                    <a:pt x="3257" y="4180"/>
                  </a:lnTo>
                  <a:lnTo>
                    <a:pt x="2768" y="6785"/>
                  </a:lnTo>
                  <a:lnTo>
                    <a:pt x="5265" y="4451"/>
                  </a:lnTo>
                  <a:lnTo>
                    <a:pt x="8358" y="5048"/>
                  </a:lnTo>
                  <a:lnTo>
                    <a:pt x="6784" y="3094"/>
                  </a:lnTo>
                  <a:lnTo>
                    <a:pt x="9118" y="923"/>
                  </a:lnTo>
                  <a:lnTo>
                    <a:pt x="9118" y="923"/>
                  </a:lnTo>
                  <a:lnTo>
                    <a:pt x="5753" y="1900"/>
                  </a:lnTo>
                  <a:lnTo>
                    <a:pt x="412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2"/>
            <p:cNvSpPr/>
            <p:nvPr/>
          </p:nvSpPr>
          <p:spPr>
            <a:xfrm>
              <a:off x="-6009648" y="595836"/>
              <a:ext cx="130851" cy="119245"/>
            </a:xfrm>
            <a:custGeom>
              <a:rect b="b" l="l" r="r" t="t"/>
              <a:pathLst>
                <a:path extrusionOk="0" h="6134" w="6731">
                  <a:moveTo>
                    <a:pt x="2931" y="1"/>
                  </a:moveTo>
                  <a:lnTo>
                    <a:pt x="2660" y="2334"/>
                  </a:lnTo>
                  <a:lnTo>
                    <a:pt x="1" y="2823"/>
                  </a:lnTo>
                  <a:lnTo>
                    <a:pt x="2552" y="3800"/>
                  </a:lnTo>
                  <a:lnTo>
                    <a:pt x="2280" y="6134"/>
                  </a:lnTo>
                  <a:lnTo>
                    <a:pt x="4017" y="4397"/>
                  </a:lnTo>
                  <a:lnTo>
                    <a:pt x="6405" y="5482"/>
                  </a:lnTo>
                  <a:lnTo>
                    <a:pt x="5102" y="3366"/>
                  </a:lnTo>
                  <a:lnTo>
                    <a:pt x="6731" y="1792"/>
                  </a:lnTo>
                  <a:lnTo>
                    <a:pt x="6731" y="1792"/>
                  </a:lnTo>
                  <a:lnTo>
                    <a:pt x="4288" y="2117"/>
                  </a:lnTo>
                  <a:lnTo>
                    <a:pt x="29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2"/>
            <p:cNvSpPr/>
            <p:nvPr/>
          </p:nvSpPr>
          <p:spPr>
            <a:xfrm>
              <a:off x="-6009648" y="595836"/>
              <a:ext cx="130851" cy="119245"/>
            </a:xfrm>
            <a:custGeom>
              <a:rect b="b" l="l" r="r" t="t"/>
              <a:pathLst>
                <a:path extrusionOk="0" fill="none" h="6134" w="6731">
                  <a:moveTo>
                    <a:pt x="2931" y="1"/>
                  </a:moveTo>
                  <a:lnTo>
                    <a:pt x="2660" y="2334"/>
                  </a:lnTo>
                  <a:lnTo>
                    <a:pt x="2660" y="2334"/>
                  </a:lnTo>
                  <a:lnTo>
                    <a:pt x="1" y="2823"/>
                  </a:lnTo>
                  <a:lnTo>
                    <a:pt x="2552" y="3800"/>
                  </a:lnTo>
                  <a:lnTo>
                    <a:pt x="2280" y="6134"/>
                  </a:lnTo>
                  <a:lnTo>
                    <a:pt x="4017" y="4397"/>
                  </a:lnTo>
                  <a:lnTo>
                    <a:pt x="6405" y="5482"/>
                  </a:lnTo>
                  <a:lnTo>
                    <a:pt x="5102" y="3366"/>
                  </a:lnTo>
                  <a:lnTo>
                    <a:pt x="6731" y="1792"/>
                  </a:lnTo>
                  <a:lnTo>
                    <a:pt x="6731" y="1792"/>
                  </a:lnTo>
                  <a:lnTo>
                    <a:pt x="4288" y="2117"/>
                  </a:lnTo>
                  <a:lnTo>
                    <a:pt x="29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2"/>
            <p:cNvSpPr/>
            <p:nvPr/>
          </p:nvSpPr>
          <p:spPr>
            <a:xfrm>
              <a:off x="-5746936" y="590568"/>
              <a:ext cx="84428" cy="115026"/>
            </a:xfrm>
            <a:custGeom>
              <a:rect b="b" l="l" r="r" t="t"/>
              <a:pathLst>
                <a:path extrusionOk="0" h="5917" w="4343">
                  <a:moveTo>
                    <a:pt x="1629" y="0"/>
                  </a:moveTo>
                  <a:lnTo>
                    <a:pt x="1683" y="2063"/>
                  </a:lnTo>
                  <a:lnTo>
                    <a:pt x="1" y="1846"/>
                  </a:lnTo>
                  <a:lnTo>
                    <a:pt x="1738" y="3365"/>
                  </a:lnTo>
                  <a:lnTo>
                    <a:pt x="1738" y="5482"/>
                  </a:lnTo>
                  <a:lnTo>
                    <a:pt x="2715" y="4342"/>
                  </a:lnTo>
                  <a:lnTo>
                    <a:pt x="4180" y="5916"/>
                  </a:lnTo>
                  <a:lnTo>
                    <a:pt x="3257" y="3691"/>
                  </a:lnTo>
                  <a:lnTo>
                    <a:pt x="3637" y="3582"/>
                  </a:lnTo>
                  <a:lnTo>
                    <a:pt x="4017" y="3420"/>
                  </a:lnTo>
                  <a:lnTo>
                    <a:pt x="4126" y="3257"/>
                  </a:lnTo>
                  <a:lnTo>
                    <a:pt x="4234" y="3094"/>
                  </a:lnTo>
                  <a:lnTo>
                    <a:pt x="4343" y="2768"/>
                  </a:lnTo>
                  <a:lnTo>
                    <a:pt x="3963" y="2551"/>
                  </a:lnTo>
                  <a:lnTo>
                    <a:pt x="3529" y="2443"/>
                  </a:lnTo>
                  <a:lnTo>
                    <a:pt x="3094" y="2334"/>
                  </a:lnTo>
                  <a:lnTo>
                    <a:pt x="2606" y="2280"/>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2"/>
            <p:cNvSpPr/>
            <p:nvPr/>
          </p:nvSpPr>
          <p:spPr>
            <a:xfrm>
              <a:off x="-5746936" y="590568"/>
              <a:ext cx="84428" cy="115026"/>
            </a:xfrm>
            <a:custGeom>
              <a:rect b="b" l="l" r="r" t="t"/>
              <a:pathLst>
                <a:path extrusionOk="0" fill="none" h="5917" w="4343">
                  <a:moveTo>
                    <a:pt x="1629" y="0"/>
                  </a:moveTo>
                  <a:lnTo>
                    <a:pt x="1683" y="2063"/>
                  </a:lnTo>
                  <a:lnTo>
                    <a:pt x="1683" y="2063"/>
                  </a:lnTo>
                  <a:lnTo>
                    <a:pt x="1" y="1846"/>
                  </a:lnTo>
                  <a:lnTo>
                    <a:pt x="1738" y="3365"/>
                  </a:lnTo>
                  <a:lnTo>
                    <a:pt x="1738" y="5482"/>
                  </a:lnTo>
                  <a:lnTo>
                    <a:pt x="2715" y="4342"/>
                  </a:lnTo>
                  <a:lnTo>
                    <a:pt x="4180" y="5916"/>
                  </a:lnTo>
                  <a:lnTo>
                    <a:pt x="3257" y="3691"/>
                  </a:lnTo>
                  <a:lnTo>
                    <a:pt x="3257" y="3691"/>
                  </a:lnTo>
                  <a:lnTo>
                    <a:pt x="3637" y="3582"/>
                  </a:lnTo>
                  <a:lnTo>
                    <a:pt x="4017" y="3420"/>
                  </a:lnTo>
                  <a:lnTo>
                    <a:pt x="4017" y="3420"/>
                  </a:lnTo>
                  <a:lnTo>
                    <a:pt x="4126" y="3257"/>
                  </a:lnTo>
                  <a:lnTo>
                    <a:pt x="4234" y="3094"/>
                  </a:lnTo>
                  <a:lnTo>
                    <a:pt x="4343" y="2768"/>
                  </a:lnTo>
                  <a:lnTo>
                    <a:pt x="4343" y="2768"/>
                  </a:lnTo>
                  <a:lnTo>
                    <a:pt x="3963" y="2551"/>
                  </a:lnTo>
                  <a:lnTo>
                    <a:pt x="3529" y="2443"/>
                  </a:lnTo>
                  <a:lnTo>
                    <a:pt x="3094" y="2334"/>
                  </a:lnTo>
                  <a:lnTo>
                    <a:pt x="2606" y="2280"/>
                  </a:lnTo>
                  <a:lnTo>
                    <a:pt x="16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2"/>
            <p:cNvSpPr/>
            <p:nvPr/>
          </p:nvSpPr>
          <p:spPr>
            <a:xfrm>
              <a:off x="-7354857" y="1334401"/>
              <a:ext cx="132950" cy="141387"/>
            </a:xfrm>
            <a:custGeom>
              <a:rect b="b" l="l" r="r" t="t"/>
              <a:pathLst>
                <a:path extrusionOk="0" h="7273" w="6839">
                  <a:moveTo>
                    <a:pt x="2768" y="0"/>
                  </a:moveTo>
                  <a:lnTo>
                    <a:pt x="2551" y="2714"/>
                  </a:lnTo>
                  <a:lnTo>
                    <a:pt x="0" y="3962"/>
                  </a:lnTo>
                  <a:lnTo>
                    <a:pt x="2442" y="4451"/>
                  </a:lnTo>
                  <a:lnTo>
                    <a:pt x="2225" y="7273"/>
                  </a:lnTo>
                  <a:lnTo>
                    <a:pt x="3962" y="4776"/>
                  </a:lnTo>
                  <a:lnTo>
                    <a:pt x="6459" y="5210"/>
                  </a:lnTo>
                  <a:lnTo>
                    <a:pt x="6459" y="5210"/>
                  </a:lnTo>
                  <a:lnTo>
                    <a:pt x="5047" y="3202"/>
                  </a:lnTo>
                  <a:lnTo>
                    <a:pt x="6839" y="760"/>
                  </a:lnTo>
                  <a:lnTo>
                    <a:pt x="4179" y="2008"/>
                  </a:lnTo>
                  <a:lnTo>
                    <a:pt x="27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2"/>
            <p:cNvSpPr/>
            <p:nvPr/>
          </p:nvSpPr>
          <p:spPr>
            <a:xfrm>
              <a:off x="-7354857" y="1334401"/>
              <a:ext cx="132950" cy="141387"/>
            </a:xfrm>
            <a:custGeom>
              <a:rect b="b" l="l" r="r" t="t"/>
              <a:pathLst>
                <a:path extrusionOk="0" fill="none" h="7273" w="6839">
                  <a:moveTo>
                    <a:pt x="2768" y="0"/>
                  </a:moveTo>
                  <a:lnTo>
                    <a:pt x="2551" y="2714"/>
                  </a:lnTo>
                  <a:lnTo>
                    <a:pt x="0" y="3962"/>
                  </a:lnTo>
                  <a:lnTo>
                    <a:pt x="2442" y="4451"/>
                  </a:lnTo>
                  <a:lnTo>
                    <a:pt x="2225" y="7273"/>
                  </a:lnTo>
                  <a:lnTo>
                    <a:pt x="3962" y="4776"/>
                  </a:lnTo>
                  <a:lnTo>
                    <a:pt x="6459" y="5210"/>
                  </a:lnTo>
                  <a:lnTo>
                    <a:pt x="5047" y="3202"/>
                  </a:lnTo>
                  <a:lnTo>
                    <a:pt x="6839" y="760"/>
                  </a:lnTo>
                  <a:lnTo>
                    <a:pt x="4179" y="2008"/>
                  </a:lnTo>
                  <a:lnTo>
                    <a:pt x="27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2"/>
            <p:cNvSpPr/>
            <p:nvPr/>
          </p:nvSpPr>
          <p:spPr>
            <a:xfrm>
              <a:off x="-7173385" y="1383973"/>
              <a:ext cx="138218" cy="140357"/>
            </a:xfrm>
            <a:custGeom>
              <a:rect b="b" l="l" r="r" t="t"/>
              <a:pathLst>
                <a:path extrusionOk="0" h="7220" w="7110">
                  <a:moveTo>
                    <a:pt x="2931" y="1"/>
                  </a:moveTo>
                  <a:lnTo>
                    <a:pt x="2659" y="2769"/>
                  </a:lnTo>
                  <a:lnTo>
                    <a:pt x="0" y="4017"/>
                  </a:lnTo>
                  <a:lnTo>
                    <a:pt x="2551" y="4451"/>
                  </a:lnTo>
                  <a:lnTo>
                    <a:pt x="2280" y="7219"/>
                  </a:lnTo>
                  <a:lnTo>
                    <a:pt x="2280" y="7219"/>
                  </a:lnTo>
                  <a:lnTo>
                    <a:pt x="4125" y="4723"/>
                  </a:lnTo>
                  <a:lnTo>
                    <a:pt x="6676" y="5211"/>
                  </a:lnTo>
                  <a:lnTo>
                    <a:pt x="5265" y="3203"/>
                  </a:lnTo>
                  <a:lnTo>
                    <a:pt x="7110" y="761"/>
                  </a:lnTo>
                  <a:lnTo>
                    <a:pt x="4342" y="2009"/>
                  </a:lnTo>
                  <a:lnTo>
                    <a:pt x="29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2"/>
            <p:cNvSpPr/>
            <p:nvPr/>
          </p:nvSpPr>
          <p:spPr>
            <a:xfrm>
              <a:off x="-7173385" y="1383973"/>
              <a:ext cx="138218" cy="140357"/>
            </a:xfrm>
            <a:custGeom>
              <a:rect b="b" l="l" r="r" t="t"/>
              <a:pathLst>
                <a:path extrusionOk="0" fill="none" h="7220" w="7110">
                  <a:moveTo>
                    <a:pt x="2931" y="1"/>
                  </a:moveTo>
                  <a:lnTo>
                    <a:pt x="2659" y="2769"/>
                  </a:lnTo>
                  <a:lnTo>
                    <a:pt x="0" y="4017"/>
                  </a:lnTo>
                  <a:lnTo>
                    <a:pt x="2551" y="4451"/>
                  </a:lnTo>
                  <a:lnTo>
                    <a:pt x="2280" y="7219"/>
                  </a:lnTo>
                  <a:lnTo>
                    <a:pt x="4125" y="4723"/>
                  </a:lnTo>
                  <a:lnTo>
                    <a:pt x="6676" y="5211"/>
                  </a:lnTo>
                  <a:lnTo>
                    <a:pt x="5265" y="3203"/>
                  </a:lnTo>
                  <a:lnTo>
                    <a:pt x="7110" y="761"/>
                  </a:lnTo>
                  <a:lnTo>
                    <a:pt x="4342" y="2009"/>
                  </a:lnTo>
                  <a:lnTo>
                    <a:pt x="29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2"/>
            <p:cNvSpPr/>
            <p:nvPr/>
          </p:nvSpPr>
          <p:spPr>
            <a:xfrm>
              <a:off x="-6856863" y="1245774"/>
              <a:ext cx="143506" cy="137169"/>
            </a:xfrm>
            <a:custGeom>
              <a:rect b="b" l="l" r="r" t="t"/>
              <a:pathLst>
                <a:path extrusionOk="0" h="7056" w="7382">
                  <a:moveTo>
                    <a:pt x="3094" y="0"/>
                  </a:moveTo>
                  <a:lnTo>
                    <a:pt x="2822" y="2660"/>
                  </a:lnTo>
                  <a:lnTo>
                    <a:pt x="0" y="3854"/>
                  </a:lnTo>
                  <a:lnTo>
                    <a:pt x="2660" y="4342"/>
                  </a:lnTo>
                  <a:lnTo>
                    <a:pt x="2334" y="7056"/>
                  </a:lnTo>
                  <a:lnTo>
                    <a:pt x="4288" y="4613"/>
                  </a:lnTo>
                  <a:lnTo>
                    <a:pt x="6947" y="5102"/>
                  </a:lnTo>
                  <a:lnTo>
                    <a:pt x="5482" y="3148"/>
                  </a:lnTo>
                  <a:lnTo>
                    <a:pt x="7381" y="814"/>
                  </a:lnTo>
                  <a:lnTo>
                    <a:pt x="4559" y="1954"/>
                  </a:lnTo>
                  <a:lnTo>
                    <a:pt x="30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2"/>
            <p:cNvSpPr/>
            <p:nvPr/>
          </p:nvSpPr>
          <p:spPr>
            <a:xfrm>
              <a:off x="-6856863" y="1245774"/>
              <a:ext cx="143506" cy="137169"/>
            </a:xfrm>
            <a:custGeom>
              <a:rect b="b" l="l" r="r" t="t"/>
              <a:pathLst>
                <a:path extrusionOk="0" fill="none" h="7056" w="7382">
                  <a:moveTo>
                    <a:pt x="3094" y="0"/>
                  </a:moveTo>
                  <a:lnTo>
                    <a:pt x="2822" y="2660"/>
                  </a:lnTo>
                  <a:lnTo>
                    <a:pt x="0" y="3854"/>
                  </a:lnTo>
                  <a:lnTo>
                    <a:pt x="2660" y="4342"/>
                  </a:lnTo>
                  <a:lnTo>
                    <a:pt x="2334" y="7056"/>
                  </a:lnTo>
                  <a:lnTo>
                    <a:pt x="4288" y="4613"/>
                  </a:lnTo>
                  <a:lnTo>
                    <a:pt x="6947" y="5102"/>
                  </a:lnTo>
                  <a:lnTo>
                    <a:pt x="5482" y="3148"/>
                  </a:lnTo>
                  <a:lnTo>
                    <a:pt x="7381" y="814"/>
                  </a:lnTo>
                  <a:lnTo>
                    <a:pt x="4559" y="1954"/>
                  </a:lnTo>
                  <a:lnTo>
                    <a:pt x="309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2"/>
            <p:cNvSpPr/>
            <p:nvPr/>
          </p:nvSpPr>
          <p:spPr>
            <a:xfrm>
              <a:off x="-6518199" y="1102268"/>
              <a:ext cx="196266" cy="139307"/>
            </a:xfrm>
            <a:custGeom>
              <a:rect b="b" l="l" r="r" t="t"/>
              <a:pathLst>
                <a:path extrusionOk="0" h="7166" w="10096">
                  <a:moveTo>
                    <a:pt x="4560" y="1"/>
                  </a:moveTo>
                  <a:lnTo>
                    <a:pt x="3963" y="2715"/>
                  </a:lnTo>
                  <a:lnTo>
                    <a:pt x="1" y="4234"/>
                  </a:lnTo>
                  <a:lnTo>
                    <a:pt x="3583" y="4397"/>
                  </a:lnTo>
                  <a:lnTo>
                    <a:pt x="2932" y="7165"/>
                  </a:lnTo>
                  <a:lnTo>
                    <a:pt x="5700" y="4560"/>
                  </a:lnTo>
                  <a:lnTo>
                    <a:pt x="9119" y="4831"/>
                  </a:lnTo>
                  <a:lnTo>
                    <a:pt x="7436" y="2986"/>
                  </a:lnTo>
                  <a:lnTo>
                    <a:pt x="10096" y="489"/>
                  </a:lnTo>
                  <a:lnTo>
                    <a:pt x="6351" y="1846"/>
                  </a:lnTo>
                  <a:lnTo>
                    <a:pt x="45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2"/>
            <p:cNvSpPr/>
            <p:nvPr/>
          </p:nvSpPr>
          <p:spPr>
            <a:xfrm>
              <a:off x="-6518199" y="1102268"/>
              <a:ext cx="196266" cy="139307"/>
            </a:xfrm>
            <a:custGeom>
              <a:rect b="b" l="l" r="r" t="t"/>
              <a:pathLst>
                <a:path extrusionOk="0" fill="none" h="7166" w="10096">
                  <a:moveTo>
                    <a:pt x="4560" y="1"/>
                  </a:moveTo>
                  <a:lnTo>
                    <a:pt x="3963" y="2715"/>
                  </a:lnTo>
                  <a:lnTo>
                    <a:pt x="3963" y="2715"/>
                  </a:lnTo>
                  <a:lnTo>
                    <a:pt x="1" y="4234"/>
                  </a:lnTo>
                  <a:lnTo>
                    <a:pt x="3583" y="4397"/>
                  </a:lnTo>
                  <a:lnTo>
                    <a:pt x="2932" y="7165"/>
                  </a:lnTo>
                  <a:lnTo>
                    <a:pt x="5700" y="4560"/>
                  </a:lnTo>
                  <a:lnTo>
                    <a:pt x="9119" y="4831"/>
                  </a:lnTo>
                  <a:lnTo>
                    <a:pt x="7436" y="2986"/>
                  </a:lnTo>
                  <a:lnTo>
                    <a:pt x="10096" y="489"/>
                  </a:lnTo>
                  <a:lnTo>
                    <a:pt x="10096" y="489"/>
                  </a:lnTo>
                  <a:lnTo>
                    <a:pt x="6351" y="1846"/>
                  </a:lnTo>
                  <a:lnTo>
                    <a:pt x="45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2"/>
            <p:cNvSpPr/>
            <p:nvPr/>
          </p:nvSpPr>
          <p:spPr>
            <a:xfrm>
              <a:off x="-6101444" y="973555"/>
              <a:ext cx="155131" cy="126632"/>
            </a:xfrm>
            <a:custGeom>
              <a:rect b="b" l="l" r="r" t="t"/>
              <a:pathLst>
                <a:path extrusionOk="0" h="6514" w="7980">
                  <a:moveTo>
                    <a:pt x="3583" y="1"/>
                  </a:moveTo>
                  <a:lnTo>
                    <a:pt x="3203" y="2497"/>
                  </a:lnTo>
                  <a:lnTo>
                    <a:pt x="1" y="3366"/>
                  </a:lnTo>
                  <a:lnTo>
                    <a:pt x="2932" y="4017"/>
                  </a:lnTo>
                  <a:lnTo>
                    <a:pt x="2552" y="6513"/>
                  </a:lnTo>
                  <a:lnTo>
                    <a:pt x="4668" y="4451"/>
                  </a:lnTo>
                  <a:lnTo>
                    <a:pt x="7436" y="5211"/>
                  </a:lnTo>
                  <a:lnTo>
                    <a:pt x="5971" y="3203"/>
                  </a:lnTo>
                  <a:lnTo>
                    <a:pt x="7979" y="1249"/>
                  </a:lnTo>
                  <a:lnTo>
                    <a:pt x="5048" y="1954"/>
                  </a:lnTo>
                  <a:lnTo>
                    <a:pt x="35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2"/>
            <p:cNvSpPr/>
            <p:nvPr/>
          </p:nvSpPr>
          <p:spPr>
            <a:xfrm>
              <a:off x="-6101444" y="973555"/>
              <a:ext cx="155131" cy="126632"/>
            </a:xfrm>
            <a:custGeom>
              <a:rect b="b" l="l" r="r" t="t"/>
              <a:pathLst>
                <a:path extrusionOk="0" fill="none" h="6514" w="7980">
                  <a:moveTo>
                    <a:pt x="3583" y="1"/>
                  </a:moveTo>
                  <a:lnTo>
                    <a:pt x="3203" y="2497"/>
                  </a:lnTo>
                  <a:lnTo>
                    <a:pt x="3203" y="2497"/>
                  </a:lnTo>
                  <a:lnTo>
                    <a:pt x="1" y="3366"/>
                  </a:lnTo>
                  <a:lnTo>
                    <a:pt x="2932" y="4017"/>
                  </a:lnTo>
                  <a:lnTo>
                    <a:pt x="2552" y="6513"/>
                  </a:lnTo>
                  <a:lnTo>
                    <a:pt x="4668" y="4451"/>
                  </a:lnTo>
                  <a:lnTo>
                    <a:pt x="7436" y="5211"/>
                  </a:lnTo>
                  <a:lnTo>
                    <a:pt x="5971" y="3203"/>
                  </a:lnTo>
                  <a:lnTo>
                    <a:pt x="7979" y="1249"/>
                  </a:lnTo>
                  <a:lnTo>
                    <a:pt x="7979" y="1249"/>
                  </a:lnTo>
                  <a:lnTo>
                    <a:pt x="5048" y="1954"/>
                  </a:lnTo>
                  <a:lnTo>
                    <a:pt x="35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2"/>
            <p:cNvSpPr/>
            <p:nvPr/>
          </p:nvSpPr>
          <p:spPr>
            <a:xfrm>
              <a:off x="-5781753" y="919745"/>
              <a:ext cx="104471" cy="113977"/>
            </a:xfrm>
            <a:custGeom>
              <a:rect b="b" l="l" r="r" t="t"/>
              <a:pathLst>
                <a:path extrusionOk="0" h="5863" w="5374">
                  <a:moveTo>
                    <a:pt x="2280" y="1"/>
                  </a:moveTo>
                  <a:lnTo>
                    <a:pt x="2172" y="2226"/>
                  </a:lnTo>
                  <a:lnTo>
                    <a:pt x="1" y="2443"/>
                  </a:lnTo>
                  <a:lnTo>
                    <a:pt x="2117" y="3583"/>
                  </a:lnTo>
                  <a:lnTo>
                    <a:pt x="2009" y="5862"/>
                  </a:lnTo>
                  <a:lnTo>
                    <a:pt x="3366" y="4343"/>
                  </a:lnTo>
                  <a:lnTo>
                    <a:pt x="5320" y="5591"/>
                  </a:lnTo>
                  <a:lnTo>
                    <a:pt x="4180" y="3474"/>
                  </a:lnTo>
                  <a:lnTo>
                    <a:pt x="5374" y="2117"/>
                  </a:lnTo>
                  <a:lnTo>
                    <a:pt x="4397" y="2117"/>
                  </a:lnTo>
                  <a:lnTo>
                    <a:pt x="3420" y="2172"/>
                  </a:lnTo>
                  <a:lnTo>
                    <a:pt x="22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2"/>
            <p:cNvSpPr/>
            <p:nvPr/>
          </p:nvSpPr>
          <p:spPr>
            <a:xfrm>
              <a:off x="-5781753" y="919745"/>
              <a:ext cx="104471" cy="113977"/>
            </a:xfrm>
            <a:custGeom>
              <a:rect b="b" l="l" r="r" t="t"/>
              <a:pathLst>
                <a:path extrusionOk="0" fill="none" h="5863" w="5374">
                  <a:moveTo>
                    <a:pt x="2280" y="1"/>
                  </a:moveTo>
                  <a:lnTo>
                    <a:pt x="2172" y="2226"/>
                  </a:lnTo>
                  <a:lnTo>
                    <a:pt x="2172" y="2226"/>
                  </a:lnTo>
                  <a:lnTo>
                    <a:pt x="1" y="2443"/>
                  </a:lnTo>
                  <a:lnTo>
                    <a:pt x="2117" y="3583"/>
                  </a:lnTo>
                  <a:lnTo>
                    <a:pt x="2009" y="5862"/>
                  </a:lnTo>
                  <a:lnTo>
                    <a:pt x="3366" y="4343"/>
                  </a:lnTo>
                  <a:lnTo>
                    <a:pt x="5320" y="5591"/>
                  </a:lnTo>
                  <a:lnTo>
                    <a:pt x="4180" y="3474"/>
                  </a:lnTo>
                  <a:lnTo>
                    <a:pt x="5374" y="2117"/>
                  </a:lnTo>
                  <a:lnTo>
                    <a:pt x="5374" y="2117"/>
                  </a:lnTo>
                  <a:lnTo>
                    <a:pt x="4397" y="2117"/>
                  </a:lnTo>
                  <a:lnTo>
                    <a:pt x="3420" y="2172"/>
                  </a:lnTo>
                  <a:lnTo>
                    <a:pt x="22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2"/>
            <p:cNvSpPr/>
            <p:nvPr/>
          </p:nvSpPr>
          <p:spPr>
            <a:xfrm>
              <a:off x="-7046792" y="1194063"/>
              <a:ext cx="142456" cy="138238"/>
            </a:xfrm>
            <a:custGeom>
              <a:rect b="b" l="l" r="r" t="t"/>
              <a:pathLst>
                <a:path extrusionOk="0" h="7111" w="7328">
                  <a:moveTo>
                    <a:pt x="3040" y="1"/>
                  </a:moveTo>
                  <a:lnTo>
                    <a:pt x="2769" y="2714"/>
                  </a:lnTo>
                  <a:lnTo>
                    <a:pt x="1" y="3908"/>
                  </a:lnTo>
                  <a:lnTo>
                    <a:pt x="2606" y="4397"/>
                  </a:lnTo>
                  <a:lnTo>
                    <a:pt x="2335" y="7111"/>
                  </a:lnTo>
                  <a:lnTo>
                    <a:pt x="2335" y="7111"/>
                  </a:lnTo>
                  <a:lnTo>
                    <a:pt x="4234" y="4668"/>
                  </a:lnTo>
                  <a:lnTo>
                    <a:pt x="6839" y="5157"/>
                  </a:lnTo>
                  <a:lnTo>
                    <a:pt x="6839" y="5157"/>
                  </a:lnTo>
                  <a:lnTo>
                    <a:pt x="5428" y="3203"/>
                  </a:lnTo>
                  <a:lnTo>
                    <a:pt x="7328" y="815"/>
                  </a:lnTo>
                  <a:lnTo>
                    <a:pt x="4506" y="1955"/>
                  </a:lnTo>
                  <a:lnTo>
                    <a:pt x="30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2"/>
            <p:cNvSpPr/>
            <p:nvPr/>
          </p:nvSpPr>
          <p:spPr>
            <a:xfrm>
              <a:off x="-7046792" y="1194063"/>
              <a:ext cx="142456" cy="138238"/>
            </a:xfrm>
            <a:custGeom>
              <a:rect b="b" l="l" r="r" t="t"/>
              <a:pathLst>
                <a:path extrusionOk="0" fill="none" h="7111" w="7328">
                  <a:moveTo>
                    <a:pt x="3040" y="1"/>
                  </a:moveTo>
                  <a:lnTo>
                    <a:pt x="2769" y="2714"/>
                  </a:lnTo>
                  <a:lnTo>
                    <a:pt x="1" y="3908"/>
                  </a:lnTo>
                  <a:lnTo>
                    <a:pt x="2606" y="4397"/>
                  </a:lnTo>
                  <a:lnTo>
                    <a:pt x="2335" y="7111"/>
                  </a:lnTo>
                  <a:lnTo>
                    <a:pt x="4234" y="4668"/>
                  </a:lnTo>
                  <a:lnTo>
                    <a:pt x="6839" y="5157"/>
                  </a:lnTo>
                  <a:lnTo>
                    <a:pt x="5428" y="3203"/>
                  </a:lnTo>
                  <a:lnTo>
                    <a:pt x="7328" y="815"/>
                  </a:lnTo>
                  <a:lnTo>
                    <a:pt x="4506" y="1955"/>
                  </a:lnTo>
                  <a:lnTo>
                    <a:pt x="30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2"/>
            <p:cNvSpPr/>
            <p:nvPr/>
          </p:nvSpPr>
          <p:spPr>
            <a:xfrm>
              <a:off x="-6721813" y="1063232"/>
              <a:ext cx="150893" cy="134019"/>
            </a:xfrm>
            <a:custGeom>
              <a:rect b="b" l="l" r="r" t="t"/>
              <a:pathLst>
                <a:path extrusionOk="0" h="6894" w="7762">
                  <a:moveTo>
                    <a:pt x="3148" y="1"/>
                  </a:moveTo>
                  <a:lnTo>
                    <a:pt x="2822" y="2606"/>
                  </a:lnTo>
                  <a:lnTo>
                    <a:pt x="0" y="3746"/>
                  </a:lnTo>
                  <a:lnTo>
                    <a:pt x="2660" y="4234"/>
                  </a:lnTo>
                  <a:lnTo>
                    <a:pt x="2334" y="6894"/>
                  </a:lnTo>
                  <a:lnTo>
                    <a:pt x="4288" y="4614"/>
                  </a:lnTo>
                  <a:lnTo>
                    <a:pt x="6947" y="5157"/>
                  </a:lnTo>
                  <a:lnTo>
                    <a:pt x="5482" y="3149"/>
                  </a:lnTo>
                  <a:lnTo>
                    <a:pt x="7761" y="761"/>
                  </a:lnTo>
                  <a:lnTo>
                    <a:pt x="4613" y="1955"/>
                  </a:lnTo>
                  <a:lnTo>
                    <a:pt x="3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2"/>
            <p:cNvSpPr/>
            <p:nvPr/>
          </p:nvSpPr>
          <p:spPr>
            <a:xfrm>
              <a:off x="-6721813" y="1063232"/>
              <a:ext cx="150893" cy="134019"/>
            </a:xfrm>
            <a:custGeom>
              <a:rect b="b" l="l" r="r" t="t"/>
              <a:pathLst>
                <a:path extrusionOk="0" fill="none" h="6894" w="7762">
                  <a:moveTo>
                    <a:pt x="3148" y="1"/>
                  </a:moveTo>
                  <a:lnTo>
                    <a:pt x="2822" y="2606"/>
                  </a:lnTo>
                  <a:lnTo>
                    <a:pt x="0" y="3746"/>
                  </a:lnTo>
                  <a:lnTo>
                    <a:pt x="2660" y="4234"/>
                  </a:lnTo>
                  <a:lnTo>
                    <a:pt x="2334" y="6894"/>
                  </a:lnTo>
                  <a:lnTo>
                    <a:pt x="4288" y="4614"/>
                  </a:lnTo>
                  <a:lnTo>
                    <a:pt x="6947" y="5157"/>
                  </a:lnTo>
                  <a:lnTo>
                    <a:pt x="5482" y="3149"/>
                  </a:lnTo>
                  <a:lnTo>
                    <a:pt x="7761" y="761"/>
                  </a:lnTo>
                  <a:lnTo>
                    <a:pt x="4613" y="1955"/>
                  </a:lnTo>
                  <a:lnTo>
                    <a:pt x="314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2"/>
            <p:cNvSpPr/>
            <p:nvPr/>
          </p:nvSpPr>
          <p:spPr>
            <a:xfrm>
              <a:off x="-6323002" y="912358"/>
              <a:ext cx="177273" cy="134019"/>
            </a:xfrm>
            <a:custGeom>
              <a:rect b="b" l="l" r="r" t="t"/>
              <a:pathLst>
                <a:path extrusionOk="0" h="6894" w="9119">
                  <a:moveTo>
                    <a:pt x="4125" y="1"/>
                  </a:moveTo>
                  <a:lnTo>
                    <a:pt x="4071" y="55"/>
                  </a:lnTo>
                  <a:lnTo>
                    <a:pt x="3583" y="2660"/>
                  </a:lnTo>
                  <a:lnTo>
                    <a:pt x="1" y="3854"/>
                  </a:lnTo>
                  <a:lnTo>
                    <a:pt x="3257" y="4234"/>
                  </a:lnTo>
                  <a:lnTo>
                    <a:pt x="2768" y="6893"/>
                  </a:lnTo>
                  <a:lnTo>
                    <a:pt x="2768" y="6893"/>
                  </a:lnTo>
                  <a:lnTo>
                    <a:pt x="5265" y="4560"/>
                  </a:lnTo>
                  <a:lnTo>
                    <a:pt x="8359" y="5048"/>
                  </a:lnTo>
                  <a:lnTo>
                    <a:pt x="6730" y="3149"/>
                  </a:lnTo>
                  <a:lnTo>
                    <a:pt x="9118" y="923"/>
                  </a:lnTo>
                  <a:lnTo>
                    <a:pt x="5753" y="1955"/>
                  </a:lnTo>
                  <a:lnTo>
                    <a:pt x="41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2"/>
            <p:cNvSpPr/>
            <p:nvPr/>
          </p:nvSpPr>
          <p:spPr>
            <a:xfrm>
              <a:off x="-6323002" y="912358"/>
              <a:ext cx="177273" cy="134019"/>
            </a:xfrm>
            <a:custGeom>
              <a:rect b="b" l="l" r="r" t="t"/>
              <a:pathLst>
                <a:path extrusionOk="0" fill="none" h="6894" w="9119">
                  <a:moveTo>
                    <a:pt x="4071" y="55"/>
                  </a:moveTo>
                  <a:lnTo>
                    <a:pt x="3583" y="2660"/>
                  </a:lnTo>
                  <a:lnTo>
                    <a:pt x="3583" y="2660"/>
                  </a:lnTo>
                  <a:lnTo>
                    <a:pt x="1" y="3854"/>
                  </a:lnTo>
                  <a:lnTo>
                    <a:pt x="3257" y="4234"/>
                  </a:lnTo>
                  <a:lnTo>
                    <a:pt x="2768" y="6893"/>
                  </a:lnTo>
                  <a:lnTo>
                    <a:pt x="5265" y="4560"/>
                  </a:lnTo>
                  <a:lnTo>
                    <a:pt x="8359" y="5048"/>
                  </a:lnTo>
                  <a:lnTo>
                    <a:pt x="6730" y="3149"/>
                  </a:lnTo>
                  <a:lnTo>
                    <a:pt x="9118" y="923"/>
                  </a:lnTo>
                  <a:lnTo>
                    <a:pt x="9118" y="923"/>
                  </a:lnTo>
                  <a:lnTo>
                    <a:pt x="5753" y="1955"/>
                  </a:lnTo>
                  <a:lnTo>
                    <a:pt x="412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2"/>
            <p:cNvSpPr/>
            <p:nvPr/>
          </p:nvSpPr>
          <p:spPr>
            <a:xfrm>
              <a:off x="-5951620" y="824800"/>
              <a:ext cx="129801" cy="119226"/>
            </a:xfrm>
            <a:custGeom>
              <a:rect b="b" l="l" r="r" t="t"/>
              <a:pathLst>
                <a:path extrusionOk="0" h="6133" w="6677">
                  <a:moveTo>
                    <a:pt x="2877" y="0"/>
                  </a:moveTo>
                  <a:lnTo>
                    <a:pt x="2924" y="69"/>
                  </a:lnTo>
                  <a:lnTo>
                    <a:pt x="2932" y="0"/>
                  </a:lnTo>
                  <a:close/>
                  <a:moveTo>
                    <a:pt x="2924" y="69"/>
                  </a:moveTo>
                  <a:lnTo>
                    <a:pt x="2660" y="2334"/>
                  </a:lnTo>
                  <a:lnTo>
                    <a:pt x="1" y="2877"/>
                  </a:lnTo>
                  <a:lnTo>
                    <a:pt x="2497" y="3799"/>
                  </a:lnTo>
                  <a:lnTo>
                    <a:pt x="2226" y="6133"/>
                  </a:lnTo>
                  <a:lnTo>
                    <a:pt x="4017" y="4396"/>
                  </a:lnTo>
                  <a:lnTo>
                    <a:pt x="6351" y="5373"/>
                  </a:lnTo>
                  <a:lnTo>
                    <a:pt x="5048" y="3311"/>
                  </a:lnTo>
                  <a:lnTo>
                    <a:pt x="6676" y="1682"/>
                  </a:lnTo>
                  <a:lnTo>
                    <a:pt x="4234" y="2008"/>
                  </a:lnTo>
                  <a:lnTo>
                    <a:pt x="2924" y="6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2"/>
            <p:cNvSpPr/>
            <p:nvPr/>
          </p:nvSpPr>
          <p:spPr>
            <a:xfrm>
              <a:off x="-5951620" y="824800"/>
              <a:ext cx="129801" cy="119226"/>
            </a:xfrm>
            <a:custGeom>
              <a:rect b="b" l="l" r="r" t="t"/>
              <a:pathLst>
                <a:path extrusionOk="0" fill="none" h="6133" w="6677">
                  <a:moveTo>
                    <a:pt x="2932" y="0"/>
                  </a:moveTo>
                  <a:lnTo>
                    <a:pt x="2660" y="2334"/>
                  </a:lnTo>
                  <a:lnTo>
                    <a:pt x="2660" y="2334"/>
                  </a:lnTo>
                  <a:lnTo>
                    <a:pt x="1" y="2877"/>
                  </a:lnTo>
                  <a:lnTo>
                    <a:pt x="2497" y="3799"/>
                  </a:lnTo>
                  <a:lnTo>
                    <a:pt x="2226" y="6133"/>
                  </a:lnTo>
                  <a:lnTo>
                    <a:pt x="4017" y="4396"/>
                  </a:lnTo>
                  <a:lnTo>
                    <a:pt x="6351" y="5373"/>
                  </a:lnTo>
                  <a:lnTo>
                    <a:pt x="5048" y="3311"/>
                  </a:lnTo>
                  <a:lnTo>
                    <a:pt x="6676" y="1682"/>
                  </a:lnTo>
                  <a:lnTo>
                    <a:pt x="6676" y="1682"/>
                  </a:lnTo>
                  <a:lnTo>
                    <a:pt x="4234" y="2008"/>
                  </a:lnTo>
                  <a:lnTo>
                    <a:pt x="28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2"/>
            <p:cNvSpPr/>
            <p:nvPr/>
          </p:nvSpPr>
          <p:spPr>
            <a:xfrm>
              <a:off x="-5689957" y="814245"/>
              <a:ext cx="83378" cy="113957"/>
            </a:xfrm>
            <a:custGeom>
              <a:rect b="b" l="l" r="r" t="t"/>
              <a:pathLst>
                <a:path extrusionOk="0" h="5862" w="4289">
                  <a:moveTo>
                    <a:pt x="1575" y="0"/>
                  </a:moveTo>
                  <a:lnTo>
                    <a:pt x="1683" y="2063"/>
                  </a:lnTo>
                  <a:lnTo>
                    <a:pt x="1" y="1900"/>
                  </a:lnTo>
                  <a:lnTo>
                    <a:pt x="1683" y="3365"/>
                  </a:lnTo>
                  <a:lnTo>
                    <a:pt x="1737" y="5482"/>
                  </a:lnTo>
                  <a:lnTo>
                    <a:pt x="2660" y="4288"/>
                  </a:lnTo>
                  <a:lnTo>
                    <a:pt x="4180" y="5862"/>
                  </a:lnTo>
                  <a:lnTo>
                    <a:pt x="3203" y="3637"/>
                  </a:lnTo>
                  <a:lnTo>
                    <a:pt x="3583" y="3474"/>
                  </a:lnTo>
                  <a:lnTo>
                    <a:pt x="3963" y="3311"/>
                  </a:lnTo>
                  <a:lnTo>
                    <a:pt x="4071" y="3202"/>
                  </a:lnTo>
                  <a:lnTo>
                    <a:pt x="4180" y="3040"/>
                  </a:lnTo>
                  <a:lnTo>
                    <a:pt x="4288" y="2660"/>
                  </a:lnTo>
                  <a:lnTo>
                    <a:pt x="3908" y="2497"/>
                  </a:lnTo>
                  <a:lnTo>
                    <a:pt x="3474" y="2388"/>
                  </a:lnTo>
                  <a:lnTo>
                    <a:pt x="3040" y="2280"/>
                  </a:lnTo>
                  <a:lnTo>
                    <a:pt x="2606" y="2225"/>
                  </a:lnTo>
                  <a:lnTo>
                    <a:pt x="15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2"/>
            <p:cNvSpPr/>
            <p:nvPr/>
          </p:nvSpPr>
          <p:spPr>
            <a:xfrm>
              <a:off x="-5689957" y="814245"/>
              <a:ext cx="83378" cy="113957"/>
            </a:xfrm>
            <a:custGeom>
              <a:rect b="b" l="l" r="r" t="t"/>
              <a:pathLst>
                <a:path extrusionOk="0" fill="none" h="5862" w="4289">
                  <a:moveTo>
                    <a:pt x="1575" y="0"/>
                  </a:moveTo>
                  <a:lnTo>
                    <a:pt x="1683" y="2063"/>
                  </a:lnTo>
                  <a:lnTo>
                    <a:pt x="1683" y="2063"/>
                  </a:lnTo>
                  <a:lnTo>
                    <a:pt x="1" y="1900"/>
                  </a:lnTo>
                  <a:lnTo>
                    <a:pt x="1683" y="3365"/>
                  </a:lnTo>
                  <a:lnTo>
                    <a:pt x="1737" y="5482"/>
                  </a:lnTo>
                  <a:lnTo>
                    <a:pt x="2660" y="4288"/>
                  </a:lnTo>
                  <a:lnTo>
                    <a:pt x="4180" y="5862"/>
                  </a:lnTo>
                  <a:lnTo>
                    <a:pt x="3203" y="3637"/>
                  </a:lnTo>
                  <a:lnTo>
                    <a:pt x="3203" y="3637"/>
                  </a:lnTo>
                  <a:lnTo>
                    <a:pt x="3583" y="3474"/>
                  </a:lnTo>
                  <a:lnTo>
                    <a:pt x="3963" y="3311"/>
                  </a:lnTo>
                  <a:lnTo>
                    <a:pt x="3963" y="3311"/>
                  </a:lnTo>
                  <a:lnTo>
                    <a:pt x="4071" y="3202"/>
                  </a:lnTo>
                  <a:lnTo>
                    <a:pt x="4180" y="3040"/>
                  </a:lnTo>
                  <a:lnTo>
                    <a:pt x="4288" y="2660"/>
                  </a:lnTo>
                  <a:lnTo>
                    <a:pt x="4288" y="2660"/>
                  </a:lnTo>
                  <a:lnTo>
                    <a:pt x="3908" y="2497"/>
                  </a:lnTo>
                  <a:lnTo>
                    <a:pt x="3474" y="2388"/>
                  </a:lnTo>
                  <a:lnTo>
                    <a:pt x="3040" y="2280"/>
                  </a:lnTo>
                  <a:lnTo>
                    <a:pt x="2606" y="2225"/>
                  </a:lnTo>
                  <a:lnTo>
                    <a:pt x="157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2"/>
            <p:cNvSpPr/>
            <p:nvPr/>
          </p:nvSpPr>
          <p:spPr>
            <a:xfrm>
              <a:off x="-7291561" y="1582338"/>
              <a:ext cx="131900" cy="142456"/>
            </a:xfrm>
            <a:custGeom>
              <a:rect b="b" l="l" r="r" t="t"/>
              <a:pathLst>
                <a:path extrusionOk="0" h="7328" w="6785">
                  <a:moveTo>
                    <a:pt x="2768" y="0"/>
                  </a:moveTo>
                  <a:lnTo>
                    <a:pt x="2551" y="2823"/>
                  </a:lnTo>
                  <a:lnTo>
                    <a:pt x="0" y="4071"/>
                  </a:lnTo>
                  <a:lnTo>
                    <a:pt x="2443" y="4559"/>
                  </a:lnTo>
                  <a:lnTo>
                    <a:pt x="2226" y="7327"/>
                  </a:lnTo>
                  <a:lnTo>
                    <a:pt x="2226" y="7327"/>
                  </a:lnTo>
                  <a:lnTo>
                    <a:pt x="3962" y="4776"/>
                  </a:lnTo>
                  <a:lnTo>
                    <a:pt x="6459" y="5265"/>
                  </a:lnTo>
                  <a:lnTo>
                    <a:pt x="5048" y="3257"/>
                  </a:lnTo>
                  <a:lnTo>
                    <a:pt x="6785" y="760"/>
                  </a:lnTo>
                  <a:lnTo>
                    <a:pt x="4180" y="2009"/>
                  </a:lnTo>
                  <a:lnTo>
                    <a:pt x="27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2"/>
            <p:cNvSpPr/>
            <p:nvPr/>
          </p:nvSpPr>
          <p:spPr>
            <a:xfrm>
              <a:off x="-7291561" y="1582338"/>
              <a:ext cx="131900" cy="142456"/>
            </a:xfrm>
            <a:custGeom>
              <a:rect b="b" l="l" r="r" t="t"/>
              <a:pathLst>
                <a:path extrusionOk="0" fill="none" h="7328" w="6785">
                  <a:moveTo>
                    <a:pt x="2768" y="0"/>
                  </a:moveTo>
                  <a:lnTo>
                    <a:pt x="2551" y="2823"/>
                  </a:lnTo>
                  <a:lnTo>
                    <a:pt x="0" y="4071"/>
                  </a:lnTo>
                  <a:lnTo>
                    <a:pt x="2443" y="4559"/>
                  </a:lnTo>
                  <a:lnTo>
                    <a:pt x="2226" y="7327"/>
                  </a:lnTo>
                  <a:lnTo>
                    <a:pt x="3962" y="4776"/>
                  </a:lnTo>
                  <a:lnTo>
                    <a:pt x="6459" y="5265"/>
                  </a:lnTo>
                  <a:lnTo>
                    <a:pt x="5048" y="3257"/>
                  </a:lnTo>
                  <a:lnTo>
                    <a:pt x="6785" y="760"/>
                  </a:lnTo>
                  <a:lnTo>
                    <a:pt x="4180" y="2009"/>
                  </a:lnTo>
                  <a:lnTo>
                    <a:pt x="27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2"/>
            <p:cNvSpPr/>
            <p:nvPr/>
          </p:nvSpPr>
          <p:spPr>
            <a:xfrm>
              <a:off x="-7111138" y="1629811"/>
              <a:ext cx="138238" cy="141407"/>
            </a:xfrm>
            <a:custGeom>
              <a:rect b="b" l="l" r="r" t="t"/>
              <a:pathLst>
                <a:path extrusionOk="0" h="7274" w="7111">
                  <a:moveTo>
                    <a:pt x="2931" y="1"/>
                  </a:moveTo>
                  <a:lnTo>
                    <a:pt x="2714" y="2769"/>
                  </a:lnTo>
                  <a:lnTo>
                    <a:pt x="0" y="4071"/>
                  </a:lnTo>
                  <a:lnTo>
                    <a:pt x="2551" y="4505"/>
                  </a:lnTo>
                  <a:lnTo>
                    <a:pt x="2334" y="7273"/>
                  </a:lnTo>
                  <a:lnTo>
                    <a:pt x="4125" y="4777"/>
                  </a:lnTo>
                  <a:lnTo>
                    <a:pt x="6676" y="5157"/>
                  </a:lnTo>
                  <a:lnTo>
                    <a:pt x="5265" y="3203"/>
                  </a:lnTo>
                  <a:lnTo>
                    <a:pt x="7110" y="706"/>
                  </a:lnTo>
                  <a:lnTo>
                    <a:pt x="4342" y="2009"/>
                  </a:lnTo>
                  <a:lnTo>
                    <a:pt x="29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2"/>
            <p:cNvSpPr/>
            <p:nvPr/>
          </p:nvSpPr>
          <p:spPr>
            <a:xfrm>
              <a:off x="-7111138" y="1629811"/>
              <a:ext cx="138238" cy="141407"/>
            </a:xfrm>
            <a:custGeom>
              <a:rect b="b" l="l" r="r" t="t"/>
              <a:pathLst>
                <a:path extrusionOk="0" fill="none" h="7274" w="7111">
                  <a:moveTo>
                    <a:pt x="2931" y="1"/>
                  </a:moveTo>
                  <a:lnTo>
                    <a:pt x="2714" y="2769"/>
                  </a:lnTo>
                  <a:lnTo>
                    <a:pt x="0" y="4071"/>
                  </a:lnTo>
                  <a:lnTo>
                    <a:pt x="2551" y="4505"/>
                  </a:lnTo>
                  <a:lnTo>
                    <a:pt x="2334" y="7273"/>
                  </a:lnTo>
                  <a:lnTo>
                    <a:pt x="4125" y="4777"/>
                  </a:lnTo>
                  <a:lnTo>
                    <a:pt x="6676" y="5157"/>
                  </a:lnTo>
                  <a:lnTo>
                    <a:pt x="5265" y="3203"/>
                  </a:lnTo>
                  <a:lnTo>
                    <a:pt x="7110" y="706"/>
                  </a:lnTo>
                  <a:lnTo>
                    <a:pt x="4342" y="2009"/>
                  </a:lnTo>
                  <a:lnTo>
                    <a:pt x="29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2"/>
            <p:cNvSpPr/>
            <p:nvPr/>
          </p:nvSpPr>
          <p:spPr>
            <a:xfrm>
              <a:off x="-6795685" y="1487374"/>
              <a:ext cx="143526" cy="137188"/>
            </a:xfrm>
            <a:custGeom>
              <a:rect b="b" l="l" r="r" t="t"/>
              <a:pathLst>
                <a:path extrusionOk="0" h="7057" w="7383">
                  <a:moveTo>
                    <a:pt x="3095" y="1"/>
                  </a:moveTo>
                  <a:lnTo>
                    <a:pt x="2823" y="2660"/>
                  </a:lnTo>
                  <a:lnTo>
                    <a:pt x="1" y="3908"/>
                  </a:lnTo>
                  <a:lnTo>
                    <a:pt x="2660" y="4343"/>
                  </a:lnTo>
                  <a:lnTo>
                    <a:pt x="2389" y="7056"/>
                  </a:lnTo>
                  <a:lnTo>
                    <a:pt x="4289" y="4614"/>
                  </a:lnTo>
                  <a:lnTo>
                    <a:pt x="6948" y="5048"/>
                  </a:lnTo>
                  <a:lnTo>
                    <a:pt x="5483" y="3149"/>
                  </a:lnTo>
                  <a:lnTo>
                    <a:pt x="7382" y="706"/>
                  </a:lnTo>
                  <a:lnTo>
                    <a:pt x="4560" y="1900"/>
                  </a:lnTo>
                  <a:lnTo>
                    <a:pt x="30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2"/>
            <p:cNvSpPr/>
            <p:nvPr/>
          </p:nvSpPr>
          <p:spPr>
            <a:xfrm>
              <a:off x="-6795685" y="1487374"/>
              <a:ext cx="143526" cy="137188"/>
            </a:xfrm>
            <a:custGeom>
              <a:rect b="b" l="l" r="r" t="t"/>
              <a:pathLst>
                <a:path extrusionOk="0" fill="none" h="7057" w="7383">
                  <a:moveTo>
                    <a:pt x="3095" y="1"/>
                  </a:moveTo>
                  <a:lnTo>
                    <a:pt x="2823" y="2660"/>
                  </a:lnTo>
                  <a:lnTo>
                    <a:pt x="1" y="3908"/>
                  </a:lnTo>
                  <a:lnTo>
                    <a:pt x="2660" y="4343"/>
                  </a:lnTo>
                  <a:lnTo>
                    <a:pt x="2389" y="7056"/>
                  </a:lnTo>
                  <a:lnTo>
                    <a:pt x="4289" y="4614"/>
                  </a:lnTo>
                  <a:lnTo>
                    <a:pt x="6948" y="5048"/>
                  </a:lnTo>
                  <a:lnTo>
                    <a:pt x="5483" y="3149"/>
                  </a:lnTo>
                  <a:lnTo>
                    <a:pt x="7382" y="706"/>
                  </a:lnTo>
                  <a:lnTo>
                    <a:pt x="4560" y="1900"/>
                  </a:lnTo>
                  <a:lnTo>
                    <a:pt x="30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2"/>
            <p:cNvSpPr/>
            <p:nvPr/>
          </p:nvSpPr>
          <p:spPr>
            <a:xfrm>
              <a:off x="-6458051" y="1338619"/>
              <a:ext cx="195216" cy="139288"/>
            </a:xfrm>
            <a:custGeom>
              <a:rect b="b" l="l" r="r" t="t"/>
              <a:pathLst>
                <a:path extrusionOk="0" h="7165" w="10042">
                  <a:moveTo>
                    <a:pt x="4559" y="0"/>
                  </a:moveTo>
                  <a:lnTo>
                    <a:pt x="3962" y="2714"/>
                  </a:lnTo>
                  <a:lnTo>
                    <a:pt x="1" y="4288"/>
                  </a:lnTo>
                  <a:lnTo>
                    <a:pt x="3583" y="4451"/>
                  </a:lnTo>
                  <a:lnTo>
                    <a:pt x="2931" y="7164"/>
                  </a:lnTo>
                  <a:lnTo>
                    <a:pt x="2931" y="7164"/>
                  </a:lnTo>
                  <a:lnTo>
                    <a:pt x="5699" y="4559"/>
                  </a:lnTo>
                  <a:lnTo>
                    <a:pt x="9118" y="4776"/>
                  </a:lnTo>
                  <a:lnTo>
                    <a:pt x="7382" y="2931"/>
                  </a:lnTo>
                  <a:lnTo>
                    <a:pt x="10041" y="434"/>
                  </a:lnTo>
                  <a:lnTo>
                    <a:pt x="6296" y="1791"/>
                  </a:lnTo>
                  <a:lnTo>
                    <a:pt x="45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2"/>
            <p:cNvSpPr/>
            <p:nvPr/>
          </p:nvSpPr>
          <p:spPr>
            <a:xfrm>
              <a:off x="-6458051" y="1338619"/>
              <a:ext cx="195216" cy="139288"/>
            </a:xfrm>
            <a:custGeom>
              <a:rect b="b" l="l" r="r" t="t"/>
              <a:pathLst>
                <a:path extrusionOk="0" fill="none" h="7165" w="10042">
                  <a:moveTo>
                    <a:pt x="4559" y="0"/>
                  </a:moveTo>
                  <a:lnTo>
                    <a:pt x="3962" y="2714"/>
                  </a:lnTo>
                  <a:lnTo>
                    <a:pt x="3962" y="2714"/>
                  </a:lnTo>
                  <a:lnTo>
                    <a:pt x="1" y="4288"/>
                  </a:lnTo>
                  <a:lnTo>
                    <a:pt x="3583" y="4451"/>
                  </a:lnTo>
                  <a:lnTo>
                    <a:pt x="2931" y="7164"/>
                  </a:lnTo>
                  <a:lnTo>
                    <a:pt x="5699" y="4559"/>
                  </a:lnTo>
                  <a:lnTo>
                    <a:pt x="9118" y="4776"/>
                  </a:lnTo>
                  <a:lnTo>
                    <a:pt x="7382" y="2931"/>
                  </a:lnTo>
                  <a:lnTo>
                    <a:pt x="10041" y="434"/>
                  </a:lnTo>
                  <a:lnTo>
                    <a:pt x="10041" y="434"/>
                  </a:lnTo>
                  <a:lnTo>
                    <a:pt x="6296" y="1791"/>
                  </a:lnTo>
                  <a:lnTo>
                    <a:pt x="45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2"/>
            <p:cNvSpPr/>
            <p:nvPr/>
          </p:nvSpPr>
          <p:spPr>
            <a:xfrm>
              <a:off x="-6042346" y="1204619"/>
              <a:ext cx="154062" cy="127682"/>
            </a:xfrm>
            <a:custGeom>
              <a:rect b="b" l="l" r="r" t="t"/>
              <a:pathLst>
                <a:path extrusionOk="0" h="6568" w="7925">
                  <a:moveTo>
                    <a:pt x="3528" y="0"/>
                  </a:moveTo>
                  <a:lnTo>
                    <a:pt x="3148" y="2497"/>
                  </a:lnTo>
                  <a:lnTo>
                    <a:pt x="0" y="3474"/>
                  </a:lnTo>
                  <a:lnTo>
                    <a:pt x="2931" y="4071"/>
                  </a:lnTo>
                  <a:lnTo>
                    <a:pt x="2497" y="6568"/>
                  </a:lnTo>
                  <a:lnTo>
                    <a:pt x="4668" y="4451"/>
                  </a:lnTo>
                  <a:lnTo>
                    <a:pt x="7381" y="5156"/>
                  </a:lnTo>
                  <a:lnTo>
                    <a:pt x="7381" y="5156"/>
                  </a:lnTo>
                  <a:lnTo>
                    <a:pt x="5916" y="3203"/>
                  </a:lnTo>
                  <a:lnTo>
                    <a:pt x="7924" y="1194"/>
                  </a:lnTo>
                  <a:lnTo>
                    <a:pt x="7924" y="1194"/>
                  </a:lnTo>
                  <a:lnTo>
                    <a:pt x="5048" y="1954"/>
                  </a:lnTo>
                  <a:lnTo>
                    <a:pt x="35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2"/>
            <p:cNvSpPr/>
            <p:nvPr/>
          </p:nvSpPr>
          <p:spPr>
            <a:xfrm>
              <a:off x="-6042346" y="1204619"/>
              <a:ext cx="154062" cy="127682"/>
            </a:xfrm>
            <a:custGeom>
              <a:rect b="b" l="l" r="r" t="t"/>
              <a:pathLst>
                <a:path extrusionOk="0" fill="none" h="6568" w="7925">
                  <a:moveTo>
                    <a:pt x="3528" y="0"/>
                  </a:moveTo>
                  <a:lnTo>
                    <a:pt x="3148" y="2497"/>
                  </a:lnTo>
                  <a:lnTo>
                    <a:pt x="3148" y="2497"/>
                  </a:lnTo>
                  <a:lnTo>
                    <a:pt x="0" y="3474"/>
                  </a:lnTo>
                  <a:lnTo>
                    <a:pt x="2931" y="4071"/>
                  </a:lnTo>
                  <a:lnTo>
                    <a:pt x="2497" y="6568"/>
                  </a:lnTo>
                  <a:lnTo>
                    <a:pt x="4668" y="4451"/>
                  </a:lnTo>
                  <a:lnTo>
                    <a:pt x="7381" y="5156"/>
                  </a:lnTo>
                  <a:lnTo>
                    <a:pt x="5916" y="3203"/>
                  </a:lnTo>
                  <a:lnTo>
                    <a:pt x="7924" y="1194"/>
                  </a:lnTo>
                  <a:lnTo>
                    <a:pt x="7924" y="1194"/>
                  </a:lnTo>
                  <a:lnTo>
                    <a:pt x="5048" y="1954"/>
                  </a:lnTo>
                  <a:lnTo>
                    <a:pt x="352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2"/>
            <p:cNvSpPr/>
            <p:nvPr/>
          </p:nvSpPr>
          <p:spPr>
            <a:xfrm>
              <a:off x="-5724774" y="1145541"/>
              <a:ext cx="104471" cy="115007"/>
            </a:xfrm>
            <a:custGeom>
              <a:rect b="b" l="l" r="r" t="t"/>
              <a:pathLst>
                <a:path extrusionOk="0" h="5916" w="5374">
                  <a:moveTo>
                    <a:pt x="2280" y="0"/>
                  </a:moveTo>
                  <a:lnTo>
                    <a:pt x="2172" y="2225"/>
                  </a:lnTo>
                  <a:lnTo>
                    <a:pt x="1" y="2497"/>
                  </a:lnTo>
                  <a:lnTo>
                    <a:pt x="2117" y="3636"/>
                  </a:lnTo>
                  <a:lnTo>
                    <a:pt x="2009" y="5916"/>
                  </a:lnTo>
                  <a:lnTo>
                    <a:pt x="3366" y="4342"/>
                  </a:lnTo>
                  <a:lnTo>
                    <a:pt x="5319" y="5590"/>
                  </a:lnTo>
                  <a:lnTo>
                    <a:pt x="4180" y="3419"/>
                  </a:lnTo>
                  <a:lnTo>
                    <a:pt x="5374" y="2063"/>
                  </a:lnTo>
                  <a:lnTo>
                    <a:pt x="4397" y="2063"/>
                  </a:lnTo>
                  <a:lnTo>
                    <a:pt x="3474" y="2117"/>
                  </a:lnTo>
                  <a:lnTo>
                    <a:pt x="22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2"/>
            <p:cNvSpPr/>
            <p:nvPr/>
          </p:nvSpPr>
          <p:spPr>
            <a:xfrm>
              <a:off x="-5724774" y="1145541"/>
              <a:ext cx="104471" cy="115007"/>
            </a:xfrm>
            <a:custGeom>
              <a:rect b="b" l="l" r="r" t="t"/>
              <a:pathLst>
                <a:path extrusionOk="0" fill="none" h="5916" w="5374">
                  <a:moveTo>
                    <a:pt x="2280" y="0"/>
                  </a:moveTo>
                  <a:lnTo>
                    <a:pt x="2172" y="2225"/>
                  </a:lnTo>
                  <a:lnTo>
                    <a:pt x="2172" y="2225"/>
                  </a:lnTo>
                  <a:lnTo>
                    <a:pt x="1" y="2497"/>
                  </a:lnTo>
                  <a:lnTo>
                    <a:pt x="2117" y="3636"/>
                  </a:lnTo>
                  <a:lnTo>
                    <a:pt x="2009" y="5916"/>
                  </a:lnTo>
                  <a:lnTo>
                    <a:pt x="3366" y="4342"/>
                  </a:lnTo>
                  <a:lnTo>
                    <a:pt x="5319" y="5590"/>
                  </a:lnTo>
                  <a:lnTo>
                    <a:pt x="4180" y="3419"/>
                  </a:lnTo>
                  <a:lnTo>
                    <a:pt x="5374" y="2063"/>
                  </a:lnTo>
                  <a:lnTo>
                    <a:pt x="5374" y="2063"/>
                  </a:lnTo>
                  <a:lnTo>
                    <a:pt x="4397" y="2063"/>
                  </a:lnTo>
                  <a:lnTo>
                    <a:pt x="3474" y="2117"/>
                  </a:lnTo>
                  <a:lnTo>
                    <a:pt x="22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2"/>
            <p:cNvSpPr/>
            <p:nvPr/>
          </p:nvSpPr>
          <p:spPr>
            <a:xfrm>
              <a:off x="-6984525" y="1437783"/>
              <a:ext cx="141387" cy="139307"/>
            </a:xfrm>
            <a:custGeom>
              <a:rect b="b" l="l" r="r" t="t"/>
              <a:pathLst>
                <a:path extrusionOk="0" h="7166" w="7273">
                  <a:moveTo>
                    <a:pt x="3039" y="1"/>
                  </a:moveTo>
                  <a:lnTo>
                    <a:pt x="2768" y="2715"/>
                  </a:lnTo>
                  <a:lnTo>
                    <a:pt x="0" y="3963"/>
                  </a:lnTo>
                  <a:lnTo>
                    <a:pt x="2605" y="4397"/>
                  </a:lnTo>
                  <a:lnTo>
                    <a:pt x="2334" y="7165"/>
                  </a:lnTo>
                  <a:lnTo>
                    <a:pt x="4179" y="4668"/>
                  </a:lnTo>
                  <a:lnTo>
                    <a:pt x="6838" y="5157"/>
                  </a:lnTo>
                  <a:lnTo>
                    <a:pt x="5373" y="3203"/>
                  </a:lnTo>
                  <a:lnTo>
                    <a:pt x="7273" y="761"/>
                  </a:lnTo>
                  <a:lnTo>
                    <a:pt x="7273" y="761"/>
                  </a:lnTo>
                  <a:lnTo>
                    <a:pt x="4450" y="1955"/>
                  </a:lnTo>
                  <a:lnTo>
                    <a:pt x="30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2"/>
            <p:cNvSpPr/>
            <p:nvPr/>
          </p:nvSpPr>
          <p:spPr>
            <a:xfrm>
              <a:off x="-6984525" y="1437783"/>
              <a:ext cx="141387" cy="139307"/>
            </a:xfrm>
            <a:custGeom>
              <a:rect b="b" l="l" r="r" t="t"/>
              <a:pathLst>
                <a:path extrusionOk="0" fill="none" h="7166" w="7273">
                  <a:moveTo>
                    <a:pt x="3039" y="1"/>
                  </a:moveTo>
                  <a:lnTo>
                    <a:pt x="2768" y="2715"/>
                  </a:lnTo>
                  <a:lnTo>
                    <a:pt x="0" y="3963"/>
                  </a:lnTo>
                  <a:lnTo>
                    <a:pt x="2605" y="4397"/>
                  </a:lnTo>
                  <a:lnTo>
                    <a:pt x="2334" y="7165"/>
                  </a:lnTo>
                  <a:lnTo>
                    <a:pt x="4179" y="4668"/>
                  </a:lnTo>
                  <a:lnTo>
                    <a:pt x="6838" y="5157"/>
                  </a:lnTo>
                  <a:lnTo>
                    <a:pt x="5373" y="3203"/>
                  </a:lnTo>
                  <a:lnTo>
                    <a:pt x="7273" y="761"/>
                  </a:lnTo>
                  <a:lnTo>
                    <a:pt x="4450" y="1955"/>
                  </a:lnTo>
                  <a:lnTo>
                    <a:pt x="303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2"/>
            <p:cNvSpPr/>
            <p:nvPr/>
          </p:nvSpPr>
          <p:spPr>
            <a:xfrm>
              <a:off x="-6660636" y="1301683"/>
              <a:ext cx="150913" cy="135069"/>
            </a:xfrm>
            <a:custGeom>
              <a:rect b="b" l="l" r="r" t="t"/>
              <a:pathLst>
                <a:path extrusionOk="0" h="6948" w="7763">
                  <a:moveTo>
                    <a:pt x="3095" y="1"/>
                  </a:moveTo>
                  <a:lnTo>
                    <a:pt x="2823" y="2660"/>
                  </a:lnTo>
                  <a:lnTo>
                    <a:pt x="1" y="3800"/>
                  </a:lnTo>
                  <a:lnTo>
                    <a:pt x="2606" y="4288"/>
                  </a:lnTo>
                  <a:lnTo>
                    <a:pt x="2335" y="6948"/>
                  </a:lnTo>
                  <a:lnTo>
                    <a:pt x="4234" y="4614"/>
                  </a:lnTo>
                  <a:lnTo>
                    <a:pt x="6894" y="5102"/>
                  </a:lnTo>
                  <a:lnTo>
                    <a:pt x="5428" y="3149"/>
                  </a:lnTo>
                  <a:lnTo>
                    <a:pt x="7762" y="706"/>
                  </a:lnTo>
                  <a:lnTo>
                    <a:pt x="4560" y="1954"/>
                  </a:lnTo>
                  <a:lnTo>
                    <a:pt x="30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2"/>
            <p:cNvSpPr/>
            <p:nvPr/>
          </p:nvSpPr>
          <p:spPr>
            <a:xfrm>
              <a:off x="-6660636" y="1301683"/>
              <a:ext cx="150913" cy="135069"/>
            </a:xfrm>
            <a:custGeom>
              <a:rect b="b" l="l" r="r" t="t"/>
              <a:pathLst>
                <a:path extrusionOk="0" fill="none" h="6948" w="7763">
                  <a:moveTo>
                    <a:pt x="3095" y="1"/>
                  </a:moveTo>
                  <a:lnTo>
                    <a:pt x="2823" y="2660"/>
                  </a:lnTo>
                  <a:lnTo>
                    <a:pt x="1" y="3800"/>
                  </a:lnTo>
                  <a:lnTo>
                    <a:pt x="2606" y="4288"/>
                  </a:lnTo>
                  <a:lnTo>
                    <a:pt x="2335" y="6948"/>
                  </a:lnTo>
                  <a:lnTo>
                    <a:pt x="4234" y="4614"/>
                  </a:lnTo>
                  <a:lnTo>
                    <a:pt x="6894" y="5102"/>
                  </a:lnTo>
                  <a:lnTo>
                    <a:pt x="5428" y="3149"/>
                  </a:lnTo>
                  <a:lnTo>
                    <a:pt x="7762" y="706"/>
                  </a:lnTo>
                  <a:lnTo>
                    <a:pt x="4560" y="1954"/>
                  </a:lnTo>
                  <a:lnTo>
                    <a:pt x="30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2"/>
            <p:cNvSpPr/>
            <p:nvPr/>
          </p:nvSpPr>
          <p:spPr>
            <a:xfrm>
              <a:off x="-6263923" y="1146591"/>
              <a:ext cx="176224" cy="134019"/>
            </a:xfrm>
            <a:custGeom>
              <a:rect b="b" l="l" r="r" t="t"/>
              <a:pathLst>
                <a:path extrusionOk="0" h="6894" w="9065">
                  <a:moveTo>
                    <a:pt x="4071" y="0"/>
                  </a:moveTo>
                  <a:lnTo>
                    <a:pt x="3583" y="2606"/>
                  </a:lnTo>
                  <a:lnTo>
                    <a:pt x="1" y="3854"/>
                  </a:lnTo>
                  <a:lnTo>
                    <a:pt x="3257" y="4234"/>
                  </a:lnTo>
                  <a:lnTo>
                    <a:pt x="2769" y="6893"/>
                  </a:lnTo>
                  <a:lnTo>
                    <a:pt x="2769" y="6893"/>
                  </a:lnTo>
                  <a:lnTo>
                    <a:pt x="5211" y="4505"/>
                  </a:lnTo>
                  <a:lnTo>
                    <a:pt x="8305" y="4994"/>
                  </a:lnTo>
                  <a:lnTo>
                    <a:pt x="6731" y="3094"/>
                  </a:lnTo>
                  <a:lnTo>
                    <a:pt x="9064" y="869"/>
                  </a:lnTo>
                  <a:lnTo>
                    <a:pt x="5700" y="1954"/>
                  </a:lnTo>
                  <a:lnTo>
                    <a:pt x="4071" y="55"/>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2"/>
            <p:cNvSpPr/>
            <p:nvPr/>
          </p:nvSpPr>
          <p:spPr>
            <a:xfrm>
              <a:off x="-6263923" y="1146591"/>
              <a:ext cx="176224" cy="134019"/>
            </a:xfrm>
            <a:custGeom>
              <a:rect b="b" l="l" r="r" t="t"/>
              <a:pathLst>
                <a:path extrusionOk="0" fill="none" h="6894" w="9065">
                  <a:moveTo>
                    <a:pt x="4071" y="0"/>
                  </a:moveTo>
                  <a:lnTo>
                    <a:pt x="3583" y="2606"/>
                  </a:lnTo>
                  <a:lnTo>
                    <a:pt x="3583" y="2606"/>
                  </a:lnTo>
                  <a:lnTo>
                    <a:pt x="1" y="3854"/>
                  </a:lnTo>
                  <a:lnTo>
                    <a:pt x="3257" y="4234"/>
                  </a:lnTo>
                  <a:lnTo>
                    <a:pt x="2769" y="6893"/>
                  </a:lnTo>
                  <a:lnTo>
                    <a:pt x="5211" y="4505"/>
                  </a:lnTo>
                  <a:lnTo>
                    <a:pt x="8305" y="4994"/>
                  </a:lnTo>
                  <a:lnTo>
                    <a:pt x="6731" y="3094"/>
                  </a:lnTo>
                  <a:lnTo>
                    <a:pt x="9064" y="869"/>
                  </a:lnTo>
                  <a:lnTo>
                    <a:pt x="9064" y="869"/>
                  </a:lnTo>
                  <a:lnTo>
                    <a:pt x="5700" y="1954"/>
                  </a:lnTo>
                  <a:lnTo>
                    <a:pt x="4071" y="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2"/>
            <p:cNvSpPr/>
            <p:nvPr/>
          </p:nvSpPr>
          <p:spPr>
            <a:xfrm>
              <a:off x="-5893591" y="1052696"/>
              <a:ext cx="128751" cy="120295"/>
            </a:xfrm>
            <a:custGeom>
              <a:rect b="b" l="l" r="r" t="t"/>
              <a:pathLst>
                <a:path extrusionOk="0" h="6188" w="6623">
                  <a:moveTo>
                    <a:pt x="2877" y="0"/>
                  </a:moveTo>
                  <a:lnTo>
                    <a:pt x="2923" y="70"/>
                  </a:lnTo>
                  <a:lnTo>
                    <a:pt x="2932" y="0"/>
                  </a:lnTo>
                  <a:close/>
                  <a:moveTo>
                    <a:pt x="2923" y="70"/>
                  </a:moveTo>
                  <a:lnTo>
                    <a:pt x="2660" y="2334"/>
                  </a:lnTo>
                  <a:lnTo>
                    <a:pt x="1" y="2931"/>
                  </a:lnTo>
                  <a:lnTo>
                    <a:pt x="2497" y="3854"/>
                  </a:lnTo>
                  <a:lnTo>
                    <a:pt x="2226" y="6187"/>
                  </a:lnTo>
                  <a:lnTo>
                    <a:pt x="4017" y="4396"/>
                  </a:lnTo>
                  <a:lnTo>
                    <a:pt x="6351" y="5427"/>
                  </a:lnTo>
                  <a:lnTo>
                    <a:pt x="5048" y="3365"/>
                  </a:lnTo>
                  <a:lnTo>
                    <a:pt x="6622" y="1683"/>
                  </a:lnTo>
                  <a:lnTo>
                    <a:pt x="4234" y="2062"/>
                  </a:lnTo>
                  <a:lnTo>
                    <a:pt x="2923" y="7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2"/>
            <p:cNvSpPr/>
            <p:nvPr/>
          </p:nvSpPr>
          <p:spPr>
            <a:xfrm>
              <a:off x="-5893591" y="1052696"/>
              <a:ext cx="128751" cy="120295"/>
            </a:xfrm>
            <a:custGeom>
              <a:rect b="b" l="l" r="r" t="t"/>
              <a:pathLst>
                <a:path extrusionOk="0" fill="none" h="6188" w="6623">
                  <a:moveTo>
                    <a:pt x="2932" y="0"/>
                  </a:moveTo>
                  <a:lnTo>
                    <a:pt x="2660" y="2334"/>
                  </a:lnTo>
                  <a:lnTo>
                    <a:pt x="2660" y="2334"/>
                  </a:lnTo>
                  <a:lnTo>
                    <a:pt x="1" y="2931"/>
                  </a:lnTo>
                  <a:lnTo>
                    <a:pt x="2497" y="3854"/>
                  </a:lnTo>
                  <a:lnTo>
                    <a:pt x="2226" y="6187"/>
                  </a:lnTo>
                  <a:lnTo>
                    <a:pt x="4017" y="4396"/>
                  </a:lnTo>
                  <a:lnTo>
                    <a:pt x="6351" y="5427"/>
                  </a:lnTo>
                  <a:lnTo>
                    <a:pt x="5048" y="3365"/>
                  </a:lnTo>
                  <a:lnTo>
                    <a:pt x="6622" y="1683"/>
                  </a:lnTo>
                  <a:lnTo>
                    <a:pt x="6622" y="1683"/>
                  </a:lnTo>
                  <a:lnTo>
                    <a:pt x="4234" y="2062"/>
                  </a:lnTo>
                  <a:lnTo>
                    <a:pt x="28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2"/>
            <p:cNvSpPr/>
            <p:nvPr/>
          </p:nvSpPr>
          <p:spPr>
            <a:xfrm>
              <a:off x="-5632979" y="1036852"/>
              <a:ext cx="82309" cy="112927"/>
            </a:xfrm>
            <a:custGeom>
              <a:rect b="b" l="l" r="r" t="t"/>
              <a:pathLst>
                <a:path extrusionOk="0" h="5809" w="4234">
                  <a:moveTo>
                    <a:pt x="1574" y="1"/>
                  </a:moveTo>
                  <a:lnTo>
                    <a:pt x="1629" y="2118"/>
                  </a:lnTo>
                  <a:lnTo>
                    <a:pt x="0" y="2009"/>
                  </a:lnTo>
                  <a:lnTo>
                    <a:pt x="1683" y="3420"/>
                  </a:lnTo>
                  <a:lnTo>
                    <a:pt x="1737" y="5537"/>
                  </a:lnTo>
                  <a:lnTo>
                    <a:pt x="2660" y="4343"/>
                  </a:lnTo>
                  <a:lnTo>
                    <a:pt x="4125" y="5808"/>
                  </a:lnTo>
                  <a:lnTo>
                    <a:pt x="3148" y="3583"/>
                  </a:lnTo>
                  <a:lnTo>
                    <a:pt x="3582" y="3474"/>
                  </a:lnTo>
                  <a:lnTo>
                    <a:pt x="3962" y="3312"/>
                  </a:lnTo>
                  <a:lnTo>
                    <a:pt x="4071" y="3149"/>
                  </a:lnTo>
                  <a:lnTo>
                    <a:pt x="4125" y="2986"/>
                  </a:lnTo>
                  <a:lnTo>
                    <a:pt x="4234" y="2606"/>
                  </a:lnTo>
                  <a:lnTo>
                    <a:pt x="3854" y="2443"/>
                  </a:lnTo>
                  <a:lnTo>
                    <a:pt x="3420" y="2335"/>
                  </a:lnTo>
                  <a:lnTo>
                    <a:pt x="2985" y="2280"/>
                  </a:lnTo>
                  <a:lnTo>
                    <a:pt x="2551" y="2226"/>
                  </a:lnTo>
                  <a:lnTo>
                    <a:pt x="15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2"/>
            <p:cNvSpPr/>
            <p:nvPr/>
          </p:nvSpPr>
          <p:spPr>
            <a:xfrm>
              <a:off x="-5632979" y="1036852"/>
              <a:ext cx="82309" cy="112927"/>
            </a:xfrm>
            <a:custGeom>
              <a:rect b="b" l="l" r="r" t="t"/>
              <a:pathLst>
                <a:path extrusionOk="0" fill="none" h="5809" w="4234">
                  <a:moveTo>
                    <a:pt x="1574" y="1"/>
                  </a:moveTo>
                  <a:lnTo>
                    <a:pt x="1629" y="2118"/>
                  </a:lnTo>
                  <a:lnTo>
                    <a:pt x="1629" y="2118"/>
                  </a:lnTo>
                  <a:lnTo>
                    <a:pt x="0" y="2009"/>
                  </a:lnTo>
                  <a:lnTo>
                    <a:pt x="1683" y="3420"/>
                  </a:lnTo>
                  <a:lnTo>
                    <a:pt x="1737" y="5537"/>
                  </a:lnTo>
                  <a:lnTo>
                    <a:pt x="2660" y="4343"/>
                  </a:lnTo>
                  <a:lnTo>
                    <a:pt x="4125" y="5808"/>
                  </a:lnTo>
                  <a:lnTo>
                    <a:pt x="3148" y="3583"/>
                  </a:lnTo>
                  <a:lnTo>
                    <a:pt x="3148" y="3583"/>
                  </a:lnTo>
                  <a:lnTo>
                    <a:pt x="3582" y="3474"/>
                  </a:lnTo>
                  <a:lnTo>
                    <a:pt x="3962" y="3312"/>
                  </a:lnTo>
                  <a:lnTo>
                    <a:pt x="3962" y="3312"/>
                  </a:lnTo>
                  <a:lnTo>
                    <a:pt x="4071" y="3149"/>
                  </a:lnTo>
                  <a:lnTo>
                    <a:pt x="4125" y="2986"/>
                  </a:lnTo>
                  <a:lnTo>
                    <a:pt x="4234" y="2606"/>
                  </a:lnTo>
                  <a:lnTo>
                    <a:pt x="4234" y="2606"/>
                  </a:lnTo>
                  <a:lnTo>
                    <a:pt x="3854" y="2443"/>
                  </a:lnTo>
                  <a:lnTo>
                    <a:pt x="3420" y="2335"/>
                  </a:lnTo>
                  <a:lnTo>
                    <a:pt x="2985" y="2280"/>
                  </a:lnTo>
                  <a:lnTo>
                    <a:pt x="2551" y="2226"/>
                  </a:lnTo>
                  <a:lnTo>
                    <a:pt x="15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2"/>
            <p:cNvSpPr/>
            <p:nvPr/>
          </p:nvSpPr>
          <p:spPr>
            <a:xfrm>
              <a:off x="-7228264" y="1831326"/>
              <a:ext cx="131920" cy="143526"/>
            </a:xfrm>
            <a:custGeom>
              <a:rect b="b" l="l" r="r" t="t"/>
              <a:pathLst>
                <a:path extrusionOk="0" h="7383" w="6786">
                  <a:moveTo>
                    <a:pt x="2715" y="1"/>
                  </a:moveTo>
                  <a:lnTo>
                    <a:pt x="2552" y="2823"/>
                  </a:lnTo>
                  <a:lnTo>
                    <a:pt x="1" y="4126"/>
                  </a:lnTo>
                  <a:lnTo>
                    <a:pt x="2443" y="4560"/>
                  </a:lnTo>
                  <a:lnTo>
                    <a:pt x="2226" y="7382"/>
                  </a:lnTo>
                  <a:lnTo>
                    <a:pt x="3963" y="4777"/>
                  </a:lnTo>
                  <a:lnTo>
                    <a:pt x="6459" y="5211"/>
                  </a:lnTo>
                  <a:lnTo>
                    <a:pt x="4994" y="3203"/>
                  </a:lnTo>
                  <a:lnTo>
                    <a:pt x="6785" y="706"/>
                  </a:lnTo>
                  <a:lnTo>
                    <a:pt x="4126" y="2009"/>
                  </a:lnTo>
                  <a:lnTo>
                    <a:pt x="27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2"/>
            <p:cNvSpPr/>
            <p:nvPr/>
          </p:nvSpPr>
          <p:spPr>
            <a:xfrm>
              <a:off x="-7228264" y="1831326"/>
              <a:ext cx="131920" cy="143526"/>
            </a:xfrm>
            <a:custGeom>
              <a:rect b="b" l="l" r="r" t="t"/>
              <a:pathLst>
                <a:path extrusionOk="0" fill="none" h="7383" w="6786">
                  <a:moveTo>
                    <a:pt x="2715" y="1"/>
                  </a:moveTo>
                  <a:lnTo>
                    <a:pt x="2552" y="2823"/>
                  </a:lnTo>
                  <a:lnTo>
                    <a:pt x="1" y="4126"/>
                  </a:lnTo>
                  <a:lnTo>
                    <a:pt x="2443" y="4560"/>
                  </a:lnTo>
                  <a:lnTo>
                    <a:pt x="2226" y="7382"/>
                  </a:lnTo>
                  <a:lnTo>
                    <a:pt x="3963" y="4777"/>
                  </a:lnTo>
                  <a:lnTo>
                    <a:pt x="6459" y="5211"/>
                  </a:lnTo>
                  <a:lnTo>
                    <a:pt x="4994" y="3203"/>
                  </a:lnTo>
                  <a:lnTo>
                    <a:pt x="6785" y="706"/>
                  </a:lnTo>
                  <a:lnTo>
                    <a:pt x="4126" y="2009"/>
                  </a:lnTo>
                  <a:lnTo>
                    <a:pt x="271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2"/>
            <p:cNvSpPr/>
            <p:nvPr/>
          </p:nvSpPr>
          <p:spPr>
            <a:xfrm>
              <a:off x="-7047841" y="1876699"/>
              <a:ext cx="137188" cy="141407"/>
            </a:xfrm>
            <a:custGeom>
              <a:rect b="b" l="l" r="r" t="t"/>
              <a:pathLst>
                <a:path extrusionOk="0" h="7274" w="7057">
                  <a:moveTo>
                    <a:pt x="2877" y="1"/>
                  </a:moveTo>
                  <a:lnTo>
                    <a:pt x="2660" y="2769"/>
                  </a:lnTo>
                  <a:lnTo>
                    <a:pt x="1" y="4125"/>
                  </a:lnTo>
                  <a:lnTo>
                    <a:pt x="2497" y="4505"/>
                  </a:lnTo>
                  <a:lnTo>
                    <a:pt x="2280" y="7273"/>
                  </a:lnTo>
                  <a:lnTo>
                    <a:pt x="4071" y="4722"/>
                  </a:lnTo>
                  <a:lnTo>
                    <a:pt x="6622" y="5102"/>
                  </a:lnTo>
                  <a:lnTo>
                    <a:pt x="5211" y="3149"/>
                  </a:lnTo>
                  <a:lnTo>
                    <a:pt x="7056" y="652"/>
                  </a:lnTo>
                  <a:lnTo>
                    <a:pt x="4288" y="1955"/>
                  </a:lnTo>
                  <a:lnTo>
                    <a:pt x="28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2"/>
            <p:cNvSpPr/>
            <p:nvPr/>
          </p:nvSpPr>
          <p:spPr>
            <a:xfrm>
              <a:off x="-7047841" y="1876699"/>
              <a:ext cx="137188" cy="141407"/>
            </a:xfrm>
            <a:custGeom>
              <a:rect b="b" l="l" r="r" t="t"/>
              <a:pathLst>
                <a:path extrusionOk="0" fill="none" h="7274" w="7057">
                  <a:moveTo>
                    <a:pt x="2877" y="1"/>
                  </a:moveTo>
                  <a:lnTo>
                    <a:pt x="2660" y="2769"/>
                  </a:lnTo>
                  <a:lnTo>
                    <a:pt x="1" y="4125"/>
                  </a:lnTo>
                  <a:lnTo>
                    <a:pt x="2497" y="4505"/>
                  </a:lnTo>
                  <a:lnTo>
                    <a:pt x="2280" y="7273"/>
                  </a:lnTo>
                  <a:lnTo>
                    <a:pt x="4071" y="4722"/>
                  </a:lnTo>
                  <a:lnTo>
                    <a:pt x="6622" y="5102"/>
                  </a:lnTo>
                  <a:lnTo>
                    <a:pt x="5211" y="3149"/>
                  </a:lnTo>
                  <a:lnTo>
                    <a:pt x="7056" y="652"/>
                  </a:lnTo>
                  <a:lnTo>
                    <a:pt x="4288" y="1955"/>
                  </a:lnTo>
                  <a:lnTo>
                    <a:pt x="287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2"/>
            <p:cNvSpPr/>
            <p:nvPr/>
          </p:nvSpPr>
          <p:spPr>
            <a:xfrm>
              <a:off x="-6734488" y="1727944"/>
              <a:ext cx="143526" cy="138218"/>
            </a:xfrm>
            <a:custGeom>
              <a:rect b="b" l="l" r="r" t="t"/>
              <a:pathLst>
                <a:path extrusionOk="0" h="7110" w="7383">
                  <a:moveTo>
                    <a:pt x="3094" y="0"/>
                  </a:moveTo>
                  <a:lnTo>
                    <a:pt x="2823" y="2714"/>
                  </a:lnTo>
                  <a:lnTo>
                    <a:pt x="1" y="3962"/>
                  </a:lnTo>
                  <a:lnTo>
                    <a:pt x="2660" y="4396"/>
                  </a:lnTo>
                  <a:lnTo>
                    <a:pt x="2389" y="7110"/>
                  </a:lnTo>
                  <a:lnTo>
                    <a:pt x="4288" y="4668"/>
                  </a:lnTo>
                  <a:lnTo>
                    <a:pt x="6894" y="5048"/>
                  </a:lnTo>
                  <a:lnTo>
                    <a:pt x="5482" y="3148"/>
                  </a:lnTo>
                  <a:lnTo>
                    <a:pt x="7382" y="706"/>
                  </a:lnTo>
                  <a:lnTo>
                    <a:pt x="4560" y="1954"/>
                  </a:lnTo>
                  <a:lnTo>
                    <a:pt x="30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2"/>
            <p:cNvSpPr/>
            <p:nvPr/>
          </p:nvSpPr>
          <p:spPr>
            <a:xfrm>
              <a:off x="-6734488" y="1727944"/>
              <a:ext cx="143526" cy="138218"/>
            </a:xfrm>
            <a:custGeom>
              <a:rect b="b" l="l" r="r" t="t"/>
              <a:pathLst>
                <a:path extrusionOk="0" fill="none" h="7110" w="7383">
                  <a:moveTo>
                    <a:pt x="3094" y="0"/>
                  </a:moveTo>
                  <a:lnTo>
                    <a:pt x="2823" y="2714"/>
                  </a:lnTo>
                  <a:lnTo>
                    <a:pt x="1" y="3962"/>
                  </a:lnTo>
                  <a:lnTo>
                    <a:pt x="2660" y="4396"/>
                  </a:lnTo>
                  <a:lnTo>
                    <a:pt x="2389" y="7110"/>
                  </a:lnTo>
                  <a:lnTo>
                    <a:pt x="4288" y="4668"/>
                  </a:lnTo>
                  <a:lnTo>
                    <a:pt x="6894" y="5048"/>
                  </a:lnTo>
                  <a:lnTo>
                    <a:pt x="5482" y="3148"/>
                  </a:lnTo>
                  <a:lnTo>
                    <a:pt x="7382" y="706"/>
                  </a:lnTo>
                  <a:lnTo>
                    <a:pt x="4560" y="1954"/>
                  </a:lnTo>
                  <a:lnTo>
                    <a:pt x="309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2"/>
            <p:cNvSpPr/>
            <p:nvPr/>
          </p:nvSpPr>
          <p:spPr>
            <a:xfrm>
              <a:off x="-6397904" y="1574951"/>
              <a:ext cx="194147" cy="140337"/>
            </a:xfrm>
            <a:custGeom>
              <a:rect b="b" l="l" r="r" t="t"/>
              <a:pathLst>
                <a:path extrusionOk="0" h="7219" w="9987">
                  <a:moveTo>
                    <a:pt x="4505" y="0"/>
                  </a:moveTo>
                  <a:lnTo>
                    <a:pt x="4549" y="44"/>
                  </a:lnTo>
                  <a:lnTo>
                    <a:pt x="4559" y="0"/>
                  </a:lnTo>
                  <a:close/>
                  <a:moveTo>
                    <a:pt x="4549" y="44"/>
                  </a:moveTo>
                  <a:lnTo>
                    <a:pt x="3908" y="2714"/>
                  </a:lnTo>
                  <a:lnTo>
                    <a:pt x="0" y="4342"/>
                  </a:lnTo>
                  <a:lnTo>
                    <a:pt x="3528" y="4451"/>
                  </a:lnTo>
                  <a:lnTo>
                    <a:pt x="2931" y="7219"/>
                  </a:lnTo>
                  <a:lnTo>
                    <a:pt x="5699" y="4505"/>
                  </a:lnTo>
                  <a:lnTo>
                    <a:pt x="9064" y="4722"/>
                  </a:lnTo>
                  <a:lnTo>
                    <a:pt x="7327" y="2931"/>
                  </a:lnTo>
                  <a:lnTo>
                    <a:pt x="9986" y="326"/>
                  </a:lnTo>
                  <a:lnTo>
                    <a:pt x="6296" y="1792"/>
                  </a:lnTo>
                  <a:lnTo>
                    <a:pt x="4549" y="4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2"/>
            <p:cNvSpPr/>
            <p:nvPr/>
          </p:nvSpPr>
          <p:spPr>
            <a:xfrm>
              <a:off x="-6397904" y="1574951"/>
              <a:ext cx="194147" cy="140337"/>
            </a:xfrm>
            <a:custGeom>
              <a:rect b="b" l="l" r="r" t="t"/>
              <a:pathLst>
                <a:path extrusionOk="0" fill="none" h="7219" w="9987">
                  <a:moveTo>
                    <a:pt x="4559" y="0"/>
                  </a:moveTo>
                  <a:lnTo>
                    <a:pt x="3908" y="2714"/>
                  </a:lnTo>
                  <a:lnTo>
                    <a:pt x="3908" y="2714"/>
                  </a:lnTo>
                  <a:lnTo>
                    <a:pt x="0" y="4342"/>
                  </a:lnTo>
                  <a:lnTo>
                    <a:pt x="3528" y="4451"/>
                  </a:lnTo>
                  <a:lnTo>
                    <a:pt x="2931" y="7219"/>
                  </a:lnTo>
                  <a:lnTo>
                    <a:pt x="5699" y="4505"/>
                  </a:lnTo>
                  <a:lnTo>
                    <a:pt x="9064" y="4722"/>
                  </a:lnTo>
                  <a:lnTo>
                    <a:pt x="7327" y="2931"/>
                  </a:lnTo>
                  <a:lnTo>
                    <a:pt x="9986" y="326"/>
                  </a:lnTo>
                  <a:lnTo>
                    <a:pt x="9986" y="326"/>
                  </a:lnTo>
                  <a:lnTo>
                    <a:pt x="6296" y="1792"/>
                  </a:lnTo>
                  <a:lnTo>
                    <a:pt x="45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2"/>
            <p:cNvSpPr/>
            <p:nvPr/>
          </p:nvSpPr>
          <p:spPr>
            <a:xfrm>
              <a:off x="-5983268" y="1435683"/>
              <a:ext cx="153012" cy="127682"/>
            </a:xfrm>
            <a:custGeom>
              <a:rect b="b" l="l" r="r" t="t"/>
              <a:pathLst>
                <a:path extrusionOk="0" h="6568" w="7871">
                  <a:moveTo>
                    <a:pt x="3474" y="0"/>
                  </a:moveTo>
                  <a:lnTo>
                    <a:pt x="3519" y="59"/>
                  </a:lnTo>
                  <a:lnTo>
                    <a:pt x="3528" y="0"/>
                  </a:lnTo>
                  <a:close/>
                  <a:moveTo>
                    <a:pt x="3519" y="59"/>
                  </a:moveTo>
                  <a:lnTo>
                    <a:pt x="3148" y="2497"/>
                  </a:lnTo>
                  <a:lnTo>
                    <a:pt x="1" y="3474"/>
                  </a:lnTo>
                  <a:lnTo>
                    <a:pt x="2877" y="4071"/>
                  </a:lnTo>
                  <a:lnTo>
                    <a:pt x="2497" y="6567"/>
                  </a:lnTo>
                  <a:lnTo>
                    <a:pt x="2497" y="6567"/>
                  </a:lnTo>
                  <a:lnTo>
                    <a:pt x="4614" y="4397"/>
                  </a:lnTo>
                  <a:lnTo>
                    <a:pt x="7382" y="5102"/>
                  </a:lnTo>
                  <a:lnTo>
                    <a:pt x="5916" y="3148"/>
                  </a:lnTo>
                  <a:lnTo>
                    <a:pt x="7870" y="1140"/>
                  </a:lnTo>
                  <a:lnTo>
                    <a:pt x="4994" y="1954"/>
                  </a:lnTo>
                  <a:lnTo>
                    <a:pt x="3519" y="5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2"/>
            <p:cNvSpPr/>
            <p:nvPr/>
          </p:nvSpPr>
          <p:spPr>
            <a:xfrm>
              <a:off x="-5983268" y="1435683"/>
              <a:ext cx="153012" cy="127682"/>
            </a:xfrm>
            <a:custGeom>
              <a:rect b="b" l="l" r="r" t="t"/>
              <a:pathLst>
                <a:path extrusionOk="0" fill="none" h="6568" w="7871">
                  <a:moveTo>
                    <a:pt x="3528" y="0"/>
                  </a:moveTo>
                  <a:lnTo>
                    <a:pt x="3148" y="2497"/>
                  </a:lnTo>
                  <a:lnTo>
                    <a:pt x="3148" y="2497"/>
                  </a:lnTo>
                  <a:lnTo>
                    <a:pt x="1" y="3474"/>
                  </a:lnTo>
                  <a:lnTo>
                    <a:pt x="2877" y="4071"/>
                  </a:lnTo>
                  <a:lnTo>
                    <a:pt x="2497" y="6567"/>
                  </a:lnTo>
                  <a:lnTo>
                    <a:pt x="4614" y="4397"/>
                  </a:lnTo>
                  <a:lnTo>
                    <a:pt x="7382" y="5102"/>
                  </a:lnTo>
                  <a:lnTo>
                    <a:pt x="5916" y="3148"/>
                  </a:lnTo>
                  <a:lnTo>
                    <a:pt x="7870" y="1140"/>
                  </a:lnTo>
                  <a:lnTo>
                    <a:pt x="7870" y="1140"/>
                  </a:lnTo>
                  <a:lnTo>
                    <a:pt x="4994" y="1954"/>
                  </a:lnTo>
                  <a:lnTo>
                    <a:pt x="347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2"/>
            <p:cNvSpPr/>
            <p:nvPr/>
          </p:nvSpPr>
          <p:spPr>
            <a:xfrm>
              <a:off x="-5666746" y="1371317"/>
              <a:ext cx="103421" cy="115026"/>
            </a:xfrm>
            <a:custGeom>
              <a:rect b="b" l="l" r="r" t="t"/>
              <a:pathLst>
                <a:path extrusionOk="0" h="5917" w="5320">
                  <a:moveTo>
                    <a:pt x="2280" y="1"/>
                  </a:moveTo>
                  <a:lnTo>
                    <a:pt x="2172" y="2280"/>
                  </a:lnTo>
                  <a:lnTo>
                    <a:pt x="1" y="2606"/>
                  </a:lnTo>
                  <a:lnTo>
                    <a:pt x="2117" y="3691"/>
                  </a:lnTo>
                  <a:lnTo>
                    <a:pt x="2009" y="5917"/>
                  </a:lnTo>
                  <a:lnTo>
                    <a:pt x="3366" y="4343"/>
                  </a:lnTo>
                  <a:lnTo>
                    <a:pt x="5265" y="5537"/>
                  </a:lnTo>
                  <a:lnTo>
                    <a:pt x="4125" y="3420"/>
                  </a:lnTo>
                  <a:lnTo>
                    <a:pt x="5319" y="2009"/>
                  </a:lnTo>
                  <a:lnTo>
                    <a:pt x="3420" y="2117"/>
                  </a:lnTo>
                  <a:lnTo>
                    <a:pt x="22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2"/>
            <p:cNvSpPr/>
            <p:nvPr/>
          </p:nvSpPr>
          <p:spPr>
            <a:xfrm>
              <a:off x="-5666746" y="1371317"/>
              <a:ext cx="103421" cy="115026"/>
            </a:xfrm>
            <a:custGeom>
              <a:rect b="b" l="l" r="r" t="t"/>
              <a:pathLst>
                <a:path extrusionOk="0" fill="none" h="5917" w="5320">
                  <a:moveTo>
                    <a:pt x="2280" y="1"/>
                  </a:moveTo>
                  <a:lnTo>
                    <a:pt x="2172" y="2280"/>
                  </a:lnTo>
                  <a:lnTo>
                    <a:pt x="2172" y="2280"/>
                  </a:lnTo>
                  <a:lnTo>
                    <a:pt x="1" y="2606"/>
                  </a:lnTo>
                  <a:lnTo>
                    <a:pt x="2117" y="3691"/>
                  </a:lnTo>
                  <a:lnTo>
                    <a:pt x="2009" y="5917"/>
                  </a:lnTo>
                  <a:lnTo>
                    <a:pt x="3366" y="4343"/>
                  </a:lnTo>
                  <a:lnTo>
                    <a:pt x="5265" y="5537"/>
                  </a:lnTo>
                  <a:lnTo>
                    <a:pt x="4125" y="3420"/>
                  </a:lnTo>
                  <a:lnTo>
                    <a:pt x="5319" y="2009"/>
                  </a:lnTo>
                  <a:lnTo>
                    <a:pt x="5319" y="2009"/>
                  </a:lnTo>
                  <a:lnTo>
                    <a:pt x="3420" y="2117"/>
                  </a:lnTo>
                  <a:lnTo>
                    <a:pt x="22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2"/>
            <p:cNvSpPr/>
            <p:nvPr/>
          </p:nvSpPr>
          <p:spPr>
            <a:xfrm>
              <a:off x="-6922278" y="1681521"/>
              <a:ext cx="140337" cy="140337"/>
            </a:xfrm>
            <a:custGeom>
              <a:rect b="b" l="l" r="r" t="t"/>
              <a:pathLst>
                <a:path extrusionOk="0" h="7219" w="7219">
                  <a:moveTo>
                    <a:pt x="2985" y="0"/>
                  </a:moveTo>
                  <a:lnTo>
                    <a:pt x="2714" y="2768"/>
                  </a:lnTo>
                  <a:lnTo>
                    <a:pt x="0" y="4016"/>
                  </a:lnTo>
                  <a:lnTo>
                    <a:pt x="2551" y="4451"/>
                  </a:lnTo>
                  <a:lnTo>
                    <a:pt x="2334" y="7218"/>
                  </a:lnTo>
                  <a:lnTo>
                    <a:pt x="4179" y="4668"/>
                  </a:lnTo>
                  <a:lnTo>
                    <a:pt x="6784" y="5102"/>
                  </a:lnTo>
                  <a:lnTo>
                    <a:pt x="5319" y="3148"/>
                  </a:lnTo>
                  <a:lnTo>
                    <a:pt x="7219" y="706"/>
                  </a:lnTo>
                  <a:lnTo>
                    <a:pt x="4451" y="1954"/>
                  </a:lnTo>
                  <a:lnTo>
                    <a:pt x="29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2"/>
            <p:cNvSpPr/>
            <p:nvPr/>
          </p:nvSpPr>
          <p:spPr>
            <a:xfrm>
              <a:off x="-6922278" y="1681521"/>
              <a:ext cx="140337" cy="140337"/>
            </a:xfrm>
            <a:custGeom>
              <a:rect b="b" l="l" r="r" t="t"/>
              <a:pathLst>
                <a:path extrusionOk="0" fill="none" h="7219" w="7219">
                  <a:moveTo>
                    <a:pt x="2985" y="0"/>
                  </a:moveTo>
                  <a:lnTo>
                    <a:pt x="2714" y="2768"/>
                  </a:lnTo>
                  <a:lnTo>
                    <a:pt x="0" y="4016"/>
                  </a:lnTo>
                  <a:lnTo>
                    <a:pt x="2551" y="4451"/>
                  </a:lnTo>
                  <a:lnTo>
                    <a:pt x="2334" y="7218"/>
                  </a:lnTo>
                  <a:lnTo>
                    <a:pt x="4179" y="4668"/>
                  </a:lnTo>
                  <a:lnTo>
                    <a:pt x="6784" y="5102"/>
                  </a:lnTo>
                  <a:lnTo>
                    <a:pt x="5319" y="3148"/>
                  </a:lnTo>
                  <a:lnTo>
                    <a:pt x="7219" y="706"/>
                  </a:lnTo>
                  <a:lnTo>
                    <a:pt x="4451" y="1954"/>
                  </a:lnTo>
                  <a:lnTo>
                    <a:pt x="29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2"/>
            <p:cNvSpPr/>
            <p:nvPr/>
          </p:nvSpPr>
          <p:spPr>
            <a:xfrm>
              <a:off x="-6600488" y="1540134"/>
              <a:ext cx="150893" cy="136119"/>
            </a:xfrm>
            <a:custGeom>
              <a:rect b="b" l="l" r="r" t="t"/>
              <a:pathLst>
                <a:path extrusionOk="0" h="7002" w="7762">
                  <a:moveTo>
                    <a:pt x="3094" y="0"/>
                  </a:moveTo>
                  <a:lnTo>
                    <a:pt x="2823" y="2660"/>
                  </a:lnTo>
                  <a:lnTo>
                    <a:pt x="1" y="3854"/>
                  </a:lnTo>
                  <a:lnTo>
                    <a:pt x="2660" y="4342"/>
                  </a:lnTo>
                  <a:lnTo>
                    <a:pt x="2389" y="7002"/>
                  </a:lnTo>
                  <a:lnTo>
                    <a:pt x="4288" y="4614"/>
                  </a:lnTo>
                  <a:lnTo>
                    <a:pt x="6893" y="5102"/>
                  </a:lnTo>
                  <a:lnTo>
                    <a:pt x="6893" y="5102"/>
                  </a:lnTo>
                  <a:lnTo>
                    <a:pt x="5482" y="3148"/>
                  </a:lnTo>
                  <a:lnTo>
                    <a:pt x="7762" y="652"/>
                  </a:lnTo>
                  <a:lnTo>
                    <a:pt x="4560" y="1954"/>
                  </a:lnTo>
                  <a:lnTo>
                    <a:pt x="30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2"/>
            <p:cNvSpPr/>
            <p:nvPr/>
          </p:nvSpPr>
          <p:spPr>
            <a:xfrm>
              <a:off x="-6600488" y="1540134"/>
              <a:ext cx="150893" cy="136119"/>
            </a:xfrm>
            <a:custGeom>
              <a:rect b="b" l="l" r="r" t="t"/>
              <a:pathLst>
                <a:path extrusionOk="0" fill="none" h="7002" w="7762">
                  <a:moveTo>
                    <a:pt x="3094" y="0"/>
                  </a:moveTo>
                  <a:lnTo>
                    <a:pt x="2823" y="2660"/>
                  </a:lnTo>
                  <a:lnTo>
                    <a:pt x="1" y="3854"/>
                  </a:lnTo>
                  <a:lnTo>
                    <a:pt x="2660" y="4342"/>
                  </a:lnTo>
                  <a:lnTo>
                    <a:pt x="2389" y="7002"/>
                  </a:lnTo>
                  <a:lnTo>
                    <a:pt x="4288" y="4614"/>
                  </a:lnTo>
                  <a:lnTo>
                    <a:pt x="6893" y="5102"/>
                  </a:lnTo>
                  <a:lnTo>
                    <a:pt x="5482" y="3148"/>
                  </a:lnTo>
                  <a:lnTo>
                    <a:pt x="7762" y="652"/>
                  </a:lnTo>
                  <a:lnTo>
                    <a:pt x="4560" y="1954"/>
                  </a:lnTo>
                  <a:lnTo>
                    <a:pt x="309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2"/>
            <p:cNvSpPr/>
            <p:nvPr/>
          </p:nvSpPr>
          <p:spPr>
            <a:xfrm>
              <a:off x="-6203776" y="1380823"/>
              <a:ext cx="175154" cy="134000"/>
            </a:xfrm>
            <a:custGeom>
              <a:rect b="b" l="l" r="r" t="t"/>
              <a:pathLst>
                <a:path extrusionOk="0" h="6893" w="9010">
                  <a:moveTo>
                    <a:pt x="4017" y="0"/>
                  </a:moveTo>
                  <a:lnTo>
                    <a:pt x="3528" y="2605"/>
                  </a:lnTo>
                  <a:lnTo>
                    <a:pt x="0" y="3854"/>
                  </a:lnTo>
                  <a:lnTo>
                    <a:pt x="3257" y="4233"/>
                  </a:lnTo>
                  <a:lnTo>
                    <a:pt x="2714" y="6893"/>
                  </a:lnTo>
                  <a:lnTo>
                    <a:pt x="5211" y="4451"/>
                  </a:lnTo>
                  <a:lnTo>
                    <a:pt x="8304" y="4939"/>
                  </a:lnTo>
                  <a:lnTo>
                    <a:pt x="6676" y="3039"/>
                  </a:lnTo>
                  <a:lnTo>
                    <a:pt x="9010" y="760"/>
                  </a:lnTo>
                  <a:lnTo>
                    <a:pt x="5699" y="1845"/>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2"/>
            <p:cNvSpPr/>
            <p:nvPr/>
          </p:nvSpPr>
          <p:spPr>
            <a:xfrm>
              <a:off x="-6203776" y="1380823"/>
              <a:ext cx="175154" cy="134000"/>
            </a:xfrm>
            <a:custGeom>
              <a:rect b="b" l="l" r="r" t="t"/>
              <a:pathLst>
                <a:path extrusionOk="0" fill="none" h="6893" w="9010">
                  <a:moveTo>
                    <a:pt x="4017" y="0"/>
                  </a:moveTo>
                  <a:lnTo>
                    <a:pt x="3528" y="2605"/>
                  </a:lnTo>
                  <a:lnTo>
                    <a:pt x="3528" y="2605"/>
                  </a:lnTo>
                  <a:lnTo>
                    <a:pt x="0" y="3854"/>
                  </a:lnTo>
                  <a:lnTo>
                    <a:pt x="3257" y="4233"/>
                  </a:lnTo>
                  <a:lnTo>
                    <a:pt x="2714" y="6893"/>
                  </a:lnTo>
                  <a:lnTo>
                    <a:pt x="5211" y="4451"/>
                  </a:lnTo>
                  <a:lnTo>
                    <a:pt x="8304" y="4939"/>
                  </a:lnTo>
                  <a:lnTo>
                    <a:pt x="6676" y="3039"/>
                  </a:lnTo>
                  <a:lnTo>
                    <a:pt x="9010" y="760"/>
                  </a:lnTo>
                  <a:lnTo>
                    <a:pt x="9010" y="760"/>
                  </a:lnTo>
                  <a:lnTo>
                    <a:pt x="5699" y="1845"/>
                  </a:lnTo>
                  <a:lnTo>
                    <a:pt x="40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2"/>
            <p:cNvSpPr/>
            <p:nvPr/>
          </p:nvSpPr>
          <p:spPr>
            <a:xfrm>
              <a:off x="-5835563" y="1281640"/>
              <a:ext cx="128751" cy="120295"/>
            </a:xfrm>
            <a:custGeom>
              <a:rect b="b" l="l" r="r" t="t"/>
              <a:pathLst>
                <a:path extrusionOk="0" h="6188" w="6623">
                  <a:moveTo>
                    <a:pt x="2877" y="0"/>
                  </a:moveTo>
                  <a:lnTo>
                    <a:pt x="2660" y="2334"/>
                  </a:lnTo>
                  <a:lnTo>
                    <a:pt x="1" y="2985"/>
                  </a:lnTo>
                  <a:lnTo>
                    <a:pt x="2497" y="3800"/>
                  </a:lnTo>
                  <a:lnTo>
                    <a:pt x="2226" y="6188"/>
                  </a:lnTo>
                  <a:lnTo>
                    <a:pt x="4017" y="4397"/>
                  </a:lnTo>
                  <a:lnTo>
                    <a:pt x="6351" y="5319"/>
                  </a:lnTo>
                  <a:lnTo>
                    <a:pt x="5048" y="3257"/>
                  </a:lnTo>
                  <a:lnTo>
                    <a:pt x="6622" y="1574"/>
                  </a:lnTo>
                  <a:lnTo>
                    <a:pt x="4234" y="2009"/>
                  </a:lnTo>
                  <a:lnTo>
                    <a:pt x="2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2"/>
            <p:cNvSpPr/>
            <p:nvPr/>
          </p:nvSpPr>
          <p:spPr>
            <a:xfrm>
              <a:off x="-5835563" y="1281640"/>
              <a:ext cx="128751" cy="120295"/>
            </a:xfrm>
            <a:custGeom>
              <a:rect b="b" l="l" r="r" t="t"/>
              <a:pathLst>
                <a:path extrusionOk="0" fill="none" h="6188" w="6623">
                  <a:moveTo>
                    <a:pt x="2877" y="0"/>
                  </a:moveTo>
                  <a:lnTo>
                    <a:pt x="2660" y="2334"/>
                  </a:lnTo>
                  <a:lnTo>
                    <a:pt x="2660" y="2334"/>
                  </a:lnTo>
                  <a:lnTo>
                    <a:pt x="1" y="2985"/>
                  </a:lnTo>
                  <a:lnTo>
                    <a:pt x="2497" y="3800"/>
                  </a:lnTo>
                  <a:lnTo>
                    <a:pt x="2226" y="6188"/>
                  </a:lnTo>
                  <a:lnTo>
                    <a:pt x="4017" y="4397"/>
                  </a:lnTo>
                  <a:lnTo>
                    <a:pt x="6351" y="5319"/>
                  </a:lnTo>
                  <a:lnTo>
                    <a:pt x="5048" y="3257"/>
                  </a:lnTo>
                  <a:lnTo>
                    <a:pt x="6622" y="1574"/>
                  </a:lnTo>
                  <a:lnTo>
                    <a:pt x="6622" y="1574"/>
                  </a:lnTo>
                  <a:lnTo>
                    <a:pt x="4234" y="2009"/>
                  </a:lnTo>
                  <a:lnTo>
                    <a:pt x="28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2"/>
            <p:cNvSpPr/>
            <p:nvPr/>
          </p:nvSpPr>
          <p:spPr>
            <a:xfrm>
              <a:off x="-5576000" y="1260529"/>
              <a:ext cx="82309" cy="112927"/>
            </a:xfrm>
            <a:custGeom>
              <a:rect b="b" l="l" r="r" t="t"/>
              <a:pathLst>
                <a:path extrusionOk="0" h="5809" w="4234">
                  <a:moveTo>
                    <a:pt x="1520" y="1"/>
                  </a:moveTo>
                  <a:lnTo>
                    <a:pt x="1577" y="125"/>
                  </a:lnTo>
                  <a:lnTo>
                    <a:pt x="1574" y="1"/>
                  </a:lnTo>
                  <a:close/>
                  <a:moveTo>
                    <a:pt x="1577" y="125"/>
                  </a:moveTo>
                  <a:lnTo>
                    <a:pt x="1628" y="2118"/>
                  </a:lnTo>
                  <a:lnTo>
                    <a:pt x="1628" y="2118"/>
                  </a:lnTo>
                  <a:lnTo>
                    <a:pt x="0" y="2009"/>
                  </a:lnTo>
                  <a:lnTo>
                    <a:pt x="1683" y="3420"/>
                  </a:lnTo>
                  <a:lnTo>
                    <a:pt x="1737" y="5537"/>
                  </a:lnTo>
                  <a:lnTo>
                    <a:pt x="2660" y="4289"/>
                  </a:lnTo>
                  <a:lnTo>
                    <a:pt x="4071" y="5808"/>
                  </a:lnTo>
                  <a:lnTo>
                    <a:pt x="3148" y="3583"/>
                  </a:lnTo>
                  <a:lnTo>
                    <a:pt x="3474" y="3366"/>
                  </a:lnTo>
                  <a:lnTo>
                    <a:pt x="3745" y="3149"/>
                  </a:lnTo>
                  <a:lnTo>
                    <a:pt x="3962" y="2877"/>
                  </a:lnTo>
                  <a:lnTo>
                    <a:pt x="4233" y="2606"/>
                  </a:lnTo>
                  <a:lnTo>
                    <a:pt x="3419" y="2335"/>
                  </a:lnTo>
                  <a:lnTo>
                    <a:pt x="2551" y="2226"/>
                  </a:lnTo>
                  <a:lnTo>
                    <a:pt x="1577" y="12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2"/>
            <p:cNvSpPr/>
            <p:nvPr/>
          </p:nvSpPr>
          <p:spPr>
            <a:xfrm>
              <a:off x="-5576000" y="1260529"/>
              <a:ext cx="82309" cy="112927"/>
            </a:xfrm>
            <a:custGeom>
              <a:rect b="b" l="l" r="r" t="t"/>
              <a:pathLst>
                <a:path extrusionOk="0" fill="none" h="5809" w="4234">
                  <a:moveTo>
                    <a:pt x="1574" y="1"/>
                  </a:moveTo>
                  <a:lnTo>
                    <a:pt x="1628" y="2118"/>
                  </a:lnTo>
                  <a:lnTo>
                    <a:pt x="1628" y="2118"/>
                  </a:lnTo>
                  <a:lnTo>
                    <a:pt x="0" y="2009"/>
                  </a:lnTo>
                  <a:lnTo>
                    <a:pt x="1683" y="3420"/>
                  </a:lnTo>
                  <a:lnTo>
                    <a:pt x="1737" y="5537"/>
                  </a:lnTo>
                  <a:lnTo>
                    <a:pt x="2660" y="4289"/>
                  </a:lnTo>
                  <a:lnTo>
                    <a:pt x="4071" y="5808"/>
                  </a:lnTo>
                  <a:lnTo>
                    <a:pt x="3148" y="3583"/>
                  </a:lnTo>
                  <a:lnTo>
                    <a:pt x="3148" y="3583"/>
                  </a:lnTo>
                  <a:lnTo>
                    <a:pt x="3474" y="3366"/>
                  </a:lnTo>
                  <a:lnTo>
                    <a:pt x="3745" y="3149"/>
                  </a:lnTo>
                  <a:lnTo>
                    <a:pt x="3962" y="2877"/>
                  </a:lnTo>
                  <a:lnTo>
                    <a:pt x="4233" y="2606"/>
                  </a:lnTo>
                  <a:lnTo>
                    <a:pt x="4233" y="2606"/>
                  </a:lnTo>
                  <a:lnTo>
                    <a:pt x="3419" y="2335"/>
                  </a:lnTo>
                  <a:lnTo>
                    <a:pt x="2551" y="2226"/>
                  </a:lnTo>
                  <a:lnTo>
                    <a:pt x="15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2"/>
            <p:cNvSpPr/>
            <p:nvPr/>
          </p:nvSpPr>
          <p:spPr>
            <a:xfrm>
              <a:off x="-7164948" y="2080333"/>
              <a:ext cx="130851" cy="143506"/>
            </a:xfrm>
            <a:custGeom>
              <a:rect b="b" l="l" r="r" t="t"/>
              <a:pathLst>
                <a:path extrusionOk="0" h="7382" w="6731">
                  <a:moveTo>
                    <a:pt x="2714" y="0"/>
                  </a:moveTo>
                  <a:lnTo>
                    <a:pt x="2551" y="2823"/>
                  </a:lnTo>
                  <a:lnTo>
                    <a:pt x="0" y="4180"/>
                  </a:lnTo>
                  <a:lnTo>
                    <a:pt x="2443" y="4559"/>
                  </a:lnTo>
                  <a:lnTo>
                    <a:pt x="2225" y="7382"/>
                  </a:lnTo>
                  <a:lnTo>
                    <a:pt x="3962" y="4777"/>
                  </a:lnTo>
                  <a:lnTo>
                    <a:pt x="6405" y="5156"/>
                  </a:lnTo>
                  <a:lnTo>
                    <a:pt x="4993" y="3203"/>
                  </a:lnTo>
                  <a:lnTo>
                    <a:pt x="6730" y="597"/>
                  </a:lnTo>
                  <a:lnTo>
                    <a:pt x="6730" y="597"/>
                  </a:lnTo>
                  <a:lnTo>
                    <a:pt x="4125" y="1954"/>
                  </a:lnTo>
                  <a:lnTo>
                    <a:pt x="2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2"/>
            <p:cNvSpPr/>
            <p:nvPr/>
          </p:nvSpPr>
          <p:spPr>
            <a:xfrm>
              <a:off x="-7164948" y="2080333"/>
              <a:ext cx="130851" cy="143506"/>
            </a:xfrm>
            <a:custGeom>
              <a:rect b="b" l="l" r="r" t="t"/>
              <a:pathLst>
                <a:path extrusionOk="0" fill="none" h="7382" w="6731">
                  <a:moveTo>
                    <a:pt x="2714" y="0"/>
                  </a:moveTo>
                  <a:lnTo>
                    <a:pt x="2551" y="2823"/>
                  </a:lnTo>
                  <a:lnTo>
                    <a:pt x="0" y="4180"/>
                  </a:lnTo>
                  <a:lnTo>
                    <a:pt x="2443" y="4559"/>
                  </a:lnTo>
                  <a:lnTo>
                    <a:pt x="2225" y="7382"/>
                  </a:lnTo>
                  <a:lnTo>
                    <a:pt x="3962" y="4777"/>
                  </a:lnTo>
                  <a:lnTo>
                    <a:pt x="6405" y="5156"/>
                  </a:lnTo>
                  <a:lnTo>
                    <a:pt x="4993" y="3203"/>
                  </a:lnTo>
                  <a:lnTo>
                    <a:pt x="6730" y="597"/>
                  </a:lnTo>
                  <a:lnTo>
                    <a:pt x="4125" y="1954"/>
                  </a:lnTo>
                  <a:lnTo>
                    <a:pt x="2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2"/>
            <p:cNvSpPr/>
            <p:nvPr/>
          </p:nvSpPr>
          <p:spPr>
            <a:xfrm>
              <a:off x="-6861081" y="1925241"/>
              <a:ext cx="141387" cy="140337"/>
            </a:xfrm>
            <a:custGeom>
              <a:rect b="b" l="l" r="r" t="t"/>
              <a:pathLst>
                <a:path extrusionOk="0" h="7219" w="7273">
                  <a:moveTo>
                    <a:pt x="3039" y="0"/>
                  </a:moveTo>
                  <a:lnTo>
                    <a:pt x="2768" y="2768"/>
                  </a:lnTo>
                  <a:lnTo>
                    <a:pt x="0" y="4125"/>
                  </a:lnTo>
                  <a:lnTo>
                    <a:pt x="2605" y="4451"/>
                  </a:lnTo>
                  <a:lnTo>
                    <a:pt x="2334" y="7219"/>
                  </a:lnTo>
                  <a:lnTo>
                    <a:pt x="2334" y="7219"/>
                  </a:lnTo>
                  <a:lnTo>
                    <a:pt x="4233" y="4668"/>
                  </a:lnTo>
                  <a:lnTo>
                    <a:pt x="6838" y="5048"/>
                  </a:lnTo>
                  <a:lnTo>
                    <a:pt x="5373" y="3148"/>
                  </a:lnTo>
                  <a:lnTo>
                    <a:pt x="7273" y="652"/>
                  </a:lnTo>
                  <a:lnTo>
                    <a:pt x="7273" y="652"/>
                  </a:lnTo>
                  <a:lnTo>
                    <a:pt x="4450" y="1954"/>
                  </a:lnTo>
                  <a:lnTo>
                    <a:pt x="30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2"/>
            <p:cNvSpPr/>
            <p:nvPr/>
          </p:nvSpPr>
          <p:spPr>
            <a:xfrm>
              <a:off x="-6861081" y="1925241"/>
              <a:ext cx="141387" cy="140337"/>
            </a:xfrm>
            <a:custGeom>
              <a:rect b="b" l="l" r="r" t="t"/>
              <a:pathLst>
                <a:path extrusionOk="0" fill="none" h="7219" w="7273">
                  <a:moveTo>
                    <a:pt x="3039" y="0"/>
                  </a:moveTo>
                  <a:lnTo>
                    <a:pt x="2768" y="2768"/>
                  </a:lnTo>
                  <a:lnTo>
                    <a:pt x="0" y="4125"/>
                  </a:lnTo>
                  <a:lnTo>
                    <a:pt x="2605" y="4451"/>
                  </a:lnTo>
                  <a:lnTo>
                    <a:pt x="2334" y="7219"/>
                  </a:lnTo>
                  <a:lnTo>
                    <a:pt x="4233" y="4668"/>
                  </a:lnTo>
                  <a:lnTo>
                    <a:pt x="6838" y="5048"/>
                  </a:lnTo>
                  <a:lnTo>
                    <a:pt x="5373" y="3148"/>
                  </a:lnTo>
                  <a:lnTo>
                    <a:pt x="7273" y="652"/>
                  </a:lnTo>
                  <a:lnTo>
                    <a:pt x="4450" y="1954"/>
                  </a:lnTo>
                  <a:lnTo>
                    <a:pt x="303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2"/>
            <p:cNvSpPr/>
            <p:nvPr/>
          </p:nvSpPr>
          <p:spPr>
            <a:xfrm>
              <a:off x="-6539291" y="1779635"/>
              <a:ext cx="149844" cy="136119"/>
            </a:xfrm>
            <a:custGeom>
              <a:rect b="b" l="l" r="r" t="t"/>
              <a:pathLst>
                <a:path extrusionOk="0" h="7002" w="7708">
                  <a:moveTo>
                    <a:pt x="3094" y="1"/>
                  </a:moveTo>
                  <a:lnTo>
                    <a:pt x="2768" y="2660"/>
                  </a:lnTo>
                  <a:lnTo>
                    <a:pt x="0" y="3854"/>
                  </a:lnTo>
                  <a:lnTo>
                    <a:pt x="2606" y="4288"/>
                  </a:lnTo>
                  <a:lnTo>
                    <a:pt x="2334" y="7002"/>
                  </a:lnTo>
                  <a:lnTo>
                    <a:pt x="4234" y="4560"/>
                  </a:lnTo>
                  <a:lnTo>
                    <a:pt x="6839" y="4994"/>
                  </a:lnTo>
                  <a:lnTo>
                    <a:pt x="5428" y="3094"/>
                  </a:lnTo>
                  <a:lnTo>
                    <a:pt x="7707" y="543"/>
                  </a:lnTo>
                  <a:lnTo>
                    <a:pt x="7707" y="543"/>
                  </a:lnTo>
                  <a:lnTo>
                    <a:pt x="4559" y="1900"/>
                  </a:lnTo>
                  <a:lnTo>
                    <a:pt x="30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2"/>
            <p:cNvSpPr/>
            <p:nvPr/>
          </p:nvSpPr>
          <p:spPr>
            <a:xfrm>
              <a:off x="-6539291" y="1779635"/>
              <a:ext cx="149844" cy="136119"/>
            </a:xfrm>
            <a:custGeom>
              <a:rect b="b" l="l" r="r" t="t"/>
              <a:pathLst>
                <a:path extrusionOk="0" fill="none" h="7002" w="7708">
                  <a:moveTo>
                    <a:pt x="3094" y="1"/>
                  </a:moveTo>
                  <a:lnTo>
                    <a:pt x="2768" y="2660"/>
                  </a:lnTo>
                  <a:lnTo>
                    <a:pt x="0" y="3854"/>
                  </a:lnTo>
                  <a:lnTo>
                    <a:pt x="2606" y="4288"/>
                  </a:lnTo>
                  <a:lnTo>
                    <a:pt x="2334" y="7002"/>
                  </a:lnTo>
                  <a:lnTo>
                    <a:pt x="4234" y="4560"/>
                  </a:lnTo>
                  <a:lnTo>
                    <a:pt x="6839" y="4994"/>
                  </a:lnTo>
                  <a:lnTo>
                    <a:pt x="5428" y="3094"/>
                  </a:lnTo>
                  <a:lnTo>
                    <a:pt x="7707" y="543"/>
                  </a:lnTo>
                  <a:lnTo>
                    <a:pt x="4559" y="1900"/>
                  </a:lnTo>
                  <a:lnTo>
                    <a:pt x="309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2"/>
            <p:cNvSpPr/>
            <p:nvPr/>
          </p:nvSpPr>
          <p:spPr>
            <a:xfrm>
              <a:off x="-6144698" y="1613987"/>
              <a:ext cx="174105" cy="135069"/>
            </a:xfrm>
            <a:custGeom>
              <a:rect b="b" l="l" r="r" t="t"/>
              <a:pathLst>
                <a:path extrusionOk="0" h="6948" w="8956">
                  <a:moveTo>
                    <a:pt x="4017" y="1"/>
                  </a:moveTo>
                  <a:lnTo>
                    <a:pt x="3529" y="2606"/>
                  </a:lnTo>
                  <a:lnTo>
                    <a:pt x="1" y="3963"/>
                  </a:lnTo>
                  <a:lnTo>
                    <a:pt x="3257" y="4234"/>
                  </a:lnTo>
                  <a:lnTo>
                    <a:pt x="2714" y="6948"/>
                  </a:lnTo>
                  <a:lnTo>
                    <a:pt x="5211" y="4505"/>
                  </a:lnTo>
                  <a:lnTo>
                    <a:pt x="8250" y="4885"/>
                  </a:lnTo>
                  <a:lnTo>
                    <a:pt x="6676" y="3040"/>
                  </a:lnTo>
                  <a:lnTo>
                    <a:pt x="8956" y="706"/>
                  </a:lnTo>
                  <a:lnTo>
                    <a:pt x="5645" y="1846"/>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2"/>
            <p:cNvSpPr/>
            <p:nvPr/>
          </p:nvSpPr>
          <p:spPr>
            <a:xfrm>
              <a:off x="-6144698" y="1613987"/>
              <a:ext cx="174105" cy="135069"/>
            </a:xfrm>
            <a:custGeom>
              <a:rect b="b" l="l" r="r" t="t"/>
              <a:pathLst>
                <a:path extrusionOk="0" fill="none" h="6948" w="8956">
                  <a:moveTo>
                    <a:pt x="4017" y="1"/>
                  </a:moveTo>
                  <a:lnTo>
                    <a:pt x="3529" y="2606"/>
                  </a:lnTo>
                  <a:lnTo>
                    <a:pt x="3529" y="2606"/>
                  </a:lnTo>
                  <a:lnTo>
                    <a:pt x="1" y="3963"/>
                  </a:lnTo>
                  <a:lnTo>
                    <a:pt x="3257" y="4234"/>
                  </a:lnTo>
                  <a:lnTo>
                    <a:pt x="2714" y="6948"/>
                  </a:lnTo>
                  <a:lnTo>
                    <a:pt x="5211" y="4505"/>
                  </a:lnTo>
                  <a:lnTo>
                    <a:pt x="8250" y="4885"/>
                  </a:lnTo>
                  <a:lnTo>
                    <a:pt x="6676" y="3040"/>
                  </a:lnTo>
                  <a:lnTo>
                    <a:pt x="8956" y="706"/>
                  </a:lnTo>
                  <a:lnTo>
                    <a:pt x="8956" y="706"/>
                  </a:lnTo>
                  <a:lnTo>
                    <a:pt x="5645" y="1846"/>
                  </a:lnTo>
                  <a:lnTo>
                    <a:pt x="40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2"/>
            <p:cNvSpPr/>
            <p:nvPr/>
          </p:nvSpPr>
          <p:spPr>
            <a:xfrm>
              <a:off x="-5777535" y="1509536"/>
              <a:ext cx="128751" cy="122414"/>
            </a:xfrm>
            <a:custGeom>
              <a:rect b="b" l="l" r="r" t="t"/>
              <a:pathLst>
                <a:path extrusionOk="0" h="6297" w="6623">
                  <a:moveTo>
                    <a:pt x="2877" y="1"/>
                  </a:moveTo>
                  <a:lnTo>
                    <a:pt x="2660" y="2389"/>
                  </a:lnTo>
                  <a:lnTo>
                    <a:pt x="1" y="3040"/>
                  </a:lnTo>
                  <a:lnTo>
                    <a:pt x="2497" y="3854"/>
                  </a:lnTo>
                  <a:lnTo>
                    <a:pt x="2280" y="6296"/>
                  </a:lnTo>
                  <a:lnTo>
                    <a:pt x="4017" y="4397"/>
                  </a:lnTo>
                  <a:lnTo>
                    <a:pt x="6351" y="5319"/>
                  </a:lnTo>
                  <a:lnTo>
                    <a:pt x="5048" y="3257"/>
                  </a:lnTo>
                  <a:lnTo>
                    <a:pt x="6622" y="1520"/>
                  </a:lnTo>
                  <a:lnTo>
                    <a:pt x="4234" y="2063"/>
                  </a:lnTo>
                  <a:lnTo>
                    <a:pt x="2932" y="55"/>
                  </a:lnTo>
                  <a:lnTo>
                    <a:pt x="28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2"/>
            <p:cNvSpPr/>
            <p:nvPr/>
          </p:nvSpPr>
          <p:spPr>
            <a:xfrm>
              <a:off x="-5777535" y="1509536"/>
              <a:ext cx="128751" cy="122414"/>
            </a:xfrm>
            <a:custGeom>
              <a:rect b="b" l="l" r="r" t="t"/>
              <a:pathLst>
                <a:path extrusionOk="0" fill="none" h="6297" w="6623">
                  <a:moveTo>
                    <a:pt x="2877" y="1"/>
                  </a:moveTo>
                  <a:lnTo>
                    <a:pt x="2660" y="2389"/>
                  </a:lnTo>
                  <a:lnTo>
                    <a:pt x="2660" y="2389"/>
                  </a:lnTo>
                  <a:lnTo>
                    <a:pt x="1" y="3040"/>
                  </a:lnTo>
                  <a:lnTo>
                    <a:pt x="2497" y="3854"/>
                  </a:lnTo>
                  <a:lnTo>
                    <a:pt x="2280" y="6296"/>
                  </a:lnTo>
                  <a:lnTo>
                    <a:pt x="4017" y="4397"/>
                  </a:lnTo>
                  <a:lnTo>
                    <a:pt x="6351" y="5319"/>
                  </a:lnTo>
                  <a:lnTo>
                    <a:pt x="5048" y="3257"/>
                  </a:lnTo>
                  <a:lnTo>
                    <a:pt x="6622" y="1520"/>
                  </a:lnTo>
                  <a:lnTo>
                    <a:pt x="6622" y="1520"/>
                  </a:lnTo>
                  <a:lnTo>
                    <a:pt x="4234" y="2063"/>
                  </a:lnTo>
                  <a:lnTo>
                    <a:pt x="2932" y="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2"/>
            <p:cNvSpPr/>
            <p:nvPr/>
          </p:nvSpPr>
          <p:spPr>
            <a:xfrm>
              <a:off x="-5519041" y="1483155"/>
              <a:ext cx="81259" cy="111858"/>
            </a:xfrm>
            <a:custGeom>
              <a:rect b="b" l="l" r="r" t="t"/>
              <a:pathLst>
                <a:path extrusionOk="0" h="5754" w="4180">
                  <a:moveTo>
                    <a:pt x="1521" y="1"/>
                  </a:moveTo>
                  <a:lnTo>
                    <a:pt x="1629" y="2117"/>
                  </a:lnTo>
                  <a:lnTo>
                    <a:pt x="1" y="2117"/>
                  </a:lnTo>
                  <a:lnTo>
                    <a:pt x="1683" y="3420"/>
                  </a:lnTo>
                  <a:lnTo>
                    <a:pt x="1738" y="5591"/>
                  </a:lnTo>
                  <a:lnTo>
                    <a:pt x="2606" y="4288"/>
                  </a:lnTo>
                  <a:lnTo>
                    <a:pt x="4071" y="5754"/>
                  </a:lnTo>
                  <a:lnTo>
                    <a:pt x="3094" y="3583"/>
                  </a:lnTo>
                  <a:lnTo>
                    <a:pt x="3529" y="3420"/>
                  </a:lnTo>
                  <a:lnTo>
                    <a:pt x="3909" y="3257"/>
                  </a:lnTo>
                  <a:lnTo>
                    <a:pt x="4017" y="3094"/>
                  </a:lnTo>
                  <a:lnTo>
                    <a:pt x="4071" y="2877"/>
                  </a:lnTo>
                  <a:lnTo>
                    <a:pt x="4180" y="2497"/>
                  </a:lnTo>
                  <a:lnTo>
                    <a:pt x="3366" y="2334"/>
                  </a:lnTo>
                  <a:lnTo>
                    <a:pt x="2497" y="2226"/>
                  </a:lnTo>
                  <a:lnTo>
                    <a:pt x="15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2"/>
            <p:cNvSpPr/>
            <p:nvPr/>
          </p:nvSpPr>
          <p:spPr>
            <a:xfrm>
              <a:off x="-5519041" y="1483155"/>
              <a:ext cx="81259" cy="111858"/>
            </a:xfrm>
            <a:custGeom>
              <a:rect b="b" l="l" r="r" t="t"/>
              <a:pathLst>
                <a:path extrusionOk="0" fill="none" h="5754" w="4180">
                  <a:moveTo>
                    <a:pt x="1521" y="1"/>
                  </a:moveTo>
                  <a:lnTo>
                    <a:pt x="1629" y="2117"/>
                  </a:lnTo>
                  <a:lnTo>
                    <a:pt x="1629" y="2117"/>
                  </a:lnTo>
                  <a:lnTo>
                    <a:pt x="1" y="2117"/>
                  </a:lnTo>
                  <a:lnTo>
                    <a:pt x="1683" y="3420"/>
                  </a:lnTo>
                  <a:lnTo>
                    <a:pt x="1738" y="5591"/>
                  </a:lnTo>
                  <a:lnTo>
                    <a:pt x="2606" y="4288"/>
                  </a:lnTo>
                  <a:lnTo>
                    <a:pt x="4071" y="5754"/>
                  </a:lnTo>
                  <a:lnTo>
                    <a:pt x="3094" y="3583"/>
                  </a:lnTo>
                  <a:lnTo>
                    <a:pt x="3094" y="3583"/>
                  </a:lnTo>
                  <a:lnTo>
                    <a:pt x="3529" y="3420"/>
                  </a:lnTo>
                  <a:lnTo>
                    <a:pt x="3909" y="3257"/>
                  </a:lnTo>
                  <a:lnTo>
                    <a:pt x="3909" y="3257"/>
                  </a:lnTo>
                  <a:lnTo>
                    <a:pt x="4017" y="3094"/>
                  </a:lnTo>
                  <a:lnTo>
                    <a:pt x="4071" y="2877"/>
                  </a:lnTo>
                  <a:lnTo>
                    <a:pt x="4180" y="2497"/>
                  </a:lnTo>
                  <a:lnTo>
                    <a:pt x="4180" y="2497"/>
                  </a:lnTo>
                  <a:lnTo>
                    <a:pt x="3366" y="2334"/>
                  </a:lnTo>
                  <a:lnTo>
                    <a:pt x="2497" y="2226"/>
                  </a:lnTo>
                  <a:lnTo>
                    <a:pt x="15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2"/>
            <p:cNvSpPr/>
            <p:nvPr/>
          </p:nvSpPr>
          <p:spPr>
            <a:xfrm>
              <a:off x="-4462905" y="973555"/>
              <a:ext cx="1033994" cy="420993"/>
            </a:xfrm>
            <a:custGeom>
              <a:rect b="b" l="l" r="r" t="t"/>
              <a:pathLst>
                <a:path extrusionOk="0" h="21656" w="53189">
                  <a:moveTo>
                    <a:pt x="51615" y="1"/>
                  </a:moveTo>
                  <a:lnTo>
                    <a:pt x="48250" y="1954"/>
                  </a:lnTo>
                  <a:lnTo>
                    <a:pt x="44993" y="3800"/>
                  </a:lnTo>
                  <a:lnTo>
                    <a:pt x="41900" y="5428"/>
                  </a:lnTo>
                  <a:lnTo>
                    <a:pt x="38969" y="6948"/>
                  </a:lnTo>
                  <a:lnTo>
                    <a:pt x="36147" y="8250"/>
                  </a:lnTo>
                  <a:lnTo>
                    <a:pt x="33487" y="9444"/>
                  </a:lnTo>
                  <a:lnTo>
                    <a:pt x="30937" y="10530"/>
                  </a:lnTo>
                  <a:lnTo>
                    <a:pt x="28548" y="11452"/>
                  </a:lnTo>
                  <a:lnTo>
                    <a:pt x="26432" y="12212"/>
                  </a:lnTo>
                  <a:lnTo>
                    <a:pt x="24424" y="12863"/>
                  </a:lnTo>
                  <a:lnTo>
                    <a:pt x="22524" y="13460"/>
                  </a:lnTo>
                  <a:lnTo>
                    <a:pt x="20733" y="13949"/>
                  </a:lnTo>
                  <a:lnTo>
                    <a:pt x="18996" y="14329"/>
                  </a:lnTo>
                  <a:lnTo>
                    <a:pt x="17422" y="14600"/>
                  </a:lnTo>
                  <a:lnTo>
                    <a:pt x="15903" y="14817"/>
                  </a:lnTo>
                  <a:lnTo>
                    <a:pt x="14437" y="14980"/>
                  </a:lnTo>
                  <a:lnTo>
                    <a:pt x="13135" y="15089"/>
                  </a:lnTo>
                  <a:lnTo>
                    <a:pt x="10693" y="15089"/>
                  </a:lnTo>
                  <a:lnTo>
                    <a:pt x="9553" y="14980"/>
                  </a:lnTo>
                  <a:lnTo>
                    <a:pt x="8576" y="14817"/>
                  </a:lnTo>
                  <a:lnTo>
                    <a:pt x="7599" y="14654"/>
                  </a:lnTo>
                  <a:lnTo>
                    <a:pt x="6731" y="14437"/>
                  </a:lnTo>
                  <a:lnTo>
                    <a:pt x="5916" y="14166"/>
                  </a:lnTo>
                  <a:lnTo>
                    <a:pt x="5157" y="13895"/>
                  </a:lnTo>
                  <a:lnTo>
                    <a:pt x="4505" y="13569"/>
                  </a:lnTo>
                  <a:lnTo>
                    <a:pt x="3854" y="13189"/>
                  </a:lnTo>
                  <a:lnTo>
                    <a:pt x="3311" y="12863"/>
                  </a:lnTo>
                  <a:lnTo>
                    <a:pt x="2823" y="12483"/>
                  </a:lnTo>
                  <a:lnTo>
                    <a:pt x="2334" y="12104"/>
                  </a:lnTo>
                  <a:lnTo>
                    <a:pt x="1954" y="11724"/>
                  </a:lnTo>
                  <a:lnTo>
                    <a:pt x="1575" y="11344"/>
                  </a:lnTo>
                  <a:lnTo>
                    <a:pt x="978" y="10638"/>
                  </a:lnTo>
                  <a:lnTo>
                    <a:pt x="543" y="9933"/>
                  </a:lnTo>
                  <a:lnTo>
                    <a:pt x="272" y="9390"/>
                  </a:lnTo>
                  <a:lnTo>
                    <a:pt x="109" y="8956"/>
                  </a:lnTo>
                  <a:lnTo>
                    <a:pt x="1" y="8684"/>
                  </a:lnTo>
                  <a:lnTo>
                    <a:pt x="55" y="8956"/>
                  </a:lnTo>
                  <a:lnTo>
                    <a:pt x="1737" y="15469"/>
                  </a:lnTo>
                  <a:lnTo>
                    <a:pt x="1737" y="15523"/>
                  </a:lnTo>
                  <a:lnTo>
                    <a:pt x="1737" y="15577"/>
                  </a:lnTo>
                  <a:lnTo>
                    <a:pt x="1792" y="15631"/>
                  </a:lnTo>
                  <a:lnTo>
                    <a:pt x="1792" y="15740"/>
                  </a:lnTo>
                  <a:lnTo>
                    <a:pt x="1954" y="16120"/>
                  </a:lnTo>
                  <a:lnTo>
                    <a:pt x="2226" y="16554"/>
                  </a:lnTo>
                  <a:lnTo>
                    <a:pt x="2551" y="17097"/>
                  </a:lnTo>
                  <a:lnTo>
                    <a:pt x="2986" y="17694"/>
                  </a:lnTo>
                  <a:lnTo>
                    <a:pt x="3583" y="18345"/>
                  </a:lnTo>
                  <a:lnTo>
                    <a:pt x="4288" y="18996"/>
                  </a:lnTo>
                  <a:lnTo>
                    <a:pt x="5157" y="19593"/>
                  </a:lnTo>
                  <a:lnTo>
                    <a:pt x="5645" y="19919"/>
                  </a:lnTo>
                  <a:lnTo>
                    <a:pt x="6188" y="20190"/>
                  </a:lnTo>
                  <a:lnTo>
                    <a:pt x="6785" y="20462"/>
                  </a:lnTo>
                  <a:lnTo>
                    <a:pt x="7382" y="20679"/>
                  </a:lnTo>
                  <a:lnTo>
                    <a:pt x="8033" y="20950"/>
                  </a:lnTo>
                  <a:lnTo>
                    <a:pt x="8793" y="21113"/>
                  </a:lnTo>
                  <a:lnTo>
                    <a:pt x="9553" y="21330"/>
                  </a:lnTo>
                  <a:lnTo>
                    <a:pt x="10367" y="21439"/>
                  </a:lnTo>
                  <a:lnTo>
                    <a:pt x="11290" y="21547"/>
                  </a:lnTo>
                  <a:lnTo>
                    <a:pt x="12212" y="21656"/>
                  </a:lnTo>
                  <a:lnTo>
                    <a:pt x="14220" y="21656"/>
                  </a:lnTo>
                  <a:lnTo>
                    <a:pt x="15360" y="21601"/>
                  </a:lnTo>
                  <a:lnTo>
                    <a:pt x="16554" y="21493"/>
                  </a:lnTo>
                  <a:lnTo>
                    <a:pt x="17802" y="21384"/>
                  </a:lnTo>
                  <a:lnTo>
                    <a:pt x="19105" y="21167"/>
                  </a:lnTo>
                  <a:lnTo>
                    <a:pt x="20462" y="20896"/>
                  </a:lnTo>
                  <a:lnTo>
                    <a:pt x="21927" y="20570"/>
                  </a:lnTo>
                  <a:lnTo>
                    <a:pt x="22416" y="20462"/>
                  </a:lnTo>
                  <a:lnTo>
                    <a:pt x="22904" y="20299"/>
                  </a:lnTo>
                  <a:lnTo>
                    <a:pt x="24804" y="19756"/>
                  </a:lnTo>
                  <a:lnTo>
                    <a:pt x="26649" y="19213"/>
                  </a:lnTo>
                  <a:lnTo>
                    <a:pt x="28494" y="18562"/>
                  </a:lnTo>
                  <a:lnTo>
                    <a:pt x="30340" y="17857"/>
                  </a:lnTo>
                  <a:lnTo>
                    <a:pt x="32565" y="16988"/>
                  </a:lnTo>
                  <a:lnTo>
                    <a:pt x="34898" y="16011"/>
                  </a:lnTo>
                  <a:lnTo>
                    <a:pt x="37287" y="14926"/>
                  </a:lnTo>
                  <a:lnTo>
                    <a:pt x="39837" y="13678"/>
                  </a:lnTo>
                  <a:lnTo>
                    <a:pt x="42497" y="12321"/>
                  </a:lnTo>
                  <a:lnTo>
                    <a:pt x="45265" y="10855"/>
                  </a:lnTo>
                  <a:lnTo>
                    <a:pt x="48195" y="9281"/>
                  </a:lnTo>
                  <a:lnTo>
                    <a:pt x="51181" y="7490"/>
                  </a:lnTo>
                  <a:lnTo>
                    <a:pt x="51995" y="7056"/>
                  </a:lnTo>
                  <a:lnTo>
                    <a:pt x="53189" y="6351"/>
                  </a:lnTo>
                  <a:lnTo>
                    <a:pt x="5161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2"/>
            <p:cNvSpPr/>
            <p:nvPr/>
          </p:nvSpPr>
          <p:spPr>
            <a:xfrm>
              <a:off x="-4429137" y="1096999"/>
              <a:ext cx="1031875" cy="423112"/>
            </a:xfrm>
            <a:custGeom>
              <a:rect b="b" l="l" r="r" t="t"/>
              <a:pathLst>
                <a:path extrusionOk="0" h="21765" w="53080">
                  <a:moveTo>
                    <a:pt x="51452" y="1"/>
                  </a:moveTo>
                  <a:lnTo>
                    <a:pt x="50312" y="706"/>
                  </a:lnTo>
                  <a:lnTo>
                    <a:pt x="49498" y="1195"/>
                  </a:lnTo>
                  <a:lnTo>
                    <a:pt x="46458" y="2931"/>
                  </a:lnTo>
                  <a:lnTo>
                    <a:pt x="43582" y="4505"/>
                  </a:lnTo>
                  <a:lnTo>
                    <a:pt x="40814" y="5971"/>
                  </a:lnTo>
                  <a:lnTo>
                    <a:pt x="38155" y="7328"/>
                  </a:lnTo>
                  <a:lnTo>
                    <a:pt x="35604" y="8576"/>
                  </a:lnTo>
                  <a:lnTo>
                    <a:pt x="33161" y="9661"/>
                  </a:lnTo>
                  <a:lnTo>
                    <a:pt x="30828" y="10638"/>
                  </a:lnTo>
                  <a:lnTo>
                    <a:pt x="28657" y="11507"/>
                  </a:lnTo>
                  <a:lnTo>
                    <a:pt x="26811" y="12212"/>
                  </a:lnTo>
                  <a:lnTo>
                    <a:pt x="24966" y="12863"/>
                  </a:lnTo>
                  <a:lnTo>
                    <a:pt x="23067" y="13460"/>
                  </a:lnTo>
                  <a:lnTo>
                    <a:pt x="21167" y="13949"/>
                  </a:lnTo>
                  <a:lnTo>
                    <a:pt x="20679" y="14112"/>
                  </a:lnTo>
                  <a:lnTo>
                    <a:pt x="20190" y="14220"/>
                  </a:lnTo>
                  <a:lnTo>
                    <a:pt x="18725" y="14546"/>
                  </a:lnTo>
                  <a:lnTo>
                    <a:pt x="17368" y="14817"/>
                  </a:lnTo>
                  <a:lnTo>
                    <a:pt x="16011" y="15034"/>
                  </a:lnTo>
                  <a:lnTo>
                    <a:pt x="14763" y="15197"/>
                  </a:lnTo>
                  <a:lnTo>
                    <a:pt x="13623" y="15306"/>
                  </a:lnTo>
                  <a:lnTo>
                    <a:pt x="12483" y="15360"/>
                  </a:lnTo>
                  <a:lnTo>
                    <a:pt x="10421" y="15360"/>
                  </a:lnTo>
                  <a:lnTo>
                    <a:pt x="9498" y="15251"/>
                  </a:lnTo>
                  <a:lnTo>
                    <a:pt x="8630" y="15143"/>
                  </a:lnTo>
                  <a:lnTo>
                    <a:pt x="7762" y="15034"/>
                  </a:lnTo>
                  <a:lnTo>
                    <a:pt x="7002" y="14817"/>
                  </a:lnTo>
                  <a:lnTo>
                    <a:pt x="6296" y="14654"/>
                  </a:lnTo>
                  <a:lnTo>
                    <a:pt x="5591" y="14383"/>
                  </a:lnTo>
                  <a:lnTo>
                    <a:pt x="4994" y="14166"/>
                  </a:lnTo>
                  <a:lnTo>
                    <a:pt x="4397" y="13895"/>
                  </a:lnTo>
                  <a:lnTo>
                    <a:pt x="3908" y="13623"/>
                  </a:lnTo>
                  <a:lnTo>
                    <a:pt x="3365" y="13298"/>
                  </a:lnTo>
                  <a:lnTo>
                    <a:pt x="2551" y="12701"/>
                  </a:lnTo>
                  <a:lnTo>
                    <a:pt x="1846" y="12049"/>
                  </a:lnTo>
                  <a:lnTo>
                    <a:pt x="1249" y="11398"/>
                  </a:lnTo>
                  <a:lnTo>
                    <a:pt x="814" y="10801"/>
                  </a:lnTo>
                  <a:lnTo>
                    <a:pt x="489" y="10258"/>
                  </a:lnTo>
                  <a:lnTo>
                    <a:pt x="272" y="9770"/>
                  </a:lnTo>
                  <a:lnTo>
                    <a:pt x="109" y="9390"/>
                  </a:lnTo>
                  <a:lnTo>
                    <a:pt x="55" y="9336"/>
                  </a:lnTo>
                  <a:lnTo>
                    <a:pt x="55" y="9227"/>
                  </a:lnTo>
                  <a:lnTo>
                    <a:pt x="0" y="9173"/>
                  </a:lnTo>
                  <a:lnTo>
                    <a:pt x="1737" y="15957"/>
                  </a:lnTo>
                  <a:lnTo>
                    <a:pt x="1737" y="16011"/>
                  </a:lnTo>
                  <a:lnTo>
                    <a:pt x="2009" y="16663"/>
                  </a:lnTo>
                  <a:lnTo>
                    <a:pt x="2334" y="17151"/>
                  </a:lnTo>
                  <a:lnTo>
                    <a:pt x="2714" y="17694"/>
                  </a:lnTo>
                  <a:lnTo>
                    <a:pt x="3257" y="18291"/>
                  </a:lnTo>
                  <a:lnTo>
                    <a:pt x="3908" y="18942"/>
                  </a:lnTo>
                  <a:lnTo>
                    <a:pt x="4776" y="19539"/>
                  </a:lnTo>
                  <a:lnTo>
                    <a:pt x="5211" y="19865"/>
                  </a:lnTo>
                  <a:lnTo>
                    <a:pt x="5753" y="20136"/>
                  </a:lnTo>
                  <a:lnTo>
                    <a:pt x="6350" y="20462"/>
                  </a:lnTo>
                  <a:lnTo>
                    <a:pt x="6947" y="20679"/>
                  </a:lnTo>
                  <a:lnTo>
                    <a:pt x="7599" y="20950"/>
                  </a:lnTo>
                  <a:lnTo>
                    <a:pt x="8359" y="21167"/>
                  </a:lnTo>
                  <a:lnTo>
                    <a:pt x="9118" y="21330"/>
                  </a:lnTo>
                  <a:lnTo>
                    <a:pt x="9932" y="21493"/>
                  </a:lnTo>
                  <a:lnTo>
                    <a:pt x="10801" y="21656"/>
                  </a:lnTo>
                  <a:lnTo>
                    <a:pt x="11778" y="21710"/>
                  </a:lnTo>
                  <a:lnTo>
                    <a:pt x="12755" y="21764"/>
                  </a:lnTo>
                  <a:lnTo>
                    <a:pt x="13840" y="21764"/>
                  </a:lnTo>
                  <a:lnTo>
                    <a:pt x="14980" y="21710"/>
                  </a:lnTo>
                  <a:lnTo>
                    <a:pt x="16174" y="21656"/>
                  </a:lnTo>
                  <a:lnTo>
                    <a:pt x="17422" y="21493"/>
                  </a:lnTo>
                  <a:lnTo>
                    <a:pt x="18779" y="21276"/>
                  </a:lnTo>
                  <a:lnTo>
                    <a:pt x="20190" y="21004"/>
                  </a:lnTo>
                  <a:lnTo>
                    <a:pt x="21656" y="20679"/>
                  </a:lnTo>
                  <a:lnTo>
                    <a:pt x="22144" y="20570"/>
                  </a:lnTo>
                  <a:lnTo>
                    <a:pt x="22850" y="20407"/>
                  </a:lnTo>
                  <a:lnTo>
                    <a:pt x="23284" y="20245"/>
                  </a:lnTo>
                  <a:lnTo>
                    <a:pt x="25075" y="19756"/>
                  </a:lnTo>
                  <a:lnTo>
                    <a:pt x="26866" y="19159"/>
                  </a:lnTo>
                  <a:lnTo>
                    <a:pt x="28657" y="18562"/>
                  </a:lnTo>
                  <a:lnTo>
                    <a:pt x="30394" y="17911"/>
                  </a:lnTo>
                  <a:lnTo>
                    <a:pt x="32673" y="16988"/>
                  </a:lnTo>
                  <a:lnTo>
                    <a:pt x="35061" y="15957"/>
                  </a:lnTo>
                  <a:lnTo>
                    <a:pt x="37558" y="14817"/>
                  </a:lnTo>
                  <a:lnTo>
                    <a:pt x="40163" y="13515"/>
                  </a:lnTo>
                  <a:lnTo>
                    <a:pt x="42931" y="12104"/>
                  </a:lnTo>
                  <a:lnTo>
                    <a:pt x="45753" y="10584"/>
                  </a:lnTo>
                  <a:lnTo>
                    <a:pt x="48792" y="8847"/>
                  </a:lnTo>
                  <a:lnTo>
                    <a:pt x="51886" y="7056"/>
                  </a:lnTo>
                  <a:lnTo>
                    <a:pt x="53080" y="6351"/>
                  </a:lnTo>
                  <a:lnTo>
                    <a:pt x="514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2"/>
            <p:cNvSpPr/>
            <p:nvPr/>
          </p:nvSpPr>
          <p:spPr>
            <a:xfrm>
              <a:off x="-4361622" y="1343887"/>
              <a:ext cx="1026607" cy="433648"/>
            </a:xfrm>
            <a:custGeom>
              <a:rect b="b" l="l" r="r" t="t"/>
              <a:pathLst>
                <a:path extrusionOk="0" h="22307" w="52809">
                  <a:moveTo>
                    <a:pt x="51235" y="1"/>
                  </a:moveTo>
                  <a:lnTo>
                    <a:pt x="50150" y="652"/>
                  </a:lnTo>
                  <a:lnTo>
                    <a:pt x="48576" y="1575"/>
                  </a:lnTo>
                  <a:lnTo>
                    <a:pt x="46188" y="2986"/>
                  </a:lnTo>
                  <a:lnTo>
                    <a:pt x="43745" y="4397"/>
                  </a:lnTo>
                  <a:lnTo>
                    <a:pt x="41303" y="5699"/>
                  </a:lnTo>
                  <a:lnTo>
                    <a:pt x="38861" y="7002"/>
                  </a:lnTo>
                  <a:lnTo>
                    <a:pt x="36364" y="8196"/>
                  </a:lnTo>
                  <a:lnTo>
                    <a:pt x="33868" y="9390"/>
                  </a:lnTo>
                  <a:lnTo>
                    <a:pt x="31317" y="10530"/>
                  </a:lnTo>
                  <a:lnTo>
                    <a:pt x="28766" y="11615"/>
                  </a:lnTo>
                  <a:lnTo>
                    <a:pt x="26921" y="12321"/>
                  </a:lnTo>
                  <a:lnTo>
                    <a:pt x="25075" y="13026"/>
                  </a:lnTo>
                  <a:lnTo>
                    <a:pt x="23230" y="13623"/>
                  </a:lnTo>
                  <a:lnTo>
                    <a:pt x="21385" y="14166"/>
                  </a:lnTo>
                  <a:lnTo>
                    <a:pt x="20245" y="14492"/>
                  </a:lnTo>
                  <a:lnTo>
                    <a:pt x="19051" y="14763"/>
                  </a:lnTo>
                  <a:lnTo>
                    <a:pt x="18508" y="14872"/>
                  </a:lnTo>
                  <a:lnTo>
                    <a:pt x="17640" y="15089"/>
                  </a:lnTo>
                  <a:lnTo>
                    <a:pt x="16391" y="15306"/>
                  </a:lnTo>
                  <a:lnTo>
                    <a:pt x="15143" y="15469"/>
                  </a:lnTo>
                  <a:lnTo>
                    <a:pt x="14003" y="15631"/>
                  </a:lnTo>
                  <a:lnTo>
                    <a:pt x="12918" y="15740"/>
                  </a:lnTo>
                  <a:lnTo>
                    <a:pt x="9933" y="15740"/>
                  </a:lnTo>
                  <a:lnTo>
                    <a:pt x="9065" y="15686"/>
                  </a:lnTo>
                  <a:lnTo>
                    <a:pt x="8250" y="15577"/>
                  </a:lnTo>
                  <a:lnTo>
                    <a:pt x="7436" y="15414"/>
                  </a:lnTo>
                  <a:lnTo>
                    <a:pt x="6731" y="15251"/>
                  </a:lnTo>
                  <a:lnTo>
                    <a:pt x="6025" y="15089"/>
                  </a:lnTo>
                  <a:lnTo>
                    <a:pt x="5428" y="14872"/>
                  </a:lnTo>
                  <a:lnTo>
                    <a:pt x="4831" y="14654"/>
                  </a:lnTo>
                  <a:lnTo>
                    <a:pt x="3746" y="14166"/>
                  </a:lnTo>
                  <a:lnTo>
                    <a:pt x="2877" y="13569"/>
                  </a:lnTo>
                  <a:lnTo>
                    <a:pt x="2118" y="13026"/>
                  </a:lnTo>
                  <a:lnTo>
                    <a:pt x="1521" y="12429"/>
                  </a:lnTo>
                  <a:lnTo>
                    <a:pt x="1032" y="11886"/>
                  </a:lnTo>
                  <a:lnTo>
                    <a:pt x="652" y="11344"/>
                  </a:lnTo>
                  <a:lnTo>
                    <a:pt x="327" y="10910"/>
                  </a:lnTo>
                  <a:lnTo>
                    <a:pt x="55" y="10258"/>
                  </a:lnTo>
                  <a:lnTo>
                    <a:pt x="1" y="10150"/>
                  </a:lnTo>
                  <a:lnTo>
                    <a:pt x="1683" y="16880"/>
                  </a:lnTo>
                  <a:lnTo>
                    <a:pt x="1738" y="16988"/>
                  </a:lnTo>
                  <a:lnTo>
                    <a:pt x="2063" y="17639"/>
                  </a:lnTo>
                  <a:lnTo>
                    <a:pt x="2335" y="18074"/>
                  </a:lnTo>
                  <a:lnTo>
                    <a:pt x="2769" y="18616"/>
                  </a:lnTo>
                  <a:lnTo>
                    <a:pt x="3257" y="19213"/>
                  </a:lnTo>
                  <a:lnTo>
                    <a:pt x="3963" y="19810"/>
                  </a:lnTo>
                  <a:lnTo>
                    <a:pt x="4777" y="20353"/>
                  </a:lnTo>
                  <a:lnTo>
                    <a:pt x="5754" y="20950"/>
                  </a:lnTo>
                  <a:lnTo>
                    <a:pt x="6297" y="21167"/>
                  </a:lnTo>
                  <a:lnTo>
                    <a:pt x="6894" y="21439"/>
                  </a:lnTo>
                  <a:lnTo>
                    <a:pt x="7545" y="21656"/>
                  </a:lnTo>
                  <a:lnTo>
                    <a:pt x="8250" y="21819"/>
                  </a:lnTo>
                  <a:lnTo>
                    <a:pt x="9010" y="21981"/>
                  </a:lnTo>
                  <a:lnTo>
                    <a:pt x="9824" y="22144"/>
                  </a:lnTo>
                  <a:lnTo>
                    <a:pt x="10693" y="22253"/>
                  </a:lnTo>
                  <a:lnTo>
                    <a:pt x="11615" y="22307"/>
                  </a:lnTo>
                  <a:lnTo>
                    <a:pt x="13624" y="22307"/>
                  </a:lnTo>
                  <a:lnTo>
                    <a:pt x="14709" y="22253"/>
                  </a:lnTo>
                  <a:lnTo>
                    <a:pt x="15849" y="22144"/>
                  </a:lnTo>
                  <a:lnTo>
                    <a:pt x="17097" y="21981"/>
                  </a:lnTo>
                  <a:lnTo>
                    <a:pt x="18400" y="21764"/>
                  </a:lnTo>
                  <a:lnTo>
                    <a:pt x="19756" y="21493"/>
                  </a:lnTo>
                  <a:lnTo>
                    <a:pt x="21168" y="21167"/>
                  </a:lnTo>
                  <a:lnTo>
                    <a:pt x="21656" y="21059"/>
                  </a:lnTo>
                  <a:lnTo>
                    <a:pt x="22144" y="20896"/>
                  </a:lnTo>
                  <a:lnTo>
                    <a:pt x="23338" y="20570"/>
                  </a:lnTo>
                  <a:lnTo>
                    <a:pt x="23501" y="20516"/>
                  </a:lnTo>
                  <a:lnTo>
                    <a:pt x="25130" y="20028"/>
                  </a:lnTo>
                  <a:lnTo>
                    <a:pt x="26866" y="19430"/>
                  </a:lnTo>
                  <a:lnTo>
                    <a:pt x="28657" y="18779"/>
                  </a:lnTo>
                  <a:lnTo>
                    <a:pt x="30503" y="18019"/>
                  </a:lnTo>
                  <a:lnTo>
                    <a:pt x="32782" y="17042"/>
                  </a:lnTo>
                  <a:lnTo>
                    <a:pt x="35116" y="16011"/>
                  </a:lnTo>
                  <a:lnTo>
                    <a:pt x="37612" y="14817"/>
                  </a:lnTo>
                  <a:lnTo>
                    <a:pt x="40163" y="13515"/>
                  </a:lnTo>
                  <a:lnTo>
                    <a:pt x="42877" y="12104"/>
                  </a:lnTo>
                  <a:lnTo>
                    <a:pt x="45699" y="10530"/>
                  </a:lnTo>
                  <a:lnTo>
                    <a:pt x="48630" y="8793"/>
                  </a:lnTo>
                  <a:lnTo>
                    <a:pt x="51724" y="6948"/>
                  </a:lnTo>
                  <a:lnTo>
                    <a:pt x="52809" y="6296"/>
                  </a:lnTo>
                  <a:lnTo>
                    <a:pt x="512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2"/>
            <p:cNvSpPr/>
            <p:nvPr/>
          </p:nvSpPr>
          <p:spPr>
            <a:xfrm>
              <a:off x="-4295137" y="1589726"/>
              <a:ext cx="1022388" cy="443154"/>
            </a:xfrm>
            <a:custGeom>
              <a:rect b="b" l="l" r="r" t="t"/>
              <a:pathLst>
                <a:path extrusionOk="0" h="22796" w="52592">
                  <a:moveTo>
                    <a:pt x="51017" y="0"/>
                  </a:moveTo>
                  <a:lnTo>
                    <a:pt x="50203" y="543"/>
                  </a:lnTo>
                  <a:lnTo>
                    <a:pt x="47110" y="2388"/>
                  </a:lnTo>
                  <a:lnTo>
                    <a:pt x="44124" y="4125"/>
                  </a:lnTo>
                  <a:lnTo>
                    <a:pt x="41302" y="5699"/>
                  </a:lnTo>
                  <a:lnTo>
                    <a:pt x="38589" y="7164"/>
                  </a:lnTo>
                  <a:lnTo>
                    <a:pt x="35983" y="8521"/>
                  </a:lnTo>
                  <a:lnTo>
                    <a:pt x="33487" y="9715"/>
                  </a:lnTo>
                  <a:lnTo>
                    <a:pt x="31099" y="10801"/>
                  </a:lnTo>
                  <a:lnTo>
                    <a:pt x="28874" y="11723"/>
                  </a:lnTo>
                  <a:lnTo>
                    <a:pt x="26757" y="12592"/>
                  </a:lnTo>
                  <a:lnTo>
                    <a:pt x="24695" y="13352"/>
                  </a:lnTo>
                  <a:lnTo>
                    <a:pt x="22578" y="14057"/>
                  </a:lnTo>
                  <a:lnTo>
                    <a:pt x="20407" y="14708"/>
                  </a:lnTo>
                  <a:lnTo>
                    <a:pt x="18616" y="15143"/>
                  </a:lnTo>
                  <a:lnTo>
                    <a:pt x="18182" y="15251"/>
                  </a:lnTo>
                  <a:lnTo>
                    <a:pt x="16879" y="15523"/>
                  </a:lnTo>
                  <a:lnTo>
                    <a:pt x="15631" y="15740"/>
                  </a:lnTo>
                  <a:lnTo>
                    <a:pt x="14437" y="15957"/>
                  </a:lnTo>
                  <a:lnTo>
                    <a:pt x="13297" y="16065"/>
                  </a:lnTo>
                  <a:lnTo>
                    <a:pt x="12212" y="16120"/>
                  </a:lnTo>
                  <a:lnTo>
                    <a:pt x="11180" y="16174"/>
                  </a:lnTo>
                  <a:lnTo>
                    <a:pt x="10258" y="16174"/>
                  </a:lnTo>
                  <a:lnTo>
                    <a:pt x="9335" y="16120"/>
                  </a:lnTo>
                  <a:lnTo>
                    <a:pt x="8467" y="16065"/>
                  </a:lnTo>
                  <a:lnTo>
                    <a:pt x="7653" y="15957"/>
                  </a:lnTo>
                  <a:lnTo>
                    <a:pt x="6947" y="15794"/>
                  </a:lnTo>
                  <a:lnTo>
                    <a:pt x="6242" y="15631"/>
                  </a:lnTo>
                  <a:lnTo>
                    <a:pt x="5536" y="15468"/>
                  </a:lnTo>
                  <a:lnTo>
                    <a:pt x="4939" y="15251"/>
                  </a:lnTo>
                  <a:lnTo>
                    <a:pt x="3854" y="14817"/>
                  </a:lnTo>
                  <a:lnTo>
                    <a:pt x="2931" y="14274"/>
                  </a:lnTo>
                  <a:lnTo>
                    <a:pt x="2171" y="13732"/>
                  </a:lnTo>
                  <a:lnTo>
                    <a:pt x="1520" y="13189"/>
                  </a:lnTo>
                  <a:lnTo>
                    <a:pt x="1031" y="12646"/>
                  </a:lnTo>
                  <a:lnTo>
                    <a:pt x="651" y="12158"/>
                  </a:lnTo>
                  <a:lnTo>
                    <a:pt x="326" y="11723"/>
                  </a:lnTo>
                  <a:lnTo>
                    <a:pt x="54" y="11181"/>
                  </a:lnTo>
                  <a:lnTo>
                    <a:pt x="0" y="11072"/>
                  </a:lnTo>
                  <a:lnTo>
                    <a:pt x="1737" y="17856"/>
                  </a:lnTo>
                  <a:lnTo>
                    <a:pt x="1737" y="17911"/>
                  </a:lnTo>
                  <a:lnTo>
                    <a:pt x="1737" y="17965"/>
                  </a:lnTo>
                  <a:lnTo>
                    <a:pt x="2063" y="18508"/>
                  </a:lnTo>
                  <a:lnTo>
                    <a:pt x="2334" y="18942"/>
                  </a:lnTo>
                  <a:lnTo>
                    <a:pt x="2714" y="19430"/>
                  </a:lnTo>
                  <a:lnTo>
                    <a:pt x="3257" y="19973"/>
                  </a:lnTo>
                  <a:lnTo>
                    <a:pt x="3908" y="20461"/>
                  </a:lnTo>
                  <a:lnTo>
                    <a:pt x="4668" y="21004"/>
                  </a:lnTo>
                  <a:lnTo>
                    <a:pt x="5645" y="21493"/>
                  </a:lnTo>
                  <a:lnTo>
                    <a:pt x="6730" y="21927"/>
                  </a:lnTo>
                  <a:lnTo>
                    <a:pt x="7381" y="22144"/>
                  </a:lnTo>
                  <a:lnTo>
                    <a:pt x="8033" y="22307"/>
                  </a:lnTo>
                  <a:lnTo>
                    <a:pt x="8738" y="22470"/>
                  </a:lnTo>
                  <a:lnTo>
                    <a:pt x="9498" y="22578"/>
                  </a:lnTo>
                  <a:lnTo>
                    <a:pt x="10312" y="22687"/>
                  </a:lnTo>
                  <a:lnTo>
                    <a:pt x="11180" y="22741"/>
                  </a:lnTo>
                  <a:lnTo>
                    <a:pt x="12103" y="22795"/>
                  </a:lnTo>
                  <a:lnTo>
                    <a:pt x="13080" y="22741"/>
                  </a:lnTo>
                  <a:lnTo>
                    <a:pt x="14111" y="22687"/>
                  </a:lnTo>
                  <a:lnTo>
                    <a:pt x="15197" y="22632"/>
                  </a:lnTo>
                  <a:lnTo>
                    <a:pt x="16336" y="22470"/>
                  </a:lnTo>
                  <a:lnTo>
                    <a:pt x="17530" y="22252"/>
                  </a:lnTo>
                  <a:lnTo>
                    <a:pt x="18779" y="22035"/>
                  </a:lnTo>
                  <a:lnTo>
                    <a:pt x="20136" y="21710"/>
                  </a:lnTo>
                  <a:lnTo>
                    <a:pt x="21113" y="21493"/>
                  </a:lnTo>
                  <a:lnTo>
                    <a:pt x="22361" y="21113"/>
                  </a:lnTo>
                  <a:lnTo>
                    <a:pt x="23283" y="20841"/>
                  </a:lnTo>
                  <a:lnTo>
                    <a:pt x="25129" y="20244"/>
                  </a:lnTo>
                  <a:lnTo>
                    <a:pt x="26974" y="19593"/>
                  </a:lnTo>
                  <a:lnTo>
                    <a:pt x="28765" y="18942"/>
                  </a:lnTo>
                  <a:lnTo>
                    <a:pt x="30610" y="18182"/>
                  </a:lnTo>
                  <a:lnTo>
                    <a:pt x="32781" y="17205"/>
                  </a:lnTo>
                  <a:lnTo>
                    <a:pt x="35115" y="16120"/>
                  </a:lnTo>
                  <a:lnTo>
                    <a:pt x="37557" y="14926"/>
                  </a:lnTo>
                  <a:lnTo>
                    <a:pt x="40054" y="13623"/>
                  </a:lnTo>
                  <a:lnTo>
                    <a:pt x="42713" y="12212"/>
                  </a:lnTo>
                  <a:lnTo>
                    <a:pt x="45481" y="10638"/>
                  </a:lnTo>
                  <a:lnTo>
                    <a:pt x="48412" y="8955"/>
                  </a:lnTo>
                  <a:lnTo>
                    <a:pt x="51397" y="7110"/>
                  </a:lnTo>
                  <a:lnTo>
                    <a:pt x="52591" y="6350"/>
                  </a:lnTo>
                  <a:lnTo>
                    <a:pt x="510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2"/>
            <p:cNvSpPr/>
            <p:nvPr/>
          </p:nvSpPr>
          <p:spPr>
            <a:xfrm>
              <a:off x="-4227622" y="1836614"/>
              <a:ext cx="1018170" cy="451591"/>
            </a:xfrm>
            <a:custGeom>
              <a:rect b="b" l="l" r="r" t="t"/>
              <a:pathLst>
                <a:path extrusionOk="0" h="23230" w="52375">
                  <a:moveTo>
                    <a:pt x="50746" y="0"/>
                  </a:moveTo>
                  <a:lnTo>
                    <a:pt x="47598" y="1954"/>
                  </a:lnTo>
                  <a:lnTo>
                    <a:pt x="44505" y="3799"/>
                  </a:lnTo>
                  <a:lnTo>
                    <a:pt x="41628" y="5482"/>
                  </a:lnTo>
                  <a:lnTo>
                    <a:pt x="38806" y="7056"/>
                  </a:lnTo>
                  <a:lnTo>
                    <a:pt x="36147" y="8413"/>
                  </a:lnTo>
                  <a:lnTo>
                    <a:pt x="33596" y="9715"/>
                  </a:lnTo>
                  <a:lnTo>
                    <a:pt x="31154" y="10855"/>
                  </a:lnTo>
                  <a:lnTo>
                    <a:pt x="28874" y="11886"/>
                  </a:lnTo>
                  <a:lnTo>
                    <a:pt x="26649" y="12755"/>
                  </a:lnTo>
                  <a:lnTo>
                    <a:pt x="24532" y="13569"/>
                  </a:lnTo>
                  <a:lnTo>
                    <a:pt x="22524" y="14274"/>
                  </a:lnTo>
                  <a:lnTo>
                    <a:pt x="20625" y="14871"/>
                  </a:lnTo>
                  <a:lnTo>
                    <a:pt x="18834" y="15360"/>
                  </a:lnTo>
                  <a:lnTo>
                    <a:pt x="17151" y="15740"/>
                  </a:lnTo>
                  <a:lnTo>
                    <a:pt x="15577" y="16065"/>
                  </a:lnTo>
                  <a:lnTo>
                    <a:pt x="14057" y="16282"/>
                  </a:lnTo>
                  <a:lnTo>
                    <a:pt x="12701" y="16445"/>
                  </a:lnTo>
                  <a:lnTo>
                    <a:pt x="11398" y="16499"/>
                  </a:lnTo>
                  <a:lnTo>
                    <a:pt x="10150" y="16554"/>
                  </a:lnTo>
                  <a:lnTo>
                    <a:pt x="9010" y="16499"/>
                  </a:lnTo>
                  <a:lnTo>
                    <a:pt x="7979" y="16391"/>
                  </a:lnTo>
                  <a:lnTo>
                    <a:pt x="7002" y="16282"/>
                  </a:lnTo>
                  <a:lnTo>
                    <a:pt x="6134" y="16065"/>
                  </a:lnTo>
                  <a:lnTo>
                    <a:pt x="5319" y="15848"/>
                  </a:lnTo>
                  <a:lnTo>
                    <a:pt x="4560" y="15631"/>
                  </a:lnTo>
                  <a:lnTo>
                    <a:pt x="3908" y="15360"/>
                  </a:lnTo>
                  <a:lnTo>
                    <a:pt x="3257" y="15034"/>
                  </a:lnTo>
                  <a:lnTo>
                    <a:pt x="2714" y="14708"/>
                  </a:lnTo>
                  <a:lnTo>
                    <a:pt x="2226" y="14437"/>
                  </a:lnTo>
                  <a:lnTo>
                    <a:pt x="1792" y="14111"/>
                  </a:lnTo>
                  <a:lnTo>
                    <a:pt x="1086" y="13460"/>
                  </a:lnTo>
                  <a:lnTo>
                    <a:pt x="598" y="12917"/>
                  </a:lnTo>
                  <a:lnTo>
                    <a:pt x="218" y="12429"/>
                  </a:lnTo>
                  <a:lnTo>
                    <a:pt x="55" y="12103"/>
                  </a:lnTo>
                  <a:lnTo>
                    <a:pt x="1" y="11995"/>
                  </a:lnTo>
                  <a:lnTo>
                    <a:pt x="1737" y="18833"/>
                  </a:lnTo>
                  <a:lnTo>
                    <a:pt x="1954" y="19267"/>
                  </a:lnTo>
                  <a:lnTo>
                    <a:pt x="2226" y="19647"/>
                  </a:lnTo>
                  <a:lnTo>
                    <a:pt x="2606" y="20082"/>
                  </a:lnTo>
                  <a:lnTo>
                    <a:pt x="3148" y="20624"/>
                  </a:lnTo>
                  <a:lnTo>
                    <a:pt x="3800" y="21167"/>
                  </a:lnTo>
                  <a:lnTo>
                    <a:pt x="4614" y="21655"/>
                  </a:lnTo>
                  <a:lnTo>
                    <a:pt x="5645" y="22144"/>
                  </a:lnTo>
                  <a:lnTo>
                    <a:pt x="6242" y="22361"/>
                  </a:lnTo>
                  <a:lnTo>
                    <a:pt x="6839" y="22578"/>
                  </a:lnTo>
                  <a:lnTo>
                    <a:pt x="7545" y="22795"/>
                  </a:lnTo>
                  <a:lnTo>
                    <a:pt x="8250" y="22904"/>
                  </a:lnTo>
                  <a:lnTo>
                    <a:pt x="9064" y="23067"/>
                  </a:lnTo>
                  <a:lnTo>
                    <a:pt x="9878" y="23121"/>
                  </a:lnTo>
                  <a:lnTo>
                    <a:pt x="10801" y="23229"/>
                  </a:lnTo>
                  <a:lnTo>
                    <a:pt x="11778" y="23229"/>
                  </a:lnTo>
                  <a:lnTo>
                    <a:pt x="12809" y="23175"/>
                  </a:lnTo>
                  <a:lnTo>
                    <a:pt x="13895" y="23121"/>
                  </a:lnTo>
                  <a:lnTo>
                    <a:pt x="15034" y="23012"/>
                  </a:lnTo>
                  <a:lnTo>
                    <a:pt x="16283" y="22849"/>
                  </a:lnTo>
                  <a:lnTo>
                    <a:pt x="17585" y="22578"/>
                  </a:lnTo>
                  <a:lnTo>
                    <a:pt x="18942" y="22307"/>
                  </a:lnTo>
                  <a:lnTo>
                    <a:pt x="20353" y="21927"/>
                  </a:lnTo>
                  <a:lnTo>
                    <a:pt x="21873" y="21547"/>
                  </a:lnTo>
                  <a:lnTo>
                    <a:pt x="21981" y="21493"/>
                  </a:lnTo>
                  <a:lnTo>
                    <a:pt x="23175" y="21113"/>
                  </a:lnTo>
                  <a:lnTo>
                    <a:pt x="23230" y="21113"/>
                  </a:lnTo>
                  <a:lnTo>
                    <a:pt x="25129" y="20461"/>
                  </a:lnTo>
                  <a:lnTo>
                    <a:pt x="26920" y="19810"/>
                  </a:lnTo>
                  <a:lnTo>
                    <a:pt x="28766" y="19050"/>
                  </a:lnTo>
                  <a:lnTo>
                    <a:pt x="30557" y="18290"/>
                  </a:lnTo>
                  <a:lnTo>
                    <a:pt x="32782" y="17314"/>
                  </a:lnTo>
                  <a:lnTo>
                    <a:pt x="35061" y="16228"/>
                  </a:lnTo>
                  <a:lnTo>
                    <a:pt x="37504" y="15034"/>
                  </a:lnTo>
                  <a:lnTo>
                    <a:pt x="40000" y="13677"/>
                  </a:lnTo>
                  <a:lnTo>
                    <a:pt x="42660" y="12212"/>
                  </a:lnTo>
                  <a:lnTo>
                    <a:pt x="45373" y="10638"/>
                  </a:lnTo>
                  <a:lnTo>
                    <a:pt x="48250" y="8901"/>
                  </a:lnTo>
                  <a:lnTo>
                    <a:pt x="51235" y="7056"/>
                  </a:lnTo>
                  <a:lnTo>
                    <a:pt x="52375" y="6350"/>
                  </a:lnTo>
                  <a:lnTo>
                    <a:pt x="507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2"/>
            <p:cNvSpPr/>
            <p:nvPr/>
          </p:nvSpPr>
          <p:spPr>
            <a:xfrm>
              <a:off x="-4159038" y="2083502"/>
              <a:ext cx="1011833" cy="463197"/>
            </a:xfrm>
            <a:custGeom>
              <a:rect b="b" l="l" r="r" t="t"/>
              <a:pathLst>
                <a:path extrusionOk="0" h="23827" w="52049">
                  <a:moveTo>
                    <a:pt x="0" y="13080"/>
                  </a:moveTo>
                  <a:lnTo>
                    <a:pt x="0" y="13134"/>
                  </a:lnTo>
                  <a:lnTo>
                    <a:pt x="23" y="13171"/>
                  </a:lnTo>
                  <a:lnTo>
                    <a:pt x="0" y="13080"/>
                  </a:lnTo>
                  <a:close/>
                  <a:moveTo>
                    <a:pt x="50420" y="0"/>
                  </a:moveTo>
                  <a:lnTo>
                    <a:pt x="47273" y="2008"/>
                  </a:lnTo>
                  <a:lnTo>
                    <a:pt x="44288" y="3854"/>
                  </a:lnTo>
                  <a:lnTo>
                    <a:pt x="41357" y="5590"/>
                  </a:lnTo>
                  <a:lnTo>
                    <a:pt x="38589" y="7110"/>
                  </a:lnTo>
                  <a:lnTo>
                    <a:pt x="35984" y="8576"/>
                  </a:lnTo>
                  <a:lnTo>
                    <a:pt x="33433" y="9824"/>
                  </a:lnTo>
                  <a:lnTo>
                    <a:pt x="31045" y="11018"/>
                  </a:lnTo>
                  <a:lnTo>
                    <a:pt x="28765" y="12049"/>
                  </a:lnTo>
                  <a:lnTo>
                    <a:pt x="26866" y="12863"/>
                  </a:lnTo>
                  <a:lnTo>
                    <a:pt x="25020" y="13623"/>
                  </a:lnTo>
                  <a:lnTo>
                    <a:pt x="23067" y="14329"/>
                  </a:lnTo>
                  <a:lnTo>
                    <a:pt x="21167" y="14980"/>
                  </a:lnTo>
                  <a:lnTo>
                    <a:pt x="21113" y="14980"/>
                  </a:lnTo>
                  <a:lnTo>
                    <a:pt x="20462" y="15197"/>
                  </a:lnTo>
                  <a:lnTo>
                    <a:pt x="19810" y="15414"/>
                  </a:lnTo>
                  <a:lnTo>
                    <a:pt x="18670" y="15740"/>
                  </a:lnTo>
                  <a:lnTo>
                    <a:pt x="17314" y="16065"/>
                  </a:lnTo>
                  <a:lnTo>
                    <a:pt x="16065" y="16337"/>
                  </a:lnTo>
                  <a:lnTo>
                    <a:pt x="14817" y="16554"/>
                  </a:lnTo>
                  <a:lnTo>
                    <a:pt x="13677" y="16771"/>
                  </a:lnTo>
                  <a:lnTo>
                    <a:pt x="12592" y="16879"/>
                  </a:lnTo>
                  <a:lnTo>
                    <a:pt x="11506" y="16988"/>
                  </a:lnTo>
                  <a:lnTo>
                    <a:pt x="10529" y="17042"/>
                  </a:lnTo>
                  <a:lnTo>
                    <a:pt x="8738" y="17042"/>
                  </a:lnTo>
                  <a:lnTo>
                    <a:pt x="7924" y="16988"/>
                  </a:lnTo>
                  <a:lnTo>
                    <a:pt x="7110" y="16879"/>
                  </a:lnTo>
                  <a:lnTo>
                    <a:pt x="6405" y="16771"/>
                  </a:lnTo>
                  <a:lnTo>
                    <a:pt x="5102" y="16499"/>
                  </a:lnTo>
                  <a:lnTo>
                    <a:pt x="3962" y="16120"/>
                  </a:lnTo>
                  <a:lnTo>
                    <a:pt x="2985" y="15685"/>
                  </a:lnTo>
                  <a:lnTo>
                    <a:pt x="2171" y="15251"/>
                  </a:lnTo>
                  <a:lnTo>
                    <a:pt x="1520" y="14763"/>
                  </a:lnTo>
                  <a:lnTo>
                    <a:pt x="977" y="14329"/>
                  </a:lnTo>
                  <a:lnTo>
                    <a:pt x="543" y="13894"/>
                  </a:lnTo>
                  <a:lnTo>
                    <a:pt x="272" y="13569"/>
                  </a:lnTo>
                  <a:lnTo>
                    <a:pt x="23" y="13171"/>
                  </a:lnTo>
                  <a:lnTo>
                    <a:pt x="1737" y="20027"/>
                  </a:lnTo>
                  <a:lnTo>
                    <a:pt x="1737" y="20082"/>
                  </a:lnTo>
                  <a:lnTo>
                    <a:pt x="2009" y="20516"/>
                  </a:lnTo>
                  <a:lnTo>
                    <a:pt x="2334" y="20896"/>
                  </a:lnTo>
                  <a:lnTo>
                    <a:pt x="2714" y="21276"/>
                  </a:lnTo>
                  <a:lnTo>
                    <a:pt x="3257" y="21710"/>
                  </a:lnTo>
                  <a:lnTo>
                    <a:pt x="3908" y="22198"/>
                  </a:lnTo>
                  <a:lnTo>
                    <a:pt x="4722" y="22632"/>
                  </a:lnTo>
                  <a:lnTo>
                    <a:pt x="5645" y="23012"/>
                  </a:lnTo>
                  <a:lnTo>
                    <a:pt x="6785" y="23392"/>
                  </a:lnTo>
                  <a:lnTo>
                    <a:pt x="7436" y="23501"/>
                  </a:lnTo>
                  <a:lnTo>
                    <a:pt x="8141" y="23664"/>
                  </a:lnTo>
                  <a:lnTo>
                    <a:pt x="8847" y="23718"/>
                  </a:lnTo>
                  <a:lnTo>
                    <a:pt x="9661" y="23826"/>
                  </a:lnTo>
                  <a:lnTo>
                    <a:pt x="12320" y="23826"/>
                  </a:lnTo>
                  <a:lnTo>
                    <a:pt x="13297" y="23718"/>
                  </a:lnTo>
                  <a:lnTo>
                    <a:pt x="14383" y="23609"/>
                  </a:lnTo>
                  <a:lnTo>
                    <a:pt x="15468" y="23446"/>
                  </a:lnTo>
                  <a:lnTo>
                    <a:pt x="16662" y="23229"/>
                  </a:lnTo>
                  <a:lnTo>
                    <a:pt x="17911" y="22958"/>
                  </a:lnTo>
                  <a:lnTo>
                    <a:pt x="19213" y="22632"/>
                  </a:lnTo>
                  <a:lnTo>
                    <a:pt x="20570" y="22252"/>
                  </a:lnTo>
                  <a:lnTo>
                    <a:pt x="20679" y="22252"/>
                  </a:lnTo>
                  <a:lnTo>
                    <a:pt x="23121" y="21438"/>
                  </a:lnTo>
                  <a:lnTo>
                    <a:pt x="25617" y="20570"/>
                  </a:lnTo>
                  <a:lnTo>
                    <a:pt x="28006" y="19593"/>
                  </a:lnTo>
                  <a:lnTo>
                    <a:pt x="30394" y="18562"/>
                  </a:lnTo>
                  <a:lnTo>
                    <a:pt x="32619" y="17531"/>
                  </a:lnTo>
                  <a:lnTo>
                    <a:pt x="34898" y="16391"/>
                  </a:lnTo>
                  <a:lnTo>
                    <a:pt x="37286" y="15143"/>
                  </a:lnTo>
                  <a:lnTo>
                    <a:pt x="39783" y="13786"/>
                  </a:lnTo>
                  <a:lnTo>
                    <a:pt x="42388" y="12320"/>
                  </a:lnTo>
                  <a:lnTo>
                    <a:pt x="45102" y="10692"/>
                  </a:lnTo>
                  <a:lnTo>
                    <a:pt x="47924" y="8955"/>
                  </a:lnTo>
                  <a:lnTo>
                    <a:pt x="50909" y="7110"/>
                  </a:lnTo>
                  <a:lnTo>
                    <a:pt x="52049" y="6350"/>
                  </a:lnTo>
                  <a:lnTo>
                    <a:pt x="504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2"/>
            <p:cNvSpPr/>
            <p:nvPr/>
          </p:nvSpPr>
          <p:spPr>
            <a:xfrm>
              <a:off x="-4090454" y="2330390"/>
              <a:ext cx="1006564" cy="472684"/>
            </a:xfrm>
            <a:custGeom>
              <a:rect b="b" l="l" r="r" t="t"/>
              <a:pathLst>
                <a:path extrusionOk="0" h="24315" w="51778">
                  <a:moveTo>
                    <a:pt x="50149" y="0"/>
                  </a:moveTo>
                  <a:lnTo>
                    <a:pt x="48955" y="760"/>
                  </a:lnTo>
                  <a:lnTo>
                    <a:pt x="46024" y="2660"/>
                  </a:lnTo>
                  <a:lnTo>
                    <a:pt x="43202" y="4451"/>
                  </a:lnTo>
                  <a:lnTo>
                    <a:pt x="40488" y="6079"/>
                  </a:lnTo>
                  <a:lnTo>
                    <a:pt x="37883" y="7599"/>
                  </a:lnTo>
                  <a:lnTo>
                    <a:pt x="35386" y="8955"/>
                  </a:lnTo>
                  <a:lnTo>
                    <a:pt x="32998" y="10204"/>
                  </a:lnTo>
                  <a:lnTo>
                    <a:pt x="30719" y="11343"/>
                  </a:lnTo>
                  <a:lnTo>
                    <a:pt x="28548" y="12375"/>
                  </a:lnTo>
                  <a:lnTo>
                    <a:pt x="26377" y="13352"/>
                  </a:lnTo>
                  <a:lnTo>
                    <a:pt x="24206" y="14220"/>
                  </a:lnTo>
                  <a:lnTo>
                    <a:pt x="22035" y="15034"/>
                  </a:lnTo>
                  <a:lnTo>
                    <a:pt x="19810" y="15794"/>
                  </a:lnTo>
                  <a:lnTo>
                    <a:pt x="18996" y="16065"/>
                  </a:lnTo>
                  <a:lnTo>
                    <a:pt x="17910" y="16337"/>
                  </a:lnTo>
                  <a:lnTo>
                    <a:pt x="17856" y="16337"/>
                  </a:lnTo>
                  <a:lnTo>
                    <a:pt x="16554" y="16717"/>
                  </a:lnTo>
                  <a:lnTo>
                    <a:pt x="15305" y="16988"/>
                  </a:lnTo>
                  <a:lnTo>
                    <a:pt x="14111" y="17205"/>
                  </a:lnTo>
                  <a:lnTo>
                    <a:pt x="12972" y="17422"/>
                  </a:lnTo>
                  <a:lnTo>
                    <a:pt x="11886" y="17531"/>
                  </a:lnTo>
                  <a:lnTo>
                    <a:pt x="10855" y="17639"/>
                  </a:lnTo>
                  <a:lnTo>
                    <a:pt x="9932" y="17693"/>
                  </a:lnTo>
                  <a:lnTo>
                    <a:pt x="9010" y="17748"/>
                  </a:lnTo>
                  <a:lnTo>
                    <a:pt x="8141" y="17693"/>
                  </a:lnTo>
                  <a:lnTo>
                    <a:pt x="7327" y="17639"/>
                  </a:lnTo>
                  <a:lnTo>
                    <a:pt x="6622" y="17585"/>
                  </a:lnTo>
                  <a:lnTo>
                    <a:pt x="5916" y="17476"/>
                  </a:lnTo>
                  <a:lnTo>
                    <a:pt x="4613" y="17205"/>
                  </a:lnTo>
                  <a:lnTo>
                    <a:pt x="3528" y="16879"/>
                  </a:lnTo>
                  <a:lnTo>
                    <a:pt x="2605" y="16499"/>
                  </a:lnTo>
                  <a:lnTo>
                    <a:pt x="1845" y="16065"/>
                  </a:lnTo>
                  <a:lnTo>
                    <a:pt x="1248" y="15631"/>
                  </a:lnTo>
                  <a:lnTo>
                    <a:pt x="760" y="15251"/>
                  </a:lnTo>
                  <a:lnTo>
                    <a:pt x="434" y="14926"/>
                  </a:lnTo>
                  <a:lnTo>
                    <a:pt x="163" y="14654"/>
                  </a:lnTo>
                  <a:lnTo>
                    <a:pt x="0" y="14329"/>
                  </a:lnTo>
                  <a:lnTo>
                    <a:pt x="1737" y="21330"/>
                  </a:lnTo>
                  <a:lnTo>
                    <a:pt x="1791" y="21438"/>
                  </a:lnTo>
                  <a:lnTo>
                    <a:pt x="2225" y="21873"/>
                  </a:lnTo>
                  <a:lnTo>
                    <a:pt x="2605" y="22198"/>
                  </a:lnTo>
                  <a:lnTo>
                    <a:pt x="3094" y="22578"/>
                  </a:lnTo>
                  <a:lnTo>
                    <a:pt x="3691" y="22958"/>
                  </a:lnTo>
                  <a:lnTo>
                    <a:pt x="4451" y="23284"/>
                  </a:lnTo>
                  <a:lnTo>
                    <a:pt x="5373" y="23664"/>
                  </a:lnTo>
                  <a:lnTo>
                    <a:pt x="6459" y="23935"/>
                  </a:lnTo>
                  <a:lnTo>
                    <a:pt x="7653" y="24152"/>
                  </a:lnTo>
                  <a:lnTo>
                    <a:pt x="9064" y="24315"/>
                  </a:lnTo>
                  <a:lnTo>
                    <a:pt x="11560" y="24315"/>
                  </a:lnTo>
                  <a:lnTo>
                    <a:pt x="12483" y="24261"/>
                  </a:lnTo>
                  <a:lnTo>
                    <a:pt x="13406" y="24152"/>
                  </a:lnTo>
                  <a:lnTo>
                    <a:pt x="14437" y="23989"/>
                  </a:lnTo>
                  <a:lnTo>
                    <a:pt x="15522" y="23826"/>
                  </a:lnTo>
                  <a:lnTo>
                    <a:pt x="16662" y="23555"/>
                  </a:lnTo>
                  <a:lnTo>
                    <a:pt x="17856" y="23284"/>
                  </a:lnTo>
                  <a:lnTo>
                    <a:pt x="19104" y="22958"/>
                  </a:lnTo>
                  <a:lnTo>
                    <a:pt x="20407" y="22578"/>
                  </a:lnTo>
                  <a:lnTo>
                    <a:pt x="21764" y="22144"/>
                  </a:lnTo>
                  <a:lnTo>
                    <a:pt x="22795" y="21818"/>
                  </a:lnTo>
                  <a:lnTo>
                    <a:pt x="23826" y="21438"/>
                  </a:lnTo>
                  <a:lnTo>
                    <a:pt x="25292" y="20896"/>
                  </a:lnTo>
                  <a:lnTo>
                    <a:pt x="26866" y="20244"/>
                  </a:lnTo>
                  <a:lnTo>
                    <a:pt x="28439" y="19593"/>
                  </a:lnTo>
                  <a:lnTo>
                    <a:pt x="30122" y="18833"/>
                  </a:lnTo>
                  <a:lnTo>
                    <a:pt x="32727" y="17585"/>
                  </a:lnTo>
                  <a:lnTo>
                    <a:pt x="35278" y="16282"/>
                  </a:lnTo>
                  <a:lnTo>
                    <a:pt x="37775" y="14926"/>
                  </a:lnTo>
                  <a:lnTo>
                    <a:pt x="40271" y="13514"/>
                  </a:lnTo>
                  <a:lnTo>
                    <a:pt x="42768" y="12049"/>
                  </a:lnTo>
                  <a:lnTo>
                    <a:pt x="45210" y="10584"/>
                  </a:lnTo>
                  <a:lnTo>
                    <a:pt x="47598" y="9064"/>
                  </a:lnTo>
                  <a:lnTo>
                    <a:pt x="49986" y="7490"/>
                  </a:lnTo>
                  <a:lnTo>
                    <a:pt x="51777" y="6296"/>
                  </a:lnTo>
                  <a:lnTo>
                    <a:pt x="501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2"/>
            <p:cNvSpPr/>
            <p:nvPr/>
          </p:nvSpPr>
          <p:spPr>
            <a:xfrm>
              <a:off x="-4394320" y="1220443"/>
              <a:ext cx="1028726" cy="428380"/>
            </a:xfrm>
            <a:custGeom>
              <a:rect b="b" l="l" r="r" t="t"/>
              <a:pathLst>
                <a:path extrusionOk="0" h="22036" w="52918">
                  <a:moveTo>
                    <a:pt x="51289" y="1"/>
                  </a:moveTo>
                  <a:lnTo>
                    <a:pt x="50149" y="706"/>
                  </a:lnTo>
                  <a:lnTo>
                    <a:pt x="47001" y="2551"/>
                  </a:lnTo>
                  <a:lnTo>
                    <a:pt x="44016" y="4234"/>
                  </a:lnTo>
                  <a:lnTo>
                    <a:pt x="41140" y="5754"/>
                  </a:lnTo>
                  <a:lnTo>
                    <a:pt x="38426" y="7165"/>
                  </a:lnTo>
                  <a:lnTo>
                    <a:pt x="35821" y="8413"/>
                  </a:lnTo>
                  <a:lnTo>
                    <a:pt x="33324" y="9607"/>
                  </a:lnTo>
                  <a:lnTo>
                    <a:pt x="30936" y="10638"/>
                  </a:lnTo>
                  <a:lnTo>
                    <a:pt x="28657" y="11561"/>
                  </a:lnTo>
                  <a:lnTo>
                    <a:pt x="26920" y="12212"/>
                  </a:lnTo>
                  <a:lnTo>
                    <a:pt x="25129" y="12809"/>
                  </a:lnTo>
                  <a:lnTo>
                    <a:pt x="23338" y="13406"/>
                  </a:lnTo>
                  <a:lnTo>
                    <a:pt x="21547" y="13949"/>
                  </a:lnTo>
                  <a:lnTo>
                    <a:pt x="21113" y="14057"/>
                  </a:lnTo>
                  <a:lnTo>
                    <a:pt x="20407" y="14220"/>
                  </a:lnTo>
                  <a:lnTo>
                    <a:pt x="19919" y="14329"/>
                  </a:lnTo>
                  <a:lnTo>
                    <a:pt x="18399" y="14709"/>
                  </a:lnTo>
                  <a:lnTo>
                    <a:pt x="16988" y="14980"/>
                  </a:lnTo>
                  <a:lnTo>
                    <a:pt x="15631" y="15143"/>
                  </a:lnTo>
                  <a:lnTo>
                    <a:pt x="14383" y="15306"/>
                  </a:lnTo>
                  <a:lnTo>
                    <a:pt x="13189" y="15414"/>
                  </a:lnTo>
                  <a:lnTo>
                    <a:pt x="12049" y="15469"/>
                  </a:lnTo>
                  <a:lnTo>
                    <a:pt x="10964" y="15469"/>
                  </a:lnTo>
                  <a:lnTo>
                    <a:pt x="9987" y="15414"/>
                  </a:lnTo>
                  <a:lnTo>
                    <a:pt x="9010" y="15306"/>
                  </a:lnTo>
                  <a:lnTo>
                    <a:pt x="8141" y="15197"/>
                  </a:lnTo>
                  <a:lnTo>
                    <a:pt x="7327" y="15034"/>
                  </a:lnTo>
                  <a:lnTo>
                    <a:pt x="6513" y="14872"/>
                  </a:lnTo>
                  <a:lnTo>
                    <a:pt x="5808" y="14654"/>
                  </a:lnTo>
                  <a:lnTo>
                    <a:pt x="5156" y="14383"/>
                  </a:lnTo>
                  <a:lnTo>
                    <a:pt x="4505" y="14112"/>
                  </a:lnTo>
                  <a:lnTo>
                    <a:pt x="3962" y="13840"/>
                  </a:lnTo>
                  <a:lnTo>
                    <a:pt x="3420" y="13569"/>
                  </a:lnTo>
                  <a:lnTo>
                    <a:pt x="2985" y="13243"/>
                  </a:lnTo>
                  <a:lnTo>
                    <a:pt x="2117" y="12592"/>
                  </a:lnTo>
                  <a:lnTo>
                    <a:pt x="1466" y="11995"/>
                  </a:lnTo>
                  <a:lnTo>
                    <a:pt x="923" y="11344"/>
                  </a:lnTo>
                  <a:lnTo>
                    <a:pt x="543" y="10801"/>
                  </a:lnTo>
                  <a:lnTo>
                    <a:pt x="272" y="10313"/>
                  </a:lnTo>
                  <a:lnTo>
                    <a:pt x="0" y="9661"/>
                  </a:lnTo>
                  <a:lnTo>
                    <a:pt x="1683" y="16391"/>
                  </a:lnTo>
                  <a:lnTo>
                    <a:pt x="1683" y="16445"/>
                  </a:lnTo>
                  <a:lnTo>
                    <a:pt x="1737" y="16554"/>
                  </a:lnTo>
                  <a:lnTo>
                    <a:pt x="2063" y="17205"/>
                  </a:lnTo>
                  <a:lnTo>
                    <a:pt x="2334" y="17694"/>
                  </a:lnTo>
                  <a:lnTo>
                    <a:pt x="2714" y="18182"/>
                  </a:lnTo>
                  <a:lnTo>
                    <a:pt x="3257" y="18725"/>
                  </a:lnTo>
                  <a:lnTo>
                    <a:pt x="3854" y="19322"/>
                  </a:lnTo>
                  <a:lnTo>
                    <a:pt x="4614" y="19865"/>
                  </a:lnTo>
                  <a:lnTo>
                    <a:pt x="5536" y="20407"/>
                  </a:lnTo>
                  <a:lnTo>
                    <a:pt x="6568" y="20950"/>
                  </a:lnTo>
                  <a:lnTo>
                    <a:pt x="7165" y="21167"/>
                  </a:lnTo>
                  <a:lnTo>
                    <a:pt x="7816" y="21384"/>
                  </a:lnTo>
                  <a:lnTo>
                    <a:pt x="8467" y="21547"/>
                  </a:lnTo>
                  <a:lnTo>
                    <a:pt x="9227" y="21710"/>
                  </a:lnTo>
                  <a:lnTo>
                    <a:pt x="9987" y="21819"/>
                  </a:lnTo>
                  <a:lnTo>
                    <a:pt x="10801" y="21927"/>
                  </a:lnTo>
                  <a:lnTo>
                    <a:pt x="11669" y="22036"/>
                  </a:lnTo>
                  <a:lnTo>
                    <a:pt x="14654" y="22036"/>
                  </a:lnTo>
                  <a:lnTo>
                    <a:pt x="15740" y="21927"/>
                  </a:lnTo>
                  <a:lnTo>
                    <a:pt x="16879" y="21819"/>
                  </a:lnTo>
                  <a:lnTo>
                    <a:pt x="18073" y="21601"/>
                  </a:lnTo>
                  <a:lnTo>
                    <a:pt x="19376" y="21384"/>
                  </a:lnTo>
                  <a:lnTo>
                    <a:pt x="20190" y="21222"/>
                  </a:lnTo>
                  <a:lnTo>
                    <a:pt x="20787" y="21113"/>
                  </a:lnTo>
                  <a:lnTo>
                    <a:pt x="21927" y="20787"/>
                  </a:lnTo>
                  <a:lnTo>
                    <a:pt x="23067" y="20516"/>
                  </a:lnTo>
                  <a:lnTo>
                    <a:pt x="24966" y="19919"/>
                  </a:lnTo>
                  <a:lnTo>
                    <a:pt x="26812" y="19322"/>
                  </a:lnTo>
                  <a:lnTo>
                    <a:pt x="28657" y="18671"/>
                  </a:lnTo>
                  <a:lnTo>
                    <a:pt x="30448" y="17965"/>
                  </a:lnTo>
                  <a:lnTo>
                    <a:pt x="32565" y="17097"/>
                  </a:lnTo>
                  <a:lnTo>
                    <a:pt x="34790" y="16120"/>
                  </a:lnTo>
                  <a:lnTo>
                    <a:pt x="37123" y="15034"/>
                  </a:lnTo>
                  <a:lnTo>
                    <a:pt x="39512" y="13895"/>
                  </a:lnTo>
                  <a:lnTo>
                    <a:pt x="42062" y="12592"/>
                  </a:lnTo>
                  <a:lnTo>
                    <a:pt x="44667" y="11127"/>
                  </a:lnTo>
                  <a:lnTo>
                    <a:pt x="47435" y="9607"/>
                  </a:lnTo>
                  <a:lnTo>
                    <a:pt x="50258" y="7925"/>
                  </a:lnTo>
                  <a:lnTo>
                    <a:pt x="51832" y="7002"/>
                  </a:lnTo>
                  <a:lnTo>
                    <a:pt x="52917" y="6351"/>
                  </a:lnTo>
                  <a:lnTo>
                    <a:pt x="51289"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2"/>
            <p:cNvSpPr/>
            <p:nvPr/>
          </p:nvSpPr>
          <p:spPr>
            <a:xfrm>
              <a:off x="-4327855" y="1467331"/>
              <a:ext cx="1024507" cy="435767"/>
            </a:xfrm>
            <a:custGeom>
              <a:rect b="b" l="l" r="r" t="t"/>
              <a:pathLst>
                <a:path extrusionOk="0" h="22416" w="52701">
                  <a:moveTo>
                    <a:pt x="1" y="10584"/>
                  </a:moveTo>
                  <a:lnTo>
                    <a:pt x="1" y="10638"/>
                  </a:lnTo>
                  <a:lnTo>
                    <a:pt x="36" y="10727"/>
                  </a:lnTo>
                  <a:lnTo>
                    <a:pt x="36" y="10727"/>
                  </a:lnTo>
                  <a:lnTo>
                    <a:pt x="1" y="10584"/>
                  </a:lnTo>
                  <a:close/>
                  <a:moveTo>
                    <a:pt x="51072" y="1"/>
                  </a:moveTo>
                  <a:lnTo>
                    <a:pt x="49987" y="652"/>
                  </a:lnTo>
                  <a:lnTo>
                    <a:pt x="46893" y="2497"/>
                  </a:lnTo>
                  <a:lnTo>
                    <a:pt x="43962" y="4180"/>
                  </a:lnTo>
                  <a:lnTo>
                    <a:pt x="41140" y="5754"/>
                  </a:lnTo>
                  <a:lnTo>
                    <a:pt x="38426" y="7165"/>
                  </a:lnTo>
                  <a:lnTo>
                    <a:pt x="35875" y="8467"/>
                  </a:lnTo>
                  <a:lnTo>
                    <a:pt x="33379" y="9661"/>
                  </a:lnTo>
                  <a:lnTo>
                    <a:pt x="31045" y="10747"/>
                  </a:lnTo>
                  <a:lnTo>
                    <a:pt x="28820" y="11669"/>
                  </a:lnTo>
                  <a:lnTo>
                    <a:pt x="26920" y="12429"/>
                  </a:lnTo>
                  <a:lnTo>
                    <a:pt x="25129" y="13080"/>
                  </a:lnTo>
                  <a:lnTo>
                    <a:pt x="23447" y="13678"/>
                  </a:lnTo>
                  <a:lnTo>
                    <a:pt x="21764" y="14166"/>
                  </a:lnTo>
                  <a:lnTo>
                    <a:pt x="21601" y="14220"/>
                  </a:lnTo>
                  <a:lnTo>
                    <a:pt x="20462" y="14546"/>
                  </a:lnTo>
                  <a:lnTo>
                    <a:pt x="19973" y="14709"/>
                  </a:lnTo>
                  <a:lnTo>
                    <a:pt x="19431" y="14817"/>
                  </a:lnTo>
                  <a:lnTo>
                    <a:pt x="18019" y="15197"/>
                  </a:lnTo>
                  <a:lnTo>
                    <a:pt x="16608" y="15469"/>
                  </a:lnTo>
                  <a:lnTo>
                    <a:pt x="15360" y="15686"/>
                  </a:lnTo>
                  <a:lnTo>
                    <a:pt x="14112" y="15848"/>
                  </a:lnTo>
                  <a:lnTo>
                    <a:pt x="12918" y="15957"/>
                  </a:lnTo>
                  <a:lnTo>
                    <a:pt x="11832" y="16011"/>
                  </a:lnTo>
                  <a:lnTo>
                    <a:pt x="9824" y="16011"/>
                  </a:lnTo>
                  <a:lnTo>
                    <a:pt x="8902" y="15957"/>
                  </a:lnTo>
                  <a:lnTo>
                    <a:pt x="8033" y="15848"/>
                  </a:lnTo>
                  <a:lnTo>
                    <a:pt x="7219" y="15686"/>
                  </a:lnTo>
                  <a:lnTo>
                    <a:pt x="6459" y="15523"/>
                  </a:lnTo>
                  <a:lnTo>
                    <a:pt x="5754" y="15360"/>
                  </a:lnTo>
                  <a:lnTo>
                    <a:pt x="5102" y="15143"/>
                  </a:lnTo>
                  <a:lnTo>
                    <a:pt x="4505" y="14872"/>
                  </a:lnTo>
                  <a:lnTo>
                    <a:pt x="3963" y="14654"/>
                  </a:lnTo>
                  <a:lnTo>
                    <a:pt x="3474" y="14383"/>
                  </a:lnTo>
                  <a:lnTo>
                    <a:pt x="2986" y="14057"/>
                  </a:lnTo>
                  <a:lnTo>
                    <a:pt x="2172" y="13460"/>
                  </a:lnTo>
                  <a:lnTo>
                    <a:pt x="1520" y="12863"/>
                  </a:lnTo>
                  <a:lnTo>
                    <a:pt x="978" y="12321"/>
                  </a:lnTo>
                  <a:lnTo>
                    <a:pt x="598" y="11778"/>
                  </a:lnTo>
                  <a:lnTo>
                    <a:pt x="326" y="11289"/>
                  </a:lnTo>
                  <a:lnTo>
                    <a:pt x="109" y="10910"/>
                  </a:lnTo>
                  <a:lnTo>
                    <a:pt x="36" y="10727"/>
                  </a:lnTo>
                  <a:lnTo>
                    <a:pt x="36" y="10727"/>
                  </a:lnTo>
                  <a:lnTo>
                    <a:pt x="1683" y="17368"/>
                  </a:lnTo>
                  <a:lnTo>
                    <a:pt x="1737" y="17422"/>
                  </a:lnTo>
                  <a:lnTo>
                    <a:pt x="2063" y="18019"/>
                  </a:lnTo>
                  <a:lnTo>
                    <a:pt x="2334" y="18454"/>
                  </a:lnTo>
                  <a:lnTo>
                    <a:pt x="2769" y="18942"/>
                  </a:lnTo>
                  <a:lnTo>
                    <a:pt x="3257" y="19485"/>
                  </a:lnTo>
                  <a:lnTo>
                    <a:pt x="3908" y="20028"/>
                  </a:lnTo>
                  <a:lnTo>
                    <a:pt x="4668" y="20516"/>
                  </a:lnTo>
                  <a:lnTo>
                    <a:pt x="5591" y="21059"/>
                  </a:lnTo>
                  <a:lnTo>
                    <a:pt x="6731" y="21493"/>
                  </a:lnTo>
                  <a:lnTo>
                    <a:pt x="7328" y="21710"/>
                  </a:lnTo>
                  <a:lnTo>
                    <a:pt x="7979" y="21927"/>
                  </a:lnTo>
                  <a:lnTo>
                    <a:pt x="8684" y="22090"/>
                  </a:lnTo>
                  <a:lnTo>
                    <a:pt x="9444" y="22198"/>
                  </a:lnTo>
                  <a:lnTo>
                    <a:pt x="10204" y="22307"/>
                  </a:lnTo>
                  <a:lnTo>
                    <a:pt x="11072" y="22361"/>
                  </a:lnTo>
                  <a:lnTo>
                    <a:pt x="11995" y="22416"/>
                  </a:lnTo>
                  <a:lnTo>
                    <a:pt x="13949" y="22416"/>
                  </a:lnTo>
                  <a:lnTo>
                    <a:pt x="15034" y="22307"/>
                  </a:lnTo>
                  <a:lnTo>
                    <a:pt x="16120" y="22198"/>
                  </a:lnTo>
                  <a:lnTo>
                    <a:pt x="17314" y="22036"/>
                  </a:lnTo>
                  <a:lnTo>
                    <a:pt x="18562" y="21819"/>
                  </a:lnTo>
                  <a:lnTo>
                    <a:pt x="19865" y="21547"/>
                  </a:lnTo>
                  <a:lnTo>
                    <a:pt x="20299" y="21439"/>
                  </a:lnTo>
                  <a:lnTo>
                    <a:pt x="22090" y="21004"/>
                  </a:lnTo>
                  <a:lnTo>
                    <a:pt x="24261" y="20353"/>
                  </a:lnTo>
                  <a:lnTo>
                    <a:pt x="26378" y="19648"/>
                  </a:lnTo>
                  <a:lnTo>
                    <a:pt x="28494" y="18888"/>
                  </a:lnTo>
                  <a:lnTo>
                    <a:pt x="30557" y="18074"/>
                  </a:lnTo>
                  <a:lnTo>
                    <a:pt x="32836" y="17097"/>
                  </a:lnTo>
                  <a:lnTo>
                    <a:pt x="35170" y="16011"/>
                  </a:lnTo>
                  <a:lnTo>
                    <a:pt x="37666" y="14817"/>
                  </a:lnTo>
                  <a:lnTo>
                    <a:pt x="40272" y="13460"/>
                  </a:lnTo>
                  <a:lnTo>
                    <a:pt x="42985" y="11995"/>
                  </a:lnTo>
                  <a:lnTo>
                    <a:pt x="45807" y="10421"/>
                  </a:lnTo>
                  <a:lnTo>
                    <a:pt x="48793" y="8684"/>
                  </a:lnTo>
                  <a:lnTo>
                    <a:pt x="51886" y="6839"/>
                  </a:lnTo>
                  <a:lnTo>
                    <a:pt x="52700" y="6296"/>
                  </a:lnTo>
                  <a:lnTo>
                    <a:pt x="51072"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2"/>
            <p:cNvSpPr/>
            <p:nvPr/>
          </p:nvSpPr>
          <p:spPr>
            <a:xfrm>
              <a:off x="-4260320" y="1713170"/>
              <a:ext cx="1019220" cy="445254"/>
            </a:xfrm>
            <a:custGeom>
              <a:rect b="b" l="l" r="r" t="t"/>
              <a:pathLst>
                <a:path extrusionOk="0" h="22904" w="52429">
                  <a:moveTo>
                    <a:pt x="0" y="11506"/>
                  </a:moveTo>
                  <a:lnTo>
                    <a:pt x="0" y="11561"/>
                  </a:lnTo>
                  <a:lnTo>
                    <a:pt x="0" y="11615"/>
                  </a:lnTo>
                  <a:lnTo>
                    <a:pt x="53" y="11720"/>
                  </a:lnTo>
                  <a:lnTo>
                    <a:pt x="0" y="11506"/>
                  </a:lnTo>
                  <a:close/>
                  <a:moveTo>
                    <a:pt x="50800" y="0"/>
                  </a:moveTo>
                  <a:lnTo>
                    <a:pt x="49660" y="760"/>
                  </a:lnTo>
                  <a:lnTo>
                    <a:pt x="46621" y="2551"/>
                  </a:lnTo>
                  <a:lnTo>
                    <a:pt x="43745" y="4288"/>
                  </a:lnTo>
                  <a:lnTo>
                    <a:pt x="40977" y="5862"/>
                  </a:lnTo>
                  <a:lnTo>
                    <a:pt x="38317" y="7273"/>
                  </a:lnTo>
                  <a:lnTo>
                    <a:pt x="35766" y="8576"/>
                  </a:lnTo>
                  <a:lnTo>
                    <a:pt x="33324" y="9770"/>
                  </a:lnTo>
                  <a:lnTo>
                    <a:pt x="31045" y="10855"/>
                  </a:lnTo>
                  <a:lnTo>
                    <a:pt x="28819" y="11832"/>
                  </a:lnTo>
                  <a:lnTo>
                    <a:pt x="26866" y="12592"/>
                  </a:lnTo>
                  <a:lnTo>
                    <a:pt x="25020" y="13352"/>
                  </a:lnTo>
                  <a:lnTo>
                    <a:pt x="23229" y="13949"/>
                  </a:lnTo>
                  <a:lnTo>
                    <a:pt x="21547" y="14491"/>
                  </a:lnTo>
                  <a:lnTo>
                    <a:pt x="20624" y="14763"/>
                  </a:lnTo>
                  <a:lnTo>
                    <a:pt x="19376" y="15143"/>
                  </a:lnTo>
                  <a:lnTo>
                    <a:pt x="18345" y="15360"/>
                  </a:lnTo>
                  <a:lnTo>
                    <a:pt x="17042" y="15685"/>
                  </a:lnTo>
                  <a:lnTo>
                    <a:pt x="15739" y="15957"/>
                  </a:lnTo>
                  <a:lnTo>
                    <a:pt x="14545" y="16120"/>
                  </a:lnTo>
                  <a:lnTo>
                    <a:pt x="13406" y="16282"/>
                  </a:lnTo>
                  <a:lnTo>
                    <a:pt x="12266" y="16391"/>
                  </a:lnTo>
                  <a:lnTo>
                    <a:pt x="11235" y="16445"/>
                  </a:lnTo>
                  <a:lnTo>
                    <a:pt x="9335" y="16445"/>
                  </a:lnTo>
                  <a:lnTo>
                    <a:pt x="8467" y="16391"/>
                  </a:lnTo>
                  <a:lnTo>
                    <a:pt x="7653" y="16282"/>
                  </a:lnTo>
                  <a:lnTo>
                    <a:pt x="6893" y="16174"/>
                  </a:lnTo>
                  <a:lnTo>
                    <a:pt x="6187" y="16011"/>
                  </a:lnTo>
                  <a:lnTo>
                    <a:pt x="5536" y="15848"/>
                  </a:lnTo>
                  <a:lnTo>
                    <a:pt x="4939" y="15631"/>
                  </a:lnTo>
                  <a:lnTo>
                    <a:pt x="3799" y="15197"/>
                  </a:lnTo>
                  <a:lnTo>
                    <a:pt x="2877" y="14654"/>
                  </a:lnTo>
                  <a:lnTo>
                    <a:pt x="2117" y="14166"/>
                  </a:lnTo>
                  <a:lnTo>
                    <a:pt x="1466" y="13623"/>
                  </a:lnTo>
                  <a:lnTo>
                    <a:pt x="923" y="13080"/>
                  </a:lnTo>
                  <a:lnTo>
                    <a:pt x="543" y="12592"/>
                  </a:lnTo>
                  <a:lnTo>
                    <a:pt x="272" y="12158"/>
                  </a:lnTo>
                  <a:lnTo>
                    <a:pt x="53" y="11720"/>
                  </a:lnTo>
                  <a:lnTo>
                    <a:pt x="1683" y="18345"/>
                  </a:lnTo>
                  <a:lnTo>
                    <a:pt x="1737" y="18453"/>
                  </a:lnTo>
                  <a:lnTo>
                    <a:pt x="1900" y="18779"/>
                  </a:lnTo>
                  <a:lnTo>
                    <a:pt x="2280" y="19267"/>
                  </a:lnTo>
                  <a:lnTo>
                    <a:pt x="2768" y="19810"/>
                  </a:lnTo>
                  <a:lnTo>
                    <a:pt x="3474" y="20461"/>
                  </a:lnTo>
                  <a:lnTo>
                    <a:pt x="3908" y="20787"/>
                  </a:lnTo>
                  <a:lnTo>
                    <a:pt x="4396" y="21058"/>
                  </a:lnTo>
                  <a:lnTo>
                    <a:pt x="4939" y="21384"/>
                  </a:lnTo>
                  <a:lnTo>
                    <a:pt x="5590" y="21710"/>
                  </a:lnTo>
                  <a:lnTo>
                    <a:pt x="6242" y="21981"/>
                  </a:lnTo>
                  <a:lnTo>
                    <a:pt x="7001" y="22198"/>
                  </a:lnTo>
                  <a:lnTo>
                    <a:pt x="7816" y="22415"/>
                  </a:lnTo>
                  <a:lnTo>
                    <a:pt x="8684" y="22632"/>
                  </a:lnTo>
                  <a:lnTo>
                    <a:pt x="9661" y="22741"/>
                  </a:lnTo>
                  <a:lnTo>
                    <a:pt x="10692" y="22849"/>
                  </a:lnTo>
                  <a:lnTo>
                    <a:pt x="11832" y="22904"/>
                  </a:lnTo>
                  <a:lnTo>
                    <a:pt x="13080" y="22849"/>
                  </a:lnTo>
                  <a:lnTo>
                    <a:pt x="14383" y="22795"/>
                  </a:lnTo>
                  <a:lnTo>
                    <a:pt x="15739" y="22632"/>
                  </a:lnTo>
                  <a:lnTo>
                    <a:pt x="17259" y="22415"/>
                  </a:lnTo>
                  <a:lnTo>
                    <a:pt x="18833" y="22090"/>
                  </a:lnTo>
                  <a:lnTo>
                    <a:pt x="20516" y="21710"/>
                  </a:lnTo>
                  <a:lnTo>
                    <a:pt x="22307" y="21221"/>
                  </a:lnTo>
                  <a:lnTo>
                    <a:pt x="24206" y="20624"/>
                  </a:lnTo>
                  <a:lnTo>
                    <a:pt x="26214" y="19919"/>
                  </a:lnTo>
                  <a:lnTo>
                    <a:pt x="28331" y="19105"/>
                  </a:lnTo>
                  <a:lnTo>
                    <a:pt x="30556" y="18236"/>
                  </a:lnTo>
                  <a:lnTo>
                    <a:pt x="32836" y="17205"/>
                  </a:lnTo>
                  <a:lnTo>
                    <a:pt x="35278" y="16065"/>
                  </a:lnTo>
                  <a:lnTo>
                    <a:pt x="37829" y="14763"/>
                  </a:lnTo>
                  <a:lnTo>
                    <a:pt x="40488" y="13406"/>
                  </a:lnTo>
                  <a:lnTo>
                    <a:pt x="43310" y="11832"/>
                  </a:lnTo>
                  <a:lnTo>
                    <a:pt x="46187" y="10149"/>
                  </a:lnTo>
                  <a:lnTo>
                    <a:pt x="49280" y="8304"/>
                  </a:lnTo>
                  <a:lnTo>
                    <a:pt x="52428" y="6350"/>
                  </a:lnTo>
                  <a:lnTo>
                    <a:pt x="50800"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2"/>
            <p:cNvSpPr/>
            <p:nvPr/>
          </p:nvSpPr>
          <p:spPr>
            <a:xfrm>
              <a:off x="-4193855" y="1960058"/>
              <a:ext cx="1015001" cy="455810"/>
            </a:xfrm>
            <a:custGeom>
              <a:rect b="b" l="l" r="r" t="t"/>
              <a:pathLst>
                <a:path extrusionOk="0" h="23447" w="52212">
                  <a:moveTo>
                    <a:pt x="50638" y="0"/>
                  </a:moveTo>
                  <a:lnTo>
                    <a:pt x="49498" y="706"/>
                  </a:lnTo>
                  <a:lnTo>
                    <a:pt x="46513" y="2551"/>
                  </a:lnTo>
                  <a:lnTo>
                    <a:pt x="43691" y="4288"/>
                  </a:lnTo>
                  <a:lnTo>
                    <a:pt x="40923" y="5862"/>
                  </a:lnTo>
                  <a:lnTo>
                    <a:pt x="38317" y="7327"/>
                  </a:lnTo>
                  <a:lnTo>
                    <a:pt x="35767" y="8630"/>
                  </a:lnTo>
                  <a:lnTo>
                    <a:pt x="33379" y="9878"/>
                  </a:lnTo>
                  <a:lnTo>
                    <a:pt x="31045" y="10964"/>
                  </a:lnTo>
                  <a:lnTo>
                    <a:pt x="28874" y="11940"/>
                  </a:lnTo>
                  <a:lnTo>
                    <a:pt x="27029" y="12700"/>
                  </a:lnTo>
                  <a:lnTo>
                    <a:pt x="25238" y="13460"/>
                  </a:lnTo>
                  <a:lnTo>
                    <a:pt x="23392" y="14111"/>
                  </a:lnTo>
                  <a:lnTo>
                    <a:pt x="21547" y="14763"/>
                  </a:lnTo>
                  <a:lnTo>
                    <a:pt x="21438" y="14763"/>
                  </a:lnTo>
                  <a:lnTo>
                    <a:pt x="20244" y="15143"/>
                  </a:lnTo>
                  <a:lnTo>
                    <a:pt x="20190" y="15143"/>
                  </a:lnTo>
                  <a:lnTo>
                    <a:pt x="18670" y="15577"/>
                  </a:lnTo>
                  <a:lnTo>
                    <a:pt x="17259" y="15902"/>
                  </a:lnTo>
                  <a:lnTo>
                    <a:pt x="15848" y="16228"/>
                  </a:lnTo>
                  <a:lnTo>
                    <a:pt x="14600" y="16445"/>
                  </a:lnTo>
                  <a:lnTo>
                    <a:pt x="13352" y="16608"/>
                  </a:lnTo>
                  <a:lnTo>
                    <a:pt x="12212" y="16717"/>
                  </a:lnTo>
                  <a:lnTo>
                    <a:pt x="11126" y="16825"/>
                  </a:lnTo>
                  <a:lnTo>
                    <a:pt x="9118" y="16825"/>
                  </a:lnTo>
                  <a:lnTo>
                    <a:pt x="8250" y="16771"/>
                  </a:lnTo>
                  <a:lnTo>
                    <a:pt x="7382" y="16662"/>
                  </a:lnTo>
                  <a:lnTo>
                    <a:pt x="6622" y="16554"/>
                  </a:lnTo>
                  <a:lnTo>
                    <a:pt x="5862" y="16391"/>
                  </a:lnTo>
                  <a:lnTo>
                    <a:pt x="5156" y="16174"/>
                  </a:lnTo>
                  <a:lnTo>
                    <a:pt x="4559" y="16011"/>
                  </a:lnTo>
                  <a:lnTo>
                    <a:pt x="3962" y="15740"/>
                  </a:lnTo>
                  <a:lnTo>
                    <a:pt x="2931" y="15251"/>
                  </a:lnTo>
                  <a:lnTo>
                    <a:pt x="2117" y="14763"/>
                  </a:lnTo>
                  <a:lnTo>
                    <a:pt x="1411" y="14220"/>
                  </a:lnTo>
                  <a:lnTo>
                    <a:pt x="923" y="13732"/>
                  </a:lnTo>
                  <a:lnTo>
                    <a:pt x="489" y="13243"/>
                  </a:lnTo>
                  <a:lnTo>
                    <a:pt x="217" y="12863"/>
                  </a:lnTo>
                  <a:lnTo>
                    <a:pt x="0" y="12429"/>
                  </a:lnTo>
                  <a:lnTo>
                    <a:pt x="1791" y="19430"/>
                  </a:lnTo>
                  <a:lnTo>
                    <a:pt x="1791" y="19484"/>
                  </a:lnTo>
                  <a:lnTo>
                    <a:pt x="2063" y="19919"/>
                  </a:lnTo>
                  <a:lnTo>
                    <a:pt x="2334" y="20244"/>
                  </a:lnTo>
                  <a:lnTo>
                    <a:pt x="2714" y="20679"/>
                  </a:lnTo>
                  <a:lnTo>
                    <a:pt x="3257" y="21113"/>
                  </a:lnTo>
                  <a:lnTo>
                    <a:pt x="3908" y="21601"/>
                  </a:lnTo>
                  <a:lnTo>
                    <a:pt x="4722" y="22090"/>
                  </a:lnTo>
                  <a:lnTo>
                    <a:pt x="5699" y="22470"/>
                  </a:lnTo>
                  <a:lnTo>
                    <a:pt x="6839" y="22849"/>
                  </a:lnTo>
                  <a:lnTo>
                    <a:pt x="7436" y="23012"/>
                  </a:lnTo>
                  <a:lnTo>
                    <a:pt x="8141" y="23175"/>
                  </a:lnTo>
                  <a:lnTo>
                    <a:pt x="8847" y="23284"/>
                  </a:lnTo>
                  <a:lnTo>
                    <a:pt x="9607" y="23338"/>
                  </a:lnTo>
                  <a:lnTo>
                    <a:pt x="10475" y="23392"/>
                  </a:lnTo>
                  <a:lnTo>
                    <a:pt x="11344" y="23446"/>
                  </a:lnTo>
                  <a:lnTo>
                    <a:pt x="12266" y="23446"/>
                  </a:lnTo>
                  <a:lnTo>
                    <a:pt x="13243" y="23392"/>
                  </a:lnTo>
                  <a:lnTo>
                    <a:pt x="14329" y="23284"/>
                  </a:lnTo>
                  <a:lnTo>
                    <a:pt x="15414" y="23121"/>
                  </a:lnTo>
                  <a:lnTo>
                    <a:pt x="16608" y="22958"/>
                  </a:lnTo>
                  <a:lnTo>
                    <a:pt x="17802" y="22687"/>
                  </a:lnTo>
                  <a:lnTo>
                    <a:pt x="19105" y="22415"/>
                  </a:lnTo>
                  <a:lnTo>
                    <a:pt x="20461" y="22090"/>
                  </a:lnTo>
                  <a:lnTo>
                    <a:pt x="21601" y="21764"/>
                  </a:lnTo>
                  <a:lnTo>
                    <a:pt x="22253" y="21547"/>
                  </a:lnTo>
                  <a:lnTo>
                    <a:pt x="22904" y="21330"/>
                  </a:lnTo>
                  <a:lnTo>
                    <a:pt x="22958" y="21330"/>
                  </a:lnTo>
                  <a:lnTo>
                    <a:pt x="24858" y="20679"/>
                  </a:lnTo>
                  <a:lnTo>
                    <a:pt x="26757" y="19973"/>
                  </a:lnTo>
                  <a:lnTo>
                    <a:pt x="28657" y="19213"/>
                  </a:lnTo>
                  <a:lnTo>
                    <a:pt x="30502" y="18399"/>
                  </a:lnTo>
                  <a:lnTo>
                    <a:pt x="32836" y="17368"/>
                  </a:lnTo>
                  <a:lnTo>
                    <a:pt x="35224" y="16174"/>
                  </a:lnTo>
                  <a:lnTo>
                    <a:pt x="37775" y="14871"/>
                  </a:lnTo>
                  <a:lnTo>
                    <a:pt x="40380" y="13460"/>
                  </a:lnTo>
                  <a:lnTo>
                    <a:pt x="43148" y="11886"/>
                  </a:lnTo>
                  <a:lnTo>
                    <a:pt x="46079" y="10204"/>
                  </a:lnTo>
                  <a:lnTo>
                    <a:pt x="49064" y="8358"/>
                  </a:lnTo>
                  <a:lnTo>
                    <a:pt x="52211" y="6350"/>
                  </a:lnTo>
                  <a:lnTo>
                    <a:pt x="5063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2"/>
            <p:cNvSpPr/>
            <p:nvPr/>
          </p:nvSpPr>
          <p:spPr>
            <a:xfrm>
              <a:off x="-4125271" y="2205896"/>
              <a:ext cx="1009714" cy="468465"/>
            </a:xfrm>
            <a:custGeom>
              <a:rect b="b" l="l" r="r" t="t"/>
              <a:pathLst>
                <a:path extrusionOk="0" h="24098" w="51940">
                  <a:moveTo>
                    <a:pt x="0" y="13731"/>
                  </a:moveTo>
                  <a:lnTo>
                    <a:pt x="0" y="13786"/>
                  </a:lnTo>
                  <a:lnTo>
                    <a:pt x="22" y="13821"/>
                  </a:lnTo>
                  <a:lnTo>
                    <a:pt x="0" y="13731"/>
                  </a:lnTo>
                  <a:close/>
                  <a:moveTo>
                    <a:pt x="50312" y="0"/>
                  </a:moveTo>
                  <a:lnTo>
                    <a:pt x="49172" y="760"/>
                  </a:lnTo>
                  <a:lnTo>
                    <a:pt x="46187" y="2659"/>
                  </a:lnTo>
                  <a:lnTo>
                    <a:pt x="43365" y="4396"/>
                  </a:lnTo>
                  <a:lnTo>
                    <a:pt x="40651" y="6024"/>
                  </a:lnTo>
                  <a:lnTo>
                    <a:pt x="38046" y="7490"/>
                  </a:lnTo>
                  <a:lnTo>
                    <a:pt x="35549" y="8847"/>
                  </a:lnTo>
                  <a:lnTo>
                    <a:pt x="33107" y="10095"/>
                  </a:lnTo>
                  <a:lnTo>
                    <a:pt x="30827" y="11235"/>
                  </a:lnTo>
                  <a:lnTo>
                    <a:pt x="28657" y="12266"/>
                  </a:lnTo>
                  <a:lnTo>
                    <a:pt x="26269" y="13297"/>
                  </a:lnTo>
                  <a:lnTo>
                    <a:pt x="23826" y="14274"/>
                  </a:lnTo>
                  <a:lnTo>
                    <a:pt x="21384" y="15142"/>
                  </a:lnTo>
                  <a:lnTo>
                    <a:pt x="18887" y="15956"/>
                  </a:lnTo>
                  <a:lnTo>
                    <a:pt x="18833" y="15956"/>
                  </a:lnTo>
                  <a:lnTo>
                    <a:pt x="17476" y="16336"/>
                  </a:lnTo>
                  <a:lnTo>
                    <a:pt x="16174" y="16662"/>
                  </a:lnTo>
                  <a:lnTo>
                    <a:pt x="14925" y="16933"/>
                  </a:lnTo>
                  <a:lnTo>
                    <a:pt x="13786" y="17096"/>
                  </a:lnTo>
                  <a:lnTo>
                    <a:pt x="12646" y="17259"/>
                  </a:lnTo>
                  <a:lnTo>
                    <a:pt x="11615" y="17368"/>
                  </a:lnTo>
                  <a:lnTo>
                    <a:pt x="10638" y="17476"/>
                  </a:lnTo>
                  <a:lnTo>
                    <a:pt x="7924" y="17476"/>
                  </a:lnTo>
                  <a:lnTo>
                    <a:pt x="7164" y="17368"/>
                  </a:lnTo>
                  <a:lnTo>
                    <a:pt x="6459" y="17313"/>
                  </a:lnTo>
                  <a:lnTo>
                    <a:pt x="5102" y="17042"/>
                  </a:lnTo>
                  <a:lnTo>
                    <a:pt x="3962" y="16662"/>
                  </a:lnTo>
                  <a:lnTo>
                    <a:pt x="2985" y="16282"/>
                  </a:lnTo>
                  <a:lnTo>
                    <a:pt x="2171" y="15848"/>
                  </a:lnTo>
                  <a:lnTo>
                    <a:pt x="1520" y="15414"/>
                  </a:lnTo>
                  <a:lnTo>
                    <a:pt x="977" y="14980"/>
                  </a:lnTo>
                  <a:lnTo>
                    <a:pt x="597" y="14545"/>
                  </a:lnTo>
                  <a:lnTo>
                    <a:pt x="272" y="14220"/>
                  </a:lnTo>
                  <a:lnTo>
                    <a:pt x="22" y="13821"/>
                  </a:lnTo>
                  <a:lnTo>
                    <a:pt x="1737" y="20733"/>
                  </a:lnTo>
                  <a:lnTo>
                    <a:pt x="2008" y="21058"/>
                  </a:lnTo>
                  <a:lnTo>
                    <a:pt x="2280" y="21384"/>
                  </a:lnTo>
                  <a:lnTo>
                    <a:pt x="2605" y="21709"/>
                  </a:lnTo>
                  <a:lnTo>
                    <a:pt x="3148" y="22144"/>
                  </a:lnTo>
                  <a:lnTo>
                    <a:pt x="3745" y="22524"/>
                  </a:lnTo>
                  <a:lnTo>
                    <a:pt x="4505" y="22958"/>
                  </a:lnTo>
                  <a:lnTo>
                    <a:pt x="5428" y="23338"/>
                  </a:lnTo>
                  <a:lnTo>
                    <a:pt x="6513" y="23663"/>
                  </a:lnTo>
                  <a:lnTo>
                    <a:pt x="7816" y="23935"/>
                  </a:lnTo>
                  <a:lnTo>
                    <a:pt x="9227" y="24097"/>
                  </a:lnTo>
                  <a:lnTo>
                    <a:pt x="11778" y="24097"/>
                  </a:lnTo>
                  <a:lnTo>
                    <a:pt x="12754" y="24043"/>
                  </a:lnTo>
                  <a:lnTo>
                    <a:pt x="13731" y="23935"/>
                  </a:lnTo>
                  <a:lnTo>
                    <a:pt x="14817" y="23772"/>
                  </a:lnTo>
                  <a:lnTo>
                    <a:pt x="15902" y="23609"/>
                  </a:lnTo>
                  <a:lnTo>
                    <a:pt x="17096" y="23338"/>
                  </a:lnTo>
                  <a:lnTo>
                    <a:pt x="18345" y="23066"/>
                  </a:lnTo>
                  <a:lnTo>
                    <a:pt x="19647" y="22741"/>
                  </a:lnTo>
                  <a:lnTo>
                    <a:pt x="19701" y="22741"/>
                  </a:lnTo>
                  <a:lnTo>
                    <a:pt x="20733" y="22415"/>
                  </a:lnTo>
                  <a:lnTo>
                    <a:pt x="21547" y="22144"/>
                  </a:lnTo>
                  <a:lnTo>
                    <a:pt x="23772" y="21384"/>
                  </a:lnTo>
                  <a:lnTo>
                    <a:pt x="25997" y="20570"/>
                  </a:lnTo>
                  <a:lnTo>
                    <a:pt x="28168" y="19701"/>
                  </a:lnTo>
                  <a:lnTo>
                    <a:pt x="30285" y="18724"/>
                  </a:lnTo>
                  <a:lnTo>
                    <a:pt x="32510" y="17693"/>
                  </a:lnTo>
                  <a:lnTo>
                    <a:pt x="34789" y="16553"/>
                  </a:lnTo>
                  <a:lnTo>
                    <a:pt x="37177" y="15305"/>
                  </a:lnTo>
                  <a:lnTo>
                    <a:pt x="39620" y="13948"/>
                  </a:lnTo>
                  <a:lnTo>
                    <a:pt x="42225" y="12429"/>
                  </a:lnTo>
                  <a:lnTo>
                    <a:pt x="44993" y="10800"/>
                  </a:lnTo>
                  <a:lnTo>
                    <a:pt x="47815" y="9064"/>
                  </a:lnTo>
                  <a:lnTo>
                    <a:pt x="50746" y="7164"/>
                  </a:lnTo>
                  <a:lnTo>
                    <a:pt x="51940" y="6404"/>
                  </a:lnTo>
                  <a:lnTo>
                    <a:pt x="50312"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2"/>
            <p:cNvSpPr/>
            <p:nvPr/>
          </p:nvSpPr>
          <p:spPr>
            <a:xfrm>
              <a:off x="-4056706" y="2453834"/>
              <a:ext cx="1003396" cy="482190"/>
            </a:xfrm>
            <a:custGeom>
              <a:rect b="b" l="l" r="r" t="t"/>
              <a:pathLst>
                <a:path extrusionOk="0" h="24804" w="51615">
                  <a:moveTo>
                    <a:pt x="50041" y="0"/>
                  </a:moveTo>
                  <a:lnTo>
                    <a:pt x="48304" y="1140"/>
                  </a:lnTo>
                  <a:lnTo>
                    <a:pt x="45862" y="2714"/>
                  </a:lnTo>
                  <a:lnTo>
                    <a:pt x="43474" y="4288"/>
                  </a:lnTo>
                  <a:lnTo>
                    <a:pt x="41032" y="5753"/>
                  </a:lnTo>
                  <a:lnTo>
                    <a:pt x="38535" y="7219"/>
                  </a:lnTo>
                  <a:lnTo>
                    <a:pt x="36039" y="8576"/>
                  </a:lnTo>
                  <a:lnTo>
                    <a:pt x="33542" y="9932"/>
                  </a:lnTo>
                  <a:lnTo>
                    <a:pt x="30991" y="11235"/>
                  </a:lnTo>
                  <a:lnTo>
                    <a:pt x="28386" y="12483"/>
                  </a:lnTo>
                  <a:lnTo>
                    <a:pt x="26703" y="13243"/>
                  </a:lnTo>
                  <a:lnTo>
                    <a:pt x="25130" y="13949"/>
                  </a:lnTo>
                  <a:lnTo>
                    <a:pt x="23556" y="14546"/>
                  </a:lnTo>
                  <a:lnTo>
                    <a:pt x="22090" y="15143"/>
                  </a:lnTo>
                  <a:lnTo>
                    <a:pt x="21113" y="15468"/>
                  </a:lnTo>
                  <a:lnTo>
                    <a:pt x="20028" y="15848"/>
                  </a:lnTo>
                  <a:lnTo>
                    <a:pt x="18671" y="16282"/>
                  </a:lnTo>
                  <a:lnTo>
                    <a:pt x="17368" y="16662"/>
                  </a:lnTo>
                  <a:lnTo>
                    <a:pt x="16120" y="16988"/>
                  </a:lnTo>
                  <a:lnTo>
                    <a:pt x="14980" y="17259"/>
                  </a:lnTo>
                  <a:lnTo>
                    <a:pt x="13841" y="17476"/>
                  </a:lnTo>
                  <a:lnTo>
                    <a:pt x="12755" y="17639"/>
                  </a:lnTo>
                  <a:lnTo>
                    <a:pt x="11724" y="17802"/>
                  </a:lnTo>
                  <a:lnTo>
                    <a:pt x="10801" y="17856"/>
                  </a:lnTo>
                  <a:lnTo>
                    <a:pt x="9010" y="17965"/>
                  </a:lnTo>
                  <a:lnTo>
                    <a:pt x="7382" y="17965"/>
                  </a:lnTo>
                  <a:lnTo>
                    <a:pt x="5971" y="17802"/>
                  </a:lnTo>
                  <a:lnTo>
                    <a:pt x="4777" y="17585"/>
                  </a:lnTo>
                  <a:lnTo>
                    <a:pt x="3692" y="17314"/>
                  </a:lnTo>
                  <a:lnTo>
                    <a:pt x="2769" y="16934"/>
                  </a:lnTo>
                  <a:lnTo>
                    <a:pt x="2009" y="16608"/>
                  </a:lnTo>
                  <a:lnTo>
                    <a:pt x="1358" y="16228"/>
                  </a:lnTo>
                  <a:lnTo>
                    <a:pt x="869" y="15848"/>
                  </a:lnTo>
                  <a:lnTo>
                    <a:pt x="489" y="15577"/>
                  </a:lnTo>
                  <a:lnTo>
                    <a:pt x="55" y="15088"/>
                  </a:lnTo>
                  <a:lnTo>
                    <a:pt x="1" y="14980"/>
                  </a:lnTo>
                  <a:lnTo>
                    <a:pt x="1792" y="21981"/>
                  </a:lnTo>
                  <a:lnTo>
                    <a:pt x="1846" y="22090"/>
                  </a:lnTo>
                  <a:lnTo>
                    <a:pt x="2063" y="22307"/>
                  </a:lnTo>
                  <a:lnTo>
                    <a:pt x="2443" y="22687"/>
                  </a:lnTo>
                  <a:lnTo>
                    <a:pt x="2986" y="23067"/>
                  </a:lnTo>
                  <a:lnTo>
                    <a:pt x="3692" y="23501"/>
                  </a:lnTo>
                  <a:lnTo>
                    <a:pt x="4668" y="23935"/>
                  </a:lnTo>
                  <a:lnTo>
                    <a:pt x="5211" y="24152"/>
                  </a:lnTo>
                  <a:lnTo>
                    <a:pt x="5862" y="24315"/>
                  </a:lnTo>
                  <a:lnTo>
                    <a:pt x="6514" y="24478"/>
                  </a:lnTo>
                  <a:lnTo>
                    <a:pt x="7274" y="24586"/>
                  </a:lnTo>
                  <a:lnTo>
                    <a:pt x="8088" y="24695"/>
                  </a:lnTo>
                  <a:lnTo>
                    <a:pt x="8956" y="24749"/>
                  </a:lnTo>
                  <a:lnTo>
                    <a:pt x="9933" y="24803"/>
                  </a:lnTo>
                  <a:lnTo>
                    <a:pt x="10964" y="24749"/>
                  </a:lnTo>
                  <a:lnTo>
                    <a:pt x="12050" y="24695"/>
                  </a:lnTo>
                  <a:lnTo>
                    <a:pt x="13244" y="24532"/>
                  </a:lnTo>
                  <a:lnTo>
                    <a:pt x="14546" y="24369"/>
                  </a:lnTo>
                  <a:lnTo>
                    <a:pt x="15849" y="24098"/>
                  </a:lnTo>
                  <a:lnTo>
                    <a:pt x="17314" y="23772"/>
                  </a:lnTo>
                  <a:lnTo>
                    <a:pt x="18834" y="23338"/>
                  </a:lnTo>
                  <a:lnTo>
                    <a:pt x="20408" y="22849"/>
                  </a:lnTo>
                  <a:lnTo>
                    <a:pt x="22145" y="22307"/>
                  </a:lnTo>
                  <a:lnTo>
                    <a:pt x="23936" y="21655"/>
                  </a:lnTo>
                  <a:lnTo>
                    <a:pt x="25835" y="20896"/>
                  </a:lnTo>
                  <a:lnTo>
                    <a:pt x="27789" y="20027"/>
                  </a:lnTo>
                  <a:lnTo>
                    <a:pt x="29906" y="19050"/>
                  </a:lnTo>
                  <a:lnTo>
                    <a:pt x="32185" y="17965"/>
                  </a:lnTo>
                  <a:lnTo>
                    <a:pt x="34627" y="16717"/>
                  </a:lnTo>
                  <a:lnTo>
                    <a:pt x="37124" y="15360"/>
                  </a:lnTo>
                  <a:lnTo>
                    <a:pt x="39783" y="13840"/>
                  </a:lnTo>
                  <a:lnTo>
                    <a:pt x="42551" y="12158"/>
                  </a:lnTo>
                  <a:lnTo>
                    <a:pt x="45428" y="10367"/>
                  </a:lnTo>
                  <a:lnTo>
                    <a:pt x="48467" y="8413"/>
                  </a:lnTo>
                  <a:lnTo>
                    <a:pt x="51615" y="6350"/>
                  </a:lnTo>
                  <a:lnTo>
                    <a:pt x="5004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2"/>
            <p:cNvSpPr/>
            <p:nvPr/>
          </p:nvSpPr>
          <p:spPr>
            <a:xfrm>
              <a:off x="-4470292" y="989379"/>
              <a:ext cx="41174" cy="284893"/>
            </a:xfrm>
            <a:custGeom>
              <a:rect b="b" l="l" r="r" t="t"/>
              <a:pathLst>
                <a:path extrusionOk="0" h="14655" w="2118">
                  <a:moveTo>
                    <a:pt x="1" y="1"/>
                  </a:moveTo>
                  <a:lnTo>
                    <a:pt x="164" y="978"/>
                  </a:lnTo>
                  <a:lnTo>
                    <a:pt x="272" y="1955"/>
                  </a:lnTo>
                  <a:lnTo>
                    <a:pt x="218" y="2931"/>
                  </a:lnTo>
                  <a:lnTo>
                    <a:pt x="218" y="3908"/>
                  </a:lnTo>
                  <a:lnTo>
                    <a:pt x="164" y="4885"/>
                  </a:lnTo>
                  <a:lnTo>
                    <a:pt x="164" y="5862"/>
                  </a:lnTo>
                  <a:lnTo>
                    <a:pt x="218" y="6839"/>
                  </a:lnTo>
                  <a:lnTo>
                    <a:pt x="381" y="7816"/>
                  </a:lnTo>
                  <a:lnTo>
                    <a:pt x="2117" y="14655"/>
                  </a:lnTo>
                  <a:lnTo>
                    <a:pt x="1955" y="13678"/>
                  </a:lnTo>
                  <a:lnTo>
                    <a:pt x="1900" y="12755"/>
                  </a:lnTo>
                  <a:lnTo>
                    <a:pt x="1900" y="11778"/>
                  </a:lnTo>
                  <a:lnTo>
                    <a:pt x="1955" y="10801"/>
                  </a:lnTo>
                  <a:lnTo>
                    <a:pt x="2009" y="9878"/>
                  </a:lnTo>
                  <a:lnTo>
                    <a:pt x="2009" y="8902"/>
                  </a:lnTo>
                  <a:lnTo>
                    <a:pt x="1955" y="7925"/>
                  </a:lnTo>
                  <a:lnTo>
                    <a:pt x="1792" y="7002"/>
                  </a:lnTo>
                  <a:lnTo>
                    <a:pt x="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2"/>
            <p:cNvSpPr/>
            <p:nvPr/>
          </p:nvSpPr>
          <p:spPr>
            <a:xfrm>
              <a:off x="-4470292" y="989379"/>
              <a:ext cx="41174" cy="284893"/>
            </a:xfrm>
            <a:custGeom>
              <a:rect b="b" l="l" r="r" t="t"/>
              <a:pathLst>
                <a:path extrusionOk="0" fill="none" h="14655" w="2118">
                  <a:moveTo>
                    <a:pt x="2117" y="14655"/>
                  </a:moveTo>
                  <a:lnTo>
                    <a:pt x="381" y="7816"/>
                  </a:lnTo>
                  <a:lnTo>
                    <a:pt x="381" y="7816"/>
                  </a:lnTo>
                  <a:lnTo>
                    <a:pt x="218" y="6839"/>
                  </a:lnTo>
                  <a:lnTo>
                    <a:pt x="164" y="5862"/>
                  </a:lnTo>
                  <a:lnTo>
                    <a:pt x="164" y="4885"/>
                  </a:lnTo>
                  <a:lnTo>
                    <a:pt x="218" y="3908"/>
                  </a:lnTo>
                  <a:lnTo>
                    <a:pt x="218" y="2931"/>
                  </a:lnTo>
                  <a:lnTo>
                    <a:pt x="272" y="1955"/>
                  </a:lnTo>
                  <a:lnTo>
                    <a:pt x="164" y="978"/>
                  </a:lnTo>
                  <a:lnTo>
                    <a:pt x="1" y="1"/>
                  </a:lnTo>
                  <a:lnTo>
                    <a:pt x="1792" y="7002"/>
                  </a:lnTo>
                  <a:lnTo>
                    <a:pt x="1792" y="7002"/>
                  </a:lnTo>
                  <a:lnTo>
                    <a:pt x="1955" y="7925"/>
                  </a:lnTo>
                  <a:lnTo>
                    <a:pt x="2009" y="8902"/>
                  </a:lnTo>
                  <a:lnTo>
                    <a:pt x="2009" y="9878"/>
                  </a:lnTo>
                  <a:lnTo>
                    <a:pt x="1955" y="10801"/>
                  </a:lnTo>
                  <a:lnTo>
                    <a:pt x="1900" y="11778"/>
                  </a:lnTo>
                  <a:lnTo>
                    <a:pt x="1900" y="12755"/>
                  </a:lnTo>
                  <a:lnTo>
                    <a:pt x="1955" y="13678"/>
                  </a:lnTo>
                  <a:lnTo>
                    <a:pt x="2117" y="146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2"/>
            <p:cNvSpPr/>
            <p:nvPr/>
          </p:nvSpPr>
          <p:spPr>
            <a:xfrm>
              <a:off x="-4435475" y="1125479"/>
              <a:ext cx="40124" cy="281724"/>
            </a:xfrm>
            <a:custGeom>
              <a:rect b="b" l="l" r="r" t="t"/>
              <a:pathLst>
                <a:path extrusionOk="0" h="14492" w="2064">
                  <a:moveTo>
                    <a:pt x="1" y="1"/>
                  </a:moveTo>
                  <a:lnTo>
                    <a:pt x="164" y="924"/>
                  </a:lnTo>
                  <a:lnTo>
                    <a:pt x="218" y="1901"/>
                  </a:lnTo>
                  <a:lnTo>
                    <a:pt x="218" y="2877"/>
                  </a:lnTo>
                  <a:lnTo>
                    <a:pt x="164" y="3800"/>
                  </a:lnTo>
                  <a:lnTo>
                    <a:pt x="109" y="4777"/>
                  </a:lnTo>
                  <a:lnTo>
                    <a:pt x="109" y="5754"/>
                  </a:lnTo>
                  <a:lnTo>
                    <a:pt x="164" y="6677"/>
                  </a:lnTo>
                  <a:lnTo>
                    <a:pt x="326" y="7654"/>
                  </a:lnTo>
                  <a:lnTo>
                    <a:pt x="2063" y="14492"/>
                  </a:lnTo>
                  <a:lnTo>
                    <a:pt x="1900" y="13569"/>
                  </a:lnTo>
                  <a:lnTo>
                    <a:pt x="1846" y="12592"/>
                  </a:lnTo>
                  <a:lnTo>
                    <a:pt x="1846" y="11670"/>
                  </a:lnTo>
                  <a:lnTo>
                    <a:pt x="1900" y="10747"/>
                  </a:lnTo>
                  <a:lnTo>
                    <a:pt x="1955" y="9770"/>
                  </a:lnTo>
                  <a:lnTo>
                    <a:pt x="1955" y="8848"/>
                  </a:lnTo>
                  <a:lnTo>
                    <a:pt x="1900" y="7925"/>
                  </a:lnTo>
                  <a:lnTo>
                    <a:pt x="1792" y="700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2"/>
            <p:cNvSpPr/>
            <p:nvPr/>
          </p:nvSpPr>
          <p:spPr>
            <a:xfrm>
              <a:off x="-4435475" y="1125479"/>
              <a:ext cx="40124" cy="281724"/>
            </a:xfrm>
            <a:custGeom>
              <a:rect b="b" l="l" r="r" t="t"/>
              <a:pathLst>
                <a:path extrusionOk="0" fill="none" h="14492" w="2064">
                  <a:moveTo>
                    <a:pt x="2063" y="14492"/>
                  </a:moveTo>
                  <a:lnTo>
                    <a:pt x="326" y="7654"/>
                  </a:lnTo>
                  <a:lnTo>
                    <a:pt x="326" y="7654"/>
                  </a:lnTo>
                  <a:lnTo>
                    <a:pt x="164" y="6677"/>
                  </a:lnTo>
                  <a:lnTo>
                    <a:pt x="109" y="5754"/>
                  </a:lnTo>
                  <a:lnTo>
                    <a:pt x="109" y="4777"/>
                  </a:lnTo>
                  <a:lnTo>
                    <a:pt x="164" y="3800"/>
                  </a:lnTo>
                  <a:lnTo>
                    <a:pt x="218" y="2877"/>
                  </a:lnTo>
                  <a:lnTo>
                    <a:pt x="218" y="1901"/>
                  </a:lnTo>
                  <a:lnTo>
                    <a:pt x="164" y="924"/>
                  </a:lnTo>
                  <a:lnTo>
                    <a:pt x="1" y="1"/>
                  </a:lnTo>
                  <a:lnTo>
                    <a:pt x="1792" y="7002"/>
                  </a:lnTo>
                  <a:lnTo>
                    <a:pt x="1792" y="7002"/>
                  </a:lnTo>
                  <a:lnTo>
                    <a:pt x="1900" y="7925"/>
                  </a:lnTo>
                  <a:lnTo>
                    <a:pt x="1955" y="8848"/>
                  </a:lnTo>
                  <a:lnTo>
                    <a:pt x="1955" y="9770"/>
                  </a:lnTo>
                  <a:lnTo>
                    <a:pt x="1900" y="10747"/>
                  </a:lnTo>
                  <a:lnTo>
                    <a:pt x="1846" y="11670"/>
                  </a:lnTo>
                  <a:lnTo>
                    <a:pt x="1846" y="12592"/>
                  </a:lnTo>
                  <a:lnTo>
                    <a:pt x="1900" y="13569"/>
                  </a:lnTo>
                  <a:lnTo>
                    <a:pt x="2063" y="144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2"/>
            <p:cNvSpPr/>
            <p:nvPr/>
          </p:nvSpPr>
          <p:spPr>
            <a:xfrm>
              <a:off x="-4366890" y="1396647"/>
              <a:ext cx="38005" cy="275387"/>
            </a:xfrm>
            <a:custGeom>
              <a:rect b="b" l="l" r="r" t="t"/>
              <a:pathLst>
                <a:path extrusionOk="0" h="14166" w="1955">
                  <a:moveTo>
                    <a:pt x="1" y="0"/>
                  </a:moveTo>
                  <a:lnTo>
                    <a:pt x="163" y="923"/>
                  </a:lnTo>
                  <a:lnTo>
                    <a:pt x="218" y="1846"/>
                  </a:lnTo>
                  <a:lnTo>
                    <a:pt x="163" y="2768"/>
                  </a:lnTo>
                  <a:lnTo>
                    <a:pt x="109" y="3691"/>
                  </a:lnTo>
                  <a:lnTo>
                    <a:pt x="55" y="4614"/>
                  </a:lnTo>
                  <a:lnTo>
                    <a:pt x="55" y="5536"/>
                  </a:lnTo>
                  <a:lnTo>
                    <a:pt x="109" y="6405"/>
                  </a:lnTo>
                  <a:lnTo>
                    <a:pt x="218" y="7327"/>
                  </a:lnTo>
                  <a:lnTo>
                    <a:pt x="1954" y="14166"/>
                  </a:lnTo>
                  <a:lnTo>
                    <a:pt x="1846" y="13243"/>
                  </a:lnTo>
                  <a:lnTo>
                    <a:pt x="1792" y="12375"/>
                  </a:lnTo>
                  <a:lnTo>
                    <a:pt x="1792" y="11452"/>
                  </a:lnTo>
                  <a:lnTo>
                    <a:pt x="1846" y="10584"/>
                  </a:lnTo>
                  <a:lnTo>
                    <a:pt x="1900" y="9661"/>
                  </a:lnTo>
                  <a:lnTo>
                    <a:pt x="1954" y="8738"/>
                  </a:lnTo>
                  <a:lnTo>
                    <a:pt x="1900" y="7870"/>
                  </a:lnTo>
                  <a:lnTo>
                    <a:pt x="1792" y="7002"/>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2"/>
            <p:cNvSpPr/>
            <p:nvPr/>
          </p:nvSpPr>
          <p:spPr>
            <a:xfrm>
              <a:off x="-4366890" y="1396647"/>
              <a:ext cx="38005" cy="275387"/>
            </a:xfrm>
            <a:custGeom>
              <a:rect b="b" l="l" r="r" t="t"/>
              <a:pathLst>
                <a:path extrusionOk="0" fill="none" h="14166" w="1955">
                  <a:moveTo>
                    <a:pt x="1954" y="14166"/>
                  </a:moveTo>
                  <a:lnTo>
                    <a:pt x="218" y="7327"/>
                  </a:lnTo>
                  <a:lnTo>
                    <a:pt x="218" y="7327"/>
                  </a:lnTo>
                  <a:lnTo>
                    <a:pt x="109" y="6405"/>
                  </a:lnTo>
                  <a:lnTo>
                    <a:pt x="55" y="5536"/>
                  </a:lnTo>
                  <a:lnTo>
                    <a:pt x="55" y="4614"/>
                  </a:lnTo>
                  <a:lnTo>
                    <a:pt x="109" y="3691"/>
                  </a:lnTo>
                  <a:lnTo>
                    <a:pt x="163" y="2768"/>
                  </a:lnTo>
                  <a:lnTo>
                    <a:pt x="218" y="1846"/>
                  </a:lnTo>
                  <a:lnTo>
                    <a:pt x="163" y="923"/>
                  </a:lnTo>
                  <a:lnTo>
                    <a:pt x="1" y="0"/>
                  </a:lnTo>
                  <a:lnTo>
                    <a:pt x="1792" y="7002"/>
                  </a:lnTo>
                  <a:lnTo>
                    <a:pt x="1792" y="7002"/>
                  </a:lnTo>
                  <a:lnTo>
                    <a:pt x="1900" y="7870"/>
                  </a:lnTo>
                  <a:lnTo>
                    <a:pt x="1954" y="8738"/>
                  </a:lnTo>
                  <a:lnTo>
                    <a:pt x="1900" y="9661"/>
                  </a:lnTo>
                  <a:lnTo>
                    <a:pt x="1846" y="10584"/>
                  </a:lnTo>
                  <a:lnTo>
                    <a:pt x="1792" y="11452"/>
                  </a:lnTo>
                  <a:lnTo>
                    <a:pt x="1792" y="12375"/>
                  </a:lnTo>
                  <a:lnTo>
                    <a:pt x="1846" y="13243"/>
                  </a:lnTo>
                  <a:lnTo>
                    <a:pt x="1954" y="14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2"/>
            <p:cNvSpPr/>
            <p:nvPr/>
          </p:nvSpPr>
          <p:spPr>
            <a:xfrm>
              <a:off x="-4298306" y="1668846"/>
              <a:ext cx="38005" cy="268019"/>
            </a:xfrm>
            <a:custGeom>
              <a:rect b="b" l="l" r="r" t="t"/>
              <a:pathLst>
                <a:path extrusionOk="0" h="13787" w="1955">
                  <a:moveTo>
                    <a:pt x="55" y="1"/>
                  </a:moveTo>
                  <a:lnTo>
                    <a:pt x="163" y="869"/>
                  </a:lnTo>
                  <a:lnTo>
                    <a:pt x="217" y="1738"/>
                  </a:lnTo>
                  <a:lnTo>
                    <a:pt x="163" y="2606"/>
                  </a:lnTo>
                  <a:lnTo>
                    <a:pt x="109" y="3474"/>
                  </a:lnTo>
                  <a:lnTo>
                    <a:pt x="55" y="4343"/>
                  </a:lnTo>
                  <a:lnTo>
                    <a:pt x="0" y="5211"/>
                  </a:lnTo>
                  <a:lnTo>
                    <a:pt x="55" y="6079"/>
                  </a:lnTo>
                  <a:lnTo>
                    <a:pt x="163" y="7002"/>
                  </a:lnTo>
                  <a:lnTo>
                    <a:pt x="1900" y="13786"/>
                  </a:lnTo>
                  <a:lnTo>
                    <a:pt x="1791" y="12972"/>
                  </a:lnTo>
                  <a:lnTo>
                    <a:pt x="1737" y="12104"/>
                  </a:lnTo>
                  <a:lnTo>
                    <a:pt x="1791" y="11235"/>
                  </a:lnTo>
                  <a:lnTo>
                    <a:pt x="1846" y="10367"/>
                  </a:lnTo>
                  <a:lnTo>
                    <a:pt x="1900" y="9499"/>
                  </a:lnTo>
                  <a:lnTo>
                    <a:pt x="1954" y="8685"/>
                  </a:lnTo>
                  <a:lnTo>
                    <a:pt x="1900" y="7816"/>
                  </a:lnTo>
                  <a:lnTo>
                    <a:pt x="1791" y="6948"/>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2"/>
            <p:cNvSpPr/>
            <p:nvPr/>
          </p:nvSpPr>
          <p:spPr>
            <a:xfrm>
              <a:off x="-4298306" y="1668846"/>
              <a:ext cx="38005" cy="268019"/>
            </a:xfrm>
            <a:custGeom>
              <a:rect b="b" l="l" r="r" t="t"/>
              <a:pathLst>
                <a:path extrusionOk="0" fill="none" h="13787" w="1955">
                  <a:moveTo>
                    <a:pt x="1900" y="13786"/>
                  </a:moveTo>
                  <a:lnTo>
                    <a:pt x="163" y="7002"/>
                  </a:lnTo>
                  <a:lnTo>
                    <a:pt x="163" y="7002"/>
                  </a:lnTo>
                  <a:lnTo>
                    <a:pt x="55" y="6079"/>
                  </a:lnTo>
                  <a:lnTo>
                    <a:pt x="0" y="5211"/>
                  </a:lnTo>
                  <a:lnTo>
                    <a:pt x="55" y="4343"/>
                  </a:lnTo>
                  <a:lnTo>
                    <a:pt x="109" y="3474"/>
                  </a:lnTo>
                  <a:lnTo>
                    <a:pt x="163" y="2606"/>
                  </a:lnTo>
                  <a:lnTo>
                    <a:pt x="217" y="1738"/>
                  </a:lnTo>
                  <a:lnTo>
                    <a:pt x="163" y="869"/>
                  </a:lnTo>
                  <a:lnTo>
                    <a:pt x="55" y="1"/>
                  </a:lnTo>
                  <a:lnTo>
                    <a:pt x="1791" y="6948"/>
                  </a:lnTo>
                  <a:lnTo>
                    <a:pt x="1791" y="6948"/>
                  </a:lnTo>
                  <a:lnTo>
                    <a:pt x="1900" y="7816"/>
                  </a:lnTo>
                  <a:lnTo>
                    <a:pt x="1954" y="8685"/>
                  </a:lnTo>
                  <a:lnTo>
                    <a:pt x="1900" y="9499"/>
                  </a:lnTo>
                  <a:lnTo>
                    <a:pt x="1846" y="10367"/>
                  </a:lnTo>
                  <a:lnTo>
                    <a:pt x="1791" y="11235"/>
                  </a:lnTo>
                  <a:lnTo>
                    <a:pt x="1737" y="12104"/>
                  </a:lnTo>
                  <a:lnTo>
                    <a:pt x="1791" y="12972"/>
                  </a:lnTo>
                  <a:lnTo>
                    <a:pt x="1900" y="1378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2"/>
            <p:cNvSpPr/>
            <p:nvPr/>
          </p:nvSpPr>
          <p:spPr>
            <a:xfrm>
              <a:off x="-4230791" y="1940015"/>
              <a:ext cx="39055" cy="261662"/>
            </a:xfrm>
            <a:custGeom>
              <a:rect b="b" l="l" r="r" t="t"/>
              <a:pathLst>
                <a:path extrusionOk="0" h="13460" w="2009">
                  <a:moveTo>
                    <a:pt x="109" y="0"/>
                  </a:moveTo>
                  <a:lnTo>
                    <a:pt x="218" y="814"/>
                  </a:lnTo>
                  <a:lnTo>
                    <a:pt x="272" y="1628"/>
                  </a:lnTo>
                  <a:lnTo>
                    <a:pt x="218" y="2497"/>
                  </a:lnTo>
                  <a:lnTo>
                    <a:pt x="109" y="3311"/>
                  </a:lnTo>
                  <a:lnTo>
                    <a:pt x="55" y="4125"/>
                  </a:lnTo>
                  <a:lnTo>
                    <a:pt x="1" y="4993"/>
                  </a:lnTo>
                  <a:lnTo>
                    <a:pt x="55" y="5807"/>
                  </a:lnTo>
                  <a:lnTo>
                    <a:pt x="164" y="6676"/>
                  </a:lnTo>
                  <a:lnTo>
                    <a:pt x="1900" y="13460"/>
                  </a:lnTo>
                  <a:lnTo>
                    <a:pt x="1738" y="12646"/>
                  </a:lnTo>
                  <a:lnTo>
                    <a:pt x="1738" y="11832"/>
                  </a:lnTo>
                  <a:lnTo>
                    <a:pt x="1792" y="11018"/>
                  </a:lnTo>
                  <a:lnTo>
                    <a:pt x="1900" y="10204"/>
                  </a:lnTo>
                  <a:lnTo>
                    <a:pt x="1955" y="9389"/>
                  </a:lnTo>
                  <a:lnTo>
                    <a:pt x="2009" y="8575"/>
                  </a:lnTo>
                  <a:lnTo>
                    <a:pt x="2009" y="7761"/>
                  </a:lnTo>
                  <a:lnTo>
                    <a:pt x="1900" y="6947"/>
                  </a:lnTo>
                  <a:lnTo>
                    <a:pt x="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2"/>
            <p:cNvSpPr/>
            <p:nvPr/>
          </p:nvSpPr>
          <p:spPr>
            <a:xfrm>
              <a:off x="-4230791" y="1940015"/>
              <a:ext cx="39055" cy="261662"/>
            </a:xfrm>
            <a:custGeom>
              <a:rect b="b" l="l" r="r" t="t"/>
              <a:pathLst>
                <a:path extrusionOk="0" fill="none" h="13460" w="2009">
                  <a:moveTo>
                    <a:pt x="1900" y="13460"/>
                  </a:moveTo>
                  <a:lnTo>
                    <a:pt x="1900" y="13460"/>
                  </a:lnTo>
                  <a:lnTo>
                    <a:pt x="1738" y="12646"/>
                  </a:lnTo>
                  <a:lnTo>
                    <a:pt x="1738" y="11832"/>
                  </a:lnTo>
                  <a:lnTo>
                    <a:pt x="1792" y="11018"/>
                  </a:lnTo>
                  <a:lnTo>
                    <a:pt x="1900" y="10204"/>
                  </a:lnTo>
                  <a:lnTo>
                    <a:pt x="1955" y="9389"/>
                  </a:lnTo>
                  <a:lnTo>
                    <a:pt x="2009" y="8575"/>
                  </a:lnTo>
                  <a:lnTo>
                    <a:pt x="2009" y="7761"/>
                  </a:lnTo>
                  <a:lnTo>
                    <a:pt x="1900" y="6947"/>
                  </a:lnTo>
                  <a:lnTo>
                    <a:pt x="109" y="0"/>
                  </a:lnTo>
                  <a:lnTo>
                    <a:pt x="109" y="0"/>
                  </a:lnTo>
                  <a:lnTo>
                    <a:pt x="218" y="814"/>
                  </a:lnTo>
                  <a:lnTo>
                    <a:pt x="272" y="1628"/>
                  </a:lnTo>
                  <a:lnTo>
                    <a:pt x="218" y="2497"/>
                  </a:lnTo>
                  <a:lnTo>
                    <a:pt x="109" y="3311"/>
                  </a:lnTo>
                  <a:lnTo>
                    <a:pt x="55" y="4125"/>
                  </a:lnTo>
                  <a:lnTo>
                    <a:pt x="1" y="4993"/>
                  </a:lnTo>
                  <a:lnTo>
                    <a:pt x="55" y="5807"/>
                  </a:lnTo>
                  <a:lnTo>
                    <a:pt x="164" y="6676"/>
                  </a:lnTo>
                  <a:lnTo>
                    <a:pt x="1900" y="134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2"/>
            <p:cNvSpPr/>
            <p:nvPr/>
          </p:nvSpPr>
          <p:spPr>
            <a:xfrm>
              <a:off x="-4162207" y="2215383"/>
              <a:ext cx="41174" cy="258513"/>
            </a:xfrm>
            <a:custGeom>
              <a:rect b="b" l="l" r="r" t="t"/>
              <a:pathLst>
                <a:path extrusionOk="0" h="13298" w="2118">
                  <a:moveTo>
                    <a:pt x="163" y="0"/>
                  </a:moveTo>
                  <a:lnTo>
                    <a:pt x="272" y="815"/>
                  </a:lnTo>
                  <a:lnTo>
                    <a:pt x="272" y="1574"/>
                  </a:lnTo>
                  <a:lnTo>
                    <a:pt x="218" y="2389"/>
                  </a:lnTo>
                  <a:lnTo>
                    <a:pt x="109" y="3148"/>
                  </a:lnTo>
                  <a:lnTo>
                    <a:pt x="55" y="3962"/>
                  </a:lnTo>
                  <a:lnTo>
                    <a:pt x="1" y="4722"/>
                  </a:lnTo>
                  <a:lnTo>
                    <a:pt x="1" y="5536"/>
                  </a:lnTo>
                  <a:lnTo>
                    <a:pt x="109" y="6296"/>
                  </a:lnTo>
                  <a:lnTo>
                    <a:pt x="1900" y="13298"/>
                  </a:lnTo>
                  <a:lnTo>
                    <a:pt x="1900" y="13243"/>
                  </a:lnTo>
                  <a:lnTo>
                    <a:pt x="1792" y="12538"/>
                  </a:lnTo>
                  <a:lnTo>
                    <a:pt x="1792" y="11778"/>
                  </a:lnTo>
                  <a:lnTo>
                    <a:pt x="1846" y="11018"/>
                  </a:lnTo>
                  <a:lnTo>
                    <a:pt x="1954" y="10258"/>
                  </a:lnTo>
                  <a:lnTo>
                    <a:pt x="2009" y="9498"/>
                  </a:lnTo>
                  <a:lnTo>
                    <a:pt x="2117" y="8739"/>
                  </a:lnTo>
                  <a:lnTo>
                    <a:pt x="2063" y="7979"/>
                  </a:lnTo>
                  <a:lnTo>
                    <a:pt x="2009" y="7165"/>
                  </a:lnTo>
                  <a:lnTo>
                    <a:pt x="1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2"/>
            <p:cNvSpPr/>
            <p:nvPr/>
          </p:nvSpPr>
          <p:spPr>
            <a:xfrm>
              <a:off x="-4162207" y="2215383"/>
              <a:ext cx="41174" cy="258513"/>
            </a:xfrm>
            <a:custGeom>
              <a:rect b="b" l="l" r="r" t="t"/>
              <a:pathLst>
                <a:path extrusionOk="0" fill="none" h="13298" w="2118">
                  <a:moveTo>
                    <a:pt x="1900" y="13243"/>
                  </a:moveTo>
                  <a:lnTo>
                    <a:pt x="1900" y="13243"/>
                  </a:lnTo>
                  <a:lnTo>
                    <a:pt x="1792" y="12538"/>
                  </a:lnTo>
                  <a:lnTo>
                    <a:pt x="1792" y="11778"/>
                  </a:lnTo>
                  <a:lnTo>
                    <a:pt x="1846" y="11018"/>
                  </a:lnTo>
                  <a:lnTo>
                    <a:pt x="1954" y="10258"/>
                  </a:lnTo>
                  <a:lnTo>
                    <a:pt x="2009" y="9498"/>
                  </a:lnTo>
                  <a:lnTo>
                    <a:pt x="2117" y="8739"/>
                  </a:lnTo>
                  <a:lnTo>
                    <a:pt x="2063" y="7979"/>
                  </a:lnTo>
                  <a:lnTo>
                    <a:pt x="2009" y="7165"/>
                  </a:lnTo>
                  <a:lnTo>
                    <a:pt x="163" y="0"/>
                  </a:lnTo>
                  <a:lnTo>
                    <a:pt x="163" y="0"/>
                  </a:lnTo>
                  <a:lnTo>
                    <a:pt x="272" y="815"/>
                  </a:lnTo>
                  <a:lnTo>
                    <a:pt x="272" y="1574"/>
                  </a:lnTo>
                  <a:lnTo>
                    <a:pt x="218" y="2389"/>
                  </a:lnTo>
                  <a:lnTo>
                    <a:pt x="109" y="3148"/>
                  </a:lnTo>
                  <a:lnTo>
                    <a:pt x="55" y="3962"/>
                  </a:lnTo>
                  <a:lnTo>
                    <a:pt x="1" y="4722"/>
                  </a:lnTo>
                  <a:lnTo>
                    <a:pt x="1" y="5536"/>
                  </a:lnTo>
                  <a:lnTo>
                    <a:pt x="109" y="6296"/>
                  </a:lnTo>
                  <a:lnTo>
                    <a:pt x="1900" y="1329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2"/>
            <p:cNvSpPr/>
            <p:nvPr/>
          </p:nvSpPr>
          <p:spPr>
            <a:xfrm>
              <a:off x="-4093622" y="2494969"/>
              <a:ext cx="42224" cy="250076"/>
            </a:xfrm>
            <a:custGeom>
              <a:rect b="b" l="l" r="r" t="t"/>
              <a:pathLst>
                <a:path extrusionOk="0" h="12864" w="2172">
                  <a:moveTo>
                    <a:pt x="272" y="1"/>
                  </a:moveTo>
                  <a:lnTo>
                    <a:pt x="380" y="761"/>
                  </a:lnTo>
                  <a:lnTo>
                    <a:pt x="380" y="1466"/>
                  </a:lnTo>
                  <a:lnTo>
                    <a:pt x="272" y="2226"/>
                  </a:lnTo>
                  <a:lnTo>
                    <a:pt x="217" y="2932"/>
                  </a:lnTo>
                  <a:lnTo>
                    <a:pt x="109" y="3692"/>
                  </a:lnTo>
                  <a:lnTo>
                    <a:pt x="0" y="4397"/>
                  </a:lnTo>
                  <a:lnTo>
                    <a:pt x="0" y="5103"/>
                  </a:lnTo>
                  <a:lnTo>
                    <a:pt x="109" y="5863"/>
                  </a:lnTo>
                  <a:lnTo>
                    <a:pt x="1900" y="12864"/>
                  </a:lnTo>
                  <a:lnTo>
                    <a:pt x="1791" y="12158"/>
                  </a:lnTo>
                  <a:lnTo>
                    <a:pt x="1791" y="11453"/>
                  </a:lnTo>
                  <a:lnTo>
                    <a:pt x="1900" y="10747"/>
                  </a:lnTo>
                  <a:lnTo>
                    <a:pt x="2008" y="10042"/>
                  </a:lnTo>
                  <a:lnTo>
                    <a:pt x="2117" y="9336"/>
                  </a:lnTo>
                  <a:lnTo>
                    <a:pt x="2171" y="8630"/>
                  </a:lnTo>
                  <a:lnTo>
                    <a:pt x="2171" y="7925"/>
                  </a:lnTo>
                  <a:lnTo>
                    <a:pt x="2117" y="7219"/>
                  </a:lnTo>
                  <a:lnTo>
                    <a:pt x="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2"/>
            <p:cNvSpPr/>
            <p:nvPr/>
          </p:nvSpPr>
          <p:spPr>
            <a:xfrm>
              <a:off x="-4093622" y="2494969"/>
              <a:ext cx="42224" cy="250076"/>
            </a:xfrm>
            <a:custGeom>
              <a:rect b="b" l="l" r="r" t="t"/>
              <a:pathLst>
                <a:path extrusionOk="0" fill="none" h="12864" w="2172">
                  <a:moveTo>
                    <a:pt x="1900" y="12864"/>
                  </a:moveTo>
                  <a:lnTo>
                    <a:pt x="1900" y="12864"/>
                  </a:lnTo>
                  <a:lnTo>
                    <a:pt x="1791" y="12158"/>
                  </a:lnTo>
                  <a:lnTo>
                    <a:pt x="1791" y="11453"/>
                  </a:lnTo>
                  <a:lnTo>
                    <a:pt x="1900" y="10747"/>
                  </a:lnTo>
                  <a:lnTo>
                    <a:pt x="2008" y="10042"/>
                  </a:lnTo>
                  <a:lnTo>
                    <a:pt x="2117" y="9336"/>
                  </a:lnTo>
                  <a:lnTo>
                    <a:pt x="2171" y="8630"/>
                  </a:lnTo>
                  <a:lnTo>
                    <a:pt x="2171" y="7925"/>
                  </a:lnTo>
                  <a:lnTo>
                    <a:pt x="2117" y="7219"/>
                  </a:lnTo>
                  <a:lnTo>
                    <a:pt x="272" y="1"/>
                  </a:lnTo>
                  <a:lnTo>
                    <a:pt x="272" y="1"/>
                  </a:lnTo>
                  <a:lnTo>
                    <a:pt x="380" y="761"/>
                  </a:lnTo>
                  <a:lnTo>
                    <a:pt x="380" y="1466"/>
                  </a:lnTo>
                  <a:lnTo>
                    <a:pt x="272" y="2226"/>
                  </a:lnTo>
                  <a:lnTo>
                    <a:pt x="217" y="2932"/>
                  </a:lnTo>
                  <a:lnTo>
                    <a:pt x="109" y="3692"/>
                  </a:lnTo>
                  <a:lnTo>
                    <a:pt x="0" y="4397"/>
                  </a:lnTo>
                  <a:lnTo>
                    <a:pt x="0" y="5103"/>
                  </a:lnTo>
                  <a:lnTo>
                    <a:pt x="109" y="5863"/>
                  </a:lnTo>
                  <a:lnTo>
                    <a:pt x="1900" y="1286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2"/>
            <p:cNvSpPr/>
            <p:nvPr/>
          </p:nvSpPr>
          <p:spPr>
            <a:xfrm>
              <a:off x="-4400658" y="1261598"/>
              <a:ext cx="38005" cy="277506"/>
            </a:xfrm>
            <a:custGeom>
              <a:rect b="b" l="l" r="r" t="t"/>
              <a:pathLst>
                <a:path extrusionOk="0" h="14275" w="1955">
                  <a:moveTo>
                    <a:pt x="1" y="0"/>
                  </a:moveTo>
                  <a:lnTo>
                    <a:pt x="109" y="923"/>
                  </a:lnTo>
                  <a:lnTo>
                    <a:pt x="164" y="1846"/>
                  </a:lnTo>
                  <a:lnTo>
                    <a:pt x="164" y="2768"/>
                  </a:lnTo>
                  <a:lnTo>
                    <a:pt x="109" y="3745"/>
                  </a:lnTo>
                  <a:lnTo>
                    <a:pt x="55" y="4668"/>
                  </a:lnTo>
                  <a:lnTo>
                    <a:pt x="55" y="5590"/>
                  </a:lnTo>
                  <a:lnTo>
                    <a:pt x="109" y="6513"/>
                  </a:lnTo>
                  <a:lnTo>
                    <a:pt x="272" y="7490"/>
                  </a:lnTo>
                  <a:lnTo>
                    <a:pt x="1955" y="14274"/>
                  </a:lnTo>
                  <a:lnTo>
                    <a:pt x="1846" y="13352"/>
                  </a:lnTo>
                  <a:lnTo>
                    <a:pt x="1792" y="12483"/>
                  </a:lnTo>
                  <a:lnTo>
                    <a:pt x="1792" y="11561"/>
                  </a:lnTo>
                  <a:lnTo>
                    <a:pt x="1846" y="10638"/>
                  </a:lnTo>
                  <a:lnTo>
                    <a:pt x="1900" y="9715"/>
                  </a:lnTo>
                  <a:lnTo>
                    <a:pt x="1955" y="8793"/>
                  </a:lnTo>
                  <a:lnTo>
                    <a:pt x="1900" y="7870"/>
                  </a:lnTo>
                  <a:lnTo>
                    <a:pt x="1738" y="6947"/>
                  </a:lnTo>
                  <a:lnTo>
                    <a:pt x="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2"/>
            <p:cNvSpPr/>
            <p:nvPr/>
          </p:nvSpPr>
          <p:spPr>
            <a:xfrm>
              <a:off x="-4400658" y="1261598"/>
              <a:ext cx="38005" cy="277506"/>
            </a:xfrm>
            <a:custGeom>
              <a:rect b="b" l="l" r="r" t="t"/>
              <a:pathLst>
                <a:path extrusionOk="0" fill="none" h="14275" w="1955">
                  <a:moveTo>
                    <a:pt x="1955" y="14274"/>
                  </a:moveTo>
                  <a:lnTo>
                    <a:pt x="272" y="7490"/>
                  </a:lnTo>
                  <a:lnTo>
                    <a:pt x="272" y="7490"/>
                  </a:lnTo>
                  <a:lnTo>
                    <a:pt x="109" y="6513"/>
                  </a:lnTo>
                  <a:lnTo>
                    <a:pt x="55" y="5590"/>
                  </a:lnTo>
                  <a:lnTo>
                    <a:pt x="55" y="4668"/>
                  </a:lnTo>
                  <a:lnTo>
                    <a:pt x="109" y="3745"/>
                  </a:lnTo>
                  <a:lnTo>
                    <a:pt x="164" y="2768"/>
                  </a:lnTo>
                  <a:lnTo>
                    <a:pt x="164" y="1846"/>
                  </a:lnTo>
                  <a:lnTo>
                    <a:pt x="109" y="923"/>
                  </a:lnTo>
                  <a:lnTo>
                    <a:pt x="1" y="0"/>
                  </a:lnTo>
                  <a:lnTo>
                    <a:pt x="1738" y="6947"/>
                  </a:lnTo>
                  <a:lnTo>
                    <a:pt x="1738" y="6947"/>
                  </a:lnTo>
                  <a:lnTo>
                    <a:pt x="1900" y="7870"/>
                  </a:lnTo>
                  <a:lnTo>
                    <a:pt x="1955" y="8793"/>
                  </a:lnTo>
                  <a:lnTo>
                    <a:pt x="1900" y="9715"/>
                  </a:lnTo>
                  <a:lnTo>
                    <a:pt x="1846" y="10638"/>
                  </a:lnTo>
                  <a:lnTo>
                    <a:pt x="1792" y="11561"/>
                  </a:lnTo>
                  <a:lnTo>
                    <a:pt x="1792" y="12483"/>
                  </a:lnTo>
                  <a:lnTo>
                    <a:pt x="1846" y="13352"/>
                  </a:lnTo>
                  <a:lnTo>
                    <a:pt x="1955" y="142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2"/>
            <p:cNvSpPr/>
            <p:nvPr/>
          </p:nvSpPr>
          <p:spPr>
            <a:xfrm>
              <a:off x="-4332073" y="1532747"/>
              <a:ext cx="36955" cy="272238"/>
            </a:xfrm>
            <a:custGeom>
              <a:rect b="b" l="l" r="r" t="t"/>
              <a:pathLst>
                <a:path extrusionOk="0" h="14004" w="1901">
                  <a:moveTo>
                    <a:pt x="1" y="1"/>
                  </a:moveTo>
                  <a:lnTo>
                    <a:pt x="109" y="869"/>
                  </a:lnTo>
                  <a:lnTo>
                    <a:pt x="163" y="1792"/>
                  </a:lnTo>
                  <a:lnTo>
                    <a:pt x="163" y="2660"/>
                  </a:lnTo>
                  <a:lnTo>
                    <a:pt x="109" y="3583"/>
                  </a:lnTo>
                  <a:lnTo>
                    <a:pt x="55" y="4451"/>
                  </a:lnTo>
                  <a:lnTo>
                    <a:pt x="1" y="5374"/>
                  </a:lnTo>
                  <a:lnTo>
                    <a:pt x="55" y="6242"/>
                  </a:lnTo>
                  <a:lnTo>
                    <a:pt x="163" y="7165"/>
                  </a:lnTo>
                  <a:lnTo>
                    <a:pt x="1900" y="14003"/>
                  </a:lnTo>
                  <a:lnTo>
                    <a:pt x="1792" y="13080"/>
                  </a:lnTo>
                  <a:lnTo>
                    <a:pt x="1737" y="12212"/>
                  </a:lnTo>
                  <a:lnTo>
                    <a:pt x="1737" y="11344"/>
                  </a:lnTo>
                  <a:lnTo>
                    <a:pt x="1846" y="10475"/>
                  </a:lnTo>
                  <a:lnTo>
                    <a:pt x="1900" y="9607"/>
                  </a:lnTo>
                  <a:lnTo>
                    <a:pt x="1900" y="8739"/>
                  </a:lnTo>
                  <a:lnTo>
                    <a:pt x="1900" y="7870"/>
                  </a:lnTo>
                  <a:lnTo>
                    <a:pt x="1792" y="7002"/>
                  </a:lnTo>
                  <a:lnTo>
                    <a:pt x="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2"/>
            <p:cNvSpPr/>
            <p:nvPr/>
          </p:nvSpPr>
          <p:spPr>
            <a:xfrm>
              <a:off x="-4332073" y="1532747"/>
              <a:ext cx="36955" cy="272238"/>
            </a:xfrm>
            <a:custGeom>
              <a:rect b="b" l="l" r="r" t="t"/>
              <a:pathLst>
                <a:path extrusionOk="0" fill="none" h="14004" w="1901">
                  <a:moveTo>
                    <a:pt x="1900" y="14003"/>
                  </a:moveTo>
                  <a:lnTo>
                    <a:pt x="163" y="7165"/>
                  </a:lnTo>
                  <a:lnTo>
                    <a:pt x="163" y="7165"/>
                  </a:lnTo>
                  <a:lnTo>
                    <a:pt x="55" y="6242"/>
                  </a:lnTo>
                  <a:lnTo>
                    <a:pt x="1" y="5374"/>
                  </a:lnTo>
                  <a:lnTo>
                    <a:pt x="55" y="4451"/>
                  </a:lnTo>
                  <a:lnTo>
                    <a:pt x="109" y="3583"/>
                  </a:lnTo>
                  <a:lnTo>
                    <a:pt x="163" y="2660"/>
                  </a:lnTo>
                  <a:lnTo>
                    <a:pt x="163" y="1792"/>
                  </a:lnTo>
                  <a:lnTo>
                    <a:pt x="109" y="869"/>
                  </a:lnTo>
                  <a:lnTo>
                    <a:pt x="1" y="1"/>
                  </a:lnTo>
                  <a:lnTo>
                    <a:pt x="1792" y="7002"/>
                  </a:lnTo>
                  <a:lnTo>
                    <a:pt x="1792" y="7002"/>
                  </a:lnTo>
                  <a:lnTo>
                    <a:pt x="1900" y="7870"/>
                  </a:lnTo>
                  <a:lnTo>
                    <a:pt x="1900" y="8739"/>
                  </a:lnTo>
                  <a:lnTo>
                    <a:pt x="1900" y="9607"/>
                  </a:lnTo>
                  <a:lnTo>
                    <a:pt x="1846" y="10475"/>
                  </a:lnTo>
                  <a:lnTo>
                    <a:pt x="1737" y="11344"/>
                  </a:lnTo>
                  <a:lnTo>
                    <a:pt x="1737" y="12212"/>
                  </a:lnTo>
                  <a:lnTo>
                    <a:pt x="1792" y="13080"/>
                  </a:lnTo>
                  <a:lnTo>
                    <a:pt x="1900" y="140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2"/>
            <p:cNvSpPr/>
            <p:nvPr/>
          </p:nvSpPr>
          <p:spPr>
            <a:xfrm>
              <a:off x="-4264539" y="1803896"/>
              <a:ext cx="37986" cy="265900"/>
            </a:xfrm>
            <a:custGeom>
              <a:rect b="b" l="l" r="r" t="t"/>
              <a:pathLst>
                <a:path extrusionOk="0" h="13678" w="1954">
                  <a:moveTo>
                    <a:pt x="54" y="1"/>
                  </a:moveTo>
                  <a:lnTo>
                    <a:pt x="217" y="869"/>
                  </a:lnTo>
                  <a:lnTo>
                    <a:pt x="217" y="1683"/>
                  </a:lnTo>
                  <a:lnTo>
                    <a:pt x="163" y="2552"/>
                  </a:lnTo>
                  <a:lnTo>
                    <a:pt x="109" y="3420"/>
                  </a:lnTo>
                  <a:lnTo>
                    <a:pt x="54" y="4288"/>
                  </a:lnTo>
                  <a:lnTo>
                    <a:pt x="0" y="5157"/>
                  </a:lnTo>
                  <a:lnTo>
                    <a:pt x="54" y="5971"/>
                  </a:lnTo>
                  <a:lnTo>
                    <a:pt x="163" y="6839"/>
                  </a:lnTo>
                  <a:lnTo>
                    <a:pt x="1900" y="13678"/>
                  </a:lnTo>
                  <a:lnTo>
                    <a:pt x="1737" y="12809"/>
                  </a:lnTo>
                  <a:lnTo>
                    <a:pt x="1737" y="11995"/>
                  </a:lnTo>
                  <a:lnTo>
                    <a:pt x="1791" y="11127"/>
                  </a:lnTo>
                  <a:lnTo>
                    <a:pt x="1845" y="10313"/>
                  </a:lnTo>
                  <a:lnTo>
                    <a:pt x="1900" y="9499"/>
                  </a:lnTo>
                  <a:lnTo>
                    <a:pt x="1954" y="8630"/>
                  </a:lnTo>
                  <a:lnTo>
                    <a:pt x="1954" y="7816"/>
                  </a:lnTo>
                  <a:lnTo>
                    <a:pt x="1845" y="7002"/>
                  </a:lnTo>
                  <a:lnTo>
                    <a:pt x="54"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2"/>
            <p:cNvSpPr/>
            <p:nvPr/>
          </p:nvSpPr>
          <p:spPr>
            <a:xfrm>
              <a:off x="-4264539" y="1803896"/>
              <a:ext cx="37986" cy="265900"/>
            </a:xfrm>
            <a:custGeom>
              <a:rect b="b" l="l" r="r" t="t"/>
              <a:pathLst>
                <a:path extrusionOk="0" fill="none" h="13678" w="1954">
                  <a:moveTo>
                    <a:pt x="1900" y="13678"/>
                  </a:moveTo>
                  <a:lnTo>
                    <a:pt x="163" y="6839"/>
                  </a:lnTo>
                  <a:lnTo>
                    <a:pt x="163" y="6839"/>
                  </a:lnTo>
                  <a:lnTo>
                    <a:pt x="54" y="5971"/>
                  </a:lnTo>
                  <a:lnTo>
                    <a:pt x="0" y="5157"/>
                  </a:lnTo>
                  <a:lnTo>
                    <a:pt x="54" y="4288"/>
                  </a:lnTo>
                  <a:lnTo>
                    <a:pt x="109" y="3420"/>
                  </a:lnTo>
                  <a:lnTo>
                    <a:pt x="163" y="2552"/>
                  </a:lnTo>
                  <a:lnTo>
                    <a:pt x="217" y="1683"/>
                  </a:lnTo>
                  <a:lnTo>
                    <a:pt x="217" y="869"/>
                  </a:lnTo>
                  <a:lnTo>
                    <a:pt x="54" y="1"/>
                  </a:lnTo>
                  <a:lnTo>
                    <a:pt x="1845" y="7002"/>
                  </a:lnTo>
                  <a:lnTo>
                    <a:pt x="1845" y="7002"/>
                  </a:lnTo>
                  <a:lnTo>
                    <a:pt x="1954" y="7816"/>
                  </a:lnTo>
                  <a:lnTo>
                    <a:pt x="1954" y="8630"/>
                  </a:lnTo>
                  <a:lnTo>
                    <a:pt x="1900" y="9499"/>
                  </a:lnTo>
                  <a:lnTo>
                    <a:pt x="1845" y="10313"/>
                  </a:lnTo>
                  <a:lnTo>
                    <a:pt x="1791" y="11127"/>
                  </a:lnTo>
                  <a:lnTo>
                    <a:pt x="1737" y="11995"/>
                  </a:lnTo>
                  <a:lnTo>
                    <a:pt x="1737" y="12809"/>
                  </a:lnTo>
                  <a:lnTo>
                    <a:pt x="1900" y="136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2"/>
            <p:cNvSpPr/>
            <p:nvPr/>
          </p:nvSpPr>
          <p:spPr>
            <a:xfrm>
              <a:off x="-4197024" y="2075065"/>
              <a:ext cx="40105" cy="262732"/>
            </a:xfrm>
            <a:custGeom>
              <a:rect b="b" l="l" r="r" t="t"/>
              <a:pathLst>
                <a:path extrusionOk="0" h="13515" w="2063">
                  <a:moveTo>
                    <a:pt x="109" y="0"/>
                  </a:moveTo>
                  <a:lnTo>
                    <a:pt x="218" y="814"/>
                  </a:lnTo>
                  <a:lnTo>
                    <a:pt x="272" y="1628"/>
                  </a:lnTo>
                  <a:lnTo>
                    <a:pt x="218" y="2442"/>
                  </a:lnTo>
                  <a:lnTo>
                    <a:pt x="109" y="3257"/>
                  </a:lnTo>
                  <a:lnTo>
                    <a:pt x="55" y="4071"/>
                  </a:lnTo>
                  <a:lnTo>
                    <a:pt x="1" y="4939"/>
                  </a:lnTo>
                  <a:lnTo>
                    <a:pt x="1" y="5753"/>
                  </a:lnTo>
                  <a:lnTo>
                    <a:pt x="109" y="6567"/>
                  </a:lnTo>
                  <a:lnTo>
                    <a:pt x="1900" y="13514"/>
                  </a:lnTo>
                  <a:lnTo>
                    <a:pt x="1792" y="12700"/>
                  </a:lnTo>
                  <a:lnTo>
                    <a:pt x="1792" y="11940"/>
                  </a:lnTo>
                  <a:lnTo>
                    <a:pt x="1846" y="11126"/>
                  </a:lnTo>
                  <a:lnTo>
                    <a:pt x="1954" y="10366"/>
                  </a:lnTo>
                  <a:lnTo>
                    <a:pt x="2009" y="9552"/>
                  </a:lnTo>
                  <a:lnTo>
                    <a:pt x="2063" y="8792"/>
                  </a:lnTo>
                  <a:lnTo>
                    <a:pt x="2063" y="7978"/>
                  </a:lnTo>
                  <a:lnTo>
                    <a:pt x="1954" y="7218"/>
                  </a:lnTo>
                  <a:lnTo>
                    <a:pt x="109"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2"/>
            <p:cNvSpPr/>
            <p:nvPr/>
          </p:nvSpPr>
          <p:spPr>
            <a:xfrm>
              <a:off x="-4197024" y="2075065"/>
              <a:ext cx="40105" cy="262732"/>
            </a:xfrm>
            <a:custGeom>
              <a:rect b="b" l="l" r="r" t="t"/>
              <a:pathLst>
                <a:path extrusionOk="0" fill="none" h="13515" w="2063">
                  <a:moveTo>
                    <a:pt x="1900" y="13514"/>
                  </a:moveTo>
                  <a:lnTo>
                    <a:pt x="1900" y="13514"/>
                  </a:lnTo>
                  <a:lnTo>
                    <a:pt x="1792" y="12700"/>
                  </a:lnTo>
                  <a:lnTo>
                    <a:pt x="1792" y="11940"/>
                  </a:lnTo>
                  <a:lnTo>
                    <a:pt x="1846" y="11126"/>
                  </a:lnTo>
                  <a:lnTo>
                    <a:pt x="1954" y="10366"/>
                  </a:lnTo>
                  <a:lnTo>
                    <a:pt x="2009" y="9552"/>
                  </a:lnTo>
                  <a:lnTo>
                    <a:pt x="2063" y="8792"/>
                  </a:lnTo>
                  <a:lnTo>
                    <a:pt x="2063" y="7978"/>
                  </a:lnTo>
                  <a:lnTo>
                    <a:pt x="1954" y="7218"/>
                  </a:lnTo>
                  <a:lnTo>
                    <a:pt x="109" y="0"/>
                  </a:lnTo>
                  <a:lnTo>
                    <a:pt x="109" y="0"/>
                  </a:lnTo>
                  <a:lnTo>
                    <a:pt x="218" y="814"/>
                  </a:lnTo>
                  <a:lnTo>
                    <a:pt x="272" y="1628"/>
                  </a:lnTo>
                  <a:lnTo>
                    <a:pt x="218" y="2442"/>
                  </a:lnTo>
                  <a:lnTo>
                    <a:pt x="109" y="3257"/>
                  </a:lnTo>
                  <a:lnTo>
                    <a:pt x="55" y="4071"/>
                  </a:lnTo>
                  <a:lnTo>
                    <a:pt x="1" y="4939"/>
                  </a:lnTo>
                  <a:lnTo>
                    <a:pt x="1" y="5753"/>
                  </a:lnTo>
                  <a:lnTo>
                    <a:pt x="109" y="6567"/>
                  </a:lnTo>
                  <a:lnTo>
                    <a:pt x="1900" y="135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2"/>
            <p:cNvSpPr/>
            <p:nvPr/>
          </p:nvSpPr>
          <p:spPr>
            <a:xfrm>
              <a:off x="-4127390" y="2354651"/>
              <a:ext cx="41174" cy="254295"/>
            </a:xfrm>
            <a:custGeom>
              <a:rect b="b" l="l" r="r" t="t"/>
              <a:pathLst>
                <a:path extrusionOk="0" h="13081" w="2118">
                  <a:moveTo>
                    <a:pt x="218" y="1"/>
                  </a:moveTo>
                  <a:lnTo>
                    <a:pt x="272" y="815"/>
                  </a:lnTo>
                  <a:lnTo>
                    <a:pt x="272" y="1575"/>
                  </a:lnTo>
                  <a:lnTo>
                    <a:pt x="218" y="2334"/>
                  </a:lnTo>
                  <a:lnTo>
                    <a:pt x="109" y="3040"/>
                  </a:lnTo>
                  <a:lnTo>
                    <a:pt x="55" y="3800"/>
                  </a:lnTo>
                  <a:lnTo>
                    <a:pt x="1" y="4560"/>
                  </a:lnTo>
                  <a:lnTo>
                    <a:pt x="1" y="5319"/>
                  </a:lnTo>
                  <a:lnTo>
                    <a:pt x="109" y="6079"/>
                  </a:lnTo>
                  <a:lnTo>
                    <a:pt x="1846" y="13081"/>
                  </a:lnTo>
                  <a:lnTo>
                    <a:pt x="1792" y="12321"/>
                  </a:lnTo>
                  <a:lnTo>
                    <a:pt x="1792" y="11615"/>
                  </a:lnTo>
                  <a:lnTo>
                    <a:pt x="1846" y="10910"/>
                  </a:lnTo>
                  <a:lnTo>
                    <a:pt x="1954" y="10150"/>
                  </a:lnTo>
                  <a:lnTo>
                    <a:pt x="2063" y="9444"/>
                  </a:lnTo>
                  <a:lnTo>
                    <a:pt x="2117" y="8684"/>
                  </a:lnTo>
                  <a:lnTo>
                    <a:pt x="2117" y="7979"/>
                  </a:lnTo>
                  <a:lnTo>
                    <a:pt x="2009" y="7219"/>
                  </a:lnTo>
                  <a:lnTo>
                    <a:pt x="21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2"/>
            <p:cNvSpPr/>
            <p:nvPr/>
          </p:nvSpPr>
          <p:spPr>
            <a:xfrm>
              <a:off x="-4127390" y="2354651"/>
              <a:ext cx="41174" cy="254295"/>
            </a:xfrm>
            <a:custGeom>
              <a:rect b="b" l="l" r="r" t="t"/>
              <a:pathLst>
                <a:path extrusionOk="0" fill="none" h="13081" w="2118">
                  <a:moveTo>
                    <a:pt x="1846" y="13081"/>
                  </a:moveTo>
                  <a:lnTo>
                    <a:pt x="1846" y="13081"/>
                  </a:lnTo>
                  <a:lnTo>
                    <a:pt x="1792" y="12321"/>
                  </a:lnTo>
                  <a:lnTo>
                    <a:pt x="1792" y="11615"/>
                  </a:lnTo>
                  <a:lnTo>
                    <a:pt x="1846" y="10910"/>
                  </a:lnTo>
                  <a:lnTo>
                    <a:pt x="1954" y="10150"/>
                  </a:lnTo>
                  <a:lnTo>
                    <a:pt x="2063" y="9444"/>
                  </a:lnTo>
                  <a:lnTo>
                    <a:pt x="2117" y="8684"/>
                  </a:lnTo>
                  <a:lnTo>
                    <a:pt x="2117" y="7979"/>
                  </a:lnTo>
                  <a:lnTo>
                    <a:pt x="2009" y="7219"/>
                  </a:lnTo>
                  <a:lnTo>
                    <a:pt x="218" y="1"/>
                  </a:lnTo>
                  <a:lnTo>
                    <a:pt x="218" y="1"/>
                  </a:lnTo>
                  <a:lnTo>
                    <a:pt x="272" y="815"/>
                  </a:lnTo>
                  <a:lnTo>
                    <a:pt x="272" y="1575"/>
                  </a:lnTo>
                  <a:lnTo>
                    <a:pt x="218" y="2334"/>
                  </a:lnTo>
                  <a:lnTo>
                    <a:pt x="109" y="3040"/>
                  </a:lnTo>
                  <a:lnTo>
                    <a:pt x="55" y="3800"/>
                  </a:lnTo>
                  <a:lnTo>
                    <a:pt x="1" y="4560"/>
                  </a:lnTo>
                  <a:lnTo>
                    <a:pt x="1" y="5319"/>
                  </a:lnTo>
                  <a:lnTo>
                    <a:pt x="109" y="6079"/>
                  </a:lnTo>
                  <a:lnTo>
                    <a:pt x="1846" y="130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2"/>
            <p:cNvSpPr/>
            <p:nvPr/>
          </p:nvSpPr>
          <p:spPr>
            <a:xfrm>
              <a:off x="-4058805" y="2635306"/>
              <a:ext cx="43273" cy="244788"/>
            </a:xfrm>
            <a:custGeom>
              <a:rect b="b" l="l" r="r" t="t"/>
              <a:pathLst>
                <a:path extrusionOk="0" h="12592" w="2226">
                  <a:moveTo>
                    <a:pt x="326" y="0"/>
                  </a:moveTo>
                  <a:lnTo>
                    <a:pt x="380" y="706"/>
                  </a:lnTo>
                  <a:lnTo>
                    <a:pt x="380" y="1411"/>
                  </a:lnTo>
                  <a:lnTo>
                    <a:pt x="326" y="2117"/>
                  </a:lnTo>
                  <a:lnTo>
                    <a:pt x="217" y="2823"/>
                  </a:lnTo>
                  <a:lnTo>
                    <a:pt x="109" y="3528"/>
                  </a:lnTo>
                  <a:lnTo>
                    <a:pt x="0" y="4234"/>
                  </a:lnTo>
                  <a:lnTo>
                    <a:pt x="0" y="4939"/>
                  </a:lnTo>
                  <a:lnTo>
                    <a:pt x="109" y="5645"/>
                  </a:lnTo>
                  <a:lnTo>
                    <a:pt x="1846" y="12592"/>
                  </a:lnTo>
                  <a:lnTo>
                    <a:pt x="1791" y="11941"/>
                  </a:lnTo>
                  <a:lnTo>
                    <a:pt x="1791" y="11235"/>
                  </a:lnTo>
                  <a:lnTo>
                    <a:pt x="1900" y="10584"/>
                  </a:lnTo>
                  <a:lnTo>
                    <a:pt x="2009" y="9878"/>
                  </a:lnTo>
                  <a:lnTo>
                    <a:pt x="2117" y="9227"/>
                  </a:lnTo>
                  <a:lnTo>
                    <a:pt x="2226" y="8521"/>
                  </a:lnTo>
                  <a:lnTo>
                    <a:pt x="2226" y="7870"/>
                  </a:lnTo>
                  <a:lnTo>
                    <a:pt x="2117" y="7164"/>
                  </a:lnTo>
                  <a:lnTo>
                    <a:pt x="326"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2"/>
            <p:cNvSpPr/>
            <p:nvPr/>
          </p:nvSpPr>
          <p:spPr>
            <a:xfrm>
              <a:off x="-4058805" y="2635306"/>
              <a:ext cx="43273" cy="244788"/>
            </a:xfrm>
            <a:custGeom>
              <a:rect b="b" l="l" r="r" t="t"/>
              <a:pathLst>
                <a:path extrusionOk="0" fill="none" h="12592" w="2226">
                  <a:moveTo>
                    <a:pt x="1846" y="12592"/>
                  </a:moveTo>
                  <a:lnTo>
                    <a:pt x="1846" y="12592"/>
                  </a:lnTo>
                  <a:lnTo>
                    <a:pt x="1791" y="11941"/>
                  </a:lnTo>
                  <a:lnTo>
                    <a:pt x="1791" y="11235"/>
                  </a:lnTo>
                  <a:lnTo>
                    <a:pt x="1900" y="10584"/>
                  </a:lnTo>
                  <a:lnTo>
                    <a:pt x="2009" y="9878"/>
                  </a:lnTo>
                  <a:lnTo>
                    <a:pt x="2117" y="9227"/>
                  </a:lnTo>
                  <a:lnTo>
                    <a:pt x="2226" y="8521"/>
                  </a:lnTo>
                  <a:lnTo>
                    <a:pt x="2226" y="7870"/>
                  </a:lnTo>
                  <a:lnTo>
                    <a:pt x="2117" y="7164"/>
                  </a:lnTo>
                  <a:lnTo>
                    <a:pt x="326" y="0"/>
                  </a:lnTo>
                  <a:lnTo>
                    <a:pt x="326" y="0"/>
                  </a:lnTo>
                  <a:lnTo>
                    <a:pt x="380" y="706"/>
                  </a:lnTo>
                  <a:lnTo>
                    <a:pt x="380" y="1411"/>
                  </a:lnTo>
                  <a:lnTo>
                    <a:pt x="326" y="2117"/>
                  </a:lnTo>
                  <a:lnTo>
                    <a:pt x="217" y="2823"/>
                  </a:lnTo>
                  <a:lnTo>
                    <a:pt x="109" y="3528"/>
                  </a:lnTo>
                  <a:lnTo>
                    <a:pt x="0" y="4234"/>
                  </a:lnTo>
                  <a:lnTo>
                    <a:pt x="0" y="4939"/>
                  </a:lnTo>
                  <a:lnTo>
                    <a:pt x="109" y="5645"/>
                  </a:lnTo>
                  <a:lnTo>
                    <a:pt x="1846" y="125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42"/>
          <p:cNvGrpSpPr/>
          <p:nvPr/>
        </p:nvGrpSpPr>
        <p:grpSpPr>
          <a:xfrm>
            <a:off x="2379094" y="566081"/>
            <a:ext cx="2297486" cy="4692348"/>
            <a:chOff x="294525" y="238125"/>
            <a:chExt cx="2850125" cy="5238750"/>
          </a:xfrm>
        </p:grpSpPr>
        <p:sp>
          <p:nvSpPr>
            <p:cNvPr id="721" name="Google Shape;721;p42"/>
            <p:cNvSpPr/>
            <p:nvPr/>
          </p:nvSpPr>
          <p:spPr>
            <a:xfrm>
              <a:off x="294525" y="5101000"/>
              <a:ext cx="2850125" cy="375875"/>
            </a:xfrm>
            <a:custGeom>
              <a:rect b="b" l="l" r="r" t="t"/>
              <a:pathLst>
                <a:path extrusionOk="0" h="15035" w="114005">
                  <a:moveTo>
                    <a:pt x="51198" y="1"/>
                  </a:moveTo>
                  <a:lnTo>
                    <a:pt x="45509" y="117"/>
                  </a:lnTo>
                  <a:lnTo>
                    <a:pt x="40052" y="291"/>
                  </a:lnTo>
                  <a:lnTo>
                    <a:pt x="34828" y="581"/>
                  </a:lnTo>
                  <a:lnTo>
                    <a:pt x="29836" y="872"/>
                  </a:lnTo>
                  <a:lnTo>
                    <a:pt x="25134" y="1278"/>
                  </a:lnTo>
                  <a:lnTo>
                    <a:pt x="20723" y="1684"/>
                  </a:lnTo>
                  <a:lnTo>
                    <a:pt x="16660" y="2207"/>
                  </a:lnTo>
                  <a:lnTo>
                    <a:pt x="13003" y="2729"/>
                  </a:lnTo>
                  <a:lnTo>
                    <a:pt x="9694" y="3309"/>
                  </a:lnTo>
                  <a:lnTo>
                    <a:pt x="6850" y="3948"/>
                  </a:lnTo>
                  <a:lnTo>
                    <a:pt x="5631" y="4238"/>
                  </a:lnTo>
                  <a:lnTo>
                    <a:pt x="4470" y="4587"/>
                  </a:lnTo>
                  <a:lnTo>
                    <a:pt x="3425" y="4935"/>
                  </a:lnTo>
                  <a:lnTo>
                    <a:pt x="2554" y="5283"/>
                  </a:lnTo>
                  <a:lnTo>
                    <a:pt x="1799" y="5631"/>
                  </a:lnTo>
                  <a:lnTo>
                    <a:pt x="1161" y="5980"/>
                  </a:lnTo>
                  <a:lnTo>
                    <a:pt x="639" y="6386"/>
                  </a:lnTo>
                  <a:lnTo>
                    <a:pt x="290" y="6734"/>
                  </a:lnTo>
                  <a:lnTo>
                    <a:pt x="58" y="7141"/>
                  </a:lnTo>
                  <a:lnTo>
                    <a:pt x="0" y="7315"/>
                  </a:lnTo>
                  <a:lnTo>
                    <a:pt x="0" y="7547"/>
                  </a:lnTo>
                  <a:lnTo>
                    <a:pt x="0" y="7721"/>
                  </a:lnTo>
                  <a:lnTo>
                    <a:pt x="58" y="7895"/>
                  </a:lnTo>
                  <a:lnTo>
                    <a:pt x="290" y="8302"/>
                  </a:lnTo>
                  <a:lnTo>
                    <a:pt x="639" y="8650"/>
                  </a:lnTo>
                  <a:lnTo>
                    <a:pt x="1161" y="9056"/>
                  </a:lnTo>
                  <a:lnTo>
                    <a:pt x="1799" y="9404"/>
                  </a:lnTo>
                  <a:lnTo>
                    <a:pt x="2554" y="9753"/>
                  </a:lnTo>
                  <a:lnTo>
                    <a:pt x="3425" y="10101"/>
                  </a:lnTo>
                  <a:lnTo>
                    <a:pt x="4470" y="10449"/>
                  </a:lnTo>
                  <a:lnTo>
                    <a:pt x="5631" y="10798"/>
                  </a:lnTo>
                  <a:lnTo>
                    <a:pt x="6850" y="11088"/>
                  </a:lnTo>
                  <a:lnTo>
                    <a:pt x="9694" y="11726"/>
                  </a:lnTo>
                  <a:lnTo>
                    <a:pt x="13003" y="12307"/>
                  </a:lnTo>
                  <a:lnTo>
                    <a:pt x="16660" y="12829"/>
                  </a:lnTo>
                  <a:lnTo>
                    <a:pt x="20723" y="13352"/>
                  </a:lnTo>
                  <a:lnTo>
                    <a:pt x="25134" y="13758"/>
                  </a:lnTo>
                  <a:lnTo>
                    <a:pt x="29836" y="14164"/>
                  </a:lnTo>
                  <a:lnTo>
                    <a:pt x="34828" y="14455"/>
                  </a:lnTo>
                  <a:lnTo>
                    <a:pt x="40052" y="14745"/>
                  </a:lnTo>
                  <a:lnTo>
                    <a:pt x="45509" y="14919"/>
                  </a:lnTo>
                  <a:lnTo>
                    <a:pt x="51198" y="15035"/>
                  </a:lnTo>
                  <a:lnTo>
                    <a:pt x="62807" y="15035"/>
                  </a:lnTo>
                  <a:lnTo>
                    <a:pt x="68496" y="14919"/>
                  </a:lnTo>
                  <a:lnTo>
                    <a:pt x="73952" y="14745"/>
                  </a:lnTo>
                  <a:lnTo>
                    <a:pt x="79176" y="14455"/>
                  </a:lnTo>
                  <a:lnTo>
                    <a:pt x="84168" y="14164"/>
                  </a:lnTo>
                  <a:lnTo>
                    <a:pt x="88870" y="13758"/>
                  </a:lnTo>
                  <a:lnTo>
                    <a:pt x="93282" y="13352"/>
                  </a:lnTo>
                  <a:lnTo>
                    <a:pt x="97345" y="12829"/>
                  </a:lnTo>
                  <a:lnTo>
                    <a:pt x="101002" y="12307"/>
                  </a:lnTo>
                  <a:lnTo>
                    <a:pt x="104311" y="11726"/>
                  </a:lnTo>
                  <a:lnTo>
                    <a:pt x="107155" y="11088"/>
                  </a:lnTo>
                  <a:lnTo>
                    <a:pt x="108374" y="10798"/>
                  </a:lnTo>
                  <a:lnTo>
                    <a:pt x="109535" y="10449"/>
                  </a:lnTo>
                  <a:lnTo>
                    <a:pt x="110580" y="10101"/>
                  </a:lnTo>
                  <a:lnTo>
                    <a:pt x="111450" y="9753"/>
                  </a:lnTo>
                  <a:lnTo>
                    <a:pt x="112205" y="9404"/>
                  </a:lnTo>
                  <a:lnTo>
                    <a:pt x="112843" y="9056"/>
                  </a:lnTo>
                  <a:lnTo>
                    <a:pt x="113366" y="8650"/>
                  </a:lnTo>
                  <a:lnTo>
                    <a:pt x="113714" y="8302"/>
                  </a:lnTo>
                  <a:lnTo>
                    <a:pt x="113946" y="7895"/>
                  </a:lnTo>
                  <a:lnTo>
                    <a:pt x="114004" y="7721"/>
                  </a:lnTo>
                  <a:lnTo>
                    <a:pt x="114004" y="7547"/>
                  </a:lnTo>
                  <a:lnTo>
                    <a:pt x="114004" y="7315"/>
                  </a:lnTo>
                  <a:lnTo>
                    <a:pt x="113946" y="7141"/>
                  </a:lnTo>
                  <a:lnTo>
                    <a:pt x="113714" y="6734"/>
                  </a:lnTo>
                  <a:lnTo>
                    <a:pt x="113366" y="6386"/>
                  </a:lnTo>
                  <a:lnTo>
                    <a:pt x="112843" y="5980"/>
                  </a:lnTo>
                  <a:lnTo>
                    <a:pt x="112205" y="5631"/>
                  </a:lnTo>
                  <a:lnTo>
                    <a:pt x="111450" y="5283"/>
                  </a:lnTo>
                  <a:lnTo>
                    <a:pt x="110580" y="4935"/>
                  </a:lnTo>
                  <a:lnTo>
                    <a:pt x="109535" y="4587"/>
                  </a:lnTo>
                  <a:lnTo>
                    <a:pt x="108374" y="4238"/>
                  </a:lnTo>
                  <a:lnTo>
                    <a:pt x="107155" y="3948"/>
                  </a:lnTo>
                  <a:lnTo>
                    <a:pt x="104311" y="3309"/>
                  </a:lnTo>
                  <a:lnTo>
                    <a:pt x="101002" y="2729"/>
                  </a:lnTo>
                  <a:lnTo>
                    <a:pt x="97345" y="2207"/>
                  </a:lnTo>
                  <a:lnTo>
                    <a:pt x="93282" y="1684"/>
                  </a:lnTo>
                  <a:lnTo>
                    <a:pt x="88870" y="1278"/>
                  </a:lnTo>
                  <a:lnTo>
                    <a:pt x="84168" y="872"/>
                  </a:lnTo>
                  <a:lnTo>
                    <a:pt x="79176" y="581"/>
                  </a:lnTo>
                  <a:lnTo>
                    <a:pt x="73952" y="291"/>
                  </a:lnTo>
                  <a:lnTo>
                    <a:pt x="68496" y="117"/>
                  </a:lnTo>
                  <a:lnTo>
                    <a:pt x="6280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2"/>
            <p:cNvSpPr/>
            <p:nvPr/>
          </p:nvSpPr>
          <p:spPr>
            <a:xfrm>
              <a:off x="1305975" y="4404450"/>
              <a:ext cx="1010050" cy="920075"/>
            </a:xfrm>
            <a:custGeom>
              <a:rect b="b" l="l" r="r" t="t"/>
              <a:pathLst>
                <a:path extrusionOk="0" h="36803" w="40402">
                  <a:moveTo>
                    <a:pt x="1800" y="0"/>
                  </a:moveTo>
                  <a:lnTo>
                    <a:pt x="1" y="18866"/>
                  </a:lnTo>
                  <a:lnTo>
                    <a:pt x="1" y="19388"/>
                  </a:lnTo>
                  <a:lnTo>
                    <a:pt x="59" y="23451"/>
                  </a:lnTo>
                  <a:lnTo>
                    <a:pt x="59" y="23625"/>
                  </a:lnTo>
                  <a:lnTo>
                    <a:pt x="175" y="28153"/>
                  </a:lnTo>
                  <a:lnTo>
                    <a:pt x="349" y="31926"/>
                  </a:lnTo>
                  <a:lnTo>
                    <a:pt x="465" y="33435"/>
                  </a:lnTo>
                  <a:lnTo>
                    <a:pt x="581" y="34538"/>
                  </a:lnTo>
                  <a:lnTo>
                    <a:pt x="755" y="35351"/>
                  </a:lnTo>
                  <a:lnTo>
                    <a:pt x="872" y="35525"/>
                  </a:lnTo>
                  <a:lnTo>
                    <a:pt x="930" y="35699"/>
                  </a:lnTo>
                  <a:lnTo>
                    <a:pt x="1162" y="35757"/>
                  </a:lnTo>
                  <a:lnTo>
                    <a:pt x="1568" y="35815"/>
                  </a:lnTo>
                  <a:lnTo>
                    <a:pt x="2961" y="35989"/>
                  </a:lnTo>
                  <a:lnTo>
                    <a:pt x="4935" y="36105"/>
                  </a:lnTo>
                  <a:lnTo>
                    <a:pt x="7431" y="36280"/>
                  </a:lnTo>
                  <a:lnTo>
                    <a:pt x="13526" y="36454"/>
                  </a:lnTo>
                  <a:lnTo>
                    <a:pt x="20433" y="36628"/>
                  </a:lnTo>
                  <a:lnTo>
                    <a:pt x="27341" y="36744"/>
                  </a:lnTo>
                  <a:lnTo>
                    <a:pt x="33436" y="36802"/>
                  </a:lnTo>
                  <a:lnTo>
                    <a:pt x="37847" y="36744"/>
                  </a:lnTo>
                  <a:lnTo>
                    <a:pt x="39183" y="36686"/>
                  </a:lnTo>
                  <a:lnTo>
                    <a:pt x="39821" y="36628"/>
                  </a:lnTo>
                  <a:lnTo>
                    <a:pt x="40053" y="36512"/>
                  </a:lnTo>
                  <a:lnTo>
                    <a:pt x="40227" y="36338"/>
                  </a:lnTo>
                  <a:lnTo>
                    <a:pt x="40344" y="36105"/>
                  </a:lnTo>
                  <a:lnTo>
                    <a:pt x="40402" y="35815"/>
                  </a:lnTo>
                  <a:lnTo>
                    <a:pt x="40402" y="35467"/>
                  </a:lnTo>
                  <a:lnTo>
                    <a:pt x="40402" y="35119"/>
                  </a:lnTo>
                  <a:lnTo>
                    <a:pt x="40285" y="34306"/>
                  </a:lnTo>
                  <a:lnTo>
                    <a:pt x="39995" y="33493"/>
                  </a:lnTo>
                  <a:lnTo>
                    <a:pt x="39647" y="32681"/>
                  </a:lnTo>
                  <a:lnTo>
                    <a:pt x="39183" y="31984"/>
                  </a:lnTo>
                  <a:lnTo>
                    <a:pt x="38950" y="31694"/>
                  </a:lnTo>
                  <a:lnTo>
                    <a:pt x="38660" y="31404"/>
                  </a:lnTo>
                  <a:lnTo>
                    <a:pt x="38312" y="31171"/>
                  </a:lnTo>
                  <a:lnTo>
                    <a:pt x="37615" y="30765"/>
                  </a:lnTo>
                  <a:lnTo>
                    <a:pt x="35700" y="29778"/>
                  </a:lnTo>
                  <a:lnTo>
                    <a:pt x="33262" y="28559"/>
                  </a:lnTo>
                  <a:lnTo>
                    <a:pt x="30592" y="27224"/>
                  </a:lnTo>
                  <a:lnTo>
                    <a:pt x="25658" y="24902"/>
                  </a:lnTo>
                  <a:lnTo>
                    <a:pt x="23510" y="23916"/>
                  </a:lnTo>
                  <a:lnTo>
                    <a:pt x="23510" y="23509"/>
                  </a:lnTo>
                  <a:lnTo>
                    <a:pt x="23626" y="19620"/>
                  </a:lnTo>
                  <a:lnTo>
                    <a:pt x="23626" y="18924"/>
                  </a:lnTo>
                  <a:lnTo>
                    <a:pt x="26006" y="290"/>
                  </a:lnTo>
                  <a:lnTo>
                    <a:pt x="1800"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2"/>
            <p:cNvSpPr/>
            <p:nvPr/>
          </p:nvSpPr>
          <p:spPr>
            <a:xfrm>
              <a:off x="1305975" y="4876075"/>
              <a:ext cx="1010050" cy="448450"/>
            </a:xfrm>
            <a:custGeom>
              <a:rect b="b" l="l" r="r" t="t"/>
              <a:pathLst>
                <a:path extrusionOk="0" h="17938" w="40402">
                  <a:moveTo>
                    <a:pt x="1" y="1"/>
                  </a:moveTo>
                  <a:lnTo>
                    <a:pt x="1" y="523"/>
                  </a:lnTo>
                  <a:lnTo>
                    <a:pt x="59" y="4586"/>
                  </a:lnTo>
                  <a:lnTo>
                    <a:pt x="59" y="4760"/>
                  </a:lnTo>
                  <a:lnTo>
                    <a:pt x="175" y="9288"/>
                  </a:lnTo>
                  <a:lnTo>
                    <a:pt x="349" y="13061"/>
                  </a:lnTo>
                  <a:lnTo>
                    <a:pt x="465" y="14570"/>
                  </a:lnTo>
                  <a:lnTo>
                    <a:pt x="581" y="15673"/>
                  </a:lnTo>
                  <a:lnTo>
                    <a:pt x="755" y="16486"/>
                  </a:lnTo>
                  <a:lnTo>
                    <a:pt x="872" y="16660"/>
                  </a:lnTo>
                  <a:lnTo>
                    <a:pt x="930" y="16834"/>
                  </a:lnTo>
                  <a:lnTo>
                    <a:pt x="1162" y="16892"/>
                  </a:lnTo>
                  <a:lnTo>
                    <a:pt x="1568" y="16950"/>
                  </a:lnTo>
                  <a:lnTo>
                    <a:pt x="2961" y="17124"/>
                  </a:lnTo>
                  <a:lnTo>
                    <a:pt x="4935" y="17240"/>
                  </a:lnTo>
                  <a:lnTo>
                    <a:pt x="7431" y="17415"/>
                  </a:lnTo>
                  <a:lnTo>
                    <a:pt x="13526" y="17589"/>
                  </a:lnTo>
                  <a:lnTo>
                    <a:pt x="20433" y="17763"/>
                  </a:lnTo>
                  <a:lnTo>
                    <a:pt x="27341" y="17879"/>
                  </a:lnTo>
                  <a:lnTo>
                    <a:pt x="33436" y="17937"/>
                  </a:lnTo>
                  <a:lnTo>
                    <a:pt x="37847" y="17879"/>
                  </a:lnTo>
                  <a:lnTo>
                    <a:pt x="39183" y="17821"/>
                  </a:lnTo>
                  <a:lnTo>
                    <a:pt x="39821" y="17763"/>
                  </a:lnTo>
                  <a:lnTo>
                    <a:pt x="40053" y="17647"/>
                  </a:lnTo>
                  <a:lnTo>
                    <a:pt x="40227" y="17473"/>
                  </a:lnTo>
                  <a:lnTo>
                    <a:pt x="40344" y="17240"/>
                  </a:lnTo>
                  <a:lnTo>
                    <a:pt x="40402" y="16950"/>
                  </a:lnTo>
                  <a:lnTo>
                    <a:pt x="40402" y="16602"/>
                  </a:lnTo>
                  <a:lnTo>
                    <a:pt x="40402" y="16254"/>
                  </a:lnTo>
                  <a:lnTo>
                    <a:pt x="40285" y="15441"/>
                  </a:lnTo>
                  <a:lnTo>
                    <a:pt x="39995" y="14628"/>
                  </a:lnTo>
                  <a:lnTo>
                    <a:pt x="39647" y="13816"/>
                  </a:lnTo>
                  <a:lnTo>
                    <a:pt x="39183" y="13119"/>
                  </a:lnTo>
                  <a:lnTo>
                    <a:pt x="38950" y="12829"/>
                  </a:lnTo>
                  <a:lnTo>
                    <a:pt x="38718" y="12539"/>
                  </a:lnTo>
                  <a:lnTo>
                    <a:pt x="38312" y="12306"/>
                  </a:lnTo>
                  <a:lnTo>
                    <a:pt x="37615" y="11900"/>
                  </a:lnTo>
                  <a:lnTo>
                    <a:pt x="35700" y="10913"/>
                  </a:lnTo>
                  <a:lnTo>
                    <a:pt x="33262" y="9694"/>
                  </a:lnTo>
                  <a:lnTo>
                    <a:pt x="30592" y="8359"/>
                  </a:lnTo>
                  <a:lnTo>
                    <a:pt x="25658" y="6037"/>
                  </a:lnTo>
                  <a:lnTo>
                    <a:pt x="23510" y="5051"/>
                  </a:lnTo>
                  <a:lnTo>
                    <a:pt x="23510" y="4644"/>
                  </a:lnTo>
                  <a:lnTo>
                    <a:pt x="23626" y="755"/>
                  </a:lnTo>
                  <a:lnTo>
                    <a:pt x="23626" y="59"/>
                  </a:lnTo>
                  <a:lnTo>
                    <a:pt x="1"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2"/>
            <p:cNvSpPr/>
            <p:nvPr/>
          </p:nvSpPr>
          <p:spPr>
            <a:xfrm>
              <a:off x="1307425" y="4990725"/>
              <a:ext cx="1008600" cy="333800"/>
            </a:xfrm>
            <a:custGeom>
              <a:rect b="b" l="l" r="r" t="t"/>
              <a:pathLst>
                <a:path extrusionOk="0" h="13352" w="40344">
                  <a:moveTo>
                    <a:pt x="1" y="0"/>
                  </a:moveTo>
                  <a:lnTo>
                    <a:pt x="1" y="232"/>
                  </a:lnTo>
                  <a:lnTo>
                    <a:pt x="1" y="465"/>
                  </a:lnTo>
                  <a:lnTo>
                    <a:pt x="117" y="4934"/>
                  </a:lnTo>
                  <a:lnTo>
                    <a:pt x="291" y="8591"/>
                  </a:lnTo>
                  <a:lnTo>
                    <a:pt x="407" y="10042"/>
                  </a:lnTo>
                  <a:lnTo>
                    <a:pt x="523" y="11145"/>
                  </a:lnTo>
                  <a:lnTo>
                    <a:pt x="697" y="11900"/>
                  </a:lnTo>
                  <a:lnTo>
                    <a:pt x="814" y="12132"/>
                  </a:lnTo>
                  <a:lnTo>
                    <a:pt x="872" y="12248"/>
                  </a:lnTo>
                  <a:lnTo>
                    <a:pt x="1336" y="12364"/>
                  </a:lnTo>
                  <a:lnTo>
                    <a:pt x="2207" y="12480"/>
                  </a:lnTo>
                  <a:lnTo>
                    <a:pt x="5051" y="12713"/>
                  </a:lnTo>
                  <a:lnTo>
                    <a:pt x="9114" y="12887"/>
                  </a:lnTo>
                  <a:lnTo>
                    <a:pt x="13932" y="13061"/>
                  </a:lnTo>
                  <a:lnTo>
                    <a:pt x="19621" y="13177"/>
                  </a:lnTo>
                  <a:lnTo>
                    <a:pt x="26761" y="13293"/>
                  </a:lnTo>
                  <a:lnTo>
                    <a:pt x="33088" y="13351"/>
                  </a:lnTo>
                  <a:lnTo>
                    <a:pt x="37731" y="13293"/>
                  </a:lnTo>
                  <a:lnTo>
                    <a:pt x="39125" y="13235"/>
                  </a:lnTo>
                  <a:lnTo>
                    <a:pt x="39763" y="13177"/>
                  </a:lnTo>
                  <a:lnTo>
                    <a:pt x="39995" y="13061"/>
                  </a:lnTo>
                  <a:lnTo>
                    <a:pt x="40169" y="12887"/>
                  </a:lnTo>
                  <a:lnTo>
                    <a:pt x="40286" y="12654"/>
                  </a:lnTo>
                  <a:lnTo>
                    <a:pt x="40344" y="12364"/>
                  </a:lnTo>
                  <a:lnTo>
                    <a:pt x="40344" y="12016"/>
                  </a:lnTo>
                  <a:lnTo>
                    <a:pt x="40344" y="11668"/>
                  </a:lnTo>
                  <a:lnTo>
                    <a:pt x="40169" y="10855"/>
                  </a:lnTo>
                  <a:lnTo>
                    <a:pt x="39879" y="10042"/>
                  </a:lnTo>
                  <a:lnTo>
                    <a:pt x="39531" y="9230"/>
                  </a:lnTo>
                  <a:lnTo>
                    <a:pt x="39067" y="8533"/>
                  </a:lnTo>
                  <a:lnTo>
                    <a:pt x="38834" y="8243"/>
                  </a:lnTo>
                  <a:lnTo>
                    <a:pt x="38602" y="7953"/>
                  </a:lnTo>
                  <a:lnTo>
                    <a:pt x="38196" y="7720"/>
                  </a:lnTo>
                  <a:lnTo>
                    <a:pt x="37499" y="7314"/>
                  </a:lnTo>
                  <a:lnTo>
                    <a:pt x="35642" y="6327"/>
                  </a:lnTo>
                  <a:lnTo>
                    <a:pt x="33146" y="5108"/>
                  </a:lnTo>
                  <a:lnTo>
                    <a:pt x="30476" y="3773"/>
                  </a:lnTo>
                  <a:lnTo>
                    <a:pt x="25542" y="1451"/>
                  </a:lnTo>
                  <a:lnTo>
                    <a:pt x="23394" y="465"/>
                  </a:lnTo>
                  <a:lnTo>
                    <a:pt x="23394" y="58"/>
                  </a:lnTo>
                  <a:lnTo>
                    <a:pt x="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2"/>
            <p:cNvSpPr/>
            <p:nvPr/>
          </p:nvSpPr>
          <p:spPr>
            <a:xfrm>
              <a:off x="1371275" y="5273700"/>
              <a:ext cx="922975" cy="14525"/>
            </a:xfrm>
            <a:custGeom>
              <a:rect b="b" l="l" r="r" t="t"/>
              <a:pathLst>
                <a:path extrusionOk="0" h="581" w="36919">
                  <a:moveTo>
                    <a:pt x="7431" y="0"/>
                  </a:moveTo>
                  <a:lnTo>
                    <a:pt x="3077" y="58"/>
                  </a:lnTo>
                  <a:lnTo>
                    <a:pt x="1" y="117"/>
                  </a:lnTo>
                  <a:lnTo>
                    <a:pt x="3077" y="291"/>
                  </a:lnTo>
                  <a:lnTo>
                    <a:pt x="7431" y="349"/>
                  </a:lnTo>
                  <a:lnTo>
                    <a:pt x="18402" y="523"/>
                  </a:lnTo>
                  <a:lnTo>
                    <a:pt x="29373" y="581"/>
                  </a:lnTo>
                  <a:lnTo>
                    <a:pt x="36861" y="523"/>
                  </a:lnTo>
                  <a:lnTo>
                    <a:pt x="36919" y="523"/>
                  </a:lnTo>
                  <a:lnTo>
                    <a:pt x="36919" y="465"/>
                  </a:lnTo>
                  <a:lnTo>
                    <a:pt x="36803" y="465"/>
                  </a:lnTo>
                  <a:lnTo>
                    <a:pt x="29373" y="291"/>
                  </a:lnTo>
                  <a:lnTo>
                    <a:pt x="18402" y="117"/>
                  </a:lnTo>
                  <a:lnTo>
                    <a:pt x="743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2"/>
            <p:cNvSpPr/>
            <p:nvPr/>
          </p:nvSpPr>
          <p:spPr>
            <a:xfrm>
              <a:off x="1776175" y="4989275"/>
              <a:ext cx="184325" cy="47900"/>
            </a:xfrm>
            <a:custGeom>
              <a:rect b="b" l="l" r="r" t="t"/>
              <a:pathLst>
                <a:path extrusionOk="0" h="1916" w="7373">
                  <a:moveTo>
                    <a:pt x="5398" y="0"/>
                  </a:moveTo>
                  <a:lnTo>
                    <a:pt x="4412" y="58"/>
                  </a:lnTo>
                  <a:lnTo>
                    <a:pt x="3425" y="174"/>
                  </a:lnTo>
                  <a:lnTo>
                    <a:pt x="2496" y="407"/>
                  </a:lnTo>
                  <a:lnTo>
                    <a:pt x="1625" y="755"/>
                  </a:lnTo>
                  <a:lnTo>
                    <a:pt x="1219" y="929"/>
                  </a:lnTo>
                  <a:lnTo>
                    <a:pt x="813" y="1161"/>
                  </a:lnTo>
                  <a:lnTo>
                    <a:pt x="406" y="1451"/>
                  </a:lnTo>
                  <a:lnTo>
                    <a:pt x="58" y="1742"/>
                  </a:lnTo>
                  <a:lnTo>
                    <a:pt x="0" y="1800"/>
                  </a:lnTo>
                  <a:lnTo>
                    <a:pt x="58" y="1858"/>
                  </a:lnTo>
                  <a:lnTo>
                    <a:pt x="58" y="1916"/>
                  </a:lnTo>
                  <a:lnTo>
                    <a:pt x="174" y="1916"/>
                  </a:lnTo>
                  <a:lnTo>
                    <a:pt x="1916" y="1393"/>
                  </a:lnTo>
                  <a:lnTo>
                    <a:pt x="3657" y="987"/>
                  </a:lnTo>
                  <a:lnTo>
                    <a:pt x="5456" y="697"/>
                  </a:lnTo>
                  <a:lnTo>
                    <a:pt x="7256" y="523"/>
                  </a:lnTo>
                  <a:lnTo>
                    <a:pt x="7372" y="465"/>
                  </a:lnTo>
                  <a:lnTo>
                    <a:pt x="7372" y="348"/>
                  </a:lnTo>
                  <a:lnTo>
                    <a:pt x="7372" y="232"/>
                  </a:lnTo>
                  <a:lnTo>
                    <a:pt x="7256" y="232"/>
                  </a:lnTo>
                  <a:lnTo>
                    <a:pt x="6327" y="58"/>
                  </a:lnTo>
                  <a:lnTo>
                    <a:pt x="539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2"/>
            <p:cNvSpPr/>
            <p:nvPr/>
          </p:nvSpPr>
          <p:spPr>
            <a:xfrm>
              <a:off x="1819700" y="5016850"/>
              <a:ext cx="184325" cy="46450"/>
            </a:xfrm>
            <a:custGeom>
              <a:rect b="b" l="l" r="r" t="t"/>
              <a:pathLst>
                <a:path extrusionOk="0" h="1858" w="7373">
                  <a:moveTo>
                    <a:pt x="4412" y="0"/>
                  </a:moveTo>
                  <a:lnTo>
                    <a:pt x="3425" y="116"/>
                  </a:lnTo>
                  <a:lnTo>
                    <a:pt x="2496" y="348"/>
                  </a:lnTo>
                  <a:lnTo>
                    <a:pt x="1626" y="697"/>
                  </a:lnTo>
                  <a:lnTo>
                    <a:pt x="1161" y="929"/>
                  </a:lnTo>
                  <a:lnTo>
                    <a:pt x="755" y="1161"/>
                  </a:lnTo>
                  <a:lnTo>
                    <a:pt x="407" y="1393"/>
                  </a:lnTo>
                  <a:lnTo>
                    <a:pt x="0" y="1741"/>
                  </a:lnTo>
                  <a:lnTo>
                    <a:pt x="0" y="1800"/>
                  </a:lnTo>
                  <a:lnTo>
                    <a:pt x="59" y="1858"/>
                  </a:lnTo>
                  <a:lnTo>
                    <a:pt x="117" y="1858"/>
                  </a:lnTo>
                  <a:lnTo>
                    <a:pt x="1858" y="1393"/>
                  </a:lnTo>
                  <a:lnTo>
                    <a:pt x="3657" y="987"/>
                  </a:lnTo>
                  <a:lnTo>
                    <a:pt x="5399" y="697"/>
                  </a:lnTo>
                  <a:lnTo>
                    <a:pt x="7198" y="464"/>
                  </a:lnTo>
                  <a:lnTo>
                    <a:pt x="7314" y="464"/>
                  </a:lnTo>
                  <a:lnTo>
                    <a:pt x="7372" y="348"/>
                  </a:lnTo>
                  <a:lnTo>
                    <a:pt x="7314" y="232"/>
                  </a:lnTo>
                  <a:lnTo>
                    <a:pt x="7256" y="174"/>
                  </a:lnTo>
                  <a:lnTo>
                    <a:pt x="6328" y="58"/>
                  </a:lnTo>
                  <a:lnTo>
                    <a:pt x="534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2"/>
            <p:cNvSpPr/>
            <p:nvPr/>
          </p:nvSpPr>
          <p:spPr>
            <a:xfrm>
              <a:off x="1863225" y="5042950"/>
              <a:ext cx="184325" cy="46475"/>
            </a:xfrm>
            <a:custGeom>
              <a:rect b="b" l="l" r="r" t="t"/>
              <a:pathLst>
                <a:path extrusionOk="0" h="1859" w="7373">
                  <a:moveTo>
                    <a:pt x="4354" y="1"/>
                  </a:moveTo>
                  <a:lnTo>
                    <a:pt x="3426" y="175"/>
                  </a:lnTo>
                  <a:lnTo>
                    <a:pt x="2497" y="407"/>
                  </a:lnTo>
                  <a:lnTo>
                    <a:pt x="1568" y="697"/>
                  </a:lnTo>
                  <a:lnTo>
                    <a:pt x="1162" y="930"/>
                  </a:lnTo>
                  <a:lnTo>
                    <a:pt x="755" y="1162"/>
                  </a:lnTo>
                  <a:lnTo>
                    <a:pt x="349" y="1452"/>
                  </a:lnTo>
                  <a:lnTo>
                    <a:pt x="1" y="1742"/>
                  </a:lnTo>
                  <a:lnTo>
                    <a:pt x="1" y="1800"/>
                  </a:lnTo>
                  <a:lnTo>
                    <a:pt x="1" y="1858"/>
                  </a:lnTo>
                  <a:lnTo>
                    <a:pt x="117" y="1858"/>
                  </a:lnTo>
                  <a:lnTo>
                    <a:pt x="1858" y="1394"/>
                  </a:lnTo>
                  <a:lnTo>
                    <a:pt x="3600" y="988"/>
                  </a:lnTo>
                  <a:lnTo>
                    <a:pt x="5399" y="697"/>
                  </a:lnTo>
                  <a:lnTo>
                    <a:pt x="7199" y="523"/>
                  </a:lnTo>
                  <a:lnTo>
                    <a:pt x="7315" y="465"/>
                  </a:lnTo>
                  <a:lnTo>
                    <a:pt x="7373" y="349"/>
                  </a:lnTo>
                  <a:lnTo>
                    <a:pt x="7315" y="233"/>
                  </a:lnTo>
                  <a:lnTo>
                    <a:pt x="7199" y="175"/>
                  </a:lnTo>
                  <a:lnTo>
                    <a:pt x="6270" y="59"/>
                  </a:lnTo>
                  <a:lnTo>
                    <a:pt x="534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2"/>
            <p:cNvSpPr/>
            <p:nvPr/>
          </p:nvSpPr>
          <p:spPr>
            <a:xfrm>
              <a:off x="1307425" y="4990725"/>
              <a:ext cx="490525" cy="329425"/>
            </a:xfrm>
            <a:custGeom>
              <a:rect b="b" l="l" r="r" t="t"/>
              <a:pathLst>
                <a:path extrusionOk="0" h="13177" w="19621">
                  <a:moveTo>
                    <a:pt x="1" y="0"/>
                  </a:moveTo>
                  <a:lnTo>
                    <a:pt x="1" y="232"/>
                  </a:lnTo>
                  <a:lnTo>
                    <a:pt x="1" y="465"/>
                  </a:lnTo>
                  <a:lnTo>
                    <a:pt x="117" y="4934"/>
                  </a:lnTo>
                  <a:lnTo>
                    <a:pt x="291" y="8591"/>
                  </a:lnTo>
                  <a:lnTo>
                    <a:pt x="407" y="9984"/>
                  </a:lnTo>
                  <a:lnTo>
                    <a:pt x="523" y="11145"/>
                  </a:lnTo>
                  <a:lnTo>
                    <a:pt x="697" y="11900"/>
                  </a:lnTo>
                  <a:lnTo>
                    <a:pt x="814" y="12074"/>
                  </a:lnTo>
                  <a:lnTo>
                    <a:pt x="872" y="12248"/>
                  </a:lnTo>
                  <a:lnTo>
                    <a:pt x="1336" y="12364"/>
                  </a:lnTo>
                  <a:lnTo>
                    <a:pt x="2207" y="12480"/>
                  </a:lnTo>
                  <a:lnTo>
                    <a:pt x="5051" y="12713"/>
                  </a:lnTo>
                  <a:lnTo>
                    <a:pt x="9114" y="12887"/>
                  </a:lnTo>
                  <a:lnTo>
                    <a:pt x="13932" y="13061"/>
                  </a:lnTo>
                  <a:lnTo>
                    <a:pt x="19621" y="13177"/>
                  </a:lnTo>
                  <a:lnTo>
                    <a:pt x="9114" y="6153"/>
                  </a:lnTo>
                  <a:lnTo>
                    <a:pt x="3716" y="2554"/>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2"/>
            <p:cNvSpPr/>
            <p:nvPr/>
          </p:nvSpPr>
          <p:spPr>
            <a:xfrm>
              <a:off x="983825" y="1793775"/>
              <a:ext cx="1031800" cy="3199875"/>
            </a:xfrm>
            <a:custGeom>
              <a:rect b="b" l="l" r="r" t="t"/>
              <a:pathLst>
                <a:path extrusionOk="0" h="127995" w="41272">
                  <a:moveTo>
                    <a:pt x="0" y="0"/>
                  </a:moveTo>
                  <a:lnTo>
                    <a:pt x="4992" y="19214"/>
                  </a:lnTo>
                  <a:lnTo>
                    <a:pt x="10971" y="42317"/>
                  </a:lnTo>
                  <a:lnTo>
                    <a:pt x="13061" y="50385"/>
                  </a:lnTo>
                  <a:lnTo>
                    <a:pt x="15615" y="60660"/>
                  </a:lnTo>
                  <a:lnTo>
                    <a:pt x="16486" y="64084"/>
                  </a:lnTo>
                  <a:lnTo>
                    <a:pt x="16892" y="65942"/>
                  </a:lnTo>
                  <a:lnTo>
                    <a:pt x="16892" y="66813"/>
                  </a:lnTo>
                  <a:lnTo>
                    <a:pt x="16718" y="68960"/>
                  </a:lnTo>
                  <a:lnTo>
                    <a:pt x="16195" y="76100"/>
                  </a:lnTo>
                  <a:lnTo>
                    <a:pt x="14454" y="97404"/>
                  </a:lnTo>
                  <a:lnTo>
                    <a:pt x="11842" y="127994"/>
                  </a:lnTo>
                  <a:lnTo>
                    <a:pt x="37905" y="127994"/>
                  </a:lnTo>
                  <a:lnTo>
                    <a:pt x="38602" y="119577"/>
                  </a:lnTo>
                  <a:lnTo>
                    <a:pt x="39240" y="110754"/>
                  </a:lnTo>
                  <a:lnTo>
                    <a:pt x="39937" y="100364"/>
                  </a:lnTo>
                  <a:lnTo>
                    <a:pt x="40575" y="89509"/>
                  </a:lnTo>
                  <a:lnTo>
                    <a:pt x="40807" y="84285"/>
                  </a:lnTo>
                  <a:lnTo>
                    <a:pt x="41040" y="79351"/>
                  </a:lnTo>
                  <a:lnTo>
                    <a:pt x="41214" y="74939"/>
                  </a:lnTo>
                  <a:lnTo>
                    <a:pt x="41272" y="71050"/>
                  </a:lnTo>
                  <a:lnTo>
                    <a:pt x="41214" y="67916"/>
                  </a:lnTo>
                  <a:lnTo>
                    <a:pt x="41156" y="66697"/>
                  </a:lnTo>
                  <a:lnTo>
                    <a:pt x="41098" y="65710"/>
                  </a:lnTo>
                  <a:lnTo>
                    <a:pt x="40865" y="64375"/>
                  </a:lnTo>
                  <a:lnTo>
                    <a:pt x="40517" y="62749"/>
                  </a:lnTo>
                  <a:lnTo>
                    <a:pt x="40053" y="60718"/>
                  </a:lnTo>
                  <a:lnTo>
                    <a:pt x="39472" y="58338"/>
                  </a:lnTo>
                  <a:lnTo>
                    <a:pt x="38021" y="52881"/>
                  </a:lnTo>
                  <a:lnTo>
                    <a:pt x="36280" y="46554"/>
                  </a:lnTo>
                  <a:lnTo>
                    <a:pt x="34306" y="39763"/>
                  </a:lnTo>
                  <a:lnTo>
                    <a:pt x="32216" y="32623"/>
                  </a:lnTo>
                  <a:lnTo>
                    <a:pt x="28037" y="18866"/>
                  </a:lnTo>
                  <a:lnTo>
                    <a:pt x="23858" y="5457"/>
                  </a:lnTo>
                  <a:lnTo>
                    <a:pt x="22174"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2"/>
            <p:cNvSpPr/>
            <p:nvPr/>
          </p:nvSpPr>
          <p:spPr>
            <a:xfrm>
              <a:off x="1316150" y="4877525"/>
              <a:ext cx="589200" cy="13075"/>
            </a:xfrm>
            <a:custGeom>
              <a:rect b="b" l="l" r="r" t="t"/>
              <a:pathLst>
                <a:path extrusionOk="0" h="523" w="23568">
                  <a:moveTo>
                    <a:pt x="8301" y="1"/>
                  </a:moveTo>
                  <a:lnTo>
                    <a:pt x="3135" y="59"/>
                  </a:lnTo>
                  <a:lnTo>
                    <a:pt x="1219" y="117"/>
                  </a:lnTo>
                  <a:lnTo>
                    <a:pt x="58" y="233"/>
                  </a:lnTo>
                  <a:lnTo>
                    <a:pt x="0" y="291"/>
                  </a:lnTo>
                  <a:lnTo>
                    <a:pt x="58" y="291"/>
                  </a:lnTo>
                  <a:lnTo>
                    <a:pt x="1219" y="407"/>
                  </a:lnTo>
                  <a:lnTo>
                    <a:pt x="3135" y="465"/>
                  </a:lnTo>
                  <a:lnTo>
                    <a:pt x="8301" y="523"/>
                  </a:lnTo>
                  <a:lnTo>
                    <a:pt x="16660" y="465"/>
                  </a:lnTo>
                  <a:lnTo>
                    <a:pt x="20084" y="407"/>
                  </a:lnTo>
                  <a:lnTo>
                    <a:pt x="23509" y="291"/>
                  </a:lnTo>
                  <a:lnTo>
                    <a:pt x="23567" y="291"/>
                  </a:lnTo>
                  <a:lnTo>
                    <a:pt x="23509" y="233"/>
                  </a:lnTo>
                  <a:lnTo>
                    <a:pt x="20084" y="117"/>
                  </a:lnTo>
                  <a:lnTo>
                    <a:pt x="16660" y="59"/>
                  </a:lnTo>
                  <a:lnTo>
                    <a:pt x="830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2"/>
            <p:cNvSpPr/>
            <p:nvPr/>
          </p:nvSpPr>
          <p:spPr>
            <a:xfrm>
              <a:off x="1097025" y="1933100"/>
              <a:ext cx="446975" cy="2884950"/>
            </a:xfrm>
            <a:custGeom>
              <a:rect b="b" l="l" r="r" t="t"/>
              <a:pathLst>
                <a:path extrusionOk="0" h="115398" w="17879">
                  <a:moveTo>
                    <a:pt x="58" y="0"/>
                  </a:moveTo>
                  <a:lnTo>
                    <a:pt x="0" y="58"/>
                  </a:lnTo>
                  <a:lnTo>
                    <a:pt x="0" y="406"/>
                  </a:lnTo>
                  <a:lnTo>
                    <a:pt x="174" y="987"/>
                  </a:lnTo>
                  <a:lnTo>
                    <a:pt x="1799" y="6850"/>
                  </a:lnTo>
                  <a:lnTo>
                    <a:pt x="5224" y="18401"/>
                  </a:lnTo>
                  <a:lnTo>
                    <a:pt x="12074" y="41330"/>
                  </a:lnTo>
                  <a:lnTo>
                    <a:pt x="15499" y="52823"/>
                  </a:lnTo>
                  <a:lnTo>
                    <a:pt x="15963" y="54158"/>
                  </a:lnTo>
                  <a:lnTo>
                    <a:pt x="16311" y="55551"/>
                  </a:lnTo>
                  <a:lnTo>
                    <a:pt x="16660" y="56944"/>
                  </a:lnTo>
                  <a:lnTo>
                    <a:pt x="16950" y="58395"/>
                  </a:lnTo>
                  <a:lnTo>
                    <a:pt x="17124" y="59847"/>
                  </a:lnTo>
                  <a:lnTo>
                    <a:pt x="17240" y="61356"/>
                  </a:lnTo>
                  <a:lnTo>
                    <a:pt x="17240" y="62807"/>
                  </a:lnTo>
                  <a:lnTo>
                    <a:pt x="17182" y="64316"/>
                  </a:lnTo>
                  <a:lnTo>
                    <a:pt x="16950" y="67335"/>
                  </a:lnTo>
                  <a:lnTo>
                    <a:pt x="16660" y="70295"/>
                  </a:lnTo>
                  <a:lnTo>
                    <a:pt x="16079" y="76274"/>
                  </a:lnTo>
                  <a:lnTo>
                    <a:pt x="14976" y="88290"/>
                  </a:lnTo>
                  <a:lnTo>
                    <a:pt x="12770" y="112089"/>
                  </a:lnTo>
                  <a:lnTo>
                    <a:pt x="12538" y="115107"/>
                  </a:lnTo>
                  <a:lnTo>
                    <a:pt x="12538" y="115223"/>
                  </a:lnTo>
                  <a:lnTo>
                    <a:pt x="12596" y="115340"/>
                  </a:lnTo>
                  <a:lnTo>
                    <a:pt x="12654" y="115340"/>
                  </a:lnTo>
                  <a:lnTo>
                    <a:pt x="12770" y="115398"/>
                  </a:lnTo>
                  <a:lnTo>
                    <a:pt x="12945" y="115340"/>
                  </a:lnTo>
                  <a:lnTo>
                    <a:pt x="13003" y="115223"/>
                  </a:lnTo>
                  <a:lnTo>
                    <a:pt x="13061" y="115107"/>
                  </a:lnTo>
                  <a:lnTo>
                    <a:pt x="13641" y="109245"/>
                  </a:lnTo>
                  <a:lnTo>
                    <a:pt x="14222" y="103324"/>
                  </a:lnTo>
                  <a:lnTo>
                    <a:pt x="15324" y="91540"/>
                  </a:lnTo>
                  <a:lnTo>
                    <a:pt x="17530" y="68031"/>
                  </a:lnTo>
                  <a:lnTo>
                    <a:pt x="17762" y="65071"/>
                  </a:lnTo>
                  <a:lnTo>
                    <a:pt x="17879" y="63562"/>
                  </a:lnTo>
                  <a:lnTo>
                    <a:pt x="17879" y="62110"/>
                  </a:lnTo>
                  <a:lnTo>
                    <a:pt x="17879" y="60717"/>
                  </a:lnTo>
                  <a:lnTo>
                    <a:pt x="17704" y="59382"/>
                  </a:lnTo>
                  <a:lnTo>
                    <a:pt x="17530" y="57989"/>
                  </a:lnTo>
                  <a:lnTo>
                    <a:pt x="17240" y="56654"/>
                  </a:lnTo>
                  <a:lnTo>
                    <a:pt x="16892" y="55261"/>
                  </a:lnTo>
                  <a:lnTo>
                    <a:pt x="16543" y="53810"/>
                  </a:lnTo>
                  <a:lnTo>
                    <a:pt x="15731" y="51023"/>
                  </a:lnTo>
                  <a:lnTo>
                    <a:pt x="13989" y="45509"/>
                  </a:lnTo>
                  <a:lnTo>
                    <a:pt x="7198" y="22929"/>
                  </a:lnTo>
                  <a:lnTo>
                    <a:pt x="3715" y="11609"/>
                  </a:lnTo>
                  <a:lnTo>
                    <a:pt x="1974" y="5921"/>
                  </a:lnTo>
                  <a:lnTo>
                    <a:pt x="1045" y="3135"/>
                  </a:lnTo>
                  <a:lnTo>
                    <a:pt x="639" y="1741"/>
                  </a:lnTo>
                  <a:lnTo>
                    <a:pt x="232" y="348"/>
                  </a:lnTo>
                  <a:lnTo>
                    <a:pt x="5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2"/>
            <p:cNvSpPr/>
            <p:nvPr/>
          </p:nvSpPr>
          <p:spPr>
            <a:xfrm>
              <a:off x="983825" y="1795225"/>
              <a:ext cx="490525" cy="1258200"/>
            </a:xfrm>
            <a:custGeom>
              <a:rect b="b" l="l" r="r" t="t"/>
              <a:pathLst>
                <a:path extrusionOk="0" h="50328" w="19621">
                  <a:moveTo>
                    <a:pt x="0" y="1"/>
                  </a:moveTo>
                  <a:lnTo>
                    <a:pt x="4644" y="17821"/>
                  </a:lnTo>
                  <a:lnTo>
                    <a:pt x="8882" y="34190"/>
                  </a:lnTo>
                  <a:lnTo>
                    <a:pt x="13003" y="50327"/>
                  </a:lnTo>
                  <a:lnTo>
                    <a:pt x="16544" y="23568"/>
                  </a:lnTo>
                  <a:lnTo>
                    <a:pt x="1962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2"/>
            <p:cNvSpPr/>
            <p:nvPr/>
          </p:nvSpPr>
          <p:spPr>
            <a:xfrm>
              <a:off x="613775" y="4417500"/>
              <a:ext cx="1011500" cy="915725"/>
            </a:xfrm>
            <a:custGeom>
              <a:rect b="b" l="l" r="r" t="t"/>
              <a:pathLst>
                <a:path extrusionOk="0" h="36629" w="40460">
                  <a:moveTo>
                    <a:pt x="581" y="1"/>
                  </a:moveTo>
                  <a:lnTo>
                    <a:pt x="465" y="1626"/>
                  </a:lnTo>
                  <a:lnTo>
                    <a:pt x="233" y="5921"/>
                  </a:lnTo>
                  <a:lnTo>
                    <a:pt x="116" y="8766"/>
                  </a:lnTo>
                  <a:lnTo>
                    <a:pt x="58" y="11958"/>
                  </a:lnTo>
                  <a:lnTo>
                    <a:pt x="0" y="15325"/>
                  </a:lnTo>
                  <a:lnTo>
                    <a:pt x="0" y="18808"/>
                  </a:lnTo>
                  <a:lnTo>
                    <a:pt x="0" y="19388"/>
                  </a:lnTo>
                  <a:lnTo>
                    <a:pt x="58" y="23394"/>
                  </a:lnTo>
                  <a:lnTo>
                    <a:pt x="58" y="23626"/>
                  </a:lnTo>
                  <a:lnTo>
                    <a:pt x="174" y="28153"/>
                  </a:lnTo>
                  <a:lnTo>
                    <a:pt x="349" y="31927"/>
                  </a:lnTo>
                  <a:lnTo>
                    <a:pt x="465" y="33378"/>
                  </a:lnTo>
                  <a:lnTo>
                    <a:pt x="639" y="34539"/>
                  </a:lnTo>
                  <a:lnTo>
                    <a:pt x="755" y="35293"/>
                  </a:lnTo>
                  <a:lnTo>
                    <a:pt x="871" y="35525"/>
                  </a:lnTo>
                  <a:lnTo>
                    <a:pt x="987" y="35642"/>
                  </a:lnTo>
                  <a:lnTo>
                    <a:pt x="1219" y="35700"/>
                  </a:lnTo>
                  <a:lnTo>
                    <a:pt x="1626" y="35816"/>
                  </a:lnTo>
                  <a:lnTo>
                    <a:pt x="2961" y="35932"/>
                  </a:lnTo>
                  <a:lnTo>
                    <a:pt x="4934" y="36106"/>
                  </a:lnTo>
                  <a:lnTo>
                    <a:pt x="7430" y="36222"/>
                  </a:lnTo>
                  <a:lnTo>
                    <a:pt x="13525" y="36396"/>
                  </a:lnTo>
                  <a:lnTo>
                    <a:pt x="20433" y="36512"/>
                  </a:lnTo>
                  <a:lnTo>
                    <a:pt x="27341" y="36628"/>
                  </a:lnTo>
                  <a:lnTo>
                    <a:pt x="33435" y="36628"/>
                  </a:lnTo>
                  <a:lnTo>
                    <a:pt x="37905" y="36570"/>
                  </a:lnTo>
                  <a:lnTo>
                    <a:pt x="39240" y="36512"/>
                  </a:lnTo>
                  <a:lnTo>
                    <a:pt x="39879" y="36454"/>
                  </a:lnTo>
                  <a:lnTo>
                    <a:pt x="40053" y="36338"/>
                  </a:lnTo>
                  <a:lnTo>
                    <a:pt x="40227" y="36164"/>
                  </a:lnTo>
                  <a:lnTo>
                    <a:pt x="40343" y="35932"/>
                  </a:lnTo>
                  <a:lnTo>
                    <a:pt x="40401" y="35642"/>
                  </a:lnTo>
                  <a:lnTo>
                    <a:pt x="40459" y="35293"/>
                  </a:lnTo>
                  <a:lnTo>
                    <a:pt x="40401" y="34945"/>
                  </a:lnTo>
                  <a:lnTo>
                    <a:pt x="40285" y="34132"/>
                  </a:lnTo>
                  <a:lnTo>
                    <a:pt x="39995" y="33262"/>
                  </a:lnTo>
                  <a:lnTo>
                    <a:pt x="39646" y="32449"/>
                  </a:lnTo>
                  <a:lnTo>
                    <a:pt x="39182" y="31752"/>
                  </a:lnTo>
                  <a:lnTo>
                    <a:pt x="38950" y="31462"/>
                  </a:lnTo>
                  <a:lnTo>
                    <a:pt x="38718" y="31230"/>
                  </a:lnTo>
                  <a:lnTo>
                    <a:pt x="38311" y="30940"/>
                  </a:lnTo>
                  <a:lnTo>
                    <a:pt x="37673" y="30591"/>
                  </a:lnTo>
                  <a:lnTo>
                    <a:pt x="35757" y="29605"/>
                  </a:lnTo>
                  <a:lnTo>
                    <a:pt x="33261" y="28386"/>
                  </a:lnTo>
                  <a:lnTo>
                    <a:pt x="30591" y="27051"/>
                  </a:lnTo>
                  <a:lnTo>
                    <a:pt x="25657" y="24787"/>
                  </a:lnTo>
                  <a:lnTo>
                    <a:pt x="23509" y="23742"/>
                  </a:lnTo>
                  <a:lnTo>
                    <a:pt x="23509" y="23394"/>
                  </a:lnTo>
                  <a:lnTo>
                    <a:pt x="23626" y="19504"/>
                  </a:lnTo>
                  <a:lnTo>
                    <a:pt x="23626" y="18750"/>
                  </a:lnTo>
                  <a:lnTo>
                    <a:pt x="24264" y="117"/>
                  </a:lnTo>
                  <a:lnTo>
                    <a:pt x="581"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2"/>
            <p:cNvSpPr/>
            <p:nvPr/>
          </p:nvSpPr>
          <p:spPr>
            <a:xfrm>
              <a:off x="613775" y="4887675"/>
              <a:ext cx="1010050" cy="445550"/>
            </a:xfrm>
            <a:custGeom>
              <a:rect b="b" l="l" r="r" t="t"/>
              <a:pathLst>
                <a:path extrusionOk="0" h="17822" w="40402">
                  <a:moveTo>
                    <a:pt x="0" y="1"/>
                  </a:moveTo>
                  <a:lnTo>
                    <a:pt x="0" y="581"/>
                  </a:lnTo>
                  <a:lnTo>
                    <a:pt x="58" y="4587"/>
                  </a:lnTo>
                  <a:lnTo>
                    <a:pt x="58" y="4819"/>
                  </a:lnTo>
                  <a:lnTo>
                    <a:pt x="174" y="9346"/>
                  </a:lnTo>
                  <a:lnTo>
                    <a:pt x="349" y="13120"/>
                  </a:lnTo>
                  <a:lnTo>
                    <a:pt x="465" y="14571"/>
                  </a:lnTo>
                  <a:lnTo>
                    <a:pt x="639" y="15732"/>
                  </a:lnTo>
                  <a:lnTo>
                    <a:pt x="755" y="16486"/>
                  </a:lnTo>
                  <a:lnTo>
                    <a:pt x="871" y="16718"/>
                  </a:lnTo>
                  <a:lnTo>
                    <a:pt x="987" y="16835"/>
                  </a:lnTo>
                  <a:lnTo>
                    <a:pt x="1219" y="16893"/>
                  </a:lnTo>
                  <a:lnTo>
                    <a:pt x="1626" y="17009"/>
                  </a:lnTo>
                  <a:lnTo>
                    <a:pt x="2961" y="17125"/>
                  </a:lnTo>
                  <a:lnTo>
                    <a:pt x="4934" y="17299"/>
                  </a:lnTo>
                  <a:lnTo>
                    <a:pt x="7430" y="17415"/>
                  </a:lnTo>
                  <a:lnTo>
                    <a:pt x="13525" y="17589"/>
                  </a:lnTo>
                  <a:lnTo>
                    <a:pt x="20433" y="17705"/>
                  </a:lnTo>
                  <a:lnTo>
                    <a:pt x="27341" y="17821"/>
                  </a:lnTo>
                  <a:lnTo>
                    <a:pt x="33435" y="17821"/>
                  </a:lnTo>
                  <a:lnTo>
                    <a:pt x="37905" y="17763"/>
                  </a:lnTo>
                  <a:lnTo>
                    <a:pt x="39240" y="17705"/>
                  </a:lnTo>
                  <a:lnTo>
                    <a:pt x="39879" y="17647"/>
                  </a:lnTo>
                  <a:lnTo>
                    <a:pt x="40053" y="17531"/>
                  </a:lnTo>
                  <a:lnTo>
                    <a:pt x="40227" y="17357"/>
                  </a:lnTo>
                  <a:lnTo>
                    <a:pt x="40343" y="17125"/>
                  </a:lnTo>
                  <a:lnTo>
                    <a:pt x="40401" y="16835"/>
                  </a:lnTo>
                  <a:lnTo>
                    <a:pt x="40401" y="16486"/>
                  </a:lnTo>
                  <a:lnTo>
                    <a:pt x="40401" y="16138"/>
                  </a:lnTo>
                  <a:lnTo>
                    <a:pt x="40285" y="15325"/>
                  </a:lnTo>
                  <a:lnTo>
                    <a:pt x="39995" y="14513"/>
                  </a:lnTo>
                  <a:lnTo>
                    <a:pt x="39646" y="13700"/>
                  </a:lnTo>
                  <a:lnTo>
                    <a:pt x="39182" y="13003"/>
                  </a:lnTo>
                  <a:lnTo>
                    <a:pt x="38950" y="12713"/>
                  </a:lnTo>
                  <a:lnTo>
                    <a:pt x="38660" y="12423"/>
                  </a:lnTo>
                  <a:lnTo>
                    <a:pt x="38253" y="12191"/>
                  </a:lnTo>
                  <a:lnTo>
                    <a:pt x="37615" y="11784"/>
                  </a:lnTo>
                  <a:lnTo>
                    <a:pt x="35699" y="10798"/>
                  </a:lnTo>
                  <a:lnTo>
                    <a:pt x="33261" y="9579"/>
                  </a:lnTo>
                  <a:lnTo>
                    <a:pt x="30533" y="8302"/>
                  </a:lnTo>
                  <a:lnTo>
                    <a:pt x="25657" y="5980"/>
                  </a:lnTo>
                  <a:lnTo>
                    <a:pt x="23451" y="4993"/>
                  </a:lnTo>
                  <a:lnTo>
                    <a:pt x="23451" y="4587"/>
                  </a:lnTo>
                  <a:lnTo>
                    <a:pt x="23626" y="697"/>
                  </a:lnTo>
                  <a:lnTo>
                    <a:pt x="23626"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2"/>
            <p:cNvSpPr/>
            <p:nvPr/>
          </p:nvSpPr>
          <p:spPr>
            <a:xfrm>
              <a:off x="615225" y="5002325"/>
              <a:ext cx="1008600" cy="330900"/>
            </a:xfrm>
            <a:custGeom>
              <a:rect b="b" l="l" r="r" t="t"/>
              <a:pathLst>
                <a:path extrusionOk="0" h="13236" w="40344">
                  <a:moveTo>
                    <a:pt x="0" y="1"/>
                  </a:moveTo>
                  <a:lnTo>
                    <a:pt x="0" y="233"/>
                  </a:lnTo>
                  <a:lnTo>
                    <a:pt x="116" y="4760"/>
                  </a:lnTo>
                  <a:lnTo>
                    <a:pt x="291" y="8534"/>
                  </a:lnTo>
                  <a:lnTo>
                    <a:pt x="407" y="9985"/>
                  </a:lnTo>
                  <a:lnTo>
                    <a:pt x="581" y="11146"/>
                  </a:lnTo>
                  <a:lnTo>
                    <a:pt x="697" y="11900"/>
                  </a:lnTo>
                  <a:lnTo>
                    <a:pt x="813" y="12132"/>
                  </a:lnTo>
                  <a:lnTo>
                    <a:pt x="929" y="12249"/>
                  </a:lnTo>
                  <a:lnTo>
                    <a:pt x="1161" y="12307"/>
                  </a:lnTo>
                  <a:lnTo>
                    <a:pt x="1568" y="12423"/>
                  </a:lnTo>
                  <a:lnTo>
                    <a:pt x="2903" y="12539"/>
                  </a:lnTo>
                  <a:lnTo>
                    <a:pt x="4876" y="12713"/>
                  </a:lnTo>
                  <a:lnTo>
                    <a:pt x="7372" y="12829"/>
                  </a:lnTo>
                  <a:lnTo>
                    <a:pt x="13467" y="13003"/>
                  </a:lnTo>
                  <a:lnTo>
                    <a:pt x="20375" y="13119"/>
                  </a:lnTo>
                  <a:lnTo>
                    <a:pt x="27283" y="13235"/>
                  </a:lnTo>
                  <a:lnTo>
                    <a:pt x="33377" y="13235"/>
                  </a:lnTo>
                  <a:lnTo>
                    <a:pt x="37847" y="13177"/>
                  </a:lnTo>
                  <a:lnTo>
                    <a:pt x="39182" y="13119"/>
                  </a:lnTo>
                  <a:lnTo>
                    <a:pt x="39821" y="13061"/>
                  </a:lnTo>
                  <a:lnTo>
                    <a:pt x="39995" y="12945"/>
                  </a:lnTo>
                  <a:lnTo>
                    <a:pt x="40169" y="12771"/>
                  </a:lnTo>
                  <a:lnTo>
                    <a:pt x="40285" y="12539"/>
                  </a:lnTo>
                  <a:lnTo>
                    <a:pt x="40343" y="12249"/>
                  </a:lnTo>
                  <a:lnTo>
                    <a:pt x="40343" y="11900"/>
                  </a:lnTo>
                  <a:lnTo>
                    <a:pt x="40343" y="11552"/>
                  </a:lnTo>
                  <a:lnTo>
                    <a:pt x="40169" y="10739"/>
                  </a:lnTo>
                  <a:lnTo>
                    <a:pt x="39937" y="9869"/>
                  </a:lnTo>
                  <a:lnTo>
                    <a:pt x="39530" y="9056"/>
                  </a:lnTo>
                  <a:lnTo>
                    <a:pt x="39066" y="8359"/>
                  </a:lnTo>
                  <a:lnTo>
                    <a:pt x="38834" y="8069"/>
                  </a:lnTo>
                  <a:lnTo>
                    <a:pt x="38602" y="7837"/>
                  </a:lnTo>
                  <a:lnTo>
                    <a:pt x="38195" y="7547"/>
                  </a:lnTo>
                  <a:lnTo>
                    <a:pt x="37557" y="7198"/>
                  </a:lnTo>
                  <a:lnTo>
                    <a:pt x="35641" y="6212"/>
                  </a:lnTo>
                  <a:lnTo>
                    <a:pt x="33145" y="4993"/>
                  </a:lnTo>
                  <a:lnTo>
                    <a:pt x="30475" y="3658"/>
                  </a:lnTo>
                  <a:lnTo>
                    <a:pt x="25599" y="1394"/>
                  </a:lnTo>
                  <a:lnTo>
                    <a:pt x="23393" y="349"/>
                  </a:lnTo>
                  <a:lnTo>
                    <a:pt x="23393"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2"/>
            <p:cNvSpPr/>
            <p:nvPr/>
          </p:nvSpPr>
          <p:spPr>
            <a:xfrm>
              <a:off x="679075" y="5285300"/>
              <a:ext cx="924425" cy="11650"/>
            </a:xfrm>
            <a:custGeom>
              <a:rect b="b" l="l" r="r" t="t"/>
              <a:pathLst>
                <a:path extrusionOk="0" h="466" w="36977">
                  <a:moveTo>
                    <a:pt x="7489" y="1"/>
                  </a:moveTo>
                  <a:lnTo>
                    <a:pt x="3077" y="59"/>
                  </a:lnTo>
                  <a:lnTo>
                    <a:pt x="0" y="117"/>
                  </a:lnTo>
                  <a:lnTo>
                    <a:pt x="0" y="175"/>
                  </a:lnTo>
                  <a:lnTo>
                    <a:pt x="3077" y="291"/>
                  </a:lnTo>
                  <a:lnTo>
                    <a:pt x="7489" y="349"/>
                  </a:lnTo>
                  <a:lnTo>
                    <a:pt x="18401" y="465"/>
                  </a:lnTo>
                  <a:lnTo>
                    <a:pt x="29372" y="465"/>
                  </a:lnTo>
                  <a:lnTo>
                    <a:pt x="36860" y="407"/>
                  </a:lnTo>
                  <a:lnTo>
                    <a:pt x="36976" y="407"/>
                  </a:lnTo>
                  <a:lnTo>
                    <a:pt x="36918" y="349"/>
                  </a:lnTo>
                  <a:lnTo>
                    <a:pt x="36860" y="349"/>
                  </a:lnTo>
                  <a:lnTo>
                    <a:pt x="29372" y="175"/>
                  </a:lnTo>
                  <a:lnTo>
                    <a:pt x="18401" y="59"/>
                  </a:lnTo>
                  <a:lnTo>
                    <a:pt x="748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2"/>
            <p:cNvSpPr/>
            <p:nvPr/>
          </p:nvSpPr>
          <p:spPr>
            <a:xfrm>
              <a:off x="1083950" y="4999425"/>
              <a:ext cx="184325" cy="47925"/>
            </a:xfrm>
            <a:custGeom>
              <a:rect b="b" l="l" r="r" t="t"/>
              <a:pathLst>
                <a:path extrusionOk="0" h="1917" w="7373">
                  <a:moveTo>
                    <a:pt x="5341" y="1"/>
                  </a:moveTo>
                  <a:lnTo>
                    <a:pt x="4412" y="59"/>
                  </a:lnTo>
                  <a:lnTo>
                    <a:pt x="3425" y="175"/>
                  </a:lnTo>
                  <a:lnTo>
                    <a:pt x="2497" y="407"/>
                  </a:lnTo>
                  <a:lnTo>
                    <a:pt x="1626" y="755"/>
                  </a:lnTo>
                  <a:lnTo>
                    <a:pt x="1162" y="929"/>
                  </a:lnTo>
                  <a:lnTo>
                    <a:pt x="755" y="1220"/>
                  </a:lnTo>
                  <a:lnTo>
                    <a:pt x="407" y="1452"/>
                  </a:lnTo>
                  <a:lnTo>
                    <a:pt x="59" y="1742"/>
                  </a:lnTo>
                  <a:lnTo>
                    <a:pt x="1" y="1800"/>
                  </a:lnTo>
                  <a:lnTo>
                    <a:pt x="1" y="1858"/>
                  </a:lnTo>
                  <a:lnTo>
                    <a:pt x="59" y="1916"/>
                  </a:lnTo>
                  <a:lnTo>
                    <a:pt x="117" y="1916"/>
                  </a:lnTo>
                  <a:lnTo>
                    <a:pt x="1858" y="1394"/>
                  </a:lnTo>
                  <a:lnTo>
                    <a:pt x="3658" y="1045"/>
                  </a:lnTo>
                  <a:lnTo>
                    <a:pt x="5399" y="697"/>
                  </a:lnTo>
                  <a:lnTo>
                    <a:pt x="7198" y="523"/>
                  </a:lnTo>
                  <a:lnTo>
                    <a:pt x="7315" y="465"/>
                  </a:lnTo>
                  <a:lnTo>
                    <a:pt x="7373" y="349"/>
                  </a:lnTo>
                  <a:lnTo>
                    <a:pt x="7315" y="233"/>
                  </a:lnTo>
                  <a:lnTo>
                    <a:pt x="7256" y="233"/>
                  </a:lnTo>
                  <a:lnTo>
                    <a:pt x="6328" y="59"/>
                  </a:lnTo>
                  <a:lnTo>
                    <a:pt x="534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2"/>
            <p:cNvSpPr/>
            <p:nvPr/>
          </p:nvSpPr>
          <p:spPr>
            <a:xfrm>
              <a:off x="1127500" y="5025550"/>
              <a:ext cx="182850" cy="47900"/>
            </a:xfrm>
            <a:custGeom>
              <a:rect b="b" l="l" r="r" t="t"/>
              <a:pathLst>
                <a:path extrusionOk="0" h="1916" w="7314">
                  <a:moveTo>
                    <a:pt x="5340" y="0"/>
                  </a:moveTo>
                  <a:lnTo>
                    <a:pt x="4354" y="58"/>
                  </a:lnTo>
                  <a:lnTo>
                    <a:pt x="3425" y="175"/>
                  </a:lnTo>
                  <a:lnTo>
                    <a:pt x="2496" y="407"/>
                  </a:lnTo>
                  <a:lnTo>
                    <a:pt x="1567" y="755"/>
                  </a:lnTo>
                  <a:lnTo>
                    <a:pt x="1161" y="987"/>
                  </a:lnTo>
                  <a:lnTo>
                    <a:pt x="755" y="1219"/>
                  </a:lnTo>
                  <a:lnTo>
                    <a:pt x="406" y="1510"/>
                  </a:lnTo>
                  <a:lnTo>
                    <a:pt x="0" y="1800"/>
                  </a:lnTo>
                  <a:lnTo>
                    <a:pt x="0" y="1858"/>
                  </a:lnTo>
                  <a:lnTo>
                    <a:pt x="0" y="1916"/>
                  </a:lnTo>
                  <a:lnTo>
                    <a:pt x="116" y="1916"/>
                  </a:lnTo>
                  <a:lnTo>
                    <a:pt x="1858" y="1452"/>
                  </a:lnTo>
                  <a:lnTo>
                    <a:pt x="3657" y="1045"/>
                  </a:lnTo>
                  <a:lnTo>
                    <a:pt x="5398" y="697"/>
                  </a:lnTo>
                  <a:lnTo>
                    <a:pt x="7198" y="523"/>
                  </a:lnTo>
                  <a:lnTo>
                    <a:pt x="7314" y="465"/>
                  </a:lnTo>
                  <a:lnTo>
                    <a:pt x="7314" y="349"/>
                  </a:lnTo>
                  <a:lnTo>
                    <a:pt x="7314" y="233"/>
                  </a:lnTo>
                  <a:lnTo>
                    <a:pt x="7198" y="233"/>
                  </a:lnTo>
                  <a:lnTo>
                    <a:pt x="6327" y="58"/>
                  </a:lnTo>
                  <a:lnTo>
                    <a:pt x="534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2"/>
            <p:cNvSpPr/>
            <p:nvPr/>
          </p:nvSpPr>
          <p:spPr>
            <a:xfrm>
              <a:off x="1171025" y="5053125"/>
              <a:ext cx="184325" cy="46450"/>
            </a:xfrm>
            <a:custGeom>
              <a:rect b="b" l="l" r="r" t="t"/>
              <a:pathLst>
                <a:path extrusionOk="0" h="1858" w="7373">
                  <a:moveTo>
                    <a:pt x="4354" y="0"/>
                  </a:moveTo>
                  <a:lnTo>
                    <a:pt x="3425" y="174"/>
                  </a:lnTo>
                  <a:lnTo>
                    <a:pt x="2438" y="407"/>
                  </a:lnTo>
                  <a:lnTo>
                    <a:pt x="1568" y="697"/>
                  </a:lnTo>
                  <a:lnTo>
                    <a:pt x="1161" y="929"/>
                  </a:lnTo>
                  <a:lnTo>
                    <a:pt x="755" y="1161"/>
                  </a:lnTo>
                  <a:lnTo>
                    <a:pt x="349" y="1451"/>
                  </a:lnTo>
                  <a:lnTo>
                    <a:pt x="0" y="1742"/>
                  </a:lnTo>
                  <a:lnTo>
                    <a:pt x="0" y="1800"/>
                  </a:lnTo>
                  <a:lnTo>
                    <a:pt x="0" y="1858"/>
                  </a:lnTo>
                  <a:lnTo>
                    <a:pt x="117" y="1858"/>
                  </a:lnTo>
                  <a:lnTo>
                    <a:pt x="1858" y="1393"/>
                  </a:lnTo>
                  <a:lnTo>
                    <a:pt x="3599" y="987"/>
                  </a:lnTo>
                  <a:lnTo>
                    <a:pt x="5399" y="697"/>
                  </a:lnTo>
                  <a:lnTo>
                    <a:pt x="7198" y="465"/>
                  </a:lnTo>
                  <a:lnTo>
                    <a:pt x="7314" y="465"/>
                  </a:lnTo>
                  <a:lnTo>
                    <a:pt x="7372" y="349"/>
                  </a:lnTo>
                  <a:lnTo>
                    <a:pt x="7314" y="232"/>
                  </a:lnTo>
                  <a:lnTo>
                    <a:pt x="7198" y="174"/>
                  </a:lnTo>
                  <a:lnTo>
                    <a:pt x="6270" y="58"/>
                  </a:lnTo>
                  <a:lnTo>
                    <a:pt x="534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2"/>
            <p:cNvSpPr/>
            <p:nvPr/>
          </p:nvSpPr>
          <p:spPr>
            <a:xfrm>
              <a:off x="562975" y="1795225"/>
              <a:ext cx="956350" cy="3211475"/>
            </a:xfrm>
            <a:custGeom>
              <a:rect b="b" l="l" r="r" t="t"/>
              <a:pathLst>
                <a:path extrusionOk="0" h="128459" w="38254">
                  <a:moveTo>
                    <a:pt x="8069" y="1"/>
                  </a:moveTo>
                  <a:lnTo>
                    <a:pt x="6966" y="19446"/>
                  </a:lnTo>
                  <a:lnTo>
                    <a:pt x="6154" y="33668"/>
                  </a:lnTo>
                  <a:lnTo>
                    <a:pt x="5399" y="48005"/>
                  </a:lnTo>
                  <a:lnTo>
                    <a:pt x="4877" y="60021"/>
                  </a:lnTo>
                  <a:lnTo>
                    <a:pt x="4703" y="64375"/>
                  </a:lnTo>
                  <a:lnTo>
                    <a:pt x="4703" y="67277"/>
                  </a:lnTo>
                  <a:lnTo>
                    <a:pt x="4644" y="68554"/>
                  </a:lnTo>
                  <a:lnTo>
                    <a:pt x="4470" y="70934"/>
                  </a:lnTo>
                  <a:lnTo>
                    <a:pt x="3948" y="78306"/>
                  </a:lnTo>
                  <a:lnTo>
                    <a:pt x="2323" y="99145"/>
                  </a:lnTo>
                  <a:lnTo>
                    <a:pt x="1" y="128459"/>
                  </a:lnTo>
                  <a:lnTo>
                    <a:pt x="1" y="128459"/>
                  </a:lnTo>
                  <a:lnTo>
                    <a:pt x="26122" y="128343"/>
                  </a:lnTo>
                  <a:lnTo>
                    <a:pt x="26354" y="120158"/>
                  </a:lnTo>
                  <a:lnTo>
                    <a:pt x="26760" y="101351"/>
                  </a:lnTo>
                  <a:lnTo>
                    <a:pt x="26993" y="90728"/>
                  </a:lnTo>
                  <a:lnTo>
                    <a:pt x="27167" y="80802"/>
                  </a:lnTo>
                  <a:lnTo>
                    <a:pt x="27283" y="72617"/>
                  </a:lnTo>
                  <a:lnTo>
                    <a:pt x="27283" y="69483"/>
                  </a:lnTo>
                  <a:lnTo>
                    <a:pt x="27283" y="67277"/>
                  </a:lnTo>
                  <a:lnTo>
                    <a:pt x="27283" y="63794"/>
                  </a:lnTo>
                  <a:lnTo>
                    <a:pt x="27399" y="57815"/>
                  </a:lnTo>
                  <a:lnTo>
                    <a:pt x="27805" y="42317"/>
                  </a:lnTo>
                  <a:lnTo>
                    <a:pt x="28328" y="24264"/>
                  </a:lnTo>
                  <a:lnTo>
                    <a:pt x="29837" y="23335"/>
                  </a:lnTo>
                  <a:lnTo>
                    <a:pt x="31404" y="22523"/>
                  </a:lnTo>
                  <a:lnTo>
                    <a:pt x="33029" y="21710"/>
                  </a:lnTo>
                  <a:lnTo>
                    <a:pt x="34713" y="21014"/>
                  </a:lnTo>
                  <a:lnTo>
                    <a:pt x="35003" y="20027"/>
                  </a:lnTo>
                  <a:lnTo>
                    <a:pt x="35351" y="18982"/>
                  </a:lnTo>
                  <a:lnTo>
                    <a:pt x="35758" y="17357"/>
                  </a:lnTo>
                  <a:lnTo>
                    <a:pt x="36164" y="15731"/>
                  </a:lnTo>
                  <a:lnTo>
                    <a:pt x="36512" y="14106"/>
                  </a:lnTo>
                  <a:lnTo>
                    <a:pt x="36803" y="12481"/>
                  </a:lnTo>
                  <a:lnTo>
                    <a:pt x="37325" y="9288"/>
                  </a:lnTo>
                  <a:lnTo>
                    <a:pt x="37673" y="6328"/>
                  </a:lnTo>
                  <a:lnTo>
                    <a:pt x="37963" y="3774"/>
                  </a:lnTo>
                  <a:lnTo>
                    <a:pt x="38138" y="1742"/>
                  </a:lnTo>
                  <a:lnTo>
                    <a:pt x="38254"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2"/>
            <p:cNvSpPr/>
            <p:nvPr/>
          </p:nvSpPr>
          <p:spPr>
            <a:xfrm>
              <a:off x="606525" y="4884775"/>
              <a:ext cx="587750" cy="11650"/>
            </a:xfrm>
            <a:custGeom>
              <a:rect b="b" l="l" r="r" t="t"/>
              <a:pathLst>
                <a:path extrusionOk="0" h="466" w="23510">
                  <a:moveTo>
                    <a:pt x="8301" y="1"/>
                  </a:moveTo>
                  <a:lnTo>
                    <a:pt x="3135" y="59"/>
                  </a:lnTo>
                  <a:lnTo>
                    <a:pt x="1219" y="117"/>
                  </a:lnTo>
                  <a:lnTo>
                    <a:pt x="58" y="233"/>
                  </a:lnTo>
                  <a:lnTo>
                    <a:pt x="0" y="291"/>
                  </a:lnTo>
                  <a:lnTo>
                    <a:pt x="58" y="291"/>
                  </a:lnTo>
                  <a:lnTo>
                    <a:pt x="1219" y="407"/>
                  </a:lnTo>
                  <a:lnTo>
                    <a:pt x="3135" y="465"/>
                  </a:lnTo>
                  <a:lnTo>
                    <a:pt x="8301" y="465"/>
                  </a:lnTo>
                  <a:lnTo>
                    <a:pt x="16660" y="407"/>
                  </a:lnTo>
                  <a:lnTo>
                    <a:pt x="20084" y="349"/>
                  </a:lnTo>
                  <a:lnTo>
                    <a:pt x="23451" y="233"/>
                  </a:lnTo>
                  <a:lnTo>
                    <a:pt x="23509" y="175"/>
                  </a:lnTo>
                  <a:lnTo>
                    <a:pt x="23509" y="117"/>
                  </a:lnTo>
                  <a:lnTo>
                    <a:pt x="23451" y="117"/>
                  </a:lnTo>
                  <a:lnTo>
                    <a:pt x="2008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2"/>
            <p:cNvSpPr/>
            <p:nvPr/>
          </p:nvSpPr>
          <p:spPr>
            <a:xfrm>
              <a:off x="655850" y="1886650"/>
              <a:ext cx="169825" cy="2882075"/>
            </a:xfrm>
            <a:custGeom>
              <a:rect b="b" l="l" r="r" t="t"/>
              <a:pathLst>
                <a:path extrusionOk="0" h="115283" w="6793">
                  <a:moveTo>
                    <a:pt x="6618" y="0"/>
                  </a:moveTo>
                  <a:lnTo>
                    <a:pt x="6560" y="59"/>
                  </a:lnTo>
                  <a:lnTo>
                    <a:pt x="5805" y="21942"/>
                  </a:lnTo>
                  <a:lnTo>
                    <a:pt x="5399" y="32855"/>
                  </a:lnTo>
                  <a:lnTo>
                    <a:pt x="4935" y="43768"/>
                  </a:lnTo>
                  <a:lnTo>
                    <a:pt x="4412" y="54681"/>
                  </a:lnTo>
                  <a:lnTo>
                    <a:pt x="3774" y="65652"/>
                  </a:lnTo>
                  <a:lnTo>
                    <a:pt x="3019" y="76623"/>
                  </a:lnTo>
                  <a:lnTo>
                    <a:pt x="2207" y="87536"/>
                  </a:lnTo>
                  <a:lnTo>
                    <a:pt x="1684" y="94153"/>
                  </a:lnTo>
                  <a:lnTo>
                    <a:pt x="1162" y="101409"/>
                  </a:lnTo>
                  <a:lnTo>
                    <a:pt x="581" y="108665"/>
                  </a:lnTo>
                  <a:lnTo>
                    <a:pt x="291" y="112089"/>
                  </a:lnTo>
                  <a:lnTo>
                    <a:pt x="1" y="115224"/>
                  </a:lnTo>
                  <a:lnTo>
                    <a:pt x="1" y="115282"/>
                  </a:lnTo>
                  <a:lnTo>
                    <a:pt x="59" y="115224"/>
                  </a:lnTo>
                  <a:lnTo>
                    <a:pt x="755" y="109710"/>
                  </a:lnTo>
                  <a:lnTo>
                    <a:pt x="1336" y="103905"/>
                  </a:lnTo>
                  <a:lnTo>
                    <a:pt x="1858" y="97926"/>
                  </a:lnTo>
                  <a:lnTo>
                    <a:pt x="2381" y="91889"/>
                  </a:lnTo>
                  <a:lnTo>
                    <a:pt x="2845" y="85794"/>
                  </a:lnTo>
                  <a:lnTo>
                    <a:pt x="3251" y="79815"/>
                  </a:lnTo>
                  <a:lnTo>
                    <a:pt x="3948" y="68380"/>
                  </a:lnTo>
                  <a:lnTo>
                    <a:pt x="4586" y="57467"/>
                  </a:lnTo>
                  <a:lnTo>
                    <a:pt x="5167" y="46554"/>
                  </a:lnTo>
                  <a:lnTo>
                    <a:pt x="5631" y="35641"/>
                  </a:lnTo>
                  <a:lnTo>
                    <a:pt x="6038" y="24729"/>
                  </a:lnTo>
                  <a:lnTo>
                    <a:pt x="6386" y="12423"/>
                  </a:lnTo>
                  <a:lnTo>
                    <a:pt x="6792" y="59"/>
                  </a:lnTo>
                  <a:lnTo>
                    <a:pt x="673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2"/>
            <p:cNvSpPr/>
            <p:nvPr/>
          </p:nvSpPr>
          <p:spPr>
            <a:xfrm>
              <a:off x="1269700" y="2303150"/>
              <a:ext cx="193025" cy="101600"/>
            </a:xfrm>
            <a:custGeom>
              <a:rect b="b" l="l" r="r" t="t"/>
              <a:pathLst>
                <a:path extrusionOk="0" h="4064" w="7721">
                  <a:moveTo>
                    <a:pt x="7489" y="0"/>
                  </a:moveTo>
                  <a:lnTo>
                    <a:pt x="5573" y="871"/>
                  </a:lnTo>
                  <a:lnTo>
                    <a:pt x="3716" y="1799"/>
                  </a:lnTo>
                  <a:lnTo>
                    <a:pt x="1858" y="2844"/>
                  </a:lnTo>
                  <a:lnTo>
                    <a:pt x="59" y="3947"/>
                  </a:lnTo>
                  <a:lnTo>
                    <a:pt x="1" y="4005"/>
                  </a:lnTo>
                  <a:lnTo>
                    <a:pt x="59" y="4063"/>
                  </a:lnTo>
                  <a:lnTo>
                    <a:pt x="117" y="4063"/>
                  </a:lnTo>
                  <a:lnTo>
                    <a:pt x="3890" y="2264"/>
                  </a:lnTo>
                  <a:lnTo>
                    <a:pt x="5805" y="1335"/>
                  </a:lnTo>
                  <a:lnTo>
                    <a:pt x="7663" y="348"/>
                  </a:lnTo>
                  <a:lnTo>
                    <a:pt x="7721" y="232"/>
                  </a:lnTo>
                  <a:lnTo>
                    <a:pt x="7721" y="116"/>
                  </a:lnTo>
                  <a:lnTo>
                    <a:pt x="76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2"/>
            <p:cNvSpPr/>
            <p:nvPr/>
          </p:nvSpPr>
          <p:spPr>
            <a:xfrm>
              <a:off x="1340800" y="2078200"/>
              <a:ext cx="121925" cy="285900"/>
            </a:xfrm>
            <a:custGeom>
              <a:rect b="b" l="l" r="r" t="t"/>
              <a:pathLst>
                <a:path extrusionOk="0" h="11436" w="4877">
                  <a:moveTo>
                    <a:pt x="4877" y="1"/>
                  </a:moveTo>
                  <a:lnTo>
                    <a:pt x="4819" y="59"/>
                  </a:lnTo>
                  <a:lnTo>
                    <a:pt x="4529" y="1452"/>
                  </a:lnTo>
                  <a:lnTo>
                    <a:pt x="4238" y="2787"/>
                  </a:lnTo>
                  <a:lnTo>
                    <a:pt x="3948" y="4122"/>
                  </a:lnTo>
                  <a:lnTo>
                    <a:pt x="3658" y="5399"/>
                  </a:lnTo>
                  <a:lnTo>
                    <a:pt x="3484" y="6038"/>
                  </a:lnTo>
                  <a:lnTo>
                    <a:pt x="3194" y="6618"/>
                  </a:lnTo>
                  <a:lnTo>
                    <a:pt x="2845" y="7141"/>
                  </a:lnTo>
                  <a:lnTo>
                    <a:pt x="2439" y="7605"/>
                  </a:lnTo>
                  <a:lnTo>
                    <a:pt x="1916" y="8069"/>
                  </a:lnTo>
                  <a:lnTo>
                    <a:pt x="1336" y="8476"/>
                  </a:lnTo>
                  <a:lnTo>
                    <a:pt x="756" y="8940"/>
                  </a:lnTo>
                  <a:lnTo>
                    <a:pt x="756" y="8940"/>
                  </a:lnTo>
                  <a:lnTo>
                    <a:pt x="814" y="8592"/>
                  </a:lnTo>
                  <a:lnTo>
                    <a:pt x="988" y="7547"/>
                  </a:lnTo>
                  <a:lnTo>
                    <a:pt x="1336" y="5167"/>
                  </a:lnTo>
                  <a:lnTo>
                    <a:pt x="1684" y="2845"/>
                  </a:lnTo>
                  <a:lnTo>
                    <a:pt x="2149" y="581"/>
                  </a:lnTo>
                  <a:lnTo>
                    <a:pt x="2091" y="523"/>
                  </a:lnTo>
                  <a:lnTo>
                    <a:pt x="2033" y="523"/>
                  </a:lnTo>
                  <a:lnTo>
                    <a:pt x="2033" y="581"/>
                  </a:lnTo>
                  <a:lnTo>
                    <a:pt x="1452" y="2787"/>
                  </a:lnTo>
                  <a:lnTo>
                    <a:pt x="872" y="5109"/>
                  </a:lnTo>
                  <a:lnTo>
                    <a:pt x="465" y="7605"/>
                  </a:lnTo>
                  <a:lnTo>
                    <a:pt x="117" y="9811"/>
                  </a:lnTo>
                  <a:lnTo>
                    <a:pt x="59" y="10623"/>
                  </a:lnTo>
                  <a:lnTo>
                    <a:pt x="1" y="11030"/>
                  </a:lnTo>
                  <a:lnTo>
                    <a:pt x="59" y="11436"/>
                  </a:lnTo>
                  <a:lnTo>
                    <a:pt x="175" y="11436"/>
                  </a:lnTo>
                  <a:lnTo>
                    <a:pt x="349" y="11030"/>
                  </a:lnTo>
                  <a:lnTo>
                    <a:pt x="407" y="10623"/>
                  </a:lnTo>
                  <a:lnTo>
                    <a:pt x="581" y="9811"/>
                  </a:lnTo>
                  <a:lnTo>
                    <a:pt x="581" y="9695"/>
                  </a:lnTo>
                  <a:lnTo>
                    <a:pt x="639" y="9520"/>
                  </a:lnTo>
                  <a:lnTo>
                    <a:pt x="1162" y="9172"/>
                  </a:lnTo>
                  <a:lnTo>
                    <a:pt x="1684" y="8766"/>
                  </a:lnTo>
                  <a:lnTo>
                    <a:pt x="2207" y="8359"/>
                  </a:lnTo>
                  <a:lnTo>
                    <a:pt x="2729" y="7953"/>
                  </a:lnTo>
                  <a:lnTo>
                    <a:pt x="3194" y="7489"/>
                  </a:lnTo>
                  <a:lnTo>
                    <a:pt x="3600" y="7024"/>
                  </a:lnTo>
                  <a:lnTo>
                    <a:pt x="3890" y="6444"/>
                  </a:lnTo>
                  <a:lnTo>
                    <a:pt x="4064" y="5863"/>
                  </a:lnTo>
                  <a:lnTo>
                    <a:pt x="4354" y="4586"/>
                  </a:lnTo>
                  <a:lnTo>
                    <a:pt x="4529" y="3251"/>
                  </a:lnTo>
                  <a:lnTo>
                    <a:pt x="4703" y="1626"/>
                  </a:lnTo>
                  <a:lnTo>
                    <a:pt x="4877" y="59"/>
                  </a:lnTo>
                  <a:lnTo>
                    <a:pt x="487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2"/>
            <p:cNvSpPr/>
            <p:nvPr/>
          </p:nvSpPr>
          <p:spPr>
            <a:xfrm>
              <a:off x="1178275" y="676375"/>
              <a:ext cx="1114525" cy="648700"/>
            </a:xfrm>
            <a:custGeom>
              <a:rect b="b" l="l" r="r" t="t"/>
              <a:pathLst>
                <a:path extrusionOk="0" h="25948" w="44581">
                  <a:moveTo>
                    <a:pt x="37557" y="0"/>
                  </a:moveTo>
                  <a:lnTo>
                    <a:pt x="36222" y="58"/>
                  </a:lnTo>
                  <a:lnTo>
                    <a:pt x="34887" y="174"/>
                  </a:lnTo>
                  <a:lnTo>
                    <a:pt x="33668" y="290"/>
                  </a:lnTo>
                  <a:lnTo>
                    <a:pt x="32565" y="407"/>
                  </a:lnTo>
                  <a:lnTo>
                    <a:pt x="31636" y="581"/>
                  </a:lnTo>
                  <a:lnTo>
                    <a:pt x="30882" y="813"/>
                  </a:lnTo>
                  <a:lnTo>
                    <a:pt x="30359" y="1045"/>
                  </a:lnTo>
                  <a:lnTo>
                    <a:pt x="30243" y="1161"/>
                  </a:lnTo>
                  <a:lnTo>
                    <a:pt x="30185" y="1277"/>
                  </a:lnTo>
                  <a:lnTo>
                    <a:pt x="29721" y="2845"/>
                  </a:lnTo>
                  <a:lnTo>
                    <a:pt x="29082" y="4586"/>
                  </a:lnTo>
                  <a:lnTo>
                    <a:pt x="28386" y="6385"/>
                  </a:lnTo>
                  <a:lnTo>
                    <a:pt x="27631" y="8127"/>
                  </a:lnTo>
                  <a:lnTo>
                    <a:pt x="26934" y="9694"/>
                  </a:lnTo>
                  <a:lnTo>
                    <a:pt x="26296" y="10971"/>
                  </a:lnTo>
                  <a:lnTo>
                    <a:pt x="25774" y="11842"/>
                  </a:lnTo>
                  <a:lnTo>
                    <a:pt x="25599" y="12074"/>
                  </a:lnTo>
                  <a:lnTo>
                    <a:pt x="25425" y="12132"/>
                  </a:lnTo>
                  <a:lnTo>
                    <a:pt x="23103" y="12190"/>
                  </a:lnTo>
                  <a:lnTo>
                    <a:pt x="18344" y="12306"/>
                  </a:lnTo>
                  <a:lnTo>
                    <a:pt x="15383" y="12248"/>
                  </a:lnTo>
                  <a:lnTo>
                    <a:pt x="12249" y="12190"/>
                  </a:lnTo>
                  <a:lnTo>
                    <a:pt x="9172" y="12016"/>
                  </a:lnTo>
                  <a:lnTo>
                    <a:pt x="7663" y="11900"/>
                  </a:lnTo>
                  <a:lnTo>
                    <a:pt x="6212" y="11726"/>
                  </a:lnTo>
                  <a:lnTo>
                    <a:pt x="5341" y="11668"/>
                  </a:lnTo>
                  <a:lnTo>
                    <a:pt x="4586" y="11610"/>
                  </a:lnTo>
                  <a:lnTo>
                    <a:pt x="3251" y="11610"/>
                  </a:lnTo>
                  <a:lnTo>
                    <a:pt x="2671" y="11726"/>
                  </a:lnTo>
                  <a:lnTo>
                    <a:pt x="2148" y="11784"/>
                  </a:lnTo>
                  <a:lnTo>
                    <a:pt x="1684" y="11958"/>
                  </a:lnTo>
                  <a:lnTo>
                    <a:pt x="1278" y="12074"/>
                  </a:lnTo>
                  <a:lnTo>
                    <a:pt x="929" y="12306"/>
                  </a:lnTo>
                  <a:lnTo>
                    <a:pt x="639" y="12480"/>
                  </a:lnTo>
                  <a:lnTo>
                    <a:pt x="407" y="12713"/>
                  </a:lnTo>
                  <a:lnTo>
                    <a:pt x="233" y="13003"/>
                  </a:lnTo>
                  <a:lnTo>
                    <a:pt x="117" y="13293"/>
                  </a:lnTo>
                  <a:lnTo>
                    <a:pt x="59" y="13583"/>
                  </a:lnTo>
                  <a:lnTo>
                    <a:pt x="1" y="13873"/>
                  </a:lnTo>
                  <a:lnTo>
                    <a:pt x="1" y="14222"/>
                  </a:lnTo>
                  <a:lnTo>
                    <a:pt x="59" y="14570"/>
                  </a:lnTo>
                  <a:lnTo>
                    <a:pt x="175" y="14918"/>
                  </a:lnTo>
                  <a:lnTo>
                    <a:pt x="465" y="15615"/>
                  </a:lnTo>
                  <a:lnTo>
                    <a:pt x="929" y="16370"/>
                  </a:lnTo>
                  <a:lnTo>
                    <a:pt x="1510" y="17124"/>
                  </a:lnTo>
                  <a:lnTo>
                    <a:pt x="2206" y="17879"/>
                  </a:lnTo>
                  <a:lnTo>
                    <a:pt x="3019" y="18575"/>
                  </a:lnTo>
                  <a:lnTo>
                    <a:pt x="3948" y="19214"/>
                  </a:lnTo>
                  <a:lnTo>
                    <a:pt x="4935" y="19852"/>
                  </a:lnTo>
                  <a:lnTo>
                    <a:pt x="6908" y="20839"/>
                  </a:lnTo>
                  <a:lnTo>
                    <a:pt x="8940" y="21768"/>
                  </a:lnTo>
                  <a:lnTo>
                    <a:pt x="11030" y="22581"/>
                  </a:lnTo>
                  <a:lnTo>
                    <a:pt x="13119" y="23335"/>
                  </a:lnTo>
                  <a:lnTo>
                    <a:pt x="15267" y="23974"/>
                  </a:lnTo>
                  <a:lnTo>
                    <a:pt x="17415" y="24554"/>
                  </a:lnTo>
                  <a:lnTo>
                    <a:pt x="19504" y="25019"/>
                  </a:lnTo>
                  <a:lnTo>
                    <a:pt x="21594" y="25367"/>
                  </a:lnTo>
                  <a:lnTo>
                    <a:pt x="23568" y="25657"/>
                  </a:lnTo>
                  <a:lnTo>
                    <a:pt x="25483" y="25831"/>
                  </a:lnTo>
                  <a:lnTo>
                    <a:pt x="27283" y="25947"/>
                  </a:lnTo>
                  <a:lnTo>
                    <a:pt x="28966" y="25947"/>
                  </a:lnTo>
                  <a:lnTo>
                    <a:pt x="30417" y="25831"/>
                  </a:lnTo>
                  <a:lnTo>
                    <a:pt x="31752" y="25599"/>
                  </a:lnTo>
                  <a:lnTo>
                    <a:pt x="32333" y="25483"/>
                  </a:lnTo>
                  <a:lnTo>
                    <a:pt x="32855" y="25309"/>
                  </a:lnTo>
                  <a:lnTo>
                    <a:pt x="33320" y="25077"/>
                  </a:lnTo>
                  <a:lnTo>
                    <a:pt x="33784" y="24902"/>
                  </a:lnTo>
                  <a:lnTo>
                    <a:pt x="34190" y="24612"/>
                  </a:lnTo>
                  <a:lnTo>
                    <a:pt x="34597" y="24264"/>
                  </a:lnTo>
                  <a:lnTo>
                    <a:pt x="35467" y="23451"/>
                  </a:lnTo>
                  <a:lnTo>
                    <a:pt x="36338" y="22464"/>
                  </a:lnTo>
                  <a:lnTo>
                    <a:pt x="37209" y="21245"/>
                  </a:lnTo>
                  <a:lnTo>
                    <a:pt x="38080" y="19910"/>
                  </a:lnTo>
                  <a:lnTo>
                    <a:pt x="38950" y="18459"/>
                  </a:lnTo>
                  <a:lnTo>
                    <a:pt x="39821" y="16892"/>
                  </a:lnTo>
                  <a:lnTo>
                    <a:pt x="40634" y="15209"/>
                  </a:lnTo>
                  <a:lnTo>
                    <a:pt x="41388" y="13467"/>
                  </a:lnTo>
                  <a:lnTo>
                    <a:pt x="42143" y="11668"/>
                  </a:lnTo>
                  <a:lnTo>
                    <a:pt x="42781" y="9868"/>
                  </a:lnTo>
                  <a:lnTo>
                    <a:pt x="43304" y="8069"/>
                  </a:lnTo>
                  <a:lnTo>
                    <a:pt x="43826" y="6269"/>
                  </a:lnTo>
                  <a:lnTo>
                    <a:pt x="44174" y="4470"/>
                  </a:lnTo>
                  <a:lnTo>
                    <a:pt x="44465" y="2728"/>
                  </a:lnTo>
                  <a:lnTo>
                    <a:pt x="44581" y="1103"/>
                  </a:lnTo>
                  <a:lnTo>
                    <a:pt x="44581" y="929"/>
                  </a:lnTo>
                  <a:lnTo>
                    <a:pt x="44465" y="813"/>
                  </a:lnTo>
                  <a:lnTo>
                    <a:pt x="44291" y="639"/>
                  </a:lnTo>
                  <a:lnTo>
                    <a:pt x="44000" y="523"/>
                  </a:lnTo>
                  <a:lnTo>
                    <a:pt x="43304" y="290"/>
                  </a:lnTo>
                  <a:lnTo>
                    <a:pt x="42433" y="174"/>
                  </a:lnTo>
                  <a:lnTo>
                    <a:pt x="41330" y="58"/>
                  </a:lnTo>
                  <a:lnTo>
                    <a:pt x="40169"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2"/>
            <p:cNvSpPr/>
            <p:nvPr/>
          </p:nvSpPr>
          <p:spPr>
            <a:xfrm>
              <a:off x="1914025" y="358550"/>
              <a:ext cx="397650" cy="442650"/>
            </a:xfrm>
            <a:custGeom>
              <a:rect b="b" l="l" r="r" t="t"/>
              <a:pathLst>
                <a:path extrusionOk="0" h="17706" w="15906">
                  <a:moveTo>
                    <a:pt x="2206" y="1"/>
                  </a:moveTo>
                  <a:lnTo>
                    <a:pt x="1800" y="117"/>
                  </a:lnTo>
                  <a:lnTo>
                    <a:pt x="1452" y="175"/>
                  </a:lnTo>
                  <a:lnTo>
                    <a:pt x="1161" y="349"/>
                  </a:lnTo>
                  <a:lnTo>
                    <a:pt x="929" y="523"/>
                  </a:lnTo>
                  <a:lnTo>
                    <a:pt x="755" y="756"/>
                  </a:lnTo>
                  <a:lnTo>
                    <a:pt x="465" y="1336"/>
                  </a:lnTo>
                  <a:lnTo>
                    <a:pt x="291" y="2091"/>
                  </a:lnTo>
                  <a:lnTo>
                    <a:pt x="175" y="2961"/>
                  </a:lnTo>
                  <a:lnTo>
                    <a:pt x="59" y="3948"/>
                  </a:lnTo>
                  <a:lnTo>
                    <a:pt x="1" y="4993"/>
                  </a:lnTo>
                  <a:lnTo>
                    <a:pt x="1" y="6154"/>
                  </a:lnTo>
                  <a:lnTo>
                    <a:pt x="59" y="8418"/>
                  </a:lnTo>
                  <a:lnTo>
                    <a:pt x="233" y="10682"/>
                  </a:lnTo>
                  <a:lnTo>
                    <a:pt x="523" y="12713"/>
                  </a:lnTo>
                  <a:lnTo>
                    <a:pt x="813" y="14280"/>
                  </a:lnTo>
                  <a:lnTo>
                    <a:pt x="987" y="14861"/>
                  </a:lnTo>
                  <a:lnTo>
                    <a:pt x="1103" y="15267"/>
                  </a:lnTo>
                  <a:lnTo>
                    <a:pt x="1220" y="15383"/>
                  </a:lnTo>
                  <a:lnTo>
                    <a:pt x="1394" y="15558"/>
                  </a:lnTo>
                  <a:lnTo>
                    <a:pt x="1858" y="15848"/>
                  </a:lnTo>
                  <a:lnTo>
                    <a:pt x="2555" y="16138"/>
                  </a:lnTo>
                  <a:lnTo>
                    <a:pt x="3367" y="16428"/>
                  </a:lnTo>
                  <a:lnTo>
                    <a:pt x="4296" y="16660"/>
                  </a:lnTo>
                  <a:lnTo>
                    <a:pt x="5341" y="16951"/>
                  </a:lnTo>
                  <a:lnTo>
                    <a:pt x="6444" y="17183"/>
                  </a:lnTo>
                  <a:lnTo>
                    <a:pt x="7547" y="17357"/>
                  </a:lnTo>
                  <a:lnTo>
                    <a:pt x="8708" y="17531"/>
                  </a:lnTo>
                  <a:lnTo>
                    <a:pt x="9810" y="17647"/>
                  </a:lnTo>
                  <a:lnTo>
                    <a:pt x="10855" y="17705"/>
                  </a:lnTo>
                  <a:lnTo>
                    <a:pt x="12597" y="17705"/>
                  </a:lnTo>
                  <a:lnTo>
                    <a:pt x="13293" y="17589"/>
                  </a:lnTo>
                  <a:lnTo>
                    <a:pt x="13816" y="17415"/>
                  </a:lnTo>
                  <a:lnTo>
                    <a:pt x="13990" y="17299"/>
                  </a:lnTo>
                  <a:lnTo>
                    <a:pt x="14106" y="17183"/>
                  </a:lnTo>
                  <a:lnTo>
                    <a:pt x="14280" y="16835"/>
                  </a:lnTo>
                  <a:lnTo>
                    <a:pt x="14454" y="16428"/>
                  </a:lnTo>
                  <a:lnTo>
                    <a:pt x="14803" y="15267"/>
                  </a:lnTo>
                  <a:lnTo>
                    <a:pt x="15151" y="13816"/>
                  </a:lnTo>
                  <a:lnTo>
                    <a:pt x="15441" y="12249"/>
                  </a:lnTo>
                  <a:lnTo>
                    <a:pt x="15731" y="10565"/>
                  </a:lnTo>
                  <a:lnTo>
                    <a:pt x="15847" y="8940"/>
                  </a:lnTo>
                  <a:lnTo>
                    <a:pt x="15905" y="7489"/>
                  </a:lnTo>
                  <a:lnTo>
                    <a:pt x="15847" y="6792"/>
                  </a:lnTo>
                  <a:lnTo>
                    <a:pt x="15789" y="6212"/>
                  </a:lnTo>
                  <a:lnTo>
                    <a:pt x="15673" y="5922"/>
                  </a:lnTo>
                  <a:lnTo>
                    <a:pt x="15499" y="5573"/>
                  </a:lnTo>
                  <a:lnTo>
                    <a:pt x="15325" y="5283"/>
                  </a:lnTo>
                  <a:lnTo>
                    <a:pt x="15035" y="4935"/>
                  </a:lnTo>
                  <a:lnTo>
                    <a:pt x="14280" y="4296"/>
                  </a:lnTo>
                  <a:lnTo>
                    <a:pt x="13409" y="3658"/>
                  </a:lnTo>
                  <a:lnTo>
                    <a:pt x="12306" y="3019"/>
                  </a:lnTo>
                  <a:lnTo>
                    <a:pt x="11146" y="2381"/>
                  </a:lnTo>
                  <a:lnTo>
                    <a:pt x="9927" y="1800"/>
                  </a:lnTo>
                  <a:lnTo>
                    <a:pt x="8591" y="1278"/>
                  </a:lnTo>
                  <a:lnTo>
                    <a:pt x="7256" y="814"/>
                  </a:lnTo>
                  <a:lnTo>
                    <a:pt x="5979" y="465"/>
                  </a:lnTo>
                  <a:lnTo>
                    <a:pt x="4760" y="175"/>
                  </a:lnTo>
                  <a:lnTo>
                    <a:pt x="3657" y="59"/>
                  </a:lnTo>
                  <a:lnTo>
                    <a:pt x="2613"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2"/>
            <p:cNvSpPr/>
            <p:nvPr/>
          </p:nvSpPr>
          <p:spPr>
            <a:xfrm>
              <a:off x="1879200" y="238125"/>
              <a:ext cx="429575" cy="394725"/>
            </a:xfrm>
            <a:custGeom>
              <a:rect b="b" l="l" r="r" t="t"/>
              <a:pathLst>
                <a:path extrusionOk="0" h="15789" w="17183">
                  <a:moveTo>
                    <a:pt x="4180" y="0"/>
                  </a:moveTo>
                  <a:lnTo>
                    <a:pt x="4006" y="58"/>
                  </a:lnTo>
                  <a:lnTo>
                    <a:pt x="3541" y="290"/>
                  </a:lnTo>
                  <a:lnTo>
                    <a:pt x="3077" y="697"/>
                  </a:lnTo>
                  <a:lnTo>
                    <a:pt x="2554" y="1161"/>
                  </a:lnTo>
                  <a:lnTo>
                    <a:pt x="2090" y="1799"/>
                  </a:lnTo>
                  <a:lnTo>
                    <a:pt x="1684" y="2496"/>
                  </a:lnTo>
                  <a:lnTo>
                    <a:pt x="1277" y="3251"/>
                  </a:lnTo>
                  <a:lnTo>
                    <a:pt x="871" y="4121"/>
                  </a:lnTo>
                  <a:lnTo>
                    <a:pt x="581" y="4934"/>
                  </a:lnTo>
                  <a:lnTo>
                    <a:pt x="291" y="5805"/>
                  </a:lnTo>
                  <a:lnTo>
                    <a:pt x="116" y="6675"/>
                  </a:lnTo>
                  <a:lnTo>
                    <a:pt x="0" y="7546"/>
                  </a:lnTo>
                  <a:lnTo>
                    <a:pt x="0" y="8301"/>
                  </a:lnTo>
                  <a:lnTo>
                    <a:pt x="116" y="9055"/>
                  </a:lnTo>
                  <a:lnTo>
                    <a:pt x="233" y="9404"/>
                  </a:lnTo>
                  <a:lnTo>
                    <a:pt x="349" y="9694"/>
                  </a:lnTo>
                  <a:lnTo>
                    <a:pt x="523" y="9984"/>
                  </a:lnTo>
                  <a:lnTo>
                    <a:pt x="697" y="10216"/>
                  </a:lnTo>
                  <a:lnTo>
                    <a:pt x="871" y="10448"/>
                  </a:lnTo>
                  <a:lnTo>
                    <a:pt x="1103" y="10565"/>
                  </a:lnTo>
                  <a:lnTo>
                    <a:pt x="1277" y="10623"/>
                  </a:lnTo>
                  <a:lnTo>
                    <a:pt x="1452" y="10623"/>
                  </a:lnTo>
                  <a:lnTo>
                    <a:pt x="1626" y="10565"/>
                  </a:lnTo>
                  <a:lnTo>
                    <a:pt x="1742" y="10507"/>
                  </a:lnTo>
                  <a:lnTo>
                    <a:pt x="2032" y="10332"/>
                  </a:lnTo>
                  <a:lnTo>
                    <a:pt x="2264" y="10042"/>
                  </a:lnTo>
                  <a:lnTo>
                    <a:pt x="2438" y="9752"/>
                  </a:lnTo>
                  <a:lnTo>
                    <a:pt x="2613" y="9520"/>
                  </a:lnTo>
                  <a:lnTo>
                    <a:pt x="2554" y="9984"/>
                  </a:lnTo>
                  <a:lnTo>
                    <a:pt x="2496" y="10507"/>
                  </a:lnTo>
                  <a:lnTo>
                    <a:pt x="2554" y="11145"/>
                  </a:lnTo>
                  <a:lnTo>
                    <a:pt x="2613" y="11784"/>
                  </a:lnTo>
                  <a:lnTo>
                    <a:pt x="2845" y="12422"/>
                  </a:lnTo>
                  <a:lnTo>
                    <a:pt x="2961" y="12712"/>
                  </a:lnTo>
                  <a:lnTo>
                    <a:pt x="3193" y="13003"/>
                  </a:lnTo>
                  <a:lnTo>
                    <a:pt x="3425" y="13235"/>
                  </a:lnTo>
                  <a:lnTo>
                    <a:pt x="3657" y="13409"/>
                  </a:lnTo>
                  <a:lnTo>
                    <a:pt x="3948" y="13525"/>
                  </a:lnTo>
                  <a:lnTo>
                    <a:pt x="4238" y="13583"/>
                  </a:lnTo>
                  <a:lnTo>
                    <a:pt x="4470" y="13525"/>
                  </a:lnTo>
                  <a:lnTo>
                    <a:pt x="4702" y="13467"/>
                  </a:lnTo>
                  <a:lnTo>
                    <a:pt x="4934" y="13409"/>
                  </a:lnTo>
                  <a:lnTo>
                    <a:pt x="5109" y="13235"/>
                  </a:lnTo>
                  <a:lnTo>
                    <a:pt x="5457" y="12886"/>
                  </a:lnTo>
                  <a:lnTo>
                    <a:pt x="5747" y="12480"/>
                  </a:lnTo>
                  <a:lnTo>
                    <a:pt x="5979" y="12074"/>
                  </a:lnTo>
                  <a:lnTo>
                    <a:pt x="6153" y="11609"/>
                  </a:lnTo>
                  <a:lnTo>
                    <a:pt x="6153" y="12190"/>
                  </a:lnTo>
                  <a:lnTo>
                    <a:pt x="6095" y="12712"/>
                  </a:lnTo>
                  <a:lnTo>
                    <a:pt x="6153" y="13293"/>
                  </a:lnTo>
                  <a:lnTo>
                    <a:pt x="6269" y="13873"/>
                  </a:lnTo>
                  <a:lnTo>
                    <a:pt x="6386" y="14163"/>
                  </a:lnTo>
                  <a:lnTo>
                    <a:pt x="6502" y="14454"/>
                  </a:lnTo>
                  <a:lnTo>
                    <a:pt x="6676" y="14744"/>
                  </a:lnTo>
                  <a:lnTo>
                    <a:pt x="6908" y="14976"/>
                  </a:lnTo>
                  <a:lnTo>
                    <a:pt x="7140" y="15150"/>
                  </a:lnTo>
                  <a:lnTo>
                    <a:pt x="7430" y="15324"/>
                  </a:lnTo>
                  <a:lnTo>
                    <a:pt x="7721" y="15382"/>
                  </a:lnTo>
                  <a:lnTo>
                    <a:pt x="8011" y="15441"/>
                  </a:lnTo>
                  <a:lnTo>
                    <a:pt x="8243" y="15382"/>
                  </a:lnTo>
                  <a:lnTo>
                    <a:pt x="8475" y="15266"/>
                  </a:lnTo>
                  <a:lnTo>
                    <a:pt x="8707" y="15150"/>
                  </a:lnTo>
                  <a:lnTo>
                    <a:pt x="8882" y="14976"/>
                  </a:lnTo>
                  <a:lnTo>
                    <a:pt x="9172" y="14628"/>
                  </a:lnTo>
                  <a:lnTo>
                    <a:pt x="9404" y="14163"/>
                  </a:lnTo>
                  <a:lnTo>
                    <a:pt x="9578" y="13757"/>
                  </a:lnTo>
                  <a:lnTo>
                    <a:pt x="9694" y="13293"/>
                  </a:lnTo>
                  <a:lnTo>
                    <a:pt x="9752" y="13699"/>
                  </a:lnTo>
                  <a:lnTo>
                    <a:pt x="9868" y="14105"/>
                  </a:lnTo>
                  <a:lnTo>
                    <a:pt x="10043" y="14512"/>
                  </a:lnTo>
                  <a:lnTo>
                    <a:pt x="10275" y="14918"/>
                  </a:lnTo>
                  <a:lnTo>
                    <a:pt x="10623" y="15324"/>
                  </a:lnTo>
                  <a:lnTo>
                    <a:pt x="10797" y="15499"/>
                  </a:lnTo>
                  <a:lnTo>
                    <a:pt x="10971" y="15615"/>
                  </a:lnTo>
                  <a:lnTo>
                    <a:pt x="11203" y="15731"/>
                  </a:lnTo>
                  <a:lnTo>
                    <a:pt x="11436" y="15789"/>
                  </a:lnTo>
                  <a:lnTo>
                    <a:pt x="11900" y="15789"/>
                  </a:lnTo>
                  <a:lnTo>
                    <a:pt x="12190" y="15673"/>
                  </a:lnTo>
                  <a:lnTo>
                    <a:pt x="12481" y="15441"/>
                  </a:lnTo>
                  <a:lnTo>
                    <a:pt x="12713" y="15150"/>
                  </a:lnTo>
                  <a:lnTo>
                    <a:pt x="12945" y="14744"/>
                  </a:lnTo>
                  <a:lnTo>
                    <a:pt x="13061" y="14280"/>
                  </a:lnTo>
                  <a:lnTo>
                    <a:pt x="13293" y="13235"/>
                  </a:lnTo>
                  <a:lnTo>
                    <a:pt x="13467" y="12074"/>
                  </a:lnTo>
                  <a:lnTo>
                    <a:pt x="13641" y="10913"/>
                  </a:lnTo>
                  <a:lnTo>
                    <a:pt x="13758" y="10390"/>
                  </a:lnTo>
                  <a:lnTo>
                    <a:pt x="13932" y="9926"/>
                  </a:lnTo>
                  <a:lnTo>
                    <a:pt x="14106" y="9520"/>
                  </a:lnTo>
                  <a:lnTo>
                    <a:pt x="14280" y="9171"/>
                  </a:lnTo>
                  <a:lnTo>
                    <a:pt x="15731" y="10100"/>
                  </a:lnTo>
                  <a:lnTo>
                    <a:pt x="17182" y="11029"/>
                  </a:lnTo>
                  <a:lnTo>
                    <a:pt x="17182" y="10797"/>
                  </a:lnTo>
                  <a:lnTo>
                    <a:pt x="17066" y="10216"/>
                  </a:lnTo>
                  <a:lnTo>
                    <a:pt x="16892" y="9288"/>
                  </a:lnTo>
                  <a:lnTo>
                    <a:pt x="16660" y="8243"/>
                  </a:lnTo>
                  <a:lnTo>
                    <a:pt x="16254" y="7082"/>
                  </a:lnTo>
                  <a:lnTo>
                    <a:pt x="16021" y="6501"/>
                  </a:lnTo>
                  <a:lnTo>
                    <a:pt x="15789" y="5979"/>
                  </a:lnTo>
                  <a:lnTo>
                    <a:pt x="15499" y="5456"/>
                  </a:lnTo>
                  <a:lnTo>
                    <a:pt x="15151" y="4992"/>
                  </a:lnTo>
                  <a:lnTo>
                    <a:pt x="14802" y="4586"/>
                  </a:lnTo>
                  <a:lnTo>
                    <a:pt x="14454" y="4237"/>
                  </a:lnTo>
                  <a:lnTo>
                    <a:pt x="14164" y="4121"/>
                  </a:lnTo>
                  <a:lnTo>
                    <a:pt x="13932" y="4005"/>
                  </a:lnTo>
                  <a:lnTo>
                    <a:pt x="13641" y="3947"/>
                  </a:lnTo>
                  <a:lnTo>
                    <a:pt x="13061" y="3947"/>
                  </a:lnTo>
                  <a:lnTo>
                    <a:pt x="12829" y="4063"/>
                  </a:lnTo>
                  <a:lnTo>
                    <a:pt x="12539" y="4179"/>
                  </a:lnTo>
                  <a:lnTo>
                    <a:pt x="12306" y="4354"/>
                  </a:lnTo>
                  <a:lnTo>
                    <a:pt x="12306" y="4063"/>
                  </a:lnTo>
                  <a:lnTo>
                    <a:pt x="12248" y="3773"/>
                  </a:lnTo>
                  <a:lnTo>
                    <a:pt x="12132" y="3425"/>
                  </a:lnTo>
                  <a:lnTo>
                    <a:pt x="12016" y="3018"/>
                  </a:lnTo>
                  <a:lnTo>
                    <a:pt x="11784" y="2670"/>
                  </a:lnTo>
                  <a:lnTo>
                    <a:pt x="11436" y="2322"/>
                  </a:lnTo>
                  <a:lnTo>
                    <a:pt x="11262" y="2148"/>
                  </a:lnTo>
                  <a:lnTo>
                    <a:pt x="11029" y="2032"/>
                  </a:lnTo>
                  <a:lnTo>
                    <a:pt x="10739" y="1974"/>
                  </a:lnTo>
                  <a:lnTo>
                    <a:pt x="10449" y="2032"/>
                  </a:lnTo>
                  <a:lnTo>
                    <a:pt x="10159" y="2090"/>
                  </a:lnTo>
                  <a:lnTo>
                    <a:pt x="9868" y="2206"/>
                  </a:lnTo>
                  <a:lnTo>
                    <a:pt x="9462" y="2438"/>
                  </a:lnTo>
                  <a:lnTo>
                    <a:pt x="9288" y="2554"/>
                  </a:lnTo>
                  <a:lnTo>
                    <a:pt x="9230" y="2264"/>
                  </a:lnTo>
                  <a:lnTo>
                    <a:pt x="9172" y="2032"/>
                  </a:lnTo>
                  <a:lnTo>
                    <a:pt x="9056" y="1741"/>
                  </a:lnTo>
                  <a:lnTo>
                    <a:pt x="8882" y="1509"/>
                  </a:lnTo>
                  <a:lnTo>
                    <a:pt x="8707" y="1277"/>
                  </a:lnTo>
                  <a:lnTo>
                    <a:pt x="8533" y="1103"/>
                  </a:lnTo>
                  <a:lnTo>
                    <a:pt x="8301" y="929"/>
                  </a:lnTo>
                  <a:lnTo>
                    <a:pt x="8011" y="813"/>
                  </a:lnTo>
                  <a:lnTo>
                    <a:pt x="7663" y="697"/>
                  </a:lnTo>
                  <a:lnTo>
                    <a:pt x="7314" y="697"/>
                  </a:lnTo>
                  <a:lnTo>
                    <a:pt x="7024" y="813"/>
                  </a:lnTo>
                  <a:lnTo>
                    <a:pt x="6734" y="929"/>
                  </a:lnTo>
                  <a:lnTo>
                    <a:pt x="6328" y="1161"/>
                  </a:lnTo>
                  <a:lnTo>
                    <a:pt x="6153" y="1335"/>
                  </a:lnTo>
                  <a:lnTo>
                    <a:pt x="6037" y="1103"/>
                  </a:lnTo>
                  <a:lnTo>
                    <a:pt x="5689" y="697"/>
                  </a:lnTo>
                  <a:lnTo>
                    <a:pt x="5457" y="406"/>
                  </a:lnTo>
                  <a:lnTo>
                    <a:pt x="5167" y="232"/>
                  </a:lnTo>
                  <a:lnTo>
                    <a:pt x="4818" y="58"/>
                  </a:lnTo>
                  <a:lnTo>
                    <a:pt x="4412"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2"/>
            <p:cNvSpPr/>
            <p:nvPr/>
          </p:nvSpPr>
          <p:spPr>
            <a:xfrm>
              <a:off x="1943050" y="272950"/>
              <a:ext cx="85650" cy="208975"/>
            </a:xfrm>
            <a:custGeom>
              <a:rect b="b" l="l" r="r" t="t"/>
              <a:pathLst>
                <a:path extrusionOk="0" h="8359" w="3426">
                  <a:moveTo>
                    <a:pt x="3425" y="0"/>
                  </a:moveTo>
                  <a:lnTo>
                    <a:pt x="2729" y="929"/>
                  </a:lnTo>
                  <a:lnTo>
                    <a:pt x="2090" y="1858"/>
                  </a:lnTo>
                  <a:lnTo>
                    <a:pt x="1568" y="2844"/>
                  </a:lnTo>
                  <a:lnTo>
                    <a:pt x="1103" y="3831"/>
                  </a:lnTo>
                  <a:lnTo>
                    <a:pt x="697" y="4934"/>
                  </a:lnTo>
                  <a:lnTo>
                    <a:pt x="349" y="5979"/>
                  </a:lnTo>
                  <a:lnTo>
                    <a:pt x="117" y="7082"/>
                  </a:lnTo>
                  <a:lnTo>
                    <a:pt x="0" y="8243"/>
                  </a:lnTo>
                  <a:lnTo>
                    <a:pt x="0" y="8301"/>
                  </a:lnTo>
                  <a:lnTo>
                    <a:pt x="59" y="8359"/>
                  </a:lnTo>
                  <a:lnTo>
                    <a:pt x="117" y="8359"/>
                  </a:lnTo>
                  <a:lnTo>
                    <a:pt x="175" y="8301"/>
                  </a:lnTo>
                  <a:lnTo>
                    <a:pt x="465" y="7198"/>
                  </a:lnTo>
                  <a:lnTo>
                    <a:pt x="755" y="6153"/>
                  </a:lnTo>
                  <a:lnTo>
                    <a:pt x="1103" y="5050"/>
                  </a:lnTo>
                  <a:lnTo>
                    <a:pt x="1510" y="4005"/>
                  </a:lnTo>
                  <a:lnTo>
                    <a:pt x="1916" y="3019"/>
                  </a:lnTo>
                  <a:lnTo>
                    <a:pt x="2380" y="1974"/>
                  </a:lnTo>
                  <a:lnTo>
                    <a:pt x="2903" y="987"/>
                  </a:lnTo>
                  <a:lnTo>
                    <a:pt x="342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2"/>
            <p:cNvSpPr/>
            <p:nvPr/>
          </p:nvSpPr>
          <p:spPr>
            <a:xfrm>
              <a:off x="2030125" y="300525"/>
              <a:ext cx="81275" cy="233650"/>
            </a:xfrm>
            <a:custGeom>
              <a:rect b="b" l="l" r="r" t="t"/>
              <a:pathLst>
                <a:path extrusionOk="0" h="9346" w="3251">
                  <a:moveTo>
                    <a:pt x="3193" y="0"/>
                  </a:moveTo>
                  <a:lnTo>
                    <a:pt x="2438" y="1045"/>
                  </a:lnTo>
                  <a:lnTo>
                    <a:pt x="1742" y="2090"/>
                  </a:lnTo>
                  <a:lnTo>
                    <a:pt x="1219" y="3193"/>
                  </a:lnTo>
                  <a:lnTo>
                    <a:pt x="755" y="4354"/>
                  </a:lnTo>
                  <a:lnTo>
                    <a:pt x="407" y="5514"/>
                  </a:lnTo>
                  <a:lnTo>
                    <a:pt x="174" y="6733"/>
                  </a:lnTo>
                  <a:lnTo>
                    <a:pt x="0" y="7952"/>
                  </a:lnTo>
                  <a:lnTo>
                    <a:pt x="0" y="9230"/>
                  </a:lnTo>
                  <a:lnTo>
                    <a:pt x="0" y="9288"/>
                  </a:lnTo>
                  <a:lnTo>
                    <a:pt x="58" y="9346"/>
                  </a:lnTo>
                  <a:lnTo>
                    <a:pt x="116" y="9346"/>
                  </a:lnTo>
                  <a:lnTo>
                    <a:pt x="116" y="9288"/>
                  </a:lnTo>
                  <a:lnTo>
                    <a:pt x="232" y="8359"/>
                  </a:lnTo>
                  <a:lnTo>
                    <a:pt x="465" y="7198"/>
                  </a:lnTo>
                  <a:lnTo>
                    <a:pt x="755" y="5979"/>
                  </a:lnTo>
                  <a:lnTo>
                    <a:pt x="1161" y="4702"/>
                  </a:lnTo>
                  <a:lnTo>
                    <a:pt x="1626" y="3425"/>
                  </a:lnTo>
                  <a:lnTo>
                    <a:pt x="2148" y="2148"/>
                  </a:lnTo>
                  <a:lnTo>
                    <a:pt x="2670" y="987"/>
                  </a:lnTo>
                  <a:lnTo>
                    <a:pt x="325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2"/>
            <p:cNvSpPr/>
            <p:nvPr/>
          </p:nvSpPr>
          <p:spPr>
            <a:xfrm>
              <a:off x="2115750" y="346950"/>
              <a:ext cx="68225" cy="230775"/>
            </a:xfrm>
            <a:custGeom>
              <a:rect b="b" l="l" r="r" t="t"/>
              <a:pathLst>
                <a:path extrusionOk="0" h="9231" w="2729">
                  <a:moveTo>
                    <a:pt x="2728" y="1"/>
                  </a:moveTo>
                  <a:lnTo>
                    <a:pt x="2670" y="59"/>
                  </a:lnTo>
                  <a:lnTo>
                    <a:pt x="2264" y="581"/>
                  </a:lnTo>
                  <a:lnTo>
                    <a:pt x="1916" y="1103"/>
                  </a:lnTo>
                  <a:lnTo>
                    <a:pt x="1277" y="2264"/>
                  </a:lnTo>
                  <a:lnTo>
                    <a:pt x="755" y="3483"/>
                  </a:lnTo>
                  <a:lnTo>
                    <a:pt x="581" y="4122"/>
                  </a:lnTo>
                  <a:lnTo>
                    <a:pt x="348" y="4760"/>
                  </a:lnTo>
                  <a:lnTo>
                    <a:pt x="232" y="5283"/>
                  </a:lnTo>
                  <a:lnTo>
                    <a:pt x="116" y="5863"/>
                  </a:lnTo>
                  <a:lnTo>
                    <a:pt x="58" y="6386"/>
                  </a:lnTo>
                  <a:lnTo>
                    <a:pt x="0" y="6966"/>
                  </a:lnTo>
                  <a:lnTo>
                    <a:pt x="0" y="7489"/>
                  </a:lnTo>
                  <a:lnTo>
                    <a:pt x="0" y="8069"/>
                  </a:lnTo>
                  <a:lnTo>
                    <a:pt x="58" y="8650"/>
                  </a:lnTo>
                  <a:lnTo>
                    <a:pt x="174" y="9172"/>
                  </a:lnTo>
                  <a:lnTo>
                    <a:pt x="232" y="9230"/>
                  </a:lnTo>
                  <a:lnTo>
                    <a:pt x="290" y="9172"/>
                  </a:lnTo>
                  <a:lnTo>
                    <a:pt x="348" y="7953"/>
                  </a:lnTo>
                  <a:lnTo>
                    <a:pt x="464" y="6734"/>
                  </a:lnTo>
                  <a:lnTo>
                    <a:pt x="639" y="5573"/>
                  </a:lnTo>
                  <a:lnTo>
                    <a:pt x="929" y="4470"/>
                  </a:lnTo>
                  <a:lnTo>
                    <a:pt x="1335" y="3309"/>
                  </a:lnTo>
                  <a:lnTo>
                    <a:pt x="1741" y="2206"/>
                  </a:lnTo>
                  <a:lnTo>
                    <a:pt x="2206" y="1103"/>
                  </a:lnTo>
                  <a:lnTo>
                    <a:pt x="2728" y="59"/>
                  </a:lnTo>
                  <a:lnTo>
                    <a:pt x="272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2"/>
            <p:cNvSpPr/>
            <p:nvPr/>
          </p:nvSpPr>
          <p:spPr>
            <a:xfrm>
              <a:off x="1940150" y="467400"/>
              <a:ext cx="294600" cy="171250"/>
            </a:xfrm>
            <a:custGeom>
              <a:rect b="b" l="l" r="r" t="t"/>
              <a:pathLst>
                <a:path extrusionOk="0" h="6850" w="11784">
                  <a:moveTo>
                    <a:pt x="11784" y="0"/>
                  </a:moveTo>
                  <a:lnTo>
                    <a:pt x="11610" y="291"/>
                  </a:lnTo>
                  <a:lnTo>
                    <a:pt x="11436" y="581"/>
                  </a:lnTo>
                  <a:lnTo>
                    <a:pt x="11320" y="929"/>
                  </a:lnTo>
                  <a:lnTo>
                    <a:pt x="11261" y="1277"/>
                  </a:lnTo>
                  <a:lnTo>
                    <a:pt x="10971" y="2613"/>
                  </a:lnTo>
                  <a:lnTo>
                    <a:pt x="10681" y="3948"/>
                  </a:lnTo>
                  <a:lnTo>
                    <a:pt x="10333" y="5225"/>
                  </a:lnTo>
                  <a:lnTo>
                    <a:pt x="10217" y="5515"/>
                  </a:lnTo>
                  <a:lnTo>
                    <a:pt x="10043" y="5805"/>
                  </a:lnTo>
                  <a:lnTo>
                    <a:pt x="9868" y="6037"/>
                  </a:lnTo>
                  <a:lnTo>
                    <a:pt x="9636" y="6270"/>
                  </a:lnTo>
                  <a:lnTo>
                    <a:pt x="9404" y="6386"/>
                  </a:lnTo>
                  <a:lnTo>
                    <a:pt x="8824" y="6386"/>
                  </a:lnTo>
                  <a:lnTo>
                    <a:pt x="8591" y="6270"/>
                  </a:lnTo>
                  <a:lnTo>
                    <a:pt x="8359" y="6037"/>
                  </a:lnTo>
                  <a:lnTo>
                    <a:pt x="8127" y="5863"/>
                  </a:lnTo>
                  <a:lnTo>
                    <a:pt x="7953" y="5573"/>
                  </a:lnTo>
                  <a:lnTo>
                    <a:pt x="7837" y="5283"/>
                  </a:lnTo>
                  <a:lnTo>
                    <a:pt x="7605" y="4702"/>
                  </a:lnTo>
                  <a:lnTo>
                    <a:pt x="7488" y="4064"/>
                  </a:lnTo>
                  <a:lnTo>
                    <a:pt x="7198" y="2496"/>
                  </a:lnTo>
                  <a:lnTo>
                    <a:pt x="6966" y="4064"/>
                  </a:lnTo>
                  <a:lnTo>
                    <a:pt x="6949" y="4122"/>
                  </a:lnTo>
                  <a:lnTo>
                    <a:pt x="6908" y="4122"/>
                  </a:lnTo>
                  <a:lnTo>
                    <a:pt x="6927" y="4199"/>
                  </a:lnTo>
                  <a:lnTo>
                    <a:pt x="6850" y="4470"/>
                  </a:lnTo>
                  <a:lnTo>
                    <a:pt x="6734" y="4876"/>
                  </a:lnTo>
                  <a:lnTo>
                    <a:pt x="6560" y="5225"/>
                  </a:lnTo>
                  <a:lnTo>
                    <a:pt x="6327" y="5573"/>
                  </a:lnTo>
                  <a:lnTo>
                    <a:pt x="6037" y="5863"/>
                  </a:lnTo>
                  <a:lnTo>
                    <a:pt x="5689" y="5979"/>
                  </a:lnTo>
                  <a:lnTo>
                    <a:pt x="5341" y="6037"/>
                  </a:lnTo>
                  <a:lnTo>
                    <a:pt x="4992" y="5921"/>
                  </a:lnTo>
                  <a:lnTo>
                    <a:pt x="4644" y="5689"/>
                  </a:lnTo>
                  <a:lnTo>
                    <a:pt x="4354" y="5399"/>
                  </a:lnTo>
                  <a:lnTo>
                    <a:pt x="4122" y="5051"/>
                  </a:lnTo>
                  <a:lnTo>
                    <a:pt x="3948" y="4702"/>
                  </a:lnTo>
                  <a:lnTo>
                    <a:pt x="3831" y="4238"/>
                  </a:lnTo>
                  <a:lnTo>
                    <a:pt x="3773" y="3832"/>
                  </a:lnTo>
                  <a:lnTo>
                    <a:pt x="3715" y="3425"/>
                  </a:lnTo>
                  <a:lnTo>
                    <a:pt x="3715" y="2961"/>
                  </a:lnTo>
                  <a:lnTo>
                    <a:pt x="3715" y="1626"/>
                  </a:lnTo>
                  <a:lnTo>
                    <a:pt x="3251" y="2903"/>
                  </a:lnTo>
                  <a:lnTo>
                    <a:pt x="3220" y="2964"/>
                  </a:lnTo>
                  <a:lnTo>
                    <a:pt x="3220" y="2964"/>
                  </a:lnTo>
                  <a:lnTo>
                    <a:pt x="3193" y="2961"/>
                  </a:lnTo>
                  <a:lnTo>
                    <a:pt x="3193" y="3019"/>
                  </a:lnTo>
                  <a:lnTo>
                    <a:pt x="3077" y="3251"/>
                  </a:lnTo>
                  <a:lnTo>
                    <a:pt x="2845" y="3599"/>
                  </a:lnTo>
                  <a:lnTo>
                    <a:pt x="2554" y="3890"/>
                  </a:lnTo>
                  <a:lnTo>
                    <a:pt x="2206" y="4064"/>
                  </a:lnTo>
                  <a:lnTo>
                    <a:pt x="1800" y="4180"/>
                  </a:lnTo>
                  <a:lnTo>
                    <a:pt x="1393" y="4122"/>
                  </a:lnTo>
                  <a:lnTo>
                    <a:pt x="1219" y="4122"/>
                  </a:lnTo>
                  <a:lnTo>
                    <a:pt x="1045" y="4006"/>
                  </a:lnTo>
                  <a:lnTo>
                    <a:pt x="871" y="3890"/>
                  </a:lnTo>
                  <a:lnTo>
                    <a:pt x="755" y="3715"/>
                  </a:lnTo>
                  <a:lnTo>
                    <a:pt x="523" y="3367"/>
                  </a:lnTo>
                  <a:lnTo>
                    <a:pt x="349" y="2961"/>
                  </a:lnTo>
                  <a:lnTo>
                    <a:pt x="233" y="2555"/>
                  </a:lnTo>
                  <a:lnTo>
                    <a:pt x="175" y="2148"/>
                  </a:lnTo>
                  <a:lnTo>
                    <a:pt x="116" y="1219"/>
                  </a:lnTo>
                  <a:lnTo>
                    <a:pt x="116" y="349"/>
                  </a:lnTo>
                  <a:lnTo>
                    <a:pt x="0" y="1219"/>
                  </a:lnTo>
                  <a:lnTo>
                    <a:pt x="0" y="2148"/>
                  </a:lnTo>
                  <a:lnTo>
                    <a:pt x="0" y="2613"/>
                  </a:lnTo>
                  <a:lnTo>
                    <a:pt x="116" y="3077"/>
                  </a:lnTo>
                  <a:lnTo>
                    <a:pt x="291" y="3483"/>
                  </a:lnTo>
                  <a:lnTo>
                    <a:pt x="465" y="3890"/>
                  </a:lnTo>
                  <a:lnTo>
                    <a:pt x="639" y="4122"/>
                  </a:lnTo>
                  <a:lnTo>
                    <a:pt x="813" y="4238"/>
                  </a:lnTo>
                  <a:lnTo>
                    <a:pt x="1045" y="4412"/>
                  </a:lnTo>
                  <a:lnTo>
                    <a:pt x="1277" y="4470"/>
                  </a:lnTo>
                  <a:lnTo>
                    <a:pt x="1800" y="4528"/>
                  </a:lnTo>
                  <a:lnTo>
                    <a:pt x="2264" y="4412"/>
                  </a:lnTo>
                  <a:lnTo>
                    <a:pt x="2729" y="4180"/>
                  </a:lnTo>
                  <a:lnTo>
                    <a:pt x="3135" y="3890"/>
                  </a:lnTo>
                  <a:lnTo>
                    <a:pt x="3230" y="3757"/>
                  </a:lnTo>
                  <a:lnTo>
                    <a:pt x="3251" y="3948"/>
                  </a:lnTo>
                  <a:lnTo>
                    <a:pt x="3367" y="4412"/>
                  </a:lnTo>
                  <a:lnTo>
                    <a:pt x="3483" y="4876"/>
                  </a:lnTo>
                  <a:lnTo>
                    <a:pt x="3657" y="5341"/>
                  </a:lnTo>
                  <a:lnTo>
                    <a:pt x="3948" y="5747"/>
                  </a:lnTo>
                  <a:lnTo>
                    <a:pt x="4296" y="6153"/>
                  </a:lnTo>
                  <a:lnTo>
                    <a:pt x="4760" y="6386"/>
                  </a:lnTo>
                  <a:lnTo>
                    <a:pt x="4992" y="6502"/>
                  </a:lnTo>
                  <a:lnTo>
                    <a:pt x="5283" y="6560"/>
                  </a:lnTo>
                  <a:lnTo>
                    <a:pt x="5805" y="6560"/>
                  </a:lnTo>
                  <a:lnTo>
                    <a:pt x="6095" y="6444"/>
                  </a:lnTo>
                  <a:lnTo>
                    <a:pt x="6327" y="6328"/>
                  </a:lnTo>
                  <a:lnTo>
                    <a:pt x="6560" y="6153"/>
                  </a:lnTo>
                  <a:lnTo>
                    <a:pt x="6734" y="5979"/>
                  </a:lnTo>
                  <a:lnTo>
                    <a:pt x="6966" y="5515"/>
                  </a:lnTo>
                  <a:lnTo>
                    <a:pt x="7198" y="5109"/>
                  </a:lnTo>
                  <a:lnTo>
                    <a:pt x="7200" y="5102"/>
                  </a:lnTo>
                  <a:lnTo>
                    <a:pt x="7372" y="5515"/>
                  </a:lnTo>
                  <a:lnTo>
                    <a:pt x="7546" y="5863"/>
                  </a:lnTo>
                  <a:lnTo>
                    <a:pt x="7779" y="6153"/>
                  </a:lnTo>
                  <a:lnTo>
                    <a:pt x="8011" y="6444"/>
                  </a:lnTo>
                  <a:lnTo>
                    <a:pt x="8301" y="6676"/>
                  </a:lnTo>
                  <a:lnTo>
                    <a:pt x="8707" y="6792"/>
                  </a:lnTo>
                  <a:lnTo>
                    <a:pt x="9114" y="6850"/>
                  </a:lnTo>
                  <a:lnTo>
                    <a:pt x="9520" y="6792"/>
                  </a:lnTo>
                  <a:lnTo>
                    <a:pt x="9868" y="6618"/>
                  </a:lnTo>
                  <a:lnTo>
                    <a:pt x="10159" y="6328"/>
                  </a:lnTo>
                  <a:lnTo>
                    <a:pt x="10333" y="6037"/>
                  </a:lnTo>
                  <a:lnTo>
                    <a:pt x="10507" y="5689"/>
                  </a:lnTo>
                  <a:lnTo>
                    <a:pt x="10681" y="5341"/>
                  </a:lnTo>
                  <a:lnTo>
                    <a:pt x="10971" y="4006"/>
                  </a:lnTo>
                  <a:lnTo>
                    <a:pt x="11203" y="2613"/>
                  </a:lnTo>
                  <a:lnTo>
                    <a:pt x="11378" y="1277"/>
                  </a:lnTo>
                  <a:lnTo>
                    <a:pt x="11552" y="581"/>
                  </a:lnTo>
                  <a:lnTo>
                    <a:pt x="1178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2"/>
            <p:cNvSpPr/>
            <p:nvPr/>
          </p:nvSpPr>
          <p:spPr>
            <a:xfrm>
              <a:off x="1838575" y="409350"/>
              <a:ext cx="265575" cy="288800"/>
            </a:xfrm>
            <a:custGeom>
              <a:rect b="b" l="l" r="r" t="t"/>
              <a:pathLst>
                <a:path extrusionOk="0" h="11552" w="10623">
                  <a:moveTo>
                    <a:pt x="3019" y="1"/>
                  </a:moveTo>
                  <a:lnTo>
                    <a:pt x="2148" y="59"/>
                  </a:lnTo>
                  <a:lnTo>
                    <a:pt x="1683" y="117"/>
                  </a:lnTo>
                  <a:lnTo>
                    <a:pt x="1219" y="291"/>
                  </a:lnTo>
                  <a:lnTo>
                    <a:pt x="929" y="465"/>
                  </a:lnTo>
                  <a:lnTo>
                    <a:pt x="639" y="755"/>
                  </a:lnTo>
                  <a:lnTo>
                    <a:pt x="406" y="1045"/>
                  </a:lnTo>
                  <a:lnTo>
                    <a:pt x="232" y="1336"/>
                  </a:lnTo>
                  <a:lnTo>
                    <a:pt x="116" y="1742"/>
                  </a:lnTo>
                  <a:lnTo>
                    <a:pt x="58" y="2148"/>
                  </a:lnTo>
                  <a:lnTo>
                    <a:pt x="0" y="2555"/>
                  </a:lnTo>
                  <a:lnTo>
                    <a:pt x="58" y="3019"/>
                  </a:lnTo>
                  <a:lnTo>
                    <a:pt x="174" y="4006"/>
                  </a:lnTo>
                  <a:lnTo>
                    <a:pt x="464" y="4993"/>
                  </a:lnTo>
                  <a:lnTo>
                    <a:pt x="813" y="6037"/>
                  </a:lnTo>
                  <a:lnTo>
                    <a:pt x="1277" y="7082"/>
                  </a:lnTo>
                  <a:lnTo>
                    <a:pt x="1741" y="8069"/>
                  </a:lnTo>
                  <a:lnTo>
                    <a:pt x="2670" y="9811"/>
                  </a:lnTo>
                  <a:lnTo>
                    <a:pt x="3367" y="11030"/>
                  </a:lnTo>
                  <a:lnTo>
                    <a:pt x="3657" y="11494"/>
                  </a:lnTo>
                  <a:lnTo>
                    <a:pt x="4121" y="11552"/>
                  </a:lnTo>
                  <a:lnTo>
                    <a:pt x="4528" y="11494"/>
                  </a:lnTo>
                  <a:lnTo>
                    <a:pt x="4992" y="11378"/>
                  </a:lnTo>
                  <a:lnTo>
                    <a:pt x="5398" y="11204"/>
                  </a:lnTo>
                  <a:lnTo>
                    <a:pt x="5747" y="11030"/>
                  </a:lnTo>
                  <a:lnTo>
                    <a:pt x="6095" y="10739"/>
                  </a:lnTo>
                  <a:lnTo>
                    <a:pt x="6385" y="10449"/>
                  </a:lnTo>
                  <a:lnTo>
                    <a:pt x="6675" y="10101"/>
                  </a:lnTo>
                  <a:lnTo>
                    <a:pt x="6966" y="9578"/>
                  </a:lnTo>
                  <a:lnTo>
                    <a:pt x="7140" y="9056"/>
                  </a:lnTo>
                  <a:lnTo>
                    <a:pt x="7198" y="8475"/>
                  </a:lnTo>
                  <a:lnTo>
                    <a:pt x="7198" y="7953"/>
                  </a:lnTo>
                  <a:lnTo>
                    <a:pt x="7140" y="7489"/>
                  </a:lnTo>
                  <a:lnTo>
                    <a:pt x="7024" y="6966"/>
                  </a:lnTo>
                  <a:lnTo>
                    <a:pt x="6908" y="6502"/>
                  </a:lnTo>
                  <a:lnTo>
                    <a:pt x="6675" y="6037"/>
                  </a:lnTo>
                  <a:lnTo>
                    <a:pt x="6269" y="5225"/>
                  </a:lnTo>
                  <a:lnTo>
                    <a:pt x="5863" y="4586"/>
                  </a:lnTo>
                  <a:lnTo>
                    <a:pt x="5456" y="4006"/>
                  </a:lnTo>
                  <a:lnTo>
                    <a:pt x="6211" y="4122"/>
                  </a:lnTo>
                  <a:lnTo>
                    <a:pt x="7024" y="4122"/>
                  </a:lnTo>
                  <a:lnTo>
                    <a:pt x="7894" y="4064"/>
                  </a:lnTo>
                  <a:lnTo>
                    <a:pt x="8649" y="3948"/>
                  </a:lnTo>
                  <a:lnTo>
                    <a:pt x="9404" y="3774"/>
                  </a:lnTo>
                  <a:lnTo>
                    <a:pt x="9694" y="3599"/>
                  </a:lnTo>
                  <a:lnTo>
                    <a:pt x="9984" y="3425"/>
                  </a:lnTo>
                  <a:lnTo>
                    <a:pt x="10216" y="3193"/>
                  </a:lnTo>
                  <a:lnTo>
                    <a:pt x="10449" y="2961"/>
                  </a:lnTo>
                  <a:lnTo>
                    <a:pt x="10565" y="2671"/>
                  </a:lnTo>
                  <a:lnTo>
                    <a:pt x="10623" y="2380"/>
                  </a:lnTo>
                  <a:lnTo>
                    <a:pt x="10623" y="2206"/>
                  </a:lnTo>
                  <a:lnTo>
                    <a:pt x="10565" y="2090"/>
                  </a:lnTo>
                  <a:lnTo>
                    <a:pt x="10390" y="1858"/>
                  </a:lnTo>
                  <a:lnTo>
                    <a:pt x="10042" y="1626"/>
                  </a:lnTo>
                  <a:lnTo>
                    <a:pt x="9636" y="1394"/>
                  </a:lnTo>
                  <a:lnTo>
                    <a:pt x="9113" y="1161"/>
                  </a:lnTo>
                  <a:lnTo>
                    <a:pt x="8475" y="929"/>
                  </a:lnTo>
                  <a:lnTo>
                    <a:pt x="7082" y="581"/>
                  </a:lnTo>
                  <a:lnTo>
                    <a:pt x="5631" y="291"/>
                  </a:lnTo>
                  <a:lnTo>
                    <a:pt x="4179" y="117"/>
                  </a:lnTo>
                  <a:lnTo>
                    <a:pt x="3019"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2"/>
            <p:cNvSpPr/>
            <p:nvPr/>
          </p:nvSpPr>
          <p:spPr>
            <a:xfrm>
              <a:off x="1880650" y="407900"/>
              <a:ext cx="230750" cy="238025"/>
            </a:xfrm>
            <a:custGeom>
              <a:rect b="b" l="l" r="r" t="t"/>
              <a:pathLst>
                <a:path extrusionOk="0" h="9521" w="9230">
                  <a:moveTo>
                    <a:pt x="987" y="1"/>
                  </a:moveTo>
                  <a:lnTo>
                    <a:pt x="465" y="59"/>
                  </a:lnTo>
                  <a:lnTo>
                    <a:pt x="0" y="175"/>
                  </a:lnTo>
                  <a:lnTo>
                    <a:pt x="987" y="175"/>
                  </a:lnTo>
                  <a:lnTo>
                    <a:pt x="1916" y="233"/>
                  </a:lnTo>
                  <a:lnTo>
                    <a:pt x="2903" y="349"/>
                  </a:lnTo>
                  <a:lnTo>
                    <a:pt x="3832" y="523"/>
                  </a:lnTo>
                  <a:lnTo>
                    <a:pt x="4760" y="755"/>
                  </a:lnTo>
                  <a:lnTo>
                    <a:pt x="5747" y="987"/>
                  </a:lnTo>
                  <a:lnTo>
                    <a:pt x="6676" y="1278"/>
                  </a:lnTo>
                  <a:lnTo>
                    <a:pt x="7547" y="1568"/>
                  </a:lnTo>
                  <a:lnTo>
                    <a:pt x="8011" y="1742"/>
                  </a:lnTo>
                  <a:lnTo>
                    <a:pt x="8359" y="1974"/>
                  </a:lnTo>
                  <a:lnTo>
                    <a:pt x="8475" y="2090"/>
                  </a:lnTo>
                  <a:lnTo>
                    <a:pt x="8591" y="2206"/>
                  </a:lnTo>
                  <a:lnTo>
                    <a:pt x="8649" y="2380"/>
                  </a:lnTo>
                  <a:lnTo>
                    <a:pt x="8649" y="2555"/>
                  </a:lnTo>
                  <a:lnTo>
                    <a:pt x="8649" y="2729"/>
                  </a:lnTo>
                  <a:lnTo>
                    <a:pt x="8533" y="2903"/>
                  </a:lnTo>
                  <a:lnTo>
                    <a:pt x="8301" y="3251"/>
                  </a:lnTo>
                  <a:lnTo>
                    <a:pt x="7953" y="3483"/>
                  </a:lnTo>
                  <a:lnTo>
                    <a:pt x="7547" y="3657"/>
                  </a:lnTo>
                  <a:lnTo>
                    <a:pt x="7082" y="3774"/>
                  </a:lnTo>
                  <a:lnTo>
                    <a:pt x="6618" y="3890"/>
                  </a:lnTo>
                  <a:lnTo>
                    <a:pt x="6153" y="3948"/>
                  </a:lnTo>
                  <a:lnTo>
                    <a:pt x="4760" y="3948"/>
                  </a:lnTo>
                  <a:lnTo>
                    <a:pt x="3773" y="3890"/>
                  </a:lnTo>
                  <a:lnTo>
                    <a:pt x="3193" y="3832"/>
                  </a:lnTo>
                  <a:lnTo>
                    <a:pt x="3599" y="4296"/>
                  </a:lnTo>
                  <a:lnTo>
                    <a:pt x="4064" y="4818"/>
                  </a:lnTo>
                  <a:lnTo>
                    <a:pt x="4470" y="5399"/>
                  </a:lnTo>
                  <a:lnTo>
                    <a:pt x="4818" y="6037"/>
                  </a:lnTo>
                  <a:lnTo>
                    <a:pt x="5109" y="6676"/>
                  </a:lnTo>
                  <a:lnTo>
                    <a:pt x="5283" y="7372"/>
                  </a:lnTo>
                  <a:lnTo>
                    <a:pt x="5399" y="8069"/>
                  </a:lnTo>
                  <a:lnTo>
                    <a:pt x="5399" y="8766"/>
                  </a:lnTo>
                  <a:lnTo>
                    <a:pt x="5283" y="9520"/>
                  </a:lnTo>
                  <a:lnTo>
                    <a:pt x="5399" y="9172"/>
                  </a:lnTo>
                  <a:lnTo>
                    <a:pt x="5515" y="8824"/>
                  </a:lnTo>
                  <a:lnTo>
                    <a:pt x="5573" y="8417"/>
                  </a:lnTo>
                  <a:lnTo>
                    <a:pt x="5573" y="8069"/>
                  </a:lnTo>
                  <a:lnTo>
                    <a:pt x="5515" y="7314"/>
                  </a:lnTo>
                  <a:lnTo>
                    <a:pt x="5399" y="6560"/>
                  </a:lnTo>
                  <a:lnTo>
                    <a:pt x="5109" y="5863"/>
                  </a:lnTo>
                  <a:lnTo>
                    <a:pt x="4760" y="5225"/>
                  </a:lnTo>
                  <a:lnTo>
                    <a:pt x="4412" y="4528"/>
                  </a:lnTo>
                  <a:lnTo>
                    <a:pt x="4273" y="4355"/>
                  </a:lnTo>
                  <a:lnTo>
                    <a:pt x="4273" y="4355"/>
                  </a:lnTo>
                  <a:lnTo>
                    <a:pt x="4760" y="4412"/>
                  </a:lnTo>
                  <a:lnTo>
                    <a:pt x="5747" y="4470"/>
                  </a:lnTo>
                  <a:lnTo>
                    <a:pt x="6270" y="4412"/>
                  </a:lnTo>
                  <a:lnTo>
                    <a:pt x="6734" y="4354"/>
                  </a:lnTo>
                  <a:lnTo>
                    <a:pt x="7256" y="4296"/>
                  </a:lnTo>
                  <a:lnTo>
                    <a:pt x="7721" y="4122"/>
                  </a:lnTo>
                  <a:lnTo>
                    <a:pt x="8243" y="3890"/>
                  </a:lnTo>
                  <a:lnTo>
                    <a:pt x="8649" y="3599"/>
                  </a:lnTo>
                  <a:lnTo>
                    <a:pt x="8882" y="3425"/>
                  </a:lnTo>
                  <a:lnTo>
                    <a:pt x="9056" y="3135"/>
                  </a:lnTo>
                  <a:lnTo>
                    <a:pt x="9172" y="2903"/>
                  </a:lnTo>
                  <a:lnTo>
                    <a:pt x="9230" y="2613"/>
                  </a:lnTo>
                  <a:lnTo>
                    <a:pt x="9230" y="2264"/>
                  </a:lnTo>
                  <a:lnTo>
                    <a:pt x="9114" y="1974"/>
                  </a:lnTo>
                  <a:lnTo>
                    <a:pt x="8940" y="1742"/>
                  </a:lnTo>
                  <a:lnTo>
                    <a:pt x="8707" y="1510"/>
                  </a:lnTo>
                  <a:lnTo>
                    <a:pt x="8243" y="1278"/>
                  </a:lnTo>
                  <a:lnTo>
                    <a:pt x="7779" y="1045"/>
                  </a:lnTo>
                  <a:lnTo>
                    <a:pt x="6850" y="755"/>
                  </a:lnTo>
                  <a:lnTo>
                    <a:pt x="5863" y="523"/>
                  </a:lnTo>
                  <a:lnTo>
                    <a:pt x="4876" y="349"/>
                  </a:lnTo>
                  <a:lnTo>
                    <a:pt x="3948" y="175"/>
                  </a:lnTo>
                  <a:lnTo>
                    <a:pt x="2961" y="59"/>
                  </a:lnTo>
                  <a:lnTo>
                    <a:pt x="197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2"/>
            <p:cNvSpPr/>
            <p:nvPr/>
          </p:nvSpPr>
          <p:spPr>
            <a:xfrm>
              <a:off x="1165225" y="788100"/>
              <a:ext cx="1143550" cy="551475"/>
            </a:xfrm>
            <a:custGeom>
              <a:rect b="b" l="l" r="r" t="t"/>
              <a:pathLst>
                <a:path extrusionOk="0" h="22059" w="45742">
                  <a:moveTo>
                    <a:pt x="28385" y="1"/>
                  </a:moveTo>
                  <a:lnTo>
                    <a:pt x="28095" y="1046"/>
                  </a:lnTo>
                  <a:lnTo>
                    <a:pt x="27340" y="3251"/>
                  </a:lnTo>
                  <a:lnTo>
                    <a:pt x="26934" y="4470"/>
                  </a:lnTo>
                  <a:lnTo>
                    <a:pt x="26528" y="5631"/>
                  </a:lnTo>
                  <a:lnTo>
                    <a:pt x="26121" y="6502"/>
                  </a:lnTo>
                  <a:lnTo>
                    <a:pt x="25947" y="6792"/>
                  </a:lnTo>
                  <a:lnTo>
                    <a:pt x="25773" y="6967"/>
                  </a:lnTo>
                  <a:lnTo>
                    <a:pt x="25483" y="7083"/>
                  </a:lnTo>
                  <a:lnTo>
                    <a:pt x="25019" y="7141"/>
                  </a:lnTo>
                  <a:lnTo>
                    <a:pt x="23393" y="7257"/>
                  </a:lnTo>
                  <a:lnTo>
                    <a:pt x="21129" y="7373"/>
                  </a:lnTo>
                  <a:lnTo>
                    <a:pt x="18401" y="7373"/>
                  </a:lnTo>
                  <a:lnTo>
                    <a:pt x="15325" y="7315"/>
                  </a:lnTo>
                  <a:lnTo>
                    <a:pt x="12132" y="7199"/>
                  </a:lnTo>
                  <a:lnTo>
                    <a:pt x="5979" y="6967"/>
                  </a:lnTo>
                  <a:lnTo>
                    <a:pt x="4644" y="6967"/>
                  </a:lnTo>
                  <a:lnTo>
                    <a:pt x="3483" y="7025"/>
                  </a:lnTo>
                  <a:lnTo>
                    <a:pt x="2496" y="7199"/>
                  </a:lnTo>
                  <a:lnTo>
                    <a:pt x="1626" y="7489"/>
                  </a:lnTo>
                  <a:lnTo>
                    <a:pt x="1277" y="7663"/>
                  </a:lnTo>
                  <a:lnTo>
                    <a:pt x="987" y="7837"/>
                  </a:lnTo>
                  <a:lnTo>
                    <a:pt x="755" y="8069"/>
                  </a:lnTo>
                  <a:lnTo>
                    <a:pt x="523" y="8302"/>
                  </a:lnTo>
                  <a:lnTo>
                    <a:pt x="349" y="8534"/>
                  </a:lnTo>
                  <a:lnTo>
                    <a:pt x="174" y="8766"/>
                  </a:lnTo>
                  <a:lnTo>
                    <a:pt x="116" y="9056"/>
                  </a:lnTo>
                  <a:lnTo>
                    <a:pt x="58" y="9346"/>
                  </a:lnTo>
                  <a:lnTo>
                    <a:pt x="0" y="9695"/>
                  </a:lnTo>
                  <a:lnTo>
                    <a:pt x="58" y="9985"/>
                  </a:lnTo>
                  <a:lnTo>
                    <a:pt x="116" y="10333"/>
                  </a:lnTo>
                  <a:lnTo>
                    <a:pt x="232" y="10682"/>
                  </a:lnTo>
                  <a:lnTo>
                    <a:pt x="581" y="11436"/>
                  </a:lnTo>
                  <a:lnTo>
                    <a:pt x="1103" y="12191"/>
                  </a:lnTo>
                  <a:lnTo>
                    <a:pt x="1742" y="13003"/>
                  </a:lnTo>
                  <a:lnTo>
                    <a:pt x="2612" y="13816"/>
                  </a:lnTo>
                  <a:lnTo>
                    <a:pt x="3599" y="14687"/>
                  </a:lnTo>
                  <a:lnTo>
                    <a:pt x="4760" y="15499"/>
                  </a:lnTo>
                  <a:lnTo>
                    <a:pt x="6095" y="16370"/>
                  </a:lnTo>
                  <a:lnTo>
                    <a:pt x="7546" y="17183"/>
                  </a:lnTo>
                  <a:lnTo>
                    <a:pt x="9172" y="17937"/>
                  </a:lnTo>
                  <a:lnTo>
                    <a:pt x="10913" y="18692"/>
                  </a:lnTo>
                  <a:lnTo>
                    <a:pt x="12713" y="19331"/>
                  </a:lnTo>
                  <a:lnTo>
                    <a:pt x="14628" y="19969"/>
                  </a:lnTo>
                  <a:lnTo>
                    <a:pt x="16544" y="20491"/>
                  </a:lnTo>
                  <a:lnTo>
                    <a:pt x="18575" y="20956"/>
                  </a:lnTo>
                  <a:lnTo>
                    <a:pt x="20549" y="21362"/>
                  </a:lnTo>
                  <a:lnTo>
                    <a:pt x="22522" y="21710"/>
                  </a:lnTo>
                  <a:lnTo>
                    <a:pt x="24438" y="21885"/>
                  </a:lnTo>
                  <a:lnTo>
                    <a:pt x="26354" y="22059"/>
                  </a:lnTo>
                  <a:lnTo>
                    <a:pt x="28211" y="22059"/>
                  </a:lnTo>
                  <a:lnTo>
                    <a:pt x="29953" y="22001"/>
                  </a:lnTo>
                  <a:lnTo>
                    <a:pt x="31578" y="21769"/>
                  </a:lnTo>
                  <a:lnTo>
                    <a:pt x="32332" y="21652"/>
                  </a:lnTo>
                  <a:lnTo>
                    <a:pt x="33029" y="21478"/>
                  </a:lnTo>
                  <a:lnTo>
                    <a:pt x="33784" y="21246"/>
                  </a:lnTo>
                  <a:lnTo>
                    <a:pt x="34422" y="20898"/>
                  </a:lnTo>
                  <a:lnTo>
                    <a:pt x="35119" y="20491"/>
                  </a:lnTo>
                  <a:lnTo>
                    <a:pt x="35757" y="20027"/>
                  </a:lnTo>
                  <a:lnTo>
                    <a:pt x="36396" y="19447"/>
                  </a:lnTo>
                  <a:lnTo>
                    <a:pt x="37034" y="18866"/>
                  </a:lnTo>
                  <a:lnTo>
                    <a:pt x="37673" y="18170"/>
                  </a:lnTo>
                  <a:lnTo>
                    <a:pt x="38253" y="17473"/>
                  </a:lnTo>
                  <a:lnTo>
                    <a:pt x="38834" y="16660"/>
                  </a:lnTo>
                  <a:lnTo>
                    <a:pt x="39356" y="15848"/>
                  </a:lnTo>
                  <a:lnTo>
                    <a:pt x="40401" y="14164"/>
                  </a:lnTo>
                  <a:lnTo>
                    <a:pt x="41330" y="12365"/>
                  </a:lnTo>
                  <a:lnTo>
                    <a:pt x="42258" y="10565"/>
                  </a:lnTo>
                  <a:lnTo>
                    <a:pt x="43013" y="8766"/>
                  </a:lnTo>
                  <a:lnTo>
                    <a:pt x="43710" y="7083"/>
                  </a:lnTo>
                  <a:lnTo>
                    <a:pt x="44290" y="5457"/>
                  </a:lnTo>
                  <a:lnTo>
                    <a:pt x="44813" y="4064"/>
                  </a:lnTo>
                  <a:lnTo>
                    <a:pt x="45509" y="1974"/>
                  </a:lnTo>
                  <a:lnTo>
                    <a:pt x="45741" y="1162"/>
                  </a:lnTo>
                  <a:lnTo>
                    <a:pt x="2838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2"/>
            <p:cNvSpPr/>
            <p:nvPr/>
          </p:nvSpPr>
          <p:spPr>
            <a:xfrm>
              <a:off x="1166675" y="788100"/>
              <a:ext cx="1142100" cy="548575"/>
            </a:xfrm>
            <a:custGeom>
              <a:rect b="b" l="l" r="r" t="t"/>
              <a:pathLst>
                <a:path extrusionOk="0" h="21943" w="45684">
                  <a:moveTo>
                    <a:pt x="28269" y="1"/>
                  </a:moveTo>
                  <a:lnTo>
                    <a:pt x="28153" y="407"/>
                  </a:lnTo>
                  <a:lnTo>
                    <a:pt x="28153" y="523"/>
                  </a:lnTo>
                  <a:lnTo>
                    <a:pt x="27979" y="930"/>
                  </a:lnTo>
                  <a:lnTo>
                    <a:pt x="27921" y="1104"/>
                  </a:lnTo>
                  <a:lnTo>
                    <a:pt x="27921" y="1220"/>
                  </a:lnTo>
                  <a:lnTo>
                    <a:pt x="27689" y="1974"/>
                  </a:lnTo>
                  <a:lnTo>
                    <a:pt x="27631" y="2091"/>
                  </a:lnTo>
                  <a:lnTo>
                    <a:pt x="27573" y="2265"/>
                  </a:lnTo>
                  <a:lnTo>
                    <a:pt x="27108" y="3716"/>
                  </a:lnTo>
                  <a:lnTo>
                    <a:pt x="27108" y="3832"/>
                  </a:lnTo>
                  <a:lnTo>
                    <a:pt x="26586" y="5283"/>
                  </a:lnTo>
                  <a:lnTo>
                    <a:pt x="26470" y="5515"/>
                  </a:lnTo>
                  <a:lnTo>
                    <a:pt x="26470" y="5573"/>
                  </a:lnTo>
                  <a:lnTo>
                    <a:pt x="26238" y="6154"/>
                  </a:lnTo>
                  <a:lnTo>
                    <a:pt x="26005" y="6560"/>
                  </a:lnTo>
                  <a:lnTo>
                    <a:pt x="25715" y="6908"/>
                  </a:lnTo>
                  <a:lnTo>
                    <a:pt x="25483" y="7025"/>
                  </a:lnTo>
                  <a:lnTo>
                    <a:pt x="25077" y="7141"/>
                  </a:lnTo>
                  <a:lnTo>
                    <a:pt x="24670" y="7141"/>
                  </a:lnTo>
                  <a:lnTo>
                    <a:pt x="23974" y="7257"/>
                  </a:lnTo>
                  <a:lnTo>
                    <a:pt x="22929" y="7257"/>
                  </a:lnTo>
                  <a:lnTo>
                    <a:pt x="22174" y="7315"/>
                  </a:lnTo>
                  <a:lnTo>
                    <a:pt x="16312" y="7315"/>
                  </a:lnTo>
                  <a:lnTo>
                    <a:pt x="14802" y="7257"/>
                  </a:lnTo>
                  <a:lnTo>
                    <a:pt x="13003" y="7257"/>
                  </a:lnTo>
                  <a:lnTo>
                    <a:pt x="11494" y="7199"/>
                  </a:lnTo>
                  <a:lnTo>
                    <a:pt x="11436" y="7199"/>
                  </a:lnTo>
                  <a:lnTo>
                    <a:pt x="9926" y="7141"/>
                  </a:lnTo>
                  <a:lnTo>
                    <a:pt x="9694" y="7141"/>
                  </a:lnTo>
                  <a:lnTo>
                    <a:pt x="8185" y="7083"/>
                  </a:lnTo>
                  <a:lnTo>
                    <a:pt x="8127" y="7083"/>
                  </a:lnTo>
                  <a:lnTo>
                    <a:pt x="7372" y="7025"/>
                  </a:lnTo>
                  <a:lnTo>
                    <a:pt x="4064" y="7025"/>
                  </a:lnTo>
                  <a:lnTo>
                    <a:pt x="3367" y="7083"/>
                  </a:lnTo>
                  <a:lnTo>
                    <a:pt x="3077" y="7083"/>
                  </a:lnTo>
                  <a:lnTo>
                    <a:pt x="2728" y="7141"/>
                  </a:lnTo>
                  <a:lnTo>
                    <a:pt x="2148" y="7315"/>
                  </a:lnTo>
                  <a:lnTo>
                    <a:pt x="1568" y="7489"/>
                  </a:lnTo>
                  <a:lnTo>
                    <a:pt x="1510" y="7547"/>
                  </a:lnTo>
                  <a:lnTo>
                    <a:pt x="1103" y="7721"/>
                  </a:lnTo>
                  <a:lnTo>
                    <a:pt x="813" y="7953"/>
                  </a:lnTo>
                  <a:lnTo>
                    <a:pt x="465" y="8302"/>
                  </a:lnTo>
                  <a:lnTo>
                    <a:pt x="232" y="8650"/>
                  </a:lnTo>
                  <a:lnTo>
                    <a:pt x="116" y="8882"/>
                  </a:lnTo>
                  <a:lnTo>
                    <a:pt x="0" y="9230"/>
                  </a:lnTo>
                  <a:lnTo>
                    <a:pt x="0" y="9637"/>
                  </a:lnTo>
                  <a:lnTo>
                    <a:pt x="0" y="10101"/>
                  </a:lnTo>
                  <a:lnTo>
                    <a:pt x="116" y="10391"/>
                  </a:lnTo>
                  <a:lnTo>
                    <a:pt x="116" y="10449"/>
                  </a:lnTo>
                  <a:lnTo>
                    <a:pt x="407" y="11262"/>
                  </a:lnTo>
                  <a:lnTo>
                    <a:pt x="871" y="11959"/>
                  </a:lnTo>
                  <a:lnTo>
                    <a:pt x="1045" y="12249"/>
                  </a:lnTo>
                  <a:lnTo>
                    <a:pt x="1510" y="12771"/>
                  </a:lnTo>
                  <a:lnTo>
                    <a:pt x="1626" y="12887"/>
                  </a:lnTo>
                  <a:lnTo>
                    <a:pt x="2438" y="13700"/>
                  </a:lnTo>
                  <a:lnTo>
                    <a:pt x="2496" y="13816"/>
                  </a:lnTo>
                  <a:lnTo>
                    <a:pt x="3077" y="14280"/>
                  </a:lnTo>
                  <a:lnTo>
                    <a:pt x="3367" y="14513"/>
                  </a:lnTo>
                  <a:lnTo>
                    <a:pt x="4354" y="15267"/>
                  </a:lnTo>
                  <a:lnTo>
                    <a:pt x="4702" y="15557"/>
                  </a:lnTo>
                  <a:lnTo>
                    <a:pt x="4818" y="15616"/>
                  </a:lnTo>
                  <a:lnTo>
                    <a:pt x="4876" y="15674"/>
                  </a:lnTo>
                  <a:lnTo>
                    <a:pt x="6385" y="16602"/>
                  </a:lnTo>
                  <a:lnTo>
                    <a:pt x="6618" y="16718"/>
                  </a:lnTo>
                  <a:lnTo>
                    <a:pt x="7140" y="17009"/>
                  </a:lnTo>
                  <a:lnTo>
                    <a:pt x="7314" y="17067"/>
                  </a:lnTo>
                  <a:lnTo>
                    <a:pt x="8127" y="17473"/>
                  </a:lnTo>
                  <a:lnTo>
                    <a:pt x="8185" y="17531"/>
                  </a:lnTo>
                  <a:lnTo>
                    <a:pt x="9636" y="18170"/>
                  </a:lnTo>
                  <a:lnTo>
                    <a:pt x="9926" y="18344"/>
                  </a:lnTo>
                  <a:lnTo>
                    <a:pt x="10565" y="18576"/>
                  </a:lnTo>
                  <a:lnTo>
                    <a:pt x="11261" y="18866"/>
                  </a:lnTo>
                  <a:lnTo>
                    <a:pt x="11436" y="18924"/>
                  </a:lnTo>
                  <a:lnTo>
                    <a:pt x="11552" y="18924"/>
                  </a:lnTo>
                  <a:lnTo>
                    <a:pt x="13003" y="19447"/>
                  </a:lnTo>
                  <a:lnTo>
                    <a:pt x="13293" y="19505"/>
                  </a:lnTo>
                  <a:lnTo>
                    <a:pt x="14744" y="19969"/>
                  </a:lnTo>
                  <a:lnTo>
                    <a:pt x="14860" y="19969"/>
                  </a:lnTo>
                  <a:lnTo>
                    <a:pt x="15789" y="20259"/>
                  </a:lnTo>
                  <a:lnTo>
                    <a:pt x="16137" y="20375"/>
                  </a:lnTo>
                  <a:lnTo>
                    <a:pt x="16312" y="20375"/>
                  </a:lnTo>
                  <a:lnTo>
                    <a:pt x="16602" y="20491"/>
                  </a:lnTo>
                  <a:lnTo>
                    <a:pt x="18053" y="20840"/>
                  </a:lnTo>
                  <a:lnTo>
                    <a:pt x="18169" y="20840"/>
                  </a:lnTo>
                  <a:lnTo>
                    <a:pt x="19620" y="21130"/>
                  </a:lnTo>
                  <a:lnTo>
                    <a:pt x="19910" y="21188"/>
                  </a:lnTo>
                  <a:lnTo>
                    <a:pt x="21362" y="21478"/>
                  </a:lnTo>
                  <a:lnTo>
                    <a:pt x="21478" y="21478"/>
                  </a:lnTo>
                  <a:lnTo>
                    <a:pt x="22929" y="21652"/>
                  </a:lnTo>
                  <a:lnTo>
                    <a:pt x="23045" y="21710"/>
                  </a:lnTo>
                  <a:lnTo>
                    <a:pt x="23219" y="21710"/>
                  </a:lnTo>
                  <a:lnTo>
                    <a:pt x="23858" y="21769"/>
                  </a:lnTo>
                  <a:lnTo>
                    <a:pt x="24670" y="21885"/>
                  </a:lnTo>
                  <a:lnTo>
                    <a:pt x="24728" y="21885"/>
                  </a:lnTo>
                  <a:lnTo>
                    <a:pt x="25483" y="21943"/>
                  </a:lnTo>
                  <a:lnTo>
                    <a:pt x="28095" y="21943"/>
                  </a:lnTo>
                  <a:lnTo>
                    <a:pt x="29546" y="21885"/>
                  </a:lnTo>
                  <a:lnTo>
                    <a:pt x="29836" y="21885"/>
                  </a:lnTo>
                  <a:lnTo>
                    <a:pt x="30997" y="21769"/>
                  </a:lnTo>
                  <a:lnTo>
                    <a:pt x="31288" y="21710"/>
                  </a:lnTo>
                  <a:lnTo>
                    <a:pt x="31346" y="21710"/>
                  </a:lnTo>
                  <a:lnTo>
                    <a:pt x="32100" y="21594"/>
                  </a:lnTo>
                  <a:lnTo>
                    <a:pt x="32855" y="21420"/>
                  </a:lnTo>
                  <a:lnTo>
                    <a:pt x="33029" y="21420"/>
                  </a:lnTo>
                  <a:lnTo>
                    <a:pt x="33145" y="21362"/>
                  </a:lnTo>
                  <a:lnTo>
                    <a:pt x="33900" y="21072"/>
                  </a:lnTo>
                  <a:lnTo>
                    <a:pt x="34596" y="20724"/>
                  </a:lnTo>
                  <a:lnTo>
                    <a:pt x="34654" y="20666"/>
                  </a:lnTo>
                  <a:lnTo>
                    <a:pt x="35235" y="20317"/>
                  </a:lnTo>
                  <a:lnTo>
                    <a:pt x="35351" y="20259"/>
                  </a:lnTo>
                  <a:lnTo>
                    <a:pt x="36164" y="19621"/>
                  </a:lnTo>
                  <a:lnTo>
                    <a:pt x="36454" y="19331"/>
                  </a:lnTo>
                  <a:lnTo>
                    <a:pt x="37034" y="18750"/>
                  </a:lnTo>
                  <a:lnTo>
                    <a:pt x="37266" y="18460"/>
                  </a:lnTo>
                  <a:lnTo>
                    <a:pt x="37905" y="17763"/>
                  </a:lnTo>
                  <a:lnTo>
                    <a:pt x="38021" y="17647"/>
                  </a:lnTo>
                  <a:lnTo>
                    <a:pt x="38485" y="17009"/>
                  </a:lnTo>
                  <a:lnTo>
                    <a:pt x="38544" y="16951"/>
                  </a:lnTo>
                  <a:lnTo>
                    <a:pt x="39472" y="15616"/>
                  </a:lnTo>
                  <a:lnTo>
                    <a:pt x="39530" y="15499"/>
                  </a:lnTo>
                  <a:lnTo>
                    <a:pt x="39763" y="15209"/>
                  </a:lnTo>
                  <a:lnTo>
                    <a:pt x="40575" y="13758"/>
                  </a:lnTo>
                  <a:lnTo>
                    <a:pt x="40633" y="13642"/>
                  </a:lnTo>
                  <a:lnTo>
                    <a:pt x="41214" y="12597"/>
                  </a:lnTo>
                  <a:lnTo>
                    <a:pt x="41272" y="12539"/>
                  </a:lnTo>
                  <a:lnTo>
                    <a:pt x="41272" y="12423"/>
                  </a:lnTo>
                  <a:lnTo>
                    <a:pt x="41388" y="12191"/>
                  </a:lnTo>
                  <a:lnTo>
                    <a:pt x="41562" y="11901"/>
                  </a:lnTo>
                  <a:lnTo>
                    <a:pt x="42259" y="10449"/>
                  </a:lnTo>
                  <a:lnTo>
                    <a:pt x="42317" y="10333"/>
                  </a:lnTo>
                  <a:lnTo>
                    <a:pt x="42781" y="9288"/>
                  </a:lnTo>
                  <a:lnTo>
                    <a:pt x="42955" y="8882"/>
                  </a:lnTo>
                  <a:lnTo>
                    <a:pt x="43013" y="8650"/>
                  </a:lnTo>
                  <a:lnTo>
                    <a:pt x="43652" y="7141"/>
                  </a:lnTo>
                  <a:lnTo>
                    <a:pt x="43652" y="7083"/>
                  </a:lnTo>
                  <a:lnTo>
                    <a:pt x="44232" y="5631"/>
                  </a:lnTo>
                  <a:lnTo>
                    <a:pt x="44348" y="5341"/>
                  </a:lnTo>
                  <a:lnTo>
                    <a:pt x="44522" y="4819"/>
                  </a:lnTo>
                  <a:lnTo>
                    <a:pt x="44580" y="4645"/>
                  </a:lnTo>
                  <a:lnTo>
                    <a:pt x="44813" y="3832"/>
                  </a:lnTo>
                  <a:lnTo>
                    <a:pt x="44813" y="3774"/>
                  </a:lnTo>
                  <a:lnTo>
                    <a:pt x="45335" y="2323"/>
                  </a:lnTo>
                  <a:lnTo>
                    <a:pt x="45393" y="2032"/>
                  </a:lnTo>
                  <a:lnTo>
                    <a:pt x="45683" y="1162"/>
                  </a:lnTo>
                  <a:lnTo>
                    <a:pt x="44580" y="988"/>
                  </a:lnTo>
                  <a:lnTo>
                    <a:pt x="44522" y="988"/>
                  </a:lnTo>
                  <a:lnTo>
                    <a:pt x="43013" y="872"/>
                  </a:lnTo>
                  <a:lnTo>
                    <a:pt x="42723" y="872"/>
                  </a:lnTo>
                  <a:lnTo>
                    <a:pt x="41272" y="814"/>
                  </a:lnTo>
                  <a:lnTo>
                    <a:pt x="41214" y="814"/>
                  </a:lnTo>
                  <a:lnTo>
                    <a:pt x="39704" y="697"/>
                  </a:lnTo>
                  <a:lnTo>
                    <a:pt x="39414" y="697"/>
                  </a:lnTo>
                  <a:lnTo>
                    <a:pt x="37963" y="581"/>
                  </a:lnTo>
                  <a:lnTo>
                    <a:pt x="37905" y="581"/>
                  </a:lnTo>
                  <a:lnTo>
                    <a:pt x="36396" y="523"/>
                  </a:lnTo>
                  <a:lnTo>
                    <a:pt x="36106" y="523"/>
                  </a:lnTo>
                  <a:lnTo>
                    <a:pt x="35061" y="407"/>
                  </a:lnTo>
                  <a:lnTo>
                    <a:pt x="34596" y="407"/>
                  </a:lnTo>
                  <a:lnTo>
                    <a:pt x="33087" y="349"/>
                  </a:lnTo>
                  <a:lnTo>
                    <a:pt x="32855" y="349"/>
                  </a:lnTo>
                  <a:lnTo>
                    <a:pt x="31288" y="175"/>
                  </a:lnTo>
                  <a:lnTo>
                    <a:pt x="31172" y="175"/>
                  </a:lnTo>
                  <a:lnTo>
                    <a:pt x="29720" y="59"/>
                  </a:lnTo>
                  <a:lnTo>
                    <a:pt x="29430" y="59"/>
                  </a:lnTo>
                  <a:lnTo>
                    <a:pt x="28269"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2"/>
            <p:cNvSpPr/>
            <p:nvPr/>
          </p:nvSpPr>
          <p:spPr>
            <a:xfrm>
              <a:off x="1166675" y="963700"/>
              <a:ext cx="339600" cy="316375"/>
            </a:xfrm>
            <a:custGeom>
              <a:rect b="b" l="l" r="r" t="t"/>
              <a:pathLst>
                <a:path extrusionOk="0" h="12655" w="13584">
                  <a:moveTo>
                    <a:pt x="3425" y="1"/>
                  </a:moveTo>
                  <a:lnTo>
                    <a:pt x="2554" y="175"/>
                  </a:lnTo>
                  <a:lnTo>
                    <a:pt x="1800" y="407"/>
                  </a:lnTo>
                  <a:lnTo>
                    <a:pt x="1161" y="697"/>
                  </a:lnTo>
                  <a:lnTo>
                    <a:pt x="697" y="1045"/>
                  </a:lnTo>
                  <a:lnTo>
                    <a:pt x="349" y="1452"/>
                  </a:lnTo>
                  <a:lnTo>
                    <a:pt x="58" y="1916"/>
                  </a:lnTo>
                  <a:lnTo>
                    <a:pt x="0" y="2439"/>
                  </a:lnTo>
                  <a:lnTo>
                    <a:pt x="0" y="3019"/>
                  </a:lnTo>
                  <a:lnTo>
                    <a:pt x="116" y="3599"/>
                  </a:lnTo>
                  <a:lnTo>
                    <a:pt x="407" y="4238"/>
                  </a:lnTo>
                  <a:lnTo>
                    <a:pt x="813" y="4877"/>
                  </a:lnTo>
                  <a:lnTo>
                    <a:pt x="1335" y="5573"/>
                  </a:lnTo>
                  <a:lnTo>
                    <a:pt x="1974" y="6270"/>
                  </a:lnTo>
                  <a:lnTo>
                    <a:pt x="2787" y="7024"/>
                  </a:lnTo>
                  <a:lnTo>
                    <a:pt x="3657" y="7779"/>
                  </a:lnTo>
                  <a:lnTo>
                    <a:pt x="4702" y="8533"/>
                  </a:lnTo>
                  <a:lnTo>
                    <a:pt x="5747" y="9172"/>
                  </a:lnTo>
                  <a:lnTo>
                    <a:pt x="6792" y="9752"/>
                  </a:lnTo>
                  <a:lnTo>
                    <a:pt x="7895" y="10333"/>
                  </a:lnTo>
                  <a:lnTo>
                    <a:pt x="8998" y="10913"/>
                  </a:lnTo>
                  <a:lnTo>
                    <a:pt x="10100" y="11378"/>
                  </a:lnTo>
                  <a:lnTo>
                    <a:pt x="11261" y="11842"/>
                  </a:lnTo>
                  <a:lnTo>
                    <a:pt x="12422" y="12248"/>
                  </a:lnTo>
                  <a:lnTo>
                    <a:pt x="13583" y="12655"/>
                  </a:lnTo>
                  <a:lnTo>
                    <a:pt x="13583" y="12655"/>
                  </a:lnTo>
                  <a:lnTo>
                    <a:pt x="342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2"/>
            <p:cNvSpPr/>
            <p:nvPr/>
          </p:nvSpPr>
          <p:spPr>
            <a:xfrm>
              <a:off x="1867600" y="863575"/>
              <a:ext cx="406350" cy="31950"/>
            </a:xfrm>
            <a:custGeom>
              <a:rect b="b" l="l" r="r" t="t"/>
              <a:pathLst>
                <a:path extrusionOk="0" h="1278" w="16254">
                  <a:moveTo>
                    <a:pt x="0" y="0"/>
                  </a:moveTo>
                  <a:lnTo>
                    <a:pt x="0" y="58"/>
                  </a:lnTo>
                  <a:lnTo>
                    <a:pt x="522" y="174"/>
                  </a:lnTo>
                  <a:lnTo>
                    <a:pt x="1045" y="232"/>
                  </a:lnTo>
                  <a:lnTo>
                    <a:pt x="2090" y="349"/>
                  </a:lnTo>
                  <a:lnTo>
                    <a:pt x="4121" y="523"/>
                  </a:lnTo>
                  <a:lnTo>
                    <a:pt x="8127" y="813"/>
                  </a:lnTo>
                  <a:lnTo>
                    <a:pt x="12074" y="1045"/>
                  </a:lnTo>
                  <a:lnTo>
                    <a:pt x="14163" y="1219"/>
                  </a:lnTo>
                  <a:lnTo>
                    <a:pt x="15208" y="1277"/>
                  </a:lnTo>
                  <a:lnTo>
                    <a:pt x="16253" y="1277"/>
                  </a:lnTo>
                  <a:lnTo>
                    <a:pt x="16253" y="1219"/>
                  </a:lnTo>
                  <a:lnTo>
                    <a:pt x="16253" y="1161"/>
                  </a:lnTo>
                  <a:lnTo>
                    <a:pt x="15208" y="1045"/>
                  </a:lnTo>
                  <a:lnTo>
                    <a:pt x="14163" y="929"/>
                  </a:lnTo>
                  <a:lnTo>
                    <a:pt x="12132" y="755"/>
                  </a:lnTo>
                  <a:lnTo>
                    <a:pt x="8069" y="407"/>
                  </a:lnTo>
                  <a:lnTo>
                    <a:pt x="4005" y="116"/>
                  </a:lnTo>
                  <a:lnTo>
                    <a:pt x="203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2"/>
            <p:cNvSpPr/>
            <p:nvPr/>
          </p:nvSpPr>
          <p:spPr>
            <a:xfrm>
              <a:off x="696500" y="934675"/>
              <a:ext cx="967950" cy="1253850"/>
            </a:xfrm>
            <a:custGeom>
              <a:rect b="b" l="l" r="r" t="t"/>
              <a:pathLst>
                <a:path extrusionOk="0" h="50154" w="38718">
                  <a:moveTo>
                    <a:pt x="19910" y="1"/>
                  </a:moveTo>
                  <a:lnTo>
                    <a:pt x="19039" y="59"/>
                  </a:lnTo>
                  <a:lnTo>
                    <a:pt x="18111" y="117"/>
                  </a:lnTo>
                  <a:lnTo>
                    <a:pt x="17240" y="291"/>
                  </a:lnTo>
                  <a:lnTo>
                    <a:pt x="16311" y="523"/>
                  </a:lnTo>
                  <a:lnTo>
                    <a:pt x="15441" y="813"/>
                  </a:lnTo>
                  <a:lnTo>
                    <a:pt x="15383" y="813"/>
                  </a:lnTo>
                  <a:lnTo>
                    <a:pt x="14686" y="1104"/>
                  </a:lnTo>
                  <a:lnTo>
                    <a:pt x="14105" y="1510"/>
                  </a:lnTo>
                  <a:lnTo>
                    <a:pt x="13525" y="2090"/>
                  </a:lnTo>
                  <a:lnTo>
                    <a:pt x="13003" y="2729"/>
                  </a:lnTo>
                  <a:lnTo>
                    <a:pt x="12422" y="3483"/>
                  </a:lnTo>
                  <a:lnTo>
                    <a:pt x="11900" y="4238"/>
                  </a:lnTo>
                  <a:lnTo>
                    <a:pt x="11377" y="5051"/>
                  </a:lnTo>
                  <a:lnTo>
                    <a:pt x="10855" y="5921"/>
                  </a:lnTo>
                  <a:lnTo>
                    <a:pt x="9868" y="7837"/>
                  </a:lnTo>
                  <a:lnTo>
                    <a:pt x="8939" y="9869"/>
                  </a:lnTo>
                  <a:lnTo>
                    <a:pt x="8069" y="12016"/>
                  </a:lnTo>
                  <a:lnTo>
                    <a:pt x="7256" y="14280"/>
                  </a:lnTo>
                  <a:lnTo>
                    <a:pt x="6501" y="16544"/>
                  </a:lnTo>
                  <a:lnTo>
                    <a:pt x="5805" y="18808"/>
                  </a:lnTo>
                  <a:lnTo>
                    <a:pt x="5166" y="21072"/>
                  </a:lnTo>
                  <a:lnTo>
                    <a:pt x="4586" y="23219"/>
                  </a:lnTo>
                  <a:lnTo>
                    <a:pt x="4121" y="25251"/>
                  </a:lnTo>
                  <a:lnTo>
                    <a:pt x="3309" y="28850"/>
                  </a:lnTo>
                  <a:lnTo>
                    <a:pt x="2844" y="31462"/>
                  </a:lnTo>
                  <a:lnTo>
                    <a:pt x="755" y="44116"/>
                  </a:lnTo>
                  <a:lnTo>
                    <a:pt x="406" y="46496"/>
                  </a:lnTo>
                  <a:lnTo>
                    <a:pt x="116" y="48354"/>
                  </a:lnTo>
                  <a:lnTo>
                    <a:pt x="0" y="49631"/>
                  </a:lnTo>
                  <a:lnTo>
                    <a:pt x="0" y="49979"/>
                  </a:lnTo>
                  <a:lnTo>
                    <a:pt x="58" y="50153"/>
                  </a:lnTo>
                  <a:lnTo>
                    <a:pt x="1741" y="50037"/>
                  </a:lnTo>
                  <a:lnTo>
                    <a:pt x="6095" y="49747"/>
                  </a:lnTo>
                  <a:lnTo>
                    <a:pt x="19272" y="48818"/>
                  </a:lnTo>
                  <a:lnTo>
                    <a:pt x="26353" y="48296"/>
                  </a:lnTo>
                  <a:lnTo>
                    <a:pt x="32564" y="47831"/>
                  </a:lnTo>
                  <a:lnTo>
                    <a:pt x="36976" y="47425"/>
                  </a:lnTo>
                  <a:lnTo>
                    <a:pt x="38195" y="47309"/>
                  </a:lnTo>
                  <a:lnTo>
                    <a:pt x="38717" y="47193"/>
                  </a:lnTo>
                  <a:lnTo>
                    <a:pt x="38717" y="47019"/>
                  </a:lnTo>
                  <a:lnTo>
                    <a:pt x="38659" y="46612"/>
                  </a:lnTo>
                  <a:lnTo>
                    <a:pt x="38369" y="45219"/>
                  </a:lnTo>
                  <a:lnTo>
                    <a:pt x="37789" y="43130"/>
                  </a:lnTo>
                  <a:lnTo>
                    <a:pt x="37092" y="40401"/>
                  </a:lnTo>
                  <a:lnTo>
                    <a:pt x="35177" y="33552"/>
                  </a:lnTo>
                  <a:lnTo>
                    <a:pt x="34016" y="29721"/>
                  </a:lnTo>
                  <a:lnTo>
                    <a:pt x="32739" y="25657"/>
                  </a:lnTo>
                  <a:lnTo>
                    <a:pt x="31462" y="21594"/>
                  </a:lnTo>
                  <a:lnTo>
                    <a:pt x="30126" y="17531"/>
                  </a:lnTo>
                  <a:lnTo>
                    <a:pt x="28849" y="13700"/>
                  </a:lnTo>
                  <a:lnTo>
                    <a:pt x="27572" y="10159"/>
                  </a:lnTo>
                  <a:lnTo>
                    <a:pt x="26295" y="6966"/>
                  </a:lnTo>
                  <a:lnTo>
                    <a:pt x="25192" y="4296"/>
                  </a:lnTo>
                  <a:lnTo>
                    <a:pt x="24670" y="3193"/>
                  </a:lnTo>
                  <a:lnTo>
                    <a:pt x="24148" y="2264"/>
                  </a:lnTo>
                  <a:lnTo>
                    <a:pt x="23683" y="1510"/>
                  </a:lnTo>
                  <a:lnTo>
                    <a:pt x="23277" y="987"/>
                  </a:lnTo>
                  <a:lnTo>
                    <a:pt x="23045" y="813"/>
                  </a:lnTo>
                  <a:lnTo>
                    <a:pt x="22813" y="639"/>
                  </a:lnTo>
                  <a:lnTo>
                    <a:pt x="22290" y="349"/>
                  </a:lnTo>
                  <a:lnTo>
                    <a:pt x="21594" y="175"/>
                  </a:lnTo>
                  <a:lnTo>
                    <a:pt x="20781" y="59"/>
                  </a:lnTo>
                  <a:lnTo>
                    <a:pt x="1991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2"/>
            <p:cNvSpPr/>
            <p:nvPr/>
          </p:nvSpPr>
          <p:spPr>
            <a:xfrm>
              <a:off x="696500" y="985475"/>
              <a:ext cx="343950" cy="1203050"/>
            </a:xfrm>
            <a:custGeom>
              <a:rect b="b" l="l" r="r" t="t"/>
              <a:pathLst>
                <a:path extrusionOk="0" h="48122" w="13758">
                  <a:moveTo>
                    <a:pt x="13583" y="0"/>
                  </a:moveTo>
                  <a:lnTo>
                    <a:pt x="13061" y="581"/>
                  </a:lnTo>
                  <a:lnTo>
                    <a:pt x="12480" y="1277"/>
                  </a:lnTo>
                  <a:lnTo>
                    <a:pt x="11958" y="2032"/>
                  </a:lnTo>
                  <a:lnTo>
                    <a:pt x="11435" y="2845"/>
                  </a:lnTo>
                  <a:lnTo>
                    <a:pt x="10449" y="4528"/>
                  </a:lnTo>
                  <a:lnTo>
                    <a:pt x="9520" y="6443"/>
                  </a:lnTo>
                  <a:lnTo>
                    <a:pt x="8649" y="8475"/>
                  </a:lnTo>
                  <a:lnTo>
                    <a:pt x="7836" y="10623"/>
                  </a:lnTo>
                  <a:lnTo>
                    <a:pt x="7024" y="12771"/>
                  </a:lnTo>
                  <a:lnTo>
                    <a:pt x="6327" y="15034"/>
                  </a:lnTo>
                  <a:lnTo>
                    <a:pt x="5631" y="17240"/>
                  </a:lnTo>
                  <a:lnTo>
                    <a:pt x="5050" y="19388"/>
                  </a:lnTo>
                  <a:lnTo>
                    <a:pt x="4528" y="21478"/>
                  </a:lnTo>
                  <a:lnTo>
                    <a:pt x="4063" y="23451"/>
                  </a:lnTo>
                  <a:lnTo>
                    <a:pt x="3309" y="26876"/>
                  </a:lnTo>
                  <a:lnTo>
                    <a:pt x="2844" y="29430"/>
                  </a:lnTo>
                  <a:lnTo>
                    <a:pt x="755" y="42084"/>
                  </a:lnTo>
                  <a:lnTo>
                    <a:pt x="348" y="44464"/>
                  </a:lnTo>
                  <a:lnTo>
                    <a:pt x="116" y="46322"/>
                  </a:lnTo>
                  <a:lnTo>
                    <a:pt x="0" y="47599"/>
                  </a:lnTo>
                  <a:lnTo>
                    <a:pt x="0" y="47947"/>
                  </a:lnTo>
                  <a:lnTo>
                    <a:pt x="58" y="48121"/>
                  </a:lnTo>
                  <a:lnTo>
                    <a:pt x="4121" y="47889"/>
                  </a:lnTo>
                  <a:lnTo>
                    <a:pt x="13757" y="47193"/>
                  </a:lnTo>
                  <a:lnTo>
                    <a:pt x="1358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2"/>
            <p:cNvSpPr/>
            <p:nvPr/>
          </p:nvSpPr>
          <p:spPr>
            <a:xfrm>
              <a:off x="1052025" y="985475"/>
              <a:ext cx="258325" cy="168350"/>
            </a:xfrm>
            <a:custGeom>
              <a:rect b="b" l="l" r="r" t="t"/>
              <a:pathLst>
                <a:path extrusionOk="0" h="6734" w="10333">
                  <a:moveTo>
                    <a:pt x="1" y="0"/>
                  </a:moveTo>
                  <a:lnTo>
                    <a:pt x="1" y="58"/>
                  </a:lnTo>
                  <a:lnTo>
                    <a:pt x="1045" y="1626"/>
                  </a:lnTo>
                  <a:lnTo>
                    <a:pt x="1568" y="2380"/>
                  </a:lnTo>
                  <a:lnTo>
                    <a:pt x="2148" y="3135"/>
                  </a:lnTo>
                  <a:lnTo>
                    <a:pt x="2729" y="3773"/>
                  </a:lnTo>
                  <a:lnTo>
                    <a:pt x="3425" y="4412"/>
                  </a:lnTo>
                  <a:lnTo>
                    <a:pt x="4064" y="4992"/>
                  </a:lnTo>
                  <a:lnTo>
                    <a:pt x="4818" y="5515"/>
                  </a:lnTo>
                  <a:lnTo>
                    <a:pt x="5573" y="6037"/>
                  </a:lnTo>
                  <a:lnTo>
                    <a:pt x="6328" y="6385"/>
                  </a:lnTo>
                  <a:lnTo>
                    <a:pt x="7140" y="6618"/>
                  </a:lnTo>
                  <a:lnTo>
                    <a:pt x="8011" y="6734"/>
                  </a:lnTo>
                  <a:lnTo>
                    <a:pt x="8417" y="6676"/>
                  </a:lnTo>
                  <a:lnTo>
                    <a:pt x="8766" y="6618"/>
                  </a:lnTo>
                  <a:lnTo>
                    <a:pt x="9114" y="6443"/>
                  </a:lnTo>
                  <a:lnTo>
                    <a:pt x="9404" y="6211"/>
                  </a:lnTo>
                  <a:lnTo>
                    <a:pt x="9694" y="5921"/>
                  </a:lnTo>
                  <a:lnTo>
                    <a:pt x="9869" y="5631"/>
                  </a:lnTo>
                  <a:lnTo>
                    <a:pt x="10043" y="5283"/>
                  </a:lnTo>
                  <a:lnTo>
                    <a:pt x="10159" y="4934"/>
                  </a:lnTo>
                  <a:lnTo>
                    <a:pt x="10275" y="3831"/>
                  </a:lnTo>
                  <a:lnTo>
                    <a:pt x="10333" y="2787"/>
                  </a:lnTo>
                  <a:lnTo>
                    <a:pt x="10217" y="1684"/>
                  </a:lnTo>
                  <a:lnTo>
                    <a:pt x="10043" y="581"/>
                  </a:lnTo>
                  <a:lnTo>
                    <a:pt x="10101" y="1335"/>
                  </a:lnTo>
                  <a:lnTo>
                    <a:pt x="10159" y="2206"/>
                  </a:lnTo>
                  <a:lnTo>
                    <a:pt x="10159" y="3193"/>
                  </a:lnTo>
                  <a:lnTo>
                    <a:pt x="10101" y="4122"/>
                  </a:lnTo>
                  <a:lnTo>
                    <a:pt x="9985" y="4586"/>
                  </a:lnTo>
                  <a:lnTo>
                    <a:pt x="9869" y="4992"/>
                  </a:lnTo>
                  <a:lnTo>
                    <a:pt x="9694" y="5341"/>
                  </a:lnTo>
                  <a:lnTo>
                    <a:pt x="9462" y="5689"/>
                  </a:lnTo>
                  <a:lnTo>
                    <a:pt x="9172" y="5921"/>
                  </a:lnTo>
                  <a:lnTo>
                    <a:pt x="8824" y="6153"/>
                  </a:lnTo>
                  <a:lnTo>
                    <a:pt x="8417" y="6269"/>
                  </a:lnTo>
                  <a:lnTo>
                    <a:pt x="7953" y="6327"/>
                  </a:lnTo>
                  <a:lnTo>
                    <a:pt x="7082" y="6153"/>
                  </a:lnTo>
                  <a:lnTo>
                    <a:pt x="6328" y="5863"/>
                  </a:lnTo>
                  <a:lnTo>
                    <a:pt x="5573" y="5515"/>
                  </a:lnTo>
                  <a:lnTo>
                    <a:pt x="4877" y="5050"/>
                  </a:lnTo>
                  <a:lnTo>
                    <a:pt x="4238" y="4528"/>
                  </a:lnTo>
                  <a:lnTo>
                    <a:pt x="3599" y="4006"/>
                  </a:lnTo>
                  <a:lnTo>
                    <a:pt x="3019" y="3425"/>
                  </a:lnTo>
                  <a:lnTo>
                    <a:pt x="2439" y="2845"/>
                  </a:lnTo>
                  <a:lnTo>
                    <a:pt x="1800" y="2206"/>
                  </a:lnTo>
                  <a:lnTo>
                    <a:pt x="1162" y="1509"/>
                  </a:lnTo>
                  <a:lnTo>
                    <a:pt x="581" y="755"/>
                  </a:lnTo>
                  <a:lnTo>
                    <a:pt x="59" y="58"/>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2"/>
            <p:cNvSpPr/>
            <p:nvPr/>
          </p:nvSpPr>
          <p:spPr>
            <a:xfrm>
              <a:off x="1469975" y="1534025"/>
              <a:ext cx="772050" cy="837350"/>
            </a:xfrm>
            <a:custGeom>
              <a:rect b="b" l="l" r="r" t="t"/>
              <a:pathLst>
                <a:path extrusionOk="0" h="33494" w="30882">
                  <a:moveTo>
                    <a:pt x="9288" y="0"/>
                  </a:moveTo>
                  <a:lnTo>
                    <a:pt x="0" y="29836"/>
                  </a:lnTo>
                  <a:lnTo>
                    <a:pt x="21594" y="33493"/>
                  </a:lnTo>
                  <a:lnTo>
                    <a:pt x="30881" y="3715"/>
                  </a:lnTo>
                  <a:lnTo>
                    <a:pt x="928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2"/>
            <p:cNvSpPr/>
            <p:nvPr/>
          </p:nvSpPr>
          <p:spPr>
            <a:xfrm>
              <a:off x="1497550" y="1539825"/>
              <a:ext cx="770575" cy="837350"/>
            </a:xfrm>
            <a:custGeom>
              <a:rect b="b" l="l" r="r" t="t"/>
              <a:pathLst>
                <a:path extrusionOk="0" h="33494" w="30823">
                  <a:moveTo>
                    <a:pt x="9288" y="0"/>
                  </a:moveTo>
                  <a:lnTo>
                    <a:pt x="0" y="29778"/>
                  </a:lnTo>
                  <a:lnTo>
                    <a:pt x="21535" y="33493"/>
                  </a:lnTo>
                  <a:lnTo>
                    <a:pt x="30823" y="3657"/>
                  </a:lnTo>
                  <a:lnTo>
                    <a:pt x="928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2"/>
            <p:cNvSpPr/>
            <p:nvPr/>
          </p:nvSpPr>
          <p:spPr>
            <a:xfrm>
              <a:off x="1853075" y="1875050"/>
              <a:ext cx="107425" cy="104500"/>
            </a:xfrm>
            <a:custGeom>
              <a:rect b="b" l="l" r="r" t="t"/>
              <a:pathLst>
                <a:path extrusionOk="0" h="4180" w="4297">
                  <a:moveTo>
                    <a:pt x="2264" y="0"/>
                  </a:moveTo>
                  <a:lnTo>
                    <a:pt x="1800" y="58"/>
                  </a:lnTo>
                  <a:lnTo>
                    <a:pt x="1394" y="174"/>
                  </a:lnTo>
                  <a:lnTo>
                    <a:pt x="1045" y="348"/>
                  </a:lnTo>
                  <a:lnTo>
                    <a:pt x="697" y="639"/>
                  </a:lnTo>
                  <a:lnTo>
                    <a:pt x="407" y="929"/>
                  </a:lnTo>
                  <a:lnTo>
                    <a:pt x="233" y="1335"/>
                  </a:lnTo>
                  <a:lnTo>
                    <a:pt x="59" y="1742"/>
                  </a:lnTo>
                  <a:lnTo>
                    <a:pt x="1" y="1974"/>
                  </a:lnTo>
                  <a:lnTo>
                    <a:pt x="1" y="2380"/>
                  </a:lnTo>
                  <a:lnTo>
                    <a:pt x="59" y="2728"/>
                  </a:lnTo>
                  <a:lnTo>
                    <a:pt x="175" y="3077"/>
                  </a:lnTo>
                  <a:lnTo>
                    <a:pt x="349" y="3425"/>
                  </a:lnTo>
                  <a:lnTo>
                    <a:pt x="581" y="3657"/>
                  </a:lnTo>
                  <a:lnTo>
                    <a:pt x="871" y="3889"/>
                  </a:lnTo>
                  <a:lnTo>
                    <a:pt x="1220" y="4063"/>
                  </a:lnTo>
                  <a:lnTo>
                    <a:pt x="1626" y="4121"/>
                  </a:lnTo>
                  <a:lnTo>
                    <a:pt x="2032" y="4180"/>
                  </a:lnTo>
                  <a:lnTo>
                    <a:pt x="2497" y="4121"/>
                  </a:lnTo>
                  <a:lnTo>
                    <a:pt x="2903" y="4005"/>
                  </a:lnTo>
                  <a:lnTo>
                    <a:pt x="3251" y="3773"/>
                  </a:lnTo>
                  <a:lnTo>
                    <a:pt x="3599" y="3541"/>
                  </a:lnTo>
                  <a:lnTo>
                    <a:pt x="3890" y="3193"/>
                  </a:lnTo>
                  <a:lnTo>
                    <a:pt x="4064" y="2844"/>
                  </a:lnTo>
                  <a:lnTo>
                    <a:pt x="4238" y="2438"/>
                  </a:lnTo>
                  <a:lnTo>
                    <a:pt x="4296" y="2148"/>
                  </a:lnTo>
                  <a:lnTo>
                    <a:pt x="4296" y="1800"/>
                  </a:lnTo>
                  <a:lnTo>
                    <a:pt x="4238" y="1393"/>
                  </a:lnTo>
                  <a:lnTo>
                    <a:pt x="4122" y="1045"/>
                  </a:lnTo>
                  <a:lnTo>
                    <a:pt x="3948" y="755"/>
                  </a:lnTo>
                  <a:lnTo>
                    <a:pt x="3716" y="464"/>
                  </a:lnTo>
                  <a:lnTo>
                    <a:pt x="3425" y="290"/>
                  </a:lnTo>
                  <a:lnTo>
                    <a:pt x="3077" y="116"/>
                  </a:lnTo>
                  <a:lnTo>
                    <a:pt x="2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2"/>
            <p:cNvSpPr/>
            <p:nvPr/>
          </p:nvSpPr>
          <p:spPr>
            <a:xfrm>
              <a:off x="525250" y="999975"/>
              <a:ext cx="905550" cy="1317700"/>
            </a:xfrm>
            <a:custGeom>
              <a:rect b="b" l="l" r="r" t="t"/>
              <a:pathLst>
                <a:path extrusionOk="0" h="52708" w="36222">
                  <a:moveTo>
                    <a:pt x="20259" y="1"/>
                  </a:moveTo>
                  <a:lnTo>
                    <a:pt x="19853" y="117"/>
                  </a:lnTo>
                  <a:lnTo>
                    <a:pt x="19388" y="291"/>
                  </a:lnTo>
                  <a:lnTo>
                    <a:pt x="18982" y="639"/>
                  </a:lnTo>
                  <a:lnTo>
                    <a:pt x="18517" y="1046"/>
                  </a:lnTo>
                  <a:lnTo>
                    <a:pt x="18111" y="1568"/>
                  </a:lnTo>
                  <a:lnTo>
                    <a:pt x="16776" y="3309"/>
                  </a:lnTo>
                  <a:lnTo>
                    <a:pt x="15325" y="5341"/>
                  </a:lnTo>
                  <a:lnTo>
                    <a:pt x="13700" y="7605"/>
                  </a:lnTo>
                  <a:lnTo>
                    <a:pt x="12074" y="10043"/>
                  </a:lnTo>
                  <a:lnTo>
                    <a:pt x="10333" y="12597"/>
                  </a:lnTo>
                  <a:lnTo>
                    <a:pt x="8649" y="15267"/>
                  </a:lnTo>
                  <a:lnTo>
                    <a:pt x="7024" y="17995"/>
                  </a:lnTo>
                  <a:lnTo>
                    <a:pt x="5457" y="20724"/>
                  </a:lnTo>
                  <a:lnTo>
                    <a:pt x="4006" y="23394"/>
                  </a:lnTo>
                  <a:lnTo>
                    <a:pt x="2729" y="26006"/>
                  </a:lnTo>
                  <a:lnTo>
                    <a:pt x="2148" y="27283"/>
                  </a:lnTo>
                  <a:lnTo>
                    <a:pt x="1626" y="28444"/>
                  </a:lnTo>
                  <a:lnTo>
                    <a:pt x="1161" y="29605"/>
                  </a:lnTo>
                  <a:lnTo>
                    <a:pt x="813" y="30708"/>
                  </a:lnTo>
                  <a:lnTo>
                    <a:pt x="465" y="31752"/>
                  </a:lnTo>
                  <a:lnTo>
                    <a:pt x="233" y="32739"/>
                  </a:lnTo>
                  <a:lnTo>
                    <a:pt x="59" y="33668"/>
                  </a:lnTo>
                  <a:lnTo>
                    <a:pt x="0" y="34539"/>
                  </a:lnTo>
                  <a:lnTo>
                    <a:pt x="0" y="35293"/>
                  </a:lnTo>
                  <a:lnTo>
                    <a:pt x="117" y="35932"/>
                  </a:lnTo>
                  <a:lnTo>
                    <a:pt x="349" y="36512"/>
                  </a:lnTo>
                  <a:lnTo>
                    <a:pt x="465" y="36803"/>
                  </a:lnTo>
                  <a:lnTo>
                    <a:pt x="639" y="36977"/>
                  </a:lnTo>
                  <a:lnTo>
                    <a:pt x="1278" y="37731"/>
                  </a:lnTo>
                  <a:lnTo>
                    <a:pt x="1974" y="38428"/>
                  </a:lnTo>
                  <a:lnTo>
                    <a:pt x="2729" y="39124"/>
                  </a:lnTo>
                  <a:lnTo>
                    <a:pt x="3483" y="39763"/>
                  </a:lnTo>
                  <a:lnTo>
                    <a:pt x="5167" y="41156"/>
                  </a:lnTo>
                  <a:lnTo>
                    <a:pt x="7024" y="42433"/>
                  </a:lnTo>
                  <a:lnTo>
                    <a:pt x="8940" y="43710"/>
                  </a:lnTo>
                  <a:lnTo>
                    <a:pt x="10913" y="44871"/>
                  </a:lnTo>
                  <a:lnTo>
                    <a:pt x="12945" y="46032"/>
                  </a:lnTo>
                  <a:lnTo>
                    <a:pt x="14977" y="47135"/>
                  </a:lnTo>
                  <a:lnTo>
                    <a:pt x="17008" y="48122"/>
                  </a:lnTo>
                  <a:lnTo>
                    <a:pt x="18982" y="49051"/>
                  </a:lnTo>
                  <a:lnTo>
                    <a:pt x="20839" y="49921"/>
                  </a:lnTo>
                  <a:lnTo>
                    <a:pt x="22639" y="50676"/>
                  </a:lnTo>
                  <a:lnTo>
                    <a:pt x="24264" y="51314"/>
                  </a:lnTo>
                  <a:lnTo>
                    <a:pt x="25773" y="51895"/>
                  </a:lnTo>
                  <a:lnTo>
                    <a:pt x="27050" y="52359"/>
                  </a:lnTo>
                  <a:lnTo>
                    <a:pt x="28095" y="52707"/>
                  </a:lnTo>
                  <a:lnTo>
                    <a:pt x="28327" y="52707"/>
                  </a:lnTo>
                  <a:lnTo>
                    <a:pt x="28560" y="52649"/>
                  </a:lnTo>
                  <a:lnTo>
                    <a:pt x="28850" y="52475"/>
                  </a:lnTo>
                  <a:lnTo>
                    <a:pt x="29140" y="52243"/>
                  </a:lnTo>
                  <a:lnTo>
                    <a:pt x="29779" y="51547"/>
                  </a:lnTo>
                  <a:lnTo>
                    <a:pt x="30475" y="50618"/>
                  </a:lnTo>
                  <a:lnTo>
                    <a:pt x="31288" y="49457"/>
                  </a:lnTo>
                  <a:lnTo>
                    <a:pt x="32042" y="48122"/>
                  </a:lnTo>
                  <a:lnTo>
                    <a:pt x="32797" y="46729"/>
                  </a:lnTo>
                  <a:lnTo>
                    <a:pt x="33552" y="45277"/>
                  </a:lnTo>
                  <a:lnTo>
                    <a:pt x="34248" y="43768"/>
                  </a:lnTo>
                  <a:lnTo>
                    <a:pt x="34887" y="42259"/>
                  </a:lnTo>
                  <a:lnTo>
                    <a:pt x="35409" y="40866"/>
                  </a:lnTo>
                  <a:lnTo>
                    <a:pt x="35816" y="39589"/>
                  </a:lnTo>
                  <a:lnTo>
                    <a:pt x="36106" y="38428"/>
                  </a:lnTo>
                  <a:lnTo>
                    <a:pt x="36164" y="37905"/>
                  </a:lnTo>
                  <a:lnTo>
                    <a:pt x="36222" y="37499"/>
                  </a:lnTo>
                  <a:lnTo>
                    <a:pt x="36222" y="37093"/>
                  </a:lnTo>
                  <a:lnTo>
                    <a:pt x="36164" y="36803"/>
                  </a:lnTo>
                  <a:lnTo>
                    <a:pt x="36048" y="36570"/>
                  </a:lnTo>
                  <a:lnTo>
                    <a:pt x="35874" y="36396"/>
                  </a:lnTo>
                  <a:lnTo>
                    <a:pt x="35235" y="36048"/>
                  </a:lnTo>
                  <a:lnTo>
                    <a:pt x="34364" y="35642"/>
                  </a:lnTo>
                  <a:lnTo>
                    <a:pt x="31926" y="34655"/>
                  </a:lnTo>
                  <a:lnTo>
                    <a:pt x="25715" y="32217"/>
                  </a:lnTo>
                  <a:lnTo>
                    <a:pt x="22581" y="30998"/>
                  </a:lnTo>
                  <a:lnTo>
                    <a:pt x="21188" y="30417"/>
                  </a:lnTo>
                  <a:lnTo>
                    <a:pt x="19969" y="29837"/>
                  </a:lnTo>
                  <a:lnTo>
                    <a:pt x="18924" y="29315"/>
                  </a:lnTo>
                  <a:lnTo>
                    <a:pt x="18111" y="28850"/>
                  </a:lnTo>
                  <a:lnTo>
                    <a:pt x="17821" y="28676"/>
                  </a:lnTo>
                  <a:lnTo>
                    <a:pt x="17647" y="28502"/>
                  </a:lnTo>
                  <a:lnTo>
                    <a:pt x="17473" y="28328"/>
                  </a:lnTo>
                  <a:lnTo>
                    <a:pt x="17473" y="28154"/>
                  </a:lnTo>
                  <a:lnTo>
                    <a:pt x="17589" y="27457"/>
                  </a:lnTo>
                  <a:lnTo>
                    <a:pt x="17821" y="26122"/>
                  </a:lnTo>
                  <a:lnTo>
                    <a:pt x="18750" y="21826"/>
                  </a:lnTo>
                  <a:lnTo>
                    <a:pt x="20027" y="16022"/>
                  </a:lnTo>
                  <a:lnTo>
                    <a:pt x="21304" y="9462"/>
                  </a:lnTo>
                  <a:lnTo>
                    <a:pt x="21652" y="7605"/>
                  </a:lnTo>
                  <a:lnTo>
                    <a:pt x="21826" y="5980"/>
                  </a:lnTo>
                  <a:lnTo>
                    <a:pt x="21942" y="4644"/>
                  </a:lnTo>
                  <a:lnTo>
                    <a:pt x="22000" y="3426"/>
                  </a:lnTo>
                  <a:lnTo>
                    <a:pt x="21884" y="2439"/>
                  </a:lnTo>
                  <a:lnTo>
                    <a:pt x="21768" y="1626"/>
                  </a:lnTo>
                  <a:lnTo>
                    <a:pt x="21536" y="988"/>
                  </a:lnTo>
                  <a:lnTo>
                    <a:pt x="21304" y="523"/>
                  </a:lnTo>
                  <a:lnTo>
                    <a:pt x="21130" y="349"/>
                  </a:lnTo>
                  <a:lnTo>
                    <a:pt x="20955" y="233"/>
                  </a:lnTo>
                  <a:lnTo>
                    <a:pt x="20781" y="117"/>
                  </a:lnTo>
                  <a:lnTo>
                    <a:pt x="20607" y="59"/>
                  </a:lnTo>
                  <a:lnTo>
                    <a:pt x="20259"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2"/>
            <p:cNvSpPr/>
            <p:nvPr/>
          </p:nvSpPr>
          <p:spPr>
            <a:xfrm>
              <a:off x="1218900" y="1783625"/>
              <a:ext cx="847525" cy="532600"/>
            </a:xfrm>
            <a:custGeom>
              <a:rect b="b" l="l" r="r" t="t"/>
              <a:pathLst>
                <a:path extrusionOk="0" h="21304" w="33901">
                  <a:moveTo>
                    <a:pt x="17996" y="0"/>
                  </a:moveTo>
                  <a:lnTo>
                    <a:pt x="16893" y="58"/>
                  </a:lnTo>
                  <a:lnTo>
                    <a:pt x="15674" y="174"/>
                  </a:lnTo>
                  <a:lnTo>
                    <a:pt x="14455" y="348"/>
                  </a:lnTo>
                  <a:lnTo>
                    <a:pt x="13294" y="523"/>
                  </a:lnTo>
                  <a:lnTo>
                    <a:pt x="11204" y="987"/>
                  </a:lnTo>
                  <a:lnTo>
                    <a:pt x="7663" y="1916"/>
                  </a:lnTo>
                  <a:lnTo>
                    <a:pt x="4122" y="2844"/>
                  </a:lnTo>
                  <a:lnTo>
                    <a:pt x="291" y="3947"/>
                  </a:lnTo>
                  <a:lnTo>
                    <a:pt x="175" y="6676"/>
                  </a:lnTo>
                  <a:lnTo>
                    <a:pt x="1" y="12596"/>
                  </a:lnTo>
                  <a:lnTo>
                    <a:pt x="1" y="15789"/>
                  </a:lnTo>
                  <a:lnTo>
                    <a:pt x="1" y="18575"/>
                  </a:lnTo>
                  <a:lnTo>
                    <a:pt x="1" y="19678"/>
                  </a:lnTo>
                  <a:lnTo>
                    <a:pt x="117" y="20549"/>
                  </a:lnTo>
                  <a:lnTo>
                    <a:pt x="175" y="21071"/>
                  </a:lnTo>
                  <a:lnTo>
                    <a:pt x="233" y="21245"/>
                  </a:lnTo>
                  <a:lnTo>
                    <a:pt x="291" y="21303"/>
                  </a:lnTo>
                  <a:lnTo>
                    <a:pt x="1568" y="21303"/>
                  </a:lnTo>
                  <a:lnTo>
                    <a:pt x="2961" y="21245"/>
                  </a:lnTo>
                  <a:lnTo>
                    <a:pt x="3716" y="21129"/>
                  </a:lnTo>
                  <a:lnTo>
                    <a:pt x="4471" y="21013"/>
                  </a:lnTo>
                  <a:lnTo>
                    <a:pt x="5225" y="20839"/>
                  </a:lnTo>
                  <a:lnTo>
                    <a:pt x="6038" y="20607"/>
                  </a:lnTo>
                  <a:lnTo>
                    <a:pt x="6851" y="20317"/>
                  </a:lnTo>
                  <a:lnTo>
                    <a:pt x="7663" y="19910"/>
                  </a:lnTo>
                  <a:lnTo>
                    <a:pt x="8534" y="19504"/>
                  </a:lnTo>
                  <a:lnTo>
                    <a:pt x="9405" y="18982"/>
                  </a:lnTo>
                  <a:lnTo>
                    <a:pt x="10333" y="18343"/>
                  </a:lnTo>
                  <a:lnTo>
                    <a:pt x="11204" y="17705"/>
                  </a:lnTo>
                  <a:lnTo>
                    <a:pt x="12133" y="16892"/>
                  </a:lnTo>
                  <a:lnTo>
                    <a:pt x="13120" y="15963"/>
                  </a:lnTo>
                  <a:lnTo>
                    <a:pt x="14571" y="16718"/>
                  </a:lnTo>
                  <a:lnTo>
                    <a:pt x="16138" y="17414"/>
                  </a:lnTo>
                  <a:lnTo>
                    <a:pt x="17996" y="18111"/>
                  </a:lnTo>
                  <a:lnTo>
                    <a:pt x="18982" y="18459"/>
                  </a:lnTo>
                  <a:lnTo>
                    <a:pt x="19911" y="18749"/>
                  </a:lnTo>
                  <a:lnTo>
                    <a:pt x="20840" y="18924"/>
                  </a:lnTo>
                  <a:lnTo>
                    <a:pt x="21769" y="19040"/>
                  </a:lnTo>
                  <a:lnTo>
                    <a:pt x="22523" y="19098"/>
                  </a:lnTo>
                  <a:lnTo>
                    <a:pt x="22930" y="19040"/>
                  </a:lnTo>
                  <a:lnTo>
                    <a:pt x="23220" y="18982"/>
                  </a:lnTo>
                  <a:lnTo>
                    <a:pt x="23568" y="18924"/>
                  </a:lnTo>
                  <a:lnTo>
                    <a:pt x="23800" y="18749"/>
                  </a:lnTo>
                  <a:lnTo>
                    <a:pt x="24032" y="18575"/>
                  </a:lnTo>
                  <a:lnTo>
                    <a:pt x="24207" y="18343"/>
                  </a:lnTo>
                  <a:lnTo>
                    <a:pt x="24381" y="18169"/>
                  </a:lnTo>
                  <a:lnTo>
                    <a:pt x="24439" y="17937"/>
                  </a:lnTo>
                  <a:lnTo>
                    <a:pt x="24439" y="17705"/>
                  </a:lnTo>
                  <a:lnTo>
                    <a:pt x="24381" y="17472"/>
                  </a:lnTo>
                  <a:lnTo>
                    <a:pt x="24265" y="17182"/>
                  </a:lnTo>
                  <a:lnTo>
                    <a:pt x="24149" y="16950"/>
                  </a:lnTo>
                  <a:lnTo>
                    <a:pt x="23742" y="16427"/>
                  </a:lnTo>
                  <a:lnTo>
                    <a:pt x="23220" y="15905"/>
                  </a:lnTo>
                  <a:lnTo>
                    <a:pt x="22581" y="15383"/>
                  </a:lnTo>
                  <a:lnTo>
                    <a:pt x="21885" y="14918"/>
                  </a:lnTo>
                  <a:lnTo>
                    <a:pt x="21605" y="14725"/>
                  </a:lnTo>
                  <a:lnTo>
                    <a:pt x="21605" y="14725"/>
                  </a:lnTo>
                  <a:lnTo>
                    <a:pt x="21885" y="14860"/>
                  </a:lnTo>
                  <a:lnTo>
                    <a:pt x="22872" y="15325"/>
                  </a:lnTo>
                  <a:lnTo>
                    <a:pt x="23858" y="15673"/>
                  </a:lnTo>
                  <a:lnTo>
                    <a:pt x="24787" y="16021"/>
                  </a:lnTo>
                  <a:lnTo>
                    <a:pt x="25716" y="16253"/>
                  </a:lnTo>
                  <a:lnTo>
                    <a:pt x="26528" y="16427"/>
                  </a:lnTo>
                  <a:lnTo>
                    <a:pt x="27225" y="16427"/>
                  </a:lnTo>
                  <a:lnTo>
                    <a:pt x="27515" y="16369"/>
                  </a:lnTo>
                  <a:lnTo>
                    <a:pt x="27747" y="16253"/>
                  </a:lnTo>
                  <a:lnTo>
                    <a:pt x="27980" y="16137"/>
                  </a:lnTo>
                  <a:lnTo>
                    <a:pt x="28154" y="15963"/>
                  </a:lnTo>
                  <a:lnTo>
                    <a:pt x="28328" y="15673"/>
                  </a:lnTo>
                  <a:lnTo>
                    <a:pt x="28444" y="15441"/>
                  </a:lnTo>
                  <a:lnTo>
                    <a:pt x="28502" y="15150"/>
                  </a:lnTo>
                  <a:lnTo>
                    <a:pt x="28444" y="14860"/>
                  </a:lnTo>
                  <a:lnTo>
                    <a:pt x="28386" y="14512"/>
                  </a:lnTo>
                  <a:lnTo>
                    <a:pt x="28212" y="14222"/>
                  </a:lnTo>
                  <a:lnTo>
                    <a:pt x="28038" y="13931"/>
                  </a:lnTo>
                  <a:lnTo>
                    <a:pt x="27806" y="13641"/>
                  </a:lnTo>
                  <a:lnTo>
                    <a:pt x="27225" y="13003"/>
                  </a:lnTo>
                  <a:lnTo>
                    <a:pt x="26470" y="12422"/>
                  </a:lnTo>
                  <a:lnTo>
                    <a:pt x="26433" y="12393"/>
                  </a:lnTo>
                  <a:lnTo>
                    <a:pt x="26433" y="12393"/>
                  </a:lnTo>
                  <a:lnTo>
                    <a:pt x="27283" y="12771"/>
                  </a:lnTo>
                  <a:lnTo>
                    <a:pt x="28328" y="13119"/>
                  </a:lnTo>
                  <a:lnTo>
                    <a:pt x="29257" y="13351"/>
                  </a:lnTo>
                  <a:lnTo>
                    <a:pt x="30127" y="13467"/>
                  </a:lnTo>
                  <a:lnTo>
                    <a:pt x="30476" y="13467"/>
                  </a:lnTo>
                  <a:lnTo>
                    <a:pt x="30824" y="13409"/>
                  </a:lnTo>
                  <a:lnTo>
                    <a:pt x="31172" y="13351"/>
                  </a:lnTo>
                  <a:lnTo>
                    <a:pt x="31404" y="13177"/>
                  </a:lnTo>
                  <a:lnTo>
                    <a:pt x="31637" y="13003"/>
                  </a:lnTo>
                  <a:lnTo>
                    <a:pt x="31811" y="12712"/>
                  </a:lnTo>
                  <a:lnTo>
                    <a:pt x="31927" y="12422"/>
                  </a:lnTo>
                  <a:lnTo>
                    <a:pt x="31985" y="12132"/>
                  </a:lnTo>
                  <a:lnTo>
                    <a:pt x="31985" y="11842"/>
                  </a:lnTo>
                  <a:lnTo>
                    <a:pt x="31927" y="11552"/>
                  </a:lnTo>
                  <a:lnTo>
                    <a:pt x="31811" y="11261"/>
                  </a:lnTo>
                  <a:lnTo>
                    <a:pt x="31637" y="10971"/>
                  </a:lnTo>
                  <a:lnTo>
                    <a:pt x="31172" y="10333"/>
                  </a:lnTo>
                  <a:lnTo>
                    <a:pt x="30534" y="9752"/>
                  </a:lnTo>
                  <a:lnTo>
                    <a:pt x="29779" y="9172"/>
                  </a:lnTo>
                  <a:lnTo>
                    <a:pt x="28966" y="8591"/>
                  </a:lnTo>
                  <a:lnTo>
                    <a:pt x="28096" y="8011"/>
                  </a:lnTo>
                  <a:lnTo>
                    <a:pt x="26296" y="7082"/>
                  </a:lnTo>
                  <a:lnTo>
                    <a:pt x="25716" y="6792"/>
                  </a:lnTo>
                  <a:lnTo>
                    <a:pt x="25716" y="6792"/>
                  </a:lnTo>
                  <a:lnTo>
                    <a:pt x="26238" y="7024"/>
                  </a:lnTo>
                  <a:lnTo>
                    <a:pt x="28154" y="7720"/>
                  </a:lnTo>
                  <a:lnTo>
                    <a:pt x="29083" y="8069"/>
                  </a:lnTo>
                  <a:lnTo>
                    <a:pt x="30069" y="8359"/>
                  </a:lnTo>
                  <a:lnTo>
                    <a:pt x="30940" y="8533"/>
                  </a:lnTo>
                  <a:lnTo>
                    <a:pt x="31811" y="8649"/>
                  </a:lnTo>
                  <a:lnTo>
                    <a:pt x="32507" y="8707"/>
                  </a:lnTo>
                  <a:lnTo>
                    <a:pt x="32856" y="8649"/>
                  </a:lnTo>
                  <a:lnTo>
                    <a:pt x="33146" y="8591"/>
                  </a:lnTo>
                  <a:lnTo>
                    <a:pt x="33378" y="8475"/>
                  </a:lnTo>
                  <a:lnTo>
                    <a:pt x="33610" y="8301"/>
                  </a:lnTo>
                  <a:lnTo>
                    <a:pt x="33726" y="8127"/>
                  </a:lnTo>
                  <a:lnTo>
                    <a:pt x="33842" y="7895"/>
                  </a:lnTo>
                  <a:lnTo>
                    <a:pt x="33900" y="7604"/>
                  </a:lnTo>
                  <a:lnTo>
                    <a:pt x="33900" y="7372"/>
                  </a:lnTo>
                  <a:lnTo>
                    <a:pt x="33784" y="7082"/>
                  </a:lnTo>
                  <a:lnTo>
                    <a:pt x="33668" y="6734"/>
                  </a:lnTo>
                  <a:lnTo>
                    <a:pt x="33436" y="6443"/>
                  </a:lnTo>
                  <a:lnTo>
                    <a:pt x="33146" y="6153"/>
                  </a:lnTo>
                  <a:lnTo>
                    <a:pt x="32507" y="5515"/>
                  </a:lnTo>
                  <a:lnTo>
                    <a:pt x="31637" y="4934"/>
                  </a:lnTo>
                  <a:lnTo>
                    <a:pt x="30650" y="4296"/>
                  </a:lnTo>
                  <a:lnTo>
                    <a:pt x="29489" y="3715"/>
                  </a:lnTo>
                  <a:lnTo>
                    <a:pt x="28328" y="3135"/>
                  </a:lnTo>
                  <a:lnTo>
                    <a:pt x="27109" y="2554"/>
                  </a:lnTo>
                  <a:lnTo>
                    <a:pt x="25832" y="2090"/>
                  </a:lnTo>
                  <a:lnTo>
                    <a:pt x="23452" y="1161"/>
                  </a:lnTo>
                  <a:lnTo>
                    <a:pt x="21362" y="523"/>
                  </a:lnTo>
                  <a:lnTo>
                    <a:pt x="19853" y="116"/>
                  </a:lnTo>
                  <a:lnTo>
                    <a:pt x="18982"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2"/>
            <p:cNvSpPr/>
            <p:nvPr/>
          </p:nvSpPr>
          <p:spPr>
            <a:xfrm>
              <a:off x="1721025" y="1886650"/>
              <a:ext cx="272850" cy="150950"/>
            </a:xfrm>
            <a:custGeom>
              <a:rect b="b" l="l" r="r" t="t"/>
              <a:pathLst>
                <a:path extrusionOk="0" h="6038" w="10914">
                  <a:moveTo>
                    <a:pt x="0" y="0"/>
                  </a:moveTo>
                  <a:lnTo>
                    <a:pt x="0" y="59"/>
                  </a:lnTo>
                  <a:lnTo>
                    <a:pt x="1509" y="813"/>
                  </a:lnTo>
                  <a:lnTo>
                    <a:pt x="3077" y="1568"/>
                  </a:lnTo>
                  <a:lnTo>
                    <a:pt x="4470" y="2206"/>
                  </a:lnTo>
                  <a:lnTo>
                    <a:pt x="6502" y="3309"/>
                  </a:lnTo>
                  <a:lnTo>
                    <a:pt x="7662" y="3948"/>
                  </a:lnTo>
                  <a:lnTo>
                    <a:pt x="8823" y="4586"/>
                  </a:lnTo>
                  <a:lnTo>
                    <a:pt x="9926" y="5341"/>
                  </a:lnTo>
                  <a:lnTo>
                    <a:pt x="10913" y="6037"/>
                  </a:lnTo>
                  <a:lnTo>
                    <a:pt x="10797" y="5921"/>
                  </a:lnTo>
                  <a:lnTo>
                    <a:pt x="10333" y="5457"/>
                  </a:lnTo>
                  <a:lnTo>
                    <a:pt x="9578" y="4818"/>
                  </a:lnTo>
                  <a:lnTo>
                    <a:pt x="8475" y="3948"/>
                  </a:lnTo>
                  <a:lnTo>
                    <a:pt x="6966" y="3019"/>
                  </a:lnTo>
                  <a:lnTo>
                    <a:pt x="6037" y="2497"/>
                  </a:lnTo>
                  <a:lnTo>
                    <a:pt x="5050" y="1974"/>
                  </a:lnTo>
                  <a:lnTo>
                    <a:pt x="3947" y="1510"/>
                  </a:lnTo>
                  <a:lnTo>
                    <a:pt x="2728" y="987"/>
                  </a:lnTo>
                  <a:lnTo>
                    <a:pt x="1451" y="465"/>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2"/>
            <p:cNvSpPr/>
            <p:nvPr/>
          </p:nvSpPr>
          <p:spPr>
            <a:xfrm>
              <a:off x="1657175" y="1988225"/>
              <a:ext cx="226400" cy="107425"/>
            </a:xfrm>
            <a:custGeom>
              <a:rect b="b" l="l" r="r" t="t"/>
              <a:pathLst>
                <a:path extrusionOk="0" h="4297" w="9056">
                  <a:moveTo>
                    <a:pt x="0" y="1"/>
                  </a:moveTo>
                  <a:lnTo>
                    <a:pt x="0" y="59"/>
                  </a:lnTo>
                  <a:lnTo>
                    <a:pt x="4470" y="2149"/>
                  </a:lnTo>
                  <a:lnTo>
                    <a:pt x="8939" y="4296"/>
                  </a:lnTo>
                  <a:lnTo>
                    <a:pt x="9056" y="4296"/>
                  </a:lnTo>
                  <a:lnTo>
                    <a:pt x="9056" y="4238"/>
                  </a:lnTo>
                  <a:lnTo>
                    <a:pt x="8011" y="3542"/>
                  </a:lnTo>
                  <a:lnTo>
                    <a:pt x="6908" y="2903"/>
                  </a:lnTo>
                  <a:lnTo>
                    <a:pt x="5805" y="2265"/>
                  </a:lnTo>
                  <a:lnTo>
                    <a:pt x="4702" y="1742"/>
                  </a:lnTo>
                  <a:lnTo>
                    <a:pt x="3541" y="1220"/>
                  </a:lnTo>
                  <a:lnTo>
                    <a:pt x="2380" y="755"/>
                  </a:lnTo>
                  <a:lnTo>
                    <a:pt x="1219" y="349"/>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2"/>
            <p:cNvSpPr/>
            <p:nvPr/>
          </p:nvSpPr>
          <p:spPr>
            <a:xfrm>
              <a:off x="1594775" y="2072400"/>
              <a:ext cx="175600" cy="88550"/>
            </a:xfrm>
            <a:custGeom>
              <a:rect b="b" l="l" r="r" t="t"/>
              <a:pathLst>
                <a:path extrusionOk="0" h="3542" w="7024">
                  <a:moveTo>
                    <a:pt x="0" y="1"/>
                  </a:moveTo>
                  <a:lnTo>
                    <a:pt x="58" y="59"/>
                  </a:lnTo>
                  <a:lnTo>
                    <a:pt x="1974" y="987"/>
                  </a:lnTo>
                  <a:lnTo>
                    <a:pt x="3657" y="1800"/>
                  </a:lnTo>
                  <a:lnTo>
                    <a:pt x="6850" y="3483"/>
                  </a:lnTo>
                  <a:lnTo>
                    <a:pt x="6966" y="3541"/>
                  </a:lnTo>
                  <a:lnTo>
                    <a:pt x="7024" y="3483"/>
                  </a:lnTo>
                  <a:lnTo>
                    <a:pt x="6966" y="3483"/>
                  </a:lnTo>
                  <a:lnTo>
                    <a:pt x="6153" y="2903"/>
                  </a:lnTo>
                  <a:lnTo>
                    <a:pt x="5340" y="2380"/>
                  </a:lnTo>
                  <a:lnTo>
                    <a:pt x="4528" y="1858"/>
                  </a:lnTo>
                  <a:lnTo>
                    <a:pt x="3657" y="1394"/>
                  </a:lnTo>
                  <a:lnTo>
                    <a:pt x="2786" y="987"/>
                  </a:lnTo>
                  <a:lnTo>
                    <a:pt x="1916" y="639"/>
                  </a:lnTo>
                  <a:lnTo>
                    <a:pt x="987" y="291"/>
                  </a:lnTo>
                  <a:lnTo>
                    <a:pt x="5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2"/>
            <p:cNvSpPr/>
            <p:nvPr/>
          </p:nvSpPr>
          <p:spPr>
            <a:xfrm>
              <a:off x="509275" y="979675"/>
              <a:ext cx="674825" cy="1268350"/>
            </a:xfrm>
            <a:custGeom>
              <a:rect b="b" l="l" r="r" t="t"/>
              <a:pathLst>
                <a:path extrusionOk="0" h="50734" w="26993">
                  <a:moveTo>
                    <a:pt x="21711" y="0"/>
                  </a:moveTo>
                  <a:lnTo>
                    <a:pt x="21478" y="58"/>
                  </a:lnTo>
                  <a:lnTo>
                    <a:pt x="21188" y="174"/>
                  </a:lnTo>
                  <a:lnTo>
                    <a:pt x="20898" y="290"/>
                  </a:lnTo>
                  <a:lnTo>
                    <a:pt x="20317" y="639"/>
                  </a:lnTo>
                  <a:lnTo>
                    <a:pt x="19679" y="1161"/>
                  </a:lnTo>
                  <a:lnTo>
                    <a:pt x="19040" y="1683"/>
                  </a:lnTo>
                  <a:lnTo>
                    <a:pt x="18518" y="2264"/>
                  </a:lnTo>
                  <a:lnTo>
                    <a:pt x="17647" y="3193"/>
                  </a:lnTo>
                  <a:lnTo>
                    <a:pt x="15964" y="5398"/>
                  </a:lnTo>
                  <a:lnTo>
                    <a:pt x="13468" y="8997"/>
                  </a:lnTo>
                  <a:lnTo>
                    <a:pt x="11959" y="11145"/>
                  </a:lnTo>
                  <a:lnTo>
                    <a:pt x="10449" y="13525"/>
                  </a:lnTo>
                  <a:lnTo>
                    <a:pt x="8824" y="16021"/>
                  </a:lnTo>
                  <a:lnTo>
                    <a:pt x="7257" y="18575"/>
                  </a:lnTo>
                  <a:lnTo>
                    <a:pt x="5748" y="21187"/>
                  </a:lnTo>
                  <a:lnTo>
                    <a:pt x="4296" y="23741"/>
                  </a:lnTo>
                  <a:lnTo>
                    <a:pt x="3019" y="26295"/>
                  </a:lnTo>
                  <a:lnTo>
                    <a:pt x="1858" y="28675"/>
                  </a:lnTo>
                  <a:lnTo>
                    <a:pt x="1394" y="29836"/>
                  </a:lnTo>
                  <a:lnTo>
                    <a:pt x="988" y="30881"/>
                  </a:lnTo>
                  <a:lnTo>
                    <a:pt x="639" y="31926"/>
                  </a:lnTo>
                  <a:lnTo>
                    <a:pt x="349" y="32913"/>
                  </a:lnTo>
                  <a:lnTo>
                    <a:pt x="117" y="33783"/>
                  </a:lnTo>
                  <a:lnTo>
                    <a:pt x="1" y="34596"/>
                  </a:lnTo>
                  <a:lnTo>
                    <a:pt x="1" y="35351"/>
                  </a:lnTo>
                  <a:lnTo>
                    <a:pt x="59" y="35989"/>
                  </a:lnTo>
                  <a:lnTo>
                    <a:pt x="233" y="36570"/>
                  </a:lnTo>
                  <a:lnTo>
                    <a:pt x="465" y="37208"/>
                  </a:lnTo>
                  <a:lnTo>
                    <a:pt x="814" y="37847"/>
                  </a:lnTo>
                  <a:lnTo>
                    <a:pt x="1220" y="38485"/>
                  </a:lnTo>
                  <a:lnTo>
                    <a:pt x="1684" y="39124"/>
                  </a:lnTo>
                  <a:lnTo>
                    <a:pt x="2265" y="39704"/>
                  </a:lnTo>
                  <a:lnTo>
                    <a:pt x="2845" y="40343"/>
                  </a:lnTo>
                  <a:lnTo>
                    <a:pt x="3484" y="40981"/>
                  </a:lnTo>
                  <a:lnTo>
                    <a:pt x="4935" y="42258"/>
                  </a:lnTo>
                  <a:lnTo>
                    <a:pt x="6502" y="43477"/>
                  </a:lnTo>
                  <a:lnTo>
                    <a:pt x="8186" y="44638"/>
                  </a:lnTo>
                  <a:lnTo>
                    <a:pt x="9869" y="45799"/>
                  </a:lnTo>
                  <a:lnTo>
                    <a:pt x="11552" y="46844"/>
                  </a:lnTo>
                  <a:lnTo>
                    <a:pt x="13178" y="47773"/>
                  </a:lnTo>
                  <a:lnTo>
                    <a:pt x="15964" y="49340"/>
                  </a:lnTo>
                  <a:lnTo>
                    <a:pt x="17996" y="50385"/>
                  </a:lnTo>
                  <a:lnTo>
                    <a:pt x="18750" y="50733"/>
                  </a:lnTo>
                  <a:lnTo>
                    <a:pt x="26993" y="32855"/>
                  </a:lnTo>
                  <a:lnTo>
                    <a:pt x="25716" y="32274"/>
                  </a:lnTo>
                  <a:lnTo>
                    <a:pt x="22988" y="31113"/>
                  </a:lnTo>
                  <a:lnTo>
                    <a:pt x="21536" y="30417"/>
                  </a:lnTo>
                  <a:lnTo>
                    <a:pt x="20201" y="29778"/>
                  </a:lnTo>
                  <a:lnTo>
                    <a:pt x="19215" y="29198"/>
                  </a:lnTo>
                  <a:lnTo>
                    <a:pt x="18924" y="29024"/>
                  </a:lnTo>
                  <a:lnTo>
                    <a:pt x="18750" y="28849"/>
                  </a:lnTo>
                  <a:lnTo>
                    <a:pt x="18750" y="28559"/>
                  </a:lnTo>
                  <a:lnTo>
                    <a:pt x="18866" y="27979"/>
                  </a:lnTo>
                  <a:lnTo>
                    <a:pt x="19273" y="25889"/>
                  </a:lnTo>
                  <a:lnTo>
                    <a:pt x="20724" y="19620"/>
                  </a:lnTo>
                  <a:lnTo>
                    <a:pt x="21536" y="15963"/>
                  </a:lnTo>
                  <a:lnTo>
                    <a:pt x="22291" y="12364"/>
                  </a:lnTo>
                  <a:lnTo>
                    <a:pt x="22581" y="10681"/>
                  </a:lnTo>
                  <a:lnTo>
                    <a:pt x="22813" y="9172"/>
                  </a:lnTo>
                  <a:lnTo>
                    <a:pt x="22930" y="7778"/>
                  </a:lnTo>
                  <a:lnTo>
                    <a:pt x="23046" y="6559"/>
                  </a:lnTo>
                  <a:lnTo>
                    <a:pt x="23046" y="3773"/>
                  </a:lnTo>
                  <a:lnTo>
                    <a:pt x="23046" y="2670"/>
                  </a:lnTo>
                  <a:lnTo>
                    <a:pt x="22988" y="1800"/>
                  </a:lnTo>
                  <a:lnTo>
                    <a:pt x="22872" y="1103"/>
                  </a:lnTo>
                  <a:lnTo>
                    <a:pt x="22755" y="813"/>
                  </a:lnTo>
                  <a:lnTo>
                    <a:pt x="22639" y="581"/>
                  </a:lnTo>
                  <a:lnTo>
                    <a:pt x="22523" y="406"/>
                  </a:lnTo>
                  <a:lnTo>
                    <a:pt x="22349" y="232"/>
                  </a:lnTo>
                  <a:lnTo>
                    <a:pt x="22175" y="116"/>
                  </a:lnTo>
                  <a:lnTo>
                    <a:pt x="21943" y="58"/>
                  </a:lnTo>
                  <a:lnTo>
                    <a:pt x="2171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2"/>
            <p:cNvSpPr/>
            <p:nvPr/>
          </p:nvSpPr>
          <p:spPr>
            <a:xfrm>
              <a:off x="928675" y="1790875"/>
              <a:ext cx="175625" cy="370075"/>
            </a:xfrm>
            <a:custGeom>
              <a:rect b="b" l="l" r="r" t="t"/>
              <a:pathLst>
                <a:path extrusionOk="0" h="14803" w="7025">
                  <a:moveTo>
                    <a:pt x="6908" y="0"/>
                  </a:moveTo>
                  <a:lnTo>
                    <a:pt x="6444" y="929"/>
                  </a:lnTo>
                  <a:lnTo>
                    <a:pt x="5921" y="1858"/>
                  </a:lnTo>
                  <a:lnTo>
                    <a:pt x="5051" y="3715"/>
                  </a:lnTo>
                  <a:lnTo>
                    <a:pt x="3309" y="7372"/>
                  </a:lnTo>
                  <a:lnTo>
                    <a:pt x="1568" y="11029"/>
                  </a:lnTo>
                  <a:lnTo>
                    <a:pt x="755" y="12887"/>
                  </a:lnTo>
                  <a:lnTo>
                    <a:pt x="349" y="13758"/>
                  </a:lnTo>
                  <a:lnTo>
                    <a:pt x="175" y="14222"/>
                  </a:lnTo>
                  <a:lnTo>
                    <a:pt x="1" y="14744"/>
                  </a:lnTo>
                  <a:lnTo>
                    <a:pt x="1" y="14802"/>
                  </a:lnTo>
                  <a:lnTo>
                    <a:pt x="59" y="14744"/>
                  </a:lnTo>
                  <a:lnTo>
                    <a:pt x="349" y="14338"/>
                  </a:lnTo>
                  <a:lnTo>
                    <a:pt x="581" y="13874"/>
                  </a:lnTo>
                  <a:lnTo>
                    <a:pt x="1045" y="12945"/>
                  </a:lnTo>
                  <a:lnTo>
                    <a:pt x="1510" y="12016"/>
                  </a:lnTo>
                  <a:lnTo>
                    <a:pt x="1974" y="11087"/>
                  </a:lnTo>
                  <a:lnTo>
                    <a:pt x="3658" y="7488"/>
                  </a:lnTo>
                  <a:lnTo>
                    <a:pt x="5341" y="3831"/>
                  </a:lnTo>
                  <a:lnTo>
                    <a:pt x="6212" y="1974"/>
                  </a:lnTo>
                  <a:lnTo>
                    <a:pt x="6618" y="1045"/>
                  </a:lnTo>
                  <a:lnTo>
                    <a:pt x="7024" y="58"/>
                  </a:lnTo>
                  <a:lnTo>
                    <a:pt x="696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2"/>
            <p:cNvSpPr/>
            <p:nvPr/>
          </p:nvSpPr>
          <p:spPr>
            <a:xfrm>
              <a:off x="979475" y="1703800"/>
              <a:ext cx="203175" cy="98700"/>
            </a:xfrm>
            <a:custGeom>
              <a:rect b="b" l="l" r="r" t="t"/>
              <a:pathLst>
                <a:path extrusionOk="0" h="3948" w="8127">
                  <a:moveTo>
                    <a:pt x="0" y="1"/>
                  </a:moveTo>
                  <a:lnTo>
                    <a:pt x="0" y="59"/>
                  </a:lnTo>
                  <a:lnTo>
                    <a:pt x="871" y="639"/>
                  </a:lnTo>
                  <a:lnTo>
                    <a:pt x="2032" y="1278"/>
                  </a:lnTo>
                  <a:lnTo>
                    <a:pt x="3251" y="1858"/>
                  </a:lnTo>
                  <a:lnTo>
                    <a:pt x="4528" y="2497"/>
                  </a:lnTo>
                  <a:lnTo>
                    <a:pt x="6792" y="3483"/>
                  </a:lnTo>
                  <a:lnTo>
                    <a:pt x="8069" y="3948"/>
                  </a:lnTo>
                  <a:lnTo>
                    <a:pt x="8127" y="3948"/>
                  </a:lnTo>
                  <a:lnTo>
                    <a:pt x="8069" y="3890"/>
                  </a:lnTo>
                  <a:lnTo>
                    <a:pt x="6850" y="3193"/>
                  </a:lnTo>
                  <a:lnTo>
                    <a:pt x="4644" y="1974"/>
                  </a:lnTo>
                  <a:lnTo>
                    <a:pt x="3367" y="1336"/>
                  </a:lnTo>
                  <a:lnTo>
                    <a:pt x="2090" y="755"/>
                  </a:lnTo>
                  <a:lnTo>
                    <a:pt x="987" y="291"/>
                  </a:lnTo>
                  <a:lnTo>
                    <a:pt x="5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2"/>
            <p:cNvSpPr/>
            <p:nvPr/>
          </p:nvSpPr>
          <p:spPr>
            <a:xfrm>
              <a:off x="1085400" y="759075"/>
              <a:ext cx="229325" cy="338150"/>
            </a:xfrm>
            <a:custGeom>
              <a:rect b="b" l="l" r="r" t="t"/>
              <a:pathLst>
                <a:path extrusionOk="0" h="13526" w="9173">
                  <a:moveTo>
                    <a:pt x="1162" y="1"/>
                  </a:moveTo>
                  <a:lnTo>
                    <a:pt x="1104" y="59"/>
                  </a:lnTo>
                  <a:lnTo>
                    <a:pt x="929" y="2033"/>
                  </a:lnTo>
                  <a:lnTo>
                    <a:pt x="639" y="4006"/>
                  </a:lnTo>
                  <a:lnTo>
                    <a:pt x="175" y="6676"/>
                  </a:lnTo>
                  <a:lnTo>
                    <a:pt x="1" y="7547"/>
                  </a:lnTo>
                  <a:lnTo>
                    <a:pt x="1" y="7953"/>
                  </a:lnTo>
                  <a:lnTo>
                    <a:pt x="233" y="8418"/>
                  </a:lnTo>
                  <a:lnTo>
                    <a:pt x="523" y="8940"/>
                  </a:lnTo>
                  <a:lnTo>
                    <a:pt x="1220" y="9927"/>
                  </a:lnTo>
                  <a:lnTo>
                    <a:pt x="2090" y="10914"/>
                  </a:lnTo>
                  <a:lnTo>
                    <a:pt x="2961" y="11784"/>
                  </a:lnTo>
                  <a:lnTo>
                    <a:pt x="3948" y="12539"/>
                  </a:lnTo>
                  <a:lnTo>
                    <a:pt x="4412" y="12887"/>
                  </a:lnTo>
                  <a:lnTo>
                    <a:pt x="4877" y="13120"/>
                  </a:lnTo>
                  <a:lnTo>
                    <a:pt x="5341" y="13352"/>
                  </a:lnTo>
                  <a:lnTo>
                    <a:pt x="5805" y="13468"/>
                  </a:lnTo>
                  <a:lnTo>
                    <a:pt x="6212" y="13526"/>
                  </a:lnTo>
                  <a:lnTo>
                    <a:pt x="6560" y="13526"/>
                  </a:lnTo>
                  <a:lnTo>
                    <a:pt x="6908" y="13410"/>
                  </a:lnTo>
                  <a:lnTo>
                    <a:pt x="7198" y="13236"/>
                  </a:lnTo>
                  <a:lnTo>
                    <a:pt x="7431" y="13003"/>
                  </a:lnTo>
                  <a:lnTo>
                    <a:pt x="7605" y="12655"/>
                  </a:lnTo>
                  <a:lnTo>
                    <a:pt x="7779" y="12307"/>
                  </a:lnTo>
                  <a:lnTo>
                    <a:pt x="7895" y="11959"/>
                  </a:lnTo>
                  <a:lnTo>
                    <a:pt x="8069" y="11088"/>
                  </a:lnTo>
                  <a:lnTo>
                    <a:pt x="8127" y="10217"/>
                  </a:lnTo>
                  <a:lnTo>
                    <a:pt x="8127" y="9346"/>
                  </a:lnTo>
                  <a:lnTo>
                    <a:pt x="8011" y="8128"/>
                  </a:lnTo>
                  <a:lnTo>
                    <a:pt x="8011" y="8069"/>
                  </a:lnTo>
                  <a:lnTo>
                    <a:pt x="8011" y="7489"/>
                  </a:lnTo>
                  <a:lnTo>
                    <a:pt x="8185" y="6270"/>
                  </a:lnTo>
                  <a:lnTo>
                    <a:pt x="8417" y="4993"/>
                  </a:lnTo>
                  <a:lnTo>
                    <a:pt x="8766" y="3774"/>
                  </a:lnTo>
                  <a:lnTo>
                    <a:pt x="9172" y="2555"/>
                  </a:lnTo>
                  <a:lnTo>
                    <a:pt x="3658" y="872"/>
                  </a:lnTo>
                  <a:lnTo>
                    <a:pt x="2032" y="349"/>
                  </a:lnTo>
                  <a:lnTo>
                    <a:pt x="1568" y="59"/>
                  </a:lnTo>
                  <a:lnTo>
                    <a:pt x="1278"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2"/>
            <p:cNvSpPr/>
            <p:nvPr/>
          </p:nvSpPr>
          <p:spPr>
            <a:xfrm>
              <a:off x="1123125" y="773600"/>
              <a:ext cx="191600" cy="188675"/>
            </a:xfrm>
            <a:custGeom>
              <a:rect b="b" l="l" r="r" t="t"/>
              <a:pathLst>
                <a:path extrusionOk="0" h="7547" w="7664">
                  <a:moveTo>
                    <a:pt x="1" y="0"/>
                  </a:moveTo>
                  <a:lnTo>
                    <a:pt x="1" y="349"/>
                  </a:lnTo>
                  <a:lnTo>
                    <a:pt x="117" y="1103"/>
                  </a:lnTo>
                  <a:lnTo>
                    <a:pt x="349" y="2264"/>
                  </a:lnTo>
                  <a:lnTo>
                    <a:pt x="523" y="2903"/>
                  </a:lnTo>
                  <a:lnTo>
                    <a:pt x="814" y="3599"/>
                  </a:lnTo>
                  <a:lnTo>
                    <a:pt x="1104" y="4296"/>
                  </a:lnTo>
                  <a:lnTo>
                    <a:pt x="1510" y="4934"/>
                  </a:lnTo>
                  <a:lnTo>
                    <a:pt x="1916" y="5573"/>
                  </a:lnTo>
                  <a:lnTo>
                    <a:pt x="2497" y="6153"/>
                  </a:lnTo>
                  <a:lnTo>
                    <a:pt x="3135" y="6676"/>
                  </a:lnTo>
                  <a:lnTo>
                    <a:pt x="3484" y="6908"/>
                  </a:lnTo>
                  <a:lnTo>
                    <a:pt x="3890" y="7082"/>
                  </a:lnTo>
                  <a:lnTo>
                    <a:pt x="4296" y="7256"/>
                  </a:lnTo>
                  <a:lnTo>
                    <a:pt x="4703" y="7372"/>
                  </a:lnTo>
                  <a:lnTo>
                    <a:pt x="5225" y="7488"/>
                  </a:lnTo>
                  <a:lnTo>
                    <a:pt x="5689" y="7547"/>
                  </a:lnTo>
                  <a:lnTo>
                    <a:pt x="6560" y="7547"/>
                  </a:lnTo>
                  <a:lnTo>
                    <a:pt x="6560" y="7430"/>
                  </a:lnTo>
                  <a:lnTo>
                    <a:pt x="6560" y="6908"/>
                  </a:lnTo>
                  <a:lnTo>
                    <a:pt x="6676" y="5689"/>
                  </a:lnTo>
                  <a:lnTo>
                    <a:pt x="6967" y="4412"/>
                  </a:lnTo>
                  <a:lnTo>
                    <a:pt x="7257" y="3193"/>
                  </a:lnTo>
                  <a:lnTo>
                    <a:pt x="7663" y="1974"/>
                  </a:lnTo>
                  <a:lnTo>
                    <a:pt x="2149" y="233"/>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2"/>
            <p:cNvSpPr/>
            <p:nvPr/>
          </p:nvSpPr>
          <p:spPr>
            <a:xfrm>
              <a:off x="1329200" y="452875"/>
              <a:ext cx="92900" cy="213350"/>
            </a:xfrm>
            <a:custGeom>
              <a:rect b="b" l="l" r="r" t="t"/>
              <a:pathLst>
                <a:path extrusionOk="0" h="8534" w="3716">
                  <a:moveTo>
                    <a:pt x="1" y="1"/>
                  </a:moveTo>
                  <a:lnTo>
                    <a:pt x="1684" y="4355"/>
                  </a:lnTo>
                  <a:lnTo>
                    <a:pt x="2845" y="7257"/>
                  </a:lnTo>
                  <a:lnTo>
                    <a:pt x="3309" y="8244"/>
                  </a:lnTo>
                  <a:lnTo>
                    <a:pt x="3425" y="8476"/>
                  </a:lnTo>
                  <a:lnTo>
                    <a:pt x="3483" y="8534"/>
                  </a:lnTo>
                  <a:lnTo>
                    <a:pt x="3599" y="8360"/>
                  </a:lnTo>
                  <a:lnTo>
                    <a:pt x="3658" y="8011"/>
                  </a:lnTo>
                  <a:lnTo>
                    <a:pt x="3716" y="7489"/>
                  </a:lnTo>
                  <a:lnTo>
                    <a:pt x="3716" y="6792"/>
                  </a:lnTo>
                  <a:lnTo>
                    <a:pt x="3716" y="5980"/>
                  </a:lnTo>
                  <a:lnTo>
                    <a:pt x="3658" y="5109"/>
                  </a:lnTo>
                  <a:lnTo>
                    <a:pt x="3483" y="4180"/>
                  </a:lnTo>
                  <a:lnTo>
                    <a:pt x="3309" y="3252"/>
                  </a:lnTo>
                  <a:lnTo>
                    <a:pt x="3135" y="2787"/>
                  </a:lnTo>
                  <a:lnTo>
                    <a:pt x="2961" y="2381"/>
                  </a:lnTo>
                  <a:lnTo>
                    <a:pt x="2729" y="2033"/>
                  </a:lnTo>
                  <a:lnTo>
                    <a:pt x="2497" y="1684"/>
                  </a:lnTo>
                  <a:lnTo>
                    <a:pt x="1916" y="1162"/>
                  </a:lnTo>
                  <a:lnTo>
                    <a:pt x="1394" y="698"/>
                  </a:lnTo>
                  <a:lnTo>
                    <a:pt x="871" y="407"/>
                  </a:lnTo>
                  <a:lnTo>
                    <a:pt x="407" y="175"/>
                  </a:lnTo>
                  <a:lnTo>
                    <a:pt x="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2"/>
            <p:cNvSpPr/>
            <p:nvPr/>
          </p:nvSpPr>
          <p:spPr>
            <a:xfrm>
              <a:off x="1062175" y="422400"/>
              <a:ext cx="371525" cy="494900"/>
            </a:xfrm>
            <a:custGeom>
              <a:rect b="b" l="l" r="r" t="t"/>
              <a:pathLst>
                <a:path extrusionOk="0" h="19796" w="14861">
                  <a:moveTo>
                    <a:pt x="7199" y="1"/>
                  </a:moveTo>
                  <a:lnTo>
                    <a:pt x="6444" y="59"/>
                  </a:lnTo>
                  <a:lnTo>
                    <a:pt x="5631" y="175"/>
                  </a:lnTo>
                  <a:lnTo>
                    <a:pt x="4819" y="407"/>
                  </a:lnTo>
                  <a:lnTo>
                    <a:pt x="4064" y="698"/>
                  </a:lnTo>
                  <a:lnTo>
                    <a:pt x="3368" y="1104"/>
                  </a:lnTo>
                  <a:lnTo>
                    <a:pt x="2671" y="1568"/>
                  </a:lnTo>
                  <a:lnTo>
                    <a:pt x="2033" y="2091"/>
                  </a:lnTo>
                  <a:lnTo>
                    <a:pt x="1510" y="2671"/>
                  </a:lnTo>
                  <a:lnTo>
                    <a:pt x="988" y="3310"/>
                  </a:lnTo>
                  <a:lnTo>
                    <a:pt x="581" y="4006"/>
                  </a:lnTo>
                  <a:lnTo>
                    <a:pt x="291" y="4761"/>
                  </a:lnTo>
                  <a:lnTo>
                    <a:pt x="59" y="5574"/>
                  </a:lnTo>
                  <a:lnTo>
                    <a:pt x="1" y="6154"/>
                  </a:lnTo>
                  <a:lnTo>
                    <a:pt x="1" y="6909"/>
                  </a:lnTo>
                  <a:lnTo>
                    <a:pt x="59" y="7721"/>
                  </a:lnTo>
                  <a:lnTo>
                    <a:pt x="175" y="8592"/>
                  </a:lnTo>
                  <a:lnTo>
                    <a:pt x="349" y="9521"/>
                  </a:lnTo>
                  <a:lnTo>
                    <a:pt x="581" y="10449"/>
                  </a:lnTo>
                  <a:lnTo>
                    <a:pt x="872" y="11436"/>
                  </a:lnTo>
                  <a:lnTo>
                    <a:pt x="1162" y="12423"/>
                  </a:lnTo>
                  <a:lnTo>
                    <a:pt x="1510" y="13410"/>
                  </a:lnTo>
                  <a:lnTo>
                    <a:pt x="1858" y="14339"/>
                  </a:lnTo>
                  <a:lnTo>
                    <a:pt x="2207" y="15209"/>
                  </a:lnTo>
                  <a:lnTo>
                    <a:pt x="2613" y="16080"/>
                  </a:lnTo>
                  <a:lnTo>
                    <a:pt x="3077" y="16777"/>
                  </a:lnTo>
                  <a:lnTo>
                    <a:pt x="3484" y="17415"/>
                  </a:lnTo>
                  <a:lnTo>
                    <a:pt x="3890" y="17938"/>
                  </a:lnTo>
                  <a:lnTo>
                    <a:pt x="4354" y="18286"/>
                  </a:lnTo>
                  <a:lnTo>
                    <a:pt x="4993" y="18692"/>
                  </a:lnTo>
                  <a:lnTo>
                    <a:pt x="5631" y="19040"/>
                  </a:lnTo>
                  <a:lnTo>
                    <a:pt x="6328" y="19331"/>
                  </a:lnTo>
                  <a:lnTo>
                    <a:pt x="7025" y="19563"/>
                  </a:lnTo>
                  <a:lnTo>
                    <a:pt x="7721" y="19679"/>
                  </a:lnTo>
                  <a:lnTo>
                    <a:pt x="8476" y="19795"/>
                  </a:lnTo>
                  <a:lnTo>
                    <a:pt x="9172" y="19795"/>
                  </a:lnTo>
                  <a:lnTo>
                    <a:pt x="9869" y="19737"/>
                  </a:lnTo>
                  <a:lnTo>
                    <a:pt x="10565" y="19563"/>
                  </a:lnTo>
                  <a:lnTo>
                    <a:pt x="11262" y="19389"/>
                  </a:lnTo>
                  <a:lnTo>
                    <a:pt x="11901" y="19098"/>
                  </a:lnTo>
                  <a:lnTo>
                    <a:pt x="12481" y="18692"/>
                  </a:lnTo>
                  <a:lnTo>
                    <a:pt x="13061" y="18286"/>
                  </a:lnTo>
                  <a:lnTo>
                    <a:pt x="13584" y="17763"/>
                  </a:lnTo>
                  <a:lnTo>
                    <a:pt x="13990" y="17183"/>
                  </a:lnTo>
                  <a:lnTo>
                    <a:pt x="14397" y="16486"/>
                  </a:lnTo>
                  <a:lnTo>
                    <a:pt x="14571" y="16080"/>
                  </a:lnTo>
                  <a:lnTo>
                    <a:pt x="14687" y="15674"/>
                  </a:lnTo>
                  <a:lnTo>
                    <a:pt x="14803" y="14803"/>
                  </a:lnTo>
                  <a:lnTo>
                    <a:pt x="14861" y="13758"/>
                  </a:lnTo>
                  <a:lnTo>
                    <a:pt x="14861" y="12655"/>
                  </a:lnTo>
                  <a:lnTo>
                    <a:pt x="14745" y="11494"/>
                  </a:lnTo>
                  <a:lnTo>
                    <a:pt x="14513" y="10217"/>
                  </a:lnTo>
                  <a:lnTo>
                    <a:pt x="14280" y="8998"/>
                  </a:lnTo>
                  <a:lnTo>
                    <a:pt x="13932" y="7779"/>
                  </a:lnTo>
                  <a:lnTo>
                    <a:pt x="13526" y="6560"/>
                  </a:lnTo>
                  <a:lnTo>
                    <a:pt x="13120" y="5399"/>
                  </a:lnTo>
                  <a:lnTo>
                    <a:pt x="12655" y="4296"/>
                  </a:lnTo>
                  <a:lnTo>
                    <a:pt x="12191" y="3310"/>
                  </a:lnTo>
                  <a:lnTo>
                    <a:pt x="11726" y="2439"/>
                  </a:lnTo>
                  <a:lnTo>
                    <a:pt x="11204" y="1684"/>
                  </a:lnTo>
                  <a:lnTo>
                    <a:pt x="10740" y="1162"/>
                  </a:lnTo>
                  <a:lnTo>
                    <a:pt x="10449" y="930"/>
                  </a:lnTo>
                  <a:lnTo>
                    <a:pt x="10217" y="756"/>
                  </a:lnTo>
                  <a:lnTo>
                    <a:pt x="9521" y="407"/>
                  </a:lnTo>
                  <a:lnTo>
                    <a:pt x="8766" y="175"/>
                  </a:lnTo>
                  <a:lnTo>
                    <a:pt x="8011" y="59"/>
                  </a:lnTo>
                  <a:lnTo>
                    <a:pt x="7199"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2"/>
            <p:cNvSpPr/>
            <p:nvPr/>
          </p:nvSpPr>
          <p:spPr>
            <a:xfrm>
              <a:off x="1275500" y="673475"/>
              <a:ext cx="8750" cy="40650"/>
            </a:xfrm>
            <a:custGeom>
              <a:rect b="b" l="l" r="r" t="t"/>
              <a:pathLst>
                <a:path extrusionOk="0" h="1626" w="350">
                  <a:moveTo>
                    <a:pt x="117" y="0"/>
                  </a:moveTo>
                  <a:lnTo>
                    <a:pt x="117" y="58"/>
                  </a:lnTo>
                  <a:lnTo>
                    <a:pt x="233" y="465"/>
                  </a:lnTo>
                  <a:lnTo>
                    <a:pt x="291" y="871"/>
                  </a:lnTo>
                  <a:lnTo>
                    <a:pt x="291" y="1103"/>
                  </a:lnTo>
                  <a:lnTo>
                    <a:pt x="233" y="1277"/>
                  </a:lnTo>
                  <a:lnTo>
                    <a:pt x="117" y="1451"/>
                  </a:lnTo>
                  <a:lnTo>
                    <a:pt x="1" y="1567"/>
                  </a:lnTo>
                  <a:lnTo>
                    <a:pt x="1" y="1625"/>
                  </a:lnTo>
                  <a:lnTo>
                    <a:pt x="175" y="1451"/>
                  </a:lnTo>
                  <a:lnTo>
                    <a:pt x="291" y="1277"/>
                  </a:lnTo>
                  <a:lnTo>
                    <a:pt x="349" y="1103"/>
                  </a:lnTo>
                  <a:lnTo>
                    <a:pt x="349" y="871"/>
                  </a:lnTo>
                  <a:lnTo>
                    <a:pt x="291" y="406"/>
                  </a:lnTo>
                  <a:lnTo>
                    <a:pt x="11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2"/>
            <p:cNvSpPr/>
            <p:nvPr/>
          </p:nvSpPr>
          <p:spPr>
            <a:xfrm>
              <a:off x="1249375" y="661850"/>
              <a:ext cx="33425" cy="46475"/>
            </a:xfrm>
            <a:custGeom>
              <a:rect b="b" l="l" r="r" t="t"/>
              <a:pathLst>
                <a:path extrusionOk="0" h="1859" w="1337">
                  <a:moveTo>
                    <a:pt x="523" y="1"/>
                  </a:moveTo>
                  <a:lnTo>
                    <a:pt x="349" y="59"/>
                  </a:lnTo>
                  <a:lnTo>
                    <a:pt x="233" y="175"/>
                  </a:lnTo>
                  <a:lnTo>
                    <a:pt x="175" y="291"/>
                  </a:lnTo>
                  <a:lnTo>
                    <a:pt x="59" y="407"/>
                  </a:lnTo>
                  <a:lnTo>
                    <a:pt x="1" y="755"/>
                  </a:lnTo>
                  <a:lnTo>
                    <a:pt x="59" y="1046"/>
                  </a:lnTo>
                  <a:lnTo>
                    <a:pt x="175" y="1394"/>
                  </a:lnTo>
                  <a:lnTo>
                    <a:pt x="349" y="1626"/>
                  </a:lnTo>
                  <a:lnTo>
                    <a:pt x="639" y="1800"/>
                  </a:lnTo>
                  <a:lnTo>
                    <a:pt x="756" y="1858"/>
                  </a:lnTo>
                  <a:lnTo>
                    <a:pt x="930" y="1800"/>
                  </a:lnTo>
                  <a:lnTo>
                    <a:pt x="1046" y="1800"/>
                  </a:lnTo>
                  <a:lnTo>
                    <a:pt x="1162" y="1684"/>
                  </a:lnTo>
                  <a:lnTo>
                    <a:pt x="1278" y="1568"/>
                  </a:lnTo>
                  <a:lnTo>
                    <a:pt x="1336" y="1452"/>
                  </a:lnTo>
                  <a:lnTo>
                    <a:pt x="1336" y="1104"/>
                  </a:lnTo>
                  <a:lnTo>
                    <a:pt x="1336" y="813"/>
                  </a:lnTo>
                  <a:lnTo>
                    <a:pt x="1220" y="465"/>
                  </a:lnTo>
                  <a:lnTo>
                    <a:pt x="988" y="233"/>
                  </a:lnTo>
                  <a:lnTo>
                    <a:pt x="814" y="59"/>
                  </a:lnTo>
                  <a:lnTo>
                    <a:pt x="6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2"/>
            <p:cNvSpPr/>
            <p:nvPr/>
          </p:nvSpPr>
          <p:spPr>
            <a:xfrm>
              <a:off x="1364025" y="648800"/>
              <a:ext cx="24700" cy="31950"/>
            </a:xfrm>
            <a:custGeom>
              <a:rect b="b" l="l" r="r" t="t"/>
              <a:pathLst>
                <a:path extrusionOk="0" h="1278" w="988">
                  <a:moveTo>
                    <a:pt x="1" y="0"/>
                  </a:moveTo>
                  <a:lnTo>
                    <a:pt x="59" y="465"/>
                  </a:lnTo>
                  <a:lnTo>
                    <a:pt x="233" y="871"/>
                  </a:lnTo>
                  <a:lnTo>
                    <a:pt x="407" y="1045"/>
                  </a:lnTo>
                  <a:lnTo>
                    <a:pt x="523" y="1219"/>
                  </a:lnTo>
                  <a:lnTo>
                    <a:pt x="755" y="1277"/>
                  </a:lnTo>
                  <a:lnTo>
                    <a:pt x="987" y="1277"/>
                  </a:lnTo>
                  <a:lnTo>
                    <a:pt x="755" y="1219"/>
                  </a:lnTo>
                  <a:lnTo>
                    <a:pt x="581" y="1161"/>
                  </a:lnTo>
                  <a:lnTo>
                    <a:pt x="465" y="987"/>
                  </a:lnTo>
                  <a:lnTo>
                    <a:pt x="349" y="871"/>
                  </a:lnTo>
                  <a:lnTo>
                    <a:pt x="175" y="465"/>
                  </a:lnTo>
                  <a:lnTo>
                    <a:pt x="59" y="58"/>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2"/>
            <p:cNvSpPr/>
            <p:nvPr/>
          </p:nvSpPr>
          <p:spPr>
            <a:xfrm>
              <a:off x="1364025" y="629925"/>
              <a:ext cx="33400" cy="46475"/>
            </a:xfrm>
            <a:custGeom>
              <a:rect b="b" l="l" r="r" t="t"/>
              <a:pathLst>
                <a:path extrusionOk="0" h="1859" w="1336">
                  <a:moveTo>
                    <a:pt x="465" y="1"/>
                  </a:moveTo>
                  <a:lnTo>
                    <a:pt x="349" y="59"/>
                  </a:lnTo>
                  <a:lnTo>
                    <a:pt x="233" y="117"/>
                  </a:lnTo>
                  <a:lnTo>
                    <a:pt x="117" y="233"/>
                  </a:lnTo>
                  <a:lnTo>
                    <a:pt x="1" y="465"/>
                  </a:lnTo>
                  <a:lnTo>
                    <a:pt x="1" y="813"/>
                  </a:lnTo>
                  <a:lnTo>
                    <a:pt x="59" y="1162"/>
                  </a:lnTo>
                  <a:lnTo>
                    <a:pt x="233" y="1452"/>
                  </a:lnTo>
                  <a:lnTo>
                    <a:pt x="407" y="1684"/>
                  </a:lnTo>
                  <a:lnTo>
                    <a:pt x="697" y="1800"/>
                  </a:lnTo>
                  <a:lnTo>
                    <a:pt x="813" y="1858"/>
                  </a:lnTo>
                  <a:lnTo>
                    <a:pt x="987" y="1800"/>
                  </a:lnTo>
                  <a:lnTo>
                    <a:pt x="1104" y="1742"/>
                  </a:lnTo>
                  <a:lnTo>
                    <a:pt x="1220" y="1626"/>
                  </a:lnTo>
                  <a:lnTo>
                    <a:pt x="1336" y="1394"/>
                  </a:lnTo>
                  <a:lnTo>
                    <a:pt x="1336" y="1046"/>
                  </a:lnTo>
                  <a:lnTo>
                    <a:pt x="1278" y="697"/>
                  </a:lnTo>
                  <a:lnTo>
                    <a:pt x="1104" y="407"/>
                  </a:lnTo>
                  <a:lnTo>
                    <a:pt x="929" y="175"/>
                  </a:lnTo>
                  <a:lnTo>
                    <a:pt x="755" y="59"/>
                  </a:lnTo>
                  <a:lnTo>
                    <a:pt x="6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2"/>
            <p:cNvSpPr/>
            <p:nvPr/>
          </p:nvSpPr>
          <p:spPr>
            <a:xfrm>
              <a:off x="1224725" y="609625"/>
              <a:ext cx="45000" cy="37750"/>
            </a:xfrm>
            <a:custGeom>
              <a:rect b="b" l="l" r="r" t="t"/>
              <a:pathLst>
                <a:path extrusionOk="0" h="1510" w="1800">
                  <a:moveTo>
                    <a:pt x="1103" y="0"/>
                  </a:moveTo>
                  <a:lnTo>
                    <a:pt x="813" y="58"/>
                  </a:lnTo>
                  <a:lnTo>
                    <a:pt x="639" y="174"/>
                  </a:lnTo>
                  <a:lnTo>
                    <a:pt x="406" y="348"/>
                  </a:lnTo>
                  <a:lnTo>
                    <a:pt x="232" y="522"/>
                  </a:lnTo>
                  <a:lnTo>
                    <a:pt x="58" y="755"/>
                  </a:lnTo>
                  <a:lnTo>
                    <a:pt x="0" y="987"/>
                  </a:lnTo>
                  <a:lnTo>
                    <a:pt x="0" y="1161"/>
                  </a:lnTo>
                  <a:lnTo>
                    <a:pt x="58" y="1335"/>
                  </a:lnTo>
                  <a:lnTo>
                    <a:pt x="116" y="1451"/>
                  </a:lnTo>
                  <a:lnTo>
                    <a:pt x="290" y="1509"/>
                  </a:lnTo>
                  <a:lnTo>
                    <a:pt x="465" y="1509"/>
                  </a:lnTo>
                  <a:lnTo>
                    <a:pt x="581" y="1451"/>
                  </a:lnTo>
                  <a:lnTo>
                    <a:pt x="1219" y="1045"/>
                  </a:lnTo>
                  <a:lnTo>
                    <a:pt x="1509" y="813"/>
                  </a:lnTo>
                  <a:lnTo>
                    <a:pt x="1684" y="697"/>
                  </a:lnTo>
                  <a:lnTo>
                    <a:pt x="1742" y="464"/>
                  </a:lnTo>
                  <a:lnTo>
                    <a:pt x="1800" y="348"/>
                  </a:lnTo>
                  <a:lnTo>
                    <a:pt x="1742" y="232"/>
                  </a:lnTo>
                  <a:lnTo>
                    <a:pt x="1684" y="116"/>
                  </a:lnTo>
                  <a:lnTo>
                    <a:pt x="1567" y="58"/>
                  </a:lnTo>
                  <a:lnTo>
                    <a:pt x="133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2"/>
            <p:cNvSpPr/>
            <p:nvPr/>
          </p:nvSpPr>
          <p:spPr>
            <a:xfrm>
              <a:off x="1342250" y="577700"/>
              <a:ext cx="50825" cy="26125"/>
            </a:xfrm>
            <a:custGeom>
              <a:rect b="b" l="l" r="r" t="t"/>
              <a:pathLst>
                <a:path extrusionOk="0" h="1045" w="2033">
                  <a:moveTo>
                    <a:pt x="639" y="0"/>
                  </a:moveTo>
                  <a:lnTo>
                    <a:pt x="407" y="116"/>
                  </a:lnTo>
                  <a:lnTo>
                    <a:pt x="175" y="232"/>
                  </a:lnTo>
                  <a:lnTo>
                    <a:pt x="1" y="464"/>
                  </a:lnTo>
                  <a:lnTo>
                    <a:pt x="1" y="580"/>
                  </a:lnTo>
                  <a:lnTo>
                    <a:pt x="1" y="697"/>
                  </a:lnTo>
                  <a:lnTo>
                    <a:pt x="59" y="813"/>
                  </a:lnTo>
                  <a:lnTo>
                    <a:pt x="117" y="929"/>
                  </a:lnTo>
                  <a:lnTo>
                    <a:pt x="523" y="1045"/>
                  </a:lnTo>
                  <a:lnTo>
                    <a:pt x="1684" y="1045"/>
                  </a:lnTo>
                  <a:lnTo>
                    <a:pt x="1800" y="987"/>
                  </a:lnTo>
                  <a:lnTo>
                    <a:pt x="1917" y="929"/>
                  </a:lnTo>
                  <a:lnTo>
                    <a:pt x="2033" y="755"/>
                  </a:lnTo>
                  <a:lnTo>
                    <a:pt x="2033" y="639"/>
                  </a:lnTo>
                  <a:lnTo>
                    <a:pt x="1975" y="464"/>
                  </a:lnTo>
                  <a:lnTo>
                    <a:pt x="1917" y="348"/>
                  </a:lnTo>
                  <a:lnTo>
                    <a:pt x="1684" y="174"/>
                  </a:lnTo>
                  <a:lnTo>
                    <a:pt x="1452" y="58"/>
                  </a:lnTo>
                  <a:lnTo>
                    <a:pt x="116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2"/>
            <p:cNvSpPr/>
            <p:nvPr/>
          </p:nvSpPr>
          <p:spPr>
            <a:xfrm>
              <a:off x="1297275" y="798275"/>
              <a:ext cx="30500" cy="11625"/>
            </a:xfrm>
            <a:custGeom>
              <a:rect b="b" l="l" r="r" t="t"/>
              <a:pathLst>
                <a:path extrusionOk="0" h="465" w="1220">
                  <a:moveTo>
                    <a:pt x="1220" y="0"/>
                  </a:moveTo>
                  <a:lnTo>
                    <a:pt x="929" y="174"/>
                  </a:lnTo>
                  <a:lnTo>
                    <a:pt x="639" y="290"/>
                  </a:lnTo>
                  <a:lnTo>
                    <a:pt x="465" y="290"/>
                  </a:lnTo>
                  <a:lnTo>
                    <a:pt x="349" y="232"/>
                  </a:lnTo>
                  <a:lnTo>
                    <a:pt x="117" y="116"/>
                  </a:lnTo>
                  <a:lnTo>
                    <a:pt x="1" y="116"/>
                  </a:lnTo>
                  <a:lnTo>
                    <a:pt x="117" y="232"/>
                  </a:lnTo>
                  <a:lnTo>
                    <a:pt x="233" y="407"/>
                  </a:lnTo>
                  <a:lnTo>
                    <a:pt x="407" y="465"/>
                  </a:lnTo>
                  <a:lnTo>
                    <a:pt x="581" y="465"/>
                  </a:lnTo>
                  <a:lnTo>
                    <a:pt x="755" y="407"/>
                  </a:lnTo>
                  <a:lnTo>
                    <a:pt x="929" y="348"/>
                  </a:lnTo>
                  <a:lnTo>
                    <a:pt x="1103" y="174"/>
                  </a:lnTo>
                  <a:lnTo>
                    <a:pt x="122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2"/>
            <p:cNvSpPr/>
            <p:nvPr/>
          </p:nvSpPr>
          <p:spPr>
            <a:xfrm>
              <a:off x="1303075" y="589300"/>
              <a:ext cx="79850" cy="178525"/>
            </a:xfrm>
            <a:custGeom>
              <a:rect b="b" l="l" r="r" t="t"/>
              <a:pathLst>
                <a:path extrusionOk="0" h="7141" w="3194">
                  <a:moveTo>
                    <a:pt x="929" y="0"/>
                  </a:moveTo>
                  <a:lnTo>
                    <a:pt x="871" y="58"/>
                  </a:lnTo>
                  <a:lnTo>
                    <a:pt x="1278" y="1394"/>
                  </a:lnTo>
                  <a:lnTo>
                    <a:pt x="1800" y="2671"/>
                  </a:lnTo>
                  <a:lnTo>
                    <a:pt x="2265" y="4006"/>
                  </a:lnTo>
                  <a:lnTo>
                    <a:pt x="2729" y="5283"/>
                  </a:lnTo>
                  <a:lnTo>
                    <a:pt x="2206" y="5225"/>
                  </a:lnTo>
                  <a:lnTo>
                    <a:pt x="1742" y="5283"/>
                  </a:lnTo>
                  <a:lnTo>
                    <a:pt x="1800" y="5457"/>
                  </a:lnTo>
                  <a:lnTo>
                    <a:pt x="1916" y="5921"/>
                  </a:lnTo>
                  <a:lnTo>
                    <a:pt x="2206" y="6676"/>
                  </a:lnTo>
                  <a:lnTo>
                    <a:pt x="1684" y="6850"/>
                  </a:lnTo>
                  <a:lnTo>
                    <a:pt x="1162" y="6850"/>
                  </a:lnTo>
                  <a:lnTo>
                    <a:pt x="581" y="6792"/>
                  </a:lnTo>
                  <a:lnTo>
                    <a:pt x="59" y="6560"/>
                  </a:lnTo>
                  <a:lnTo>
                    <a:pt x="1" y="6560"/>
                  </a:lnTo>
                  <a:lnTo>
                    <a:pt x="1" y="6618"/>
                  </a:lnTo>
                  <a:lnTo>
                    <a:pt x="349" y="6850"/>
                  </a:lnTo>
                  <a:lnTo>
                    <a:pt x="697" y="7024"/>
                  </a:lnTo>
                  <a:lnTo>
                    <a:pt x="1104" y="7140"/>
                  </a:lnTo>
                  <a:lnTo>
                    <a:pt x="1510" y="7140"/>
                  </a:lnTo>
                  <a:lnTo>
                    <a:pt x="1858" y="7082"/>
                  </a:lnTo>
                  <a:lnTo>
                    <a:pt x="2206" y="7024"/>
                  </a:lnTo>
                  <a:lnTo>
                    <a:pt x="2323" y="6966"/>
                  </a:lnTo>
                  <a:lnTo>
                    <a:pt x="2439" y="6908"/>
                  </a:lnTo>
                  <a:lnTo>
                    <a:pt x="2497" y="6850"/>
                  </a:lnTo>
                  <a:lnTo>
                    <a:pt x="2497" y="6734"/>
                  </a:lnTo>
                  <a:lnTo>
                    <a:pt x="2497" y="6676"/>
                  </a:lnTo>
                  <a:lnTo>
                    <a:pt x="2497" y="6618"/>
                  </a:lnTo>
                  <a:lnTo>
                    <a:pt x="2206" y="5573"/>
                  </a:lnTo>
                  <a:lnTo>
                    <a:pt x="2787" y="5631"/>
                  </a:lnTo>
                  <a:lnTo>
                    <a:pt x="3193" y="5631"/>
                  </a:lnTo>
                  <a:lnTo>
                    <a:pt x="3193" y="5573"/>
                  </a:lnTo>
                  <a:lnTo>
                    <a:pt x="2729" y="4122"/>
                  </a:lnTo>
                  <a:lnTo>
                    <a:pt x="2206" y="2729"/>
                  </a:lnTo>
                  <a:lnTo>
                    <a:pt x="1626" y="1394"/>
                  </a:lnTo>
                  <a:lnTo>
                    <a:pt x="988" y="58"/>
                  </a:lnTo>
                  <a:lnTo>
                    <a:pt x="92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2"/>
            <p:cNvSpPr/>
            <p:nvPr/>
          </p:nvSpPr>
          <p:spPr>
            <a:xfrm>
              <a:off x="1301625" y="754725"/>
              <a:ext cx="47925" cy="33400"/>
            </a:xfrm>
            <a:custGeom>
              <a:rect b="b" l="l" r="r" t="t"/>
              <a:pathLst>
                <a:path extrusionOk="0" h="1336" w="1917">
                  <a:moveTo>
                    <a:pt x="59" y="1"/>
                  </a:moveTo>
                  <a:lnTo>
                    <a:pt x="1" y="581"/>
                  </a:lnTo>
                  <a:lnTo>
                    <a:pt x="1" y="871"/>
                  </a:lnTo>
                  <a:lnTo>
                    <a:pt x="117" y="1104"/>
                  </a:lnTo>
                  <a:lnTo>
                    <a:pt x="175" y="1220"/>
                  </a:lnTo>
                  <a:lnTo>
                    <a:pt x="291" y="1278"/>
                  </a:lnTo>
                  <a:lnTo>
                    <a:pt x="407" y="1336"/>
                  </a:lnTo>
                  <a:lnTo>
                    <a:pt x="929" y="1336"/>
                  </a:lnTo>
                  <a:lnTo>
                    <a:pt x="1220" y="1162"/>
                  </a:lnTo>
                  <a:lnTo>
                    <a:pt x="1452" y="988"/>
                  </a:lnTo>
                  <a:lnTo>
                    <a:pt x="1626" y="755"/>
                  </a:lnTo>
                  <a:lnTo>
                    <a:pt x="1800" y="465"/>
                  </a:lnTo>
                  <a:lnTo>
                    <a:pt x="1916" y="233"/>
                  </a:lnTo>
                  <a:lnTo>
                    <a:pt x="1452" y="291"/>
                  </a:lnTo>
                  <a:lnTo>
                    <a:pt x="987" y="291"/>
                  </a:lnTo>
                  <a:lnTo>
                    <a:pt x="523" y="175"/>
                  </a:lnTo>
                  <a:lnTo>
                    <a:pt x="5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2"/>
            <p:cNvSpPr/>
            <p:nvPr/>
          </p:nvSpPr>
          <p:spPr>
            <a:xfrm>
              <a:off x="1301625" y="769250"/>
              <a:ext cx="30500" cy="18875"/>
            </a:xfrm>
            <a:custGeom>
              <a:rect b="b" l="l" r="r" t="t"/>
              <a:pathLst>
                <a:path extrusionOk="0" h="755" w="1220">
                  <a:moveTo>
                    <a:pt x="1" y="0"/>
                  </a:moveTo>
                  <a:lnTo>
                    <a:pt x="1" y="290"/>
                  </a:lnTo>
                  <a:lnTo>
                    <a:pt x="117" y="523"/>
                  </a:lnTo>
                  <a:lnTo>
                    <a:pt x="175" y="639"/>
                  </a:lnTo>
                  <a:lnTo>
                    <a:pt x="291" y="697"/>
                  </a:lnTo>
                  <a:lnTo>
                    <a:pt x="407" y="755"/>
                  </a:lnTo>
                  <a:lnTo>
                    <a:pt x="929" y="755"/>
                  </a:lnTo>
                  <a:lnTo>
                    <a:pt x="1220" y="581"/>
                  </a:lnTo>
                  <a:lnTo>
                    <a:pt x="987" y="290"/>
                  </a:lnTo>
                  <a:lnTo>
                    <a:pt x="697" y="58"/>
                  </a:lnTo>
                  <a:lnTo>
                    <a:pt x="349" y="0"/>
                  </a:lnTo>
                  <a:close/>
                </a:path>
              </a:pathLst>
            </a:custGeom>
            <a:solidFill>
              <a:srgbClr val="FF9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2"/>
            <p:cNvSpPr/>
            <p:nvPr/>
          </p:nvSpPr>
          <p:spPr>
            <a:xfrm>
              <a:off x="1028800" y="355650"/>
              <a:ext cx="328000" cy="381700"/>
            </a:xfrm>
            <a:custGeom>
              <a:rect b="b" l="l" r="r" t="t"/>
              <a:pathLst>
                <a:path extrusionOk="0" h="15268" w="13120">
                  <a:moveTo>
                    <a:pt x="7663" y="1"/>
                  </a:moveTo>
                  <a:lnTo>
                    <a:pt x="7199" y="59"/>
                  </a:lnTo>
                  <a:lnTo>
                    <a:pt x="6734" y="175"/>
                  </a:lnTo>
                  <a:lnTo>
                    <a:pt x="6270" y="349"/>
                  </a:lnTo>
                  <a:lnTo>
                    <a:pt x="5806" y="581"/>
                  </a:lnTo>
                  <a:lnTo>
                    <a:pt x="5399" y="872"/>
                  </a:lnTo>
                  <a:lnTo>
                    <a:pt x="4935" y="1220"/>
                  </a:lnTo>
                  <a:lnTo>
                    <a:pt x="4180" y="2032"/>
                  </a:lnTo>
                  <a:lnTo>
                    <a:pt x="3484" y="2903"/>
                  </a:lnTo>
                  <a:lnTo>
                    <a:pt x="2903" y="3716"/>
                  </a:lnTo>
                  <a:lnTo>
                    <a:pt x="2439" y="4412"/>
                  </a:lnTo>
                  <a:lnTo>
                    <a:pt x="2091" y="5051"/>
                  </a:lnTo>
                  <a:lnTo>
                    <a:pt x="2381" y="4180"/>
                  </a:lnTo>
                  <a:lnTo>
                    <a:pt x="2671" y="3251"/>
                  </a:lnTo>
                  <a:lnTo>
                    <a:pt x="2381" y="3484"/>
                  </a:lnTo>
                  <a:lnTo>
                    <a:pt x="2091" y="3716"/>
                  </a:lnTo>
                  <a:lnTo>
                    <a:pt x="1916" y="3948"/>
                  </a:lnTo>
                  <a:lnTo>
                    <a:pt x="1684" y="4238"/>
                  </a:lnTo>
                  <a:lnTo>
                    <a:pt x="1568" y="4528"/>
                  </a:lnTo>
                  <a:lnTo>
                    <a:pt x="1452" y="4819"/>
                  </a:lnTo>
                  <a:lnTo>
                    <a:pt x="1394" y="5167"/>
                  </a:lnTo>
                  <a:lnTo>
                    <a:pt x="1336" y="5515"/>
                  </a:lnTo>
                  <a:lnTo>
                    <a:pt x="1220" y="4761"/>
                  </a:lnTo>
                  <a:lnTo>
                    <a:pt x="1162" y="4296"/>
                  </a:lnTo>
                  <a:lnTo>
                    <a:pt x="1104" y="4122"/>
                  </a:lnTo>
                  <a:lnTo>
                    <a:pt x="1046" y="4064"/>
                  </a:lnTo>
                  <a:lnTo>
                    <a:pt x="988" y="4122"/>
                  </a:lnTo>
                  <a:lnTo>
                    <a:pt x="872" y="4296"/>
                  </a:lnTo>
                  <a:lnTo>
                    <a:pt x="697" y="4587"/>
                  </a:lnTo>
                  <a:lnTo>
                    <a:pt x="581" y="4935"/>
                  </a:lnTo>
                  <a:lnTo>
                    <a:pt x="523" y="5341"/>
                  </a:lnTo>
                  <a:lnTo>
                    <a:pt x="465" y="5747"/>
                  </a:lnTo>
                  <a:lnTo>
                    <a:pt x="523" y="6154"/>
                  </a:lnTo>
                  <a:lnTo>
                    <a:pt x="697" y="6444"/>
                  </a:lnTo>
                  <a:lnTo>
                    <a:pt x="523" y="6734"/>
                  </a:lnTo>
                  <a:lnTo>
                    <a:pt x="233" y="7489"/>
                  </a:lnTo>
                  <a:lnTo>
                    <a:pt x="117" y="7953"/>
                  </a:lnTo>
                  <a:lnTo>
                    <a:pt x="1" y="8476"/>
                  </a:lnTo>
                  <a:lnTo>
                    <a:pt x="1" y="8998"/>
                  </a:lnTo>
                  <a:lnTo>
                    <a:pt x="59" y="9521"/>
                  </a:lnTo>
                  <a:lnTo>
                    <a:pt x="233" y="10159"/>
                  </a:lnTo>
                  <a:lnTo>
                    <a:pt x="581" y="11030"/>
                  </a:lnTo>
                  <a:lnTo>
                    <a:pt x="988" y="11959"/>
                  </a:lnTo>
                  <a:lnTo>
                    <a:pt x="1452" y="12945"/>
                  </a:lnTo>
                  <a:lnTo>
                    <a:pt x="1974" y="13816"/>
                  </a:lnTo>
                  <a:lnTo>
                    <a:pt x="2555" y="14571"/>
                  </a:lnTo>
                  <a:lnTo>
                    <a:pt x="2787" y="14861"/>
                  </a:lnTo>
                  <a:lnTo>
                    <a:pt x="3077" y="15093"/>
                  </a:lnTo>
                  <a:lnTo>
                    <a:pt x="3309" y="15267"/>
                  </a:lnTo>
                  <a:lnTo>
                    <a:pt x="3716" y="15267"/>
                  </a:lnTo>
                  <a:lnTo>
                    <a:pt x="3832" y="15151"/>
                  </a:lnTo>
                  <a:lnTo>
                    <a:pt x="4006" y="14977"/>
                  </a:lnTo>
                  <a:lnTo>
                    <a:pt x="4122" y="14803"/>
                  </a:lnTo>
                  <a:lnTo>
                    <a:pt x="4296" y="14222"/>
                  </a:lnTo>
                  <a:lnTo>
                    <a:pt x="4412" y="13584"/>
                  </a:lnTo>
                  <a:lnTo>
                    <a:pt x="4528" y="12945"/>
                  </a:lnTo>
                  <a:lnTo>
                    <a:pt x="4528" y="12249"/>
                  </a:lnTo>
                  <a:lnTo>
                    <a:pt x="4528" y="11088"/>
                  </a:lnTo>
                  <a:lnTo>
                    <a:pt x="4412" y="10101"/>
                  </a:lnTo>
                  <a:lnTo>
                    <a:pt x="4122" y="8766"/>
                  </a:lnTo>
                  <a:lnTo>
                    <a:pt x="3774" y="6966"/>
                  </a:lnTo>
                  <a:lnTo>
                    <a:pt x="3832" y="6908"/>
                  </a:lnTo>
                  <a:lnTo>
                    <a:pt x="3948" y="6908"/>
                  </a:lnTo>
                  <a:lnTo>
                    <a:pt x="4528" y="7025"/>
                  </a:lnTo>
                  <a:lnTo>
                    <a:pt x="5341" y="7141"/>
                  </a:lnTo>
                  <a:lnTo>
                    <a:pt x="6386" y="7315"/>
                  </a:lnTo>
                  <a:lnTo>
                    <a:pt x="7489" y="7373"/>
                  </a:lnTo>
                  <a:lnTo>
                    <a:pt x="8069" y="7373"/>
                  </a:lnTo>
                  <a:lnTo>
                    <a:pt x="8592" y="7315"/>
                  </a:lnTo>
                  <a:lnTo>
                    <a:pt x="9114" y="7257"/>
                  </a:lnTo>
                  <a:lnTo>
                    <a:pt x="9637" y="7141"/>
                  </a:lnTo>
                  <a:lnTo>
                    <a:pt x="10101" y="6966"/>
                  </a:lnTo>
                  <a:lnTo>
                    <a:pt x="10507" y="6734"/>
                  </a:lnTo>
                  <a:lnTo>
                    <a:pt x="10856" y="6444"/>
                  </a:lnTo>
                  <a:lnTo>
                    <a:pt x="11204" y="6154"/>
                  </a:lnTo>
                  <a:lnTo>
                    <a:pt x="11784" y="5515"/>
                  </a:lnTo>
                  <a:lnTo>
                    <a:pt x="12249" y="4819"/>
                  </a:lnTo>
                  <a:lnTo>
                    <a:pt x="12655" y="4122"/>
                  </a:lnTo>
                  <a:lnTo>
                    <a:pt x="12887" y="3426"/>
                  </a:lnTo>
                  <a:lnTo>
                    <a:pt x="13061" y="2787"/>
                  </a:lnTo>
                  <a:lnTo>
                    <a:pt x="13119" y="2265"/>
                  </a:lnTo>
                  <a:lnTo>
                    <a:pt x="13061" y="1858"/>
                  </a:lnTo>
                  <a:lnTo>
                    <a:pt x="12945" y="1684"/>
                  </a:lnTo>
                  <a:lnTo>
                    <a:pt x="12771" y="1452"/>
                  </a:lnTo>
                  <a:lnTo>
                    <a:pt x="12539" y="1278"/>
                  </a:lnTo>
                  <a:lnTo>
                    <a:pt x="12307" y="1104"/>
                  </a:lnTo>
                  <a:lnTo>
                    <a:pt x="11552" y="697"/>
                  </a:lnTo>
                  <a:lnTo>
                    <a:pt x="10681" y="407"/>
                  </a:lnTo>
                  <a:lnTo>
                    <a:pt x="9695" y="175"/>
                  </a:lnTo>
                  <a:lnTo>
                    <a:pt x="870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2"/>
            <p:cNvSpPr/>
            <p:nvPr/>
          </p:nvSpPr>
          <p:spPr>
            <a:xfrm>
              <a:off x="1095550" y="499325"/>
              <a:ext cx="230775" cy="60975"/>
            </a:xfrm>
            <a:custGeom>
              <a:rect b="b" l="l" r="r" t="t"/>
              <a:pathLst>
                <a:path extrusionOk="0" h="2439" w="9231">
                  <a:moveTo>
                    <a:pt x="9230" y="0"/>
                  </a:moveTo>
                  <a:lnTo>
                    <a:pt x="8824" y="407"/>
                  </a:lnTo>
                  <a:lnTo>
                    <a:pt x="8360" y="755"/>
                  </a:lnTo>
                  <a:lnTo>
                    <a:pt x="7895" y="1161"/>
                  </a:lnTo>
                  <a:lnTo>
                    <a:pt x="7373" y="1452"/>
                  </a:lnTo>
                  <a:lnTo>
                    <a:pt x="6792" y="1684"/>
                  </a:lnTo>
                  <a:lnTo>
                    <a:pt x="6154" y="1858"/>
                  </a:lnTo>
                  <a:lnTo>
                    <a:pt x="5515" y="1916"/>
                  </a:lnTo>
                  <a:lnTo>
                    <a:pt x="4877" y="1916"/>
                  </a:lnTo>
                  <a:lnTo>
                    <a:pt x="4180" y="1858"/>
                  </a:lnTo>
                  <a:lnTo>
                    <a:pt x="3542" y="1742"/>
                  </a:lnTo>
                  <a:lnTo>
                    <a:pt x="2961" y="1568"/>
                  </a:lnTo>
                  <a:lnTo>
                    <a:pt x="2323" y="1394"/>
                  </a:lnTo>
                  <a:lnTo>
                    <a:pt x="1278" y="929"/>
                  </a:lnTo>
                  <a:lnTo>
                    <a:pt x="698" y="697"/>
                  </a:lnTo>
                  <a:lnTo>
                    <a:pt x="175" y="523"/>
                  </a:lnTo>
                  <a:lnTo>
                    <a:pt x="59" y="523"/>
                  </a:lnTo>
                  <a:lnTo>
                    <a:pt x="1" y="639"/>
                  </a:lnTo>
                  <a:lnTo>
                    <a:pt x="1" y="755"/>
                  </a:lnTo>
                  <a:lnTo>
                    <a:pt x="59" y="871"/>
                  </a:lnTo>
                  <a:lnTo>
                    <a:pt x="581" y="1219"/>
                  </a:lnTo>
                  <a:lnTo>
                    <a:pt x="1220" y="1568"/>
                  </a:lnTo>
                  <a:lnTo>
                    <a:pt x="1800" y="1800"/>
                  </a:lnTo>
                  <a:lnTo>
                    <a:pt x="2439" y="2032"/>
                  </a:lnTo>
                  <a:lnTo>
                    <a:pt x="3077" y="2206"/>
                  </a:lnTo>
                  <a:lnTo>
                    <a:pt x="3774" y="2322"/>
                  </a:lnTo>
                  <a:lnTo>
                    <a:pt x="4413" y="2438"/>
                  </a:lnTo>
                  <a:lnTo>
                    <a:pt x="5109" y="2438"/>
                  </a:lnTo>
                  <a:lnTo>
                    <a:pt x="5748" y="2380"/>
                  </a:lnTo>
                  <a:lnTo>
                    <a:pt x="6328" y="2264"/>
                  </a:lnTo>
                  <a:lnTo>
                    <a:pt x="6967" y="2032"/>
                  </a:lnTo>
                  <a:lnTo>
                    <a:pt x="7489" y="1742"/>
                  </a:lnTo>
                  <a:lnTo>
                    <a:pt x="8011" y="1394"/>
                  </a:lnTo>
                  <a:lnTo>
                    <a:pt x="8476" y="987"/>
                  </a:lnTo>
                  <a:lnTo>
                    <a:pt x="8882" y="523"/>
                  </a:lnTo>
                  <a:lnTo>
                    <a:pt x="923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2"/>
            <p:cNvSpPr/>
            <p:nvPr/>
          </p:nvSpPr>
          <p:spPr>
            <a:xfrm>
              <a:off x="1036075" y="682175"/>
              <a:ext cx="111750" cy="126275"/>
            </a:xfrm>
            <a:custGeom>
              <a:rect b="b" l="l" r="r" t="t"/>
              <a:pathLst>
                <a:path extrusionOk="0" h="5051" w="4470">
                  <a:moveTo>
                    <a:pt x="813" y="0"/>
                  </a:moveTo>
                  <a:lnTo>
                    <a:pt x="581" y="58"/>
                  </a:lnTo>
                  <a:lnTo>
                    <a:pt x="348" y="175"/>
                  </a:lnTo>
                  <a:lnTo>
                    <a:pt x="174" y="349"/>
                  </a:lnTo>
                  <a:lnTo>
                    <a:pt x="58" y="581"/>
                  </a:lnTo>
                  <a:lnTo>
                    <a:pt x="0" y="871"/>
                  </a:lnTo>
                  <a:lnTo>
                    <a:pt x="0" y="1219"/>
                  </a:lnTo>
                  <a:lnTo>
                    <a:pt x="58" y="1568"/>
                  </a:lnTo>
                  <a:lnTo>
                    <a:pt x="174" y="1974"/>
                  </a:lnTo>
                  <a:lnTo>
                    <a:pt x="522" y="2787"/>
                  </a:lnTo>
                  <a:lnTo>
                    <a:pt x="987" y="3541"/>
                  </a:lnTo>
                  <a:lnTo>
                    <a:pt x="1509" y="4238"/>
                  </a:lnTo>
                  <a:lnTo>
                    <a:pt x="1800" y="4528"/>
                  </a:lnTo>
                  <a:lnTo>
                    <a:pt x="2090" y="4760"/>
                  </a:lnTo>
                  <a:lnTo>
                    <a:pt x="2380" y="4934"/>
                  </a:lnTo>
                  <a:lnTo>
                    <a:pt x="2670" y="5051"/>
                  </a:lnTo>
                  <a:lnTo>
                    <a:pt x="3251" y="5051"/>
                  </a:lnTo>
                  <a:lnTo>
                    <a:pt x="3541" y="4992"/>
                  </a:lnTo>
                  <a:lnTo>
                    <a:pt x="3773" y="4876"/>
                  </a:lnTo>
                  <a:lnTo>
                    <a:pt x="4005" y="4760"/>
                  </a:lnTo>
                  <a:lnTo>
                    <a:pt x="4237" y="4528"/>
                  </a:lnTo>
                  <a:lnTo>
                    <a:pt x="4354" y="4296"/>
                  </a:lnTo>
                  <a:lnTo>
                    <a:pt x="4470" y="4006"/>
                  </a:lnTo>
                  <a:lnTo>
                    <a:pt x="4470" y="3948"/>
                  </a:lnTo>
                  <a:lnTo>
                    <a:pt x="3715" y="1742"/>
                  </a:lnTo>
                  <a:lnTo>
                    <a:pt x="3367" y="1394"/>
                  </a:lnTo>
                  <a:lnTo>
                    <a:pt x="2960" y="987"/>
                  </a:lnTo>
                  <a:lnTo>
                    <a:pt x="2438" y="639"/>
                  </a:lnTo>
                  <a:lnTo>
                    <a:pt x="1916" y="291"/>
                  </a:lnTo>
                  <a:lnTo>
                    <a:pt x="1335" y="58"/>
                  </a:lnTo>
                  <a:lnTo>
                    <a:pt x="1045"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2"/>
            <p:cNvSpPr/>
            <p:nvPr/>
          </p:nvSpPr>
          <p:spPr>
            <a:xfrm>
              <a:off x="1059275" y="712650"/>
              <a:ext cx="69700" cy="75475"/>
            </a:xfrm>
            <a:custGeom>
              <a:rect b="b" l="l" r="r" t="t"/>
              <a:pathLst>
                <a:path extrusionOk="0" h="3019" w="2788">
                  <a:moveTo>
                    <a:pt x="1" y="0"/>
                  </a:moveTo>
                  <a:lnTo>
                    <a:pt x="349" y="175"/>
                  </a:lnTo>
                  <a:lnTo>
                    <a:pt x="697" y="349"/>
                  </a:lnTo>
                  <a:lnTo>
                    <a:pt x="1046" y="581"/>
                  </a:lnTo>
                  <a:lnTo>
                    <a:pt x="1336" y="813"/>
                  </a:lnTo>
                  <a:lnTo>
                    <a:pt x="1568" y="1103"/>
                  </a:lnTo>
                  <a:lnTo>
                    <a:pt x="1858" y="1394"/>
                  </a:lnTo>
                  <a:lnTo>
                    <a:pt x="2032" y="1742"/>
                  </a:lnTo>
                  <a:lnTo>
                    <a:pt x="2207" y="2090"/>
                  </a:lnTo>
                  <a:lnTo>
                    <a:pt x="1974" y="1858"/>
                  </a:lnTo>
                  <a:lnTo>
                    <a:pt x="1684" y="1800"/>
                  </a:lnTo>
                  <a:lnTo>
                    <a:pt x="1394" y="1800"/>
                  </a:lnTo>
                  <a:lnTo>
                    <a:pt x="1104" y="1916"/>
                  </a:lnTo>
                  <a:lnTo>
                    <a:pt x="988" y="2032"/>
                  </a:lnTo>
                  <a:lnTo>
                    <a:pt x="988" y="2090"/>
                  </a:lnTo>
                  <a:lnTo>
                    <a:pt x="1278" y="1974"/>
                  </a:lnTo>
                  <a:lnTo>
                    <a:pt x="1510" y="2032"/>
                  </a:lnTo>
                  <a:lnTo>
                    <a:pt x="1800" y="2090"/>
                  </a:lnTo>
                  <a:lnTo>
                    <a:pt x="2032" y="2264"/>
                  </a:lnTo>
                  <a:lnTo>
                    <a:pt x="2323" y="2613"/>
                  </a:lnTo>
                  <a:lnTo>
                    <a:pt x="2613" y="2961"/>
                  </a:lnTo>
                  <a:lnTo>
                    <a:pt x="2671" y="3019"/>
                  </a:lnTo>
                  <a:lnTo>
                    <a:pt x="2729" y="3019"/>
                  </a:lnTo>
                  <a:lnTo>
                    <a:pt x="2787" y="2961"/>
                  </a:lnTo>
                  <a:lnTo>
                    <a:pt x="2787" y="2903"/>
                  </a:lnTo>
                  <a:lnTo>
                    <a:pt x="2671" y="2380"/>
                  </a:lnTo>
                  <a:lnTo>
                    <a:pt x="2497" y="1858"/>
                  </a:lnTo>
                  <a:lnTo>
                    <a:pt x="2207" y="1394"/>
                  </a:lnTo>
                  <a:lnTo>
                    <a:pt x="1858" y="929"/>
                  </a:lnTo>
                  <a:lnTo>
                    <a:pt x="1452" y="523"/>
                  </a:lnTo>
                  <a:lnTo>
                    <a:pt x="988" y="233"/>
                  </a:lnTo>
                  <a:lnTo>
                    <a:pt x="523" y="58"/>
                  </a:lnTo>
                  <a:lnTo>
                    <a:pt x="23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2"/>
            <p:cNvSpPr/>
            <p:nvPr/>
          </p:nvSpPr>
          <p:spPr>
            <a:xfrm>
              <a:off x="1046225" y="924525"/>
              <a:ext cx="267050" cy="281550"/>
            </a:xfrm>
            <a:custGeom>
              <a:rect b="b" l="l" r="r" t="t"/>
              <a:pathLst>
                <a:path extrusionOk="0" h="11262" w="10682">
                  <a:moveTo>
                    <a:pt x="1742" y="0"/>
                  </a:moveTo>
                  <a:lnTo>
                    <a:pt x="0" y="1916"/>
                  </a:lnTo>
                  <a:lnTo>
                    <a:pt x="2903" y="6792"/>
                  </a:lnTo>
                  <a:lnTo>
                    <a:pt x="4876" y="9984"/>
                  </a:lnTo>
                  <a:lnTo>
                    <a:pt x="5573" y="10971"/>
                  </a:lnTo>
                  <a:lnTo>
                    <a:pt x="5747" y="11261"/>
                  </a:lnTo>
                  <a:lnTo>
                    <a:pt x="5805" y="11261"/>
                  </a:lnTo>
                  <a:lnTo>
                    <a:pt x="7837" y="7140"/>
                  </a:lnTo>
                  <a:lnTo>
                    <a:pt x="10681" y="10042"/>
                  </a:lnTo>
                  <a:lnTo>
                    <a:pt x="10565" y="2787"/>
                  </a:lnTo>
                  <a:lnTo>
                    <a:pt x="9636" y="1335"/>
                  </a:lnTo>
                  <a:lnTo>
                    <a:pt x="7663" y="6153"/>
                  </a:lnTo>
                  <a:lnTo>
                    <a:pt x="1742"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2"/>
            <p:cNvSpPr/>
            <p:nvPr/>
          </p:nvSpPr>
          <p:spPr>
            <a:xfrm>
              <a:off x="1052025" y="985475"/>
              <a:ext cx="267050" cy="230750"/>
            </a:xfrm>
            <a:custGeom>
              <a:rect b="b" l="l" r="r" t="t"/>
              <a:pathLst>
                <a:path extrusionOk="0" h="9230" w="10682">
                  <a:moveTo>
                    <a:pt x="59" y="0"/>
                  </a:moveTo>
                  <a:lnTo>
                    <a:pt x="1" y="58"/>
                  </a:lnTo>
                  <a:lnTo>
                    <a:pt x="465" y="929"/>
                  </a:lnTo>
                  <a:lnTo>
                    <a:pt x="1220" y="2148"/>
                  </a:lnTo>
                  <a:lnTo>
                    <a:pt x="3077" y="5283"/>
                  </a:lnTo>
                  <a:lnTo>
                    <a:pt x="4760" y="8069"/>
                  </a:lnTo>
                  <a:lnTo>
                    <a:pt x="5515" y="9230"/>
                  </a:lnTo>
                  <a:lnTo>
                    <a:pt x="6676" y="7082"/>
                  </a:lnTo>
                  <a:lnTo>
                    <a:pt x="7663" y="4876"/>
                  </a:lnTo>
                  <a:lnTo>
                    <a:pt x="9288" y="6676"/>
                  </a:lnTo>
                  <a:lnTo>
                    <a:pt x="10217" y="7604"/>
                  </a:lnTo>
                  <a:lnTo>
                    <a:pt x="10507" y="7895"/>
                  </a:lnTo>
                  <a:lnTo>
                    <a:pt x="10623" y="7953"/>
                  </a:lnTo>
                  <a:lnTo>
                    <a:pt x="10681" y="5979"/>
                  </a:lnTo>
                  <a:lnTo>
                    <a:pt x="10565" y="4006"/>
                  </a:lnTo>
                  <a:lnTo>
                    <a:pt x="10507" y="2206"/>
                  </a:lnTo>
                  <a:lnTo>
                    <a:pt x="10391" y="407"/>
                  </a:lnTo>
                  <a:lnTo>
                    <a:pt x="10275" y="407"/>
                  </a:lnTo>
                  <a:lnTo>
                    <a:pt x="10217" y="987"/>
                  </a:lnTo>
                  <a:lnTo>
                    <a:pt x="10159" y="1800"/>
                  </a:lnTo>
                  <a:lnTo>
                    <a:pt x="10217" y="3831"/>
                  </a:lnTo>
                  <a:lnTo>
                    <a:pt x="10275" y="7256"/>
                  </a:lnTo>
                  <a:lnTo>
                    <a:pt x="10275" y="7256"/>
                  </a:lnTo>
                  <a:lnTo>
                    <a:pt x="8940" y="5921"/>
                  </a:lnTo>
                  <a:lnTo>
                    <a:pt x="8011" y="5108"/>
                  </a:lnTo>
                  <a:lnTo>
                    <a:pt x="7605" y="4702"/>
                  </a:lnTo>
                  <a:lnTo>
                    <a:pt x="7140" y="5573"/>
                  </a:lnTo>
                  <a:lnTo>
                    <a:pt x="6502" y="6850"/>
                  </a:lnTo>
                  <a:lnTo>
                    <a:pt x="5573" y="8649"/>
                  </a:lnTo>
                  <a:lnTo>
                    <a:pt x="2903" y="4296"/>
                  </a:lnTo>
                  <a:lnTo>
                    <a:pt x="1278" y="1742"/>
                  </a:lnTo>
                  <a:lnTo>
                    <a:pt x="11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5" name="Shape 2385"/>
        <p:cNvGrpSpPr/>
        <p:nvPr/>
      </p:nvGrpSpPr>
      <p:grpSpPr>
        <a:xfrm>
          <a:off x="0" y="0"/>
          <a:ext cx="0" cy="0"/>
          <a:chOff x="0" y="0"/>
          <a:chExt cx="0" cy="0"/>
        </a:xfrm>
      </p:grpSpPr>
      <p:sp>
        <p:nvSpPr>
          <p:cNvPr id="2386" name="Google Shape;2386;p51"/>
          <p:cNvSpPr txBox="1"/>
          <p:nvPr>
            <p:ph type="title"/>
          </p:nvPr>
        </p:nvSpPr>
        <p:spPr>
          <a:xfrm>
            <a:off x="717000" y="267472"/>
            <a:ext cx="77100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a:t>
            </a:r>
            <a:r>
              <a:rPr lang="en"/>
              <a:t>National Popular Vote Plan</a:t>
            </a:r>
            <a:endParaRPr/>
          </a:p>
        </p:txBody>
      </p:sp>
      <p:sp>
        <p:nvSpPr>
          <p:cNvPr id="2387" name="Google Shape;2387;p51"/>
          <p:cNvSpPr txBox="1"/>
          <p:nvPr>
            <p:ph idx="1" type="subTitle"/>
          </p:nvPr>
        </p:nvSpPr>
        <p:spPr>
          <a:xfrm>
            <a:off x="4258925" y="1583556"/>
            <a:ext cx="4308600" cy="32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Nationwide Popular Vote Plan would institute the the following in a Presidential Election:</a:t>
            </a:r>
            <a:endParaRPr/>
          </a:p>
          <a:p>
            <a:pPr indent="0" lvl="0" marL="0" rtl="0" algn="l">
              <a:spcBef>
                <a:spcPts val="0"/>
              </a:spcBef>
              <a:spcAft>
                <a:spcPts val="0"/>
              </a:spcAft>
              <a:buClr>
                <a:schemeClr val="dk1"/>
              </a:buClr>
              <a:buSzPts val="1100"/>
              <a:buFont typeface="Arial"/>
              <a:buNone/>
            </a:pPr>
            <a:r>
              <a:t/>
            </a:r>
            <a:endParaRPr/>
          </a:p>
          <a:p>
            <a:pPr indent="-330200" lvl="0" marL="457200" rtl="0" algn="l">
              <a:spcBef>
                <a:spcPts val="0"/>
              </a:spcBef>
              <a:spcAft>
                <a:spcPts val="0"/>
              </a:spcAft>
              <a:buSzPts val="1600"/>
              <a:buChar char="★"/>
            </a:pPr>
            <a:r>
              <a:rPr lang="en"/>
              <a:t>The candidate who wins the most popular votes would win the election for President.</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en"/>
              <a:t>There would be no group that would serve as the electing body.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388" name="Google Shape;2388;p51"/>
          <p:cNvSpPr/>
          <p:nvPr/>
        </p:nvSpPr>
        <p:spPr>
          <a:xfrm>
            <a:off x="721637" y="1145375"/>
            <a:ext cx="3179310" cy="1426122"/>
          </a:xfrm>
          <a:custGeom>
            <a:rect b="b" l="l" r="r" t="t"/>
            <a:pathLst>
              <a:path extrusionOk="0" h="21528" w="53324">
                <a:moveTo>
                  <a:pt x="26662" y="1"/>
                </a:moveTo>
                <a:lnTo>
                  <a:pt x="0" y="10764"/>
                </a:lnTo>
                <a:lnTo>
                  <a:pt x="26662" y="21527"/>
                </a:lnTo>
                <a:lnTo>
                  <a:pt x="53324" y="10764"/>
                </a:lnTo>
                <a:lnTo>
                  <a:pt x="266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1"/>
          <p:cNvSpPr/>
          <p:nvPr/>
        </p:nvSpPr>
        <p:spPr>
          <a:xfrm>
            <a:off x="1901565" y="1676056"/>
            <a:ext cx="819332" cy="364745"/>
          </a:xfrm>
          <a:custGeom>
            <a:rect b="b" l="l" r="r" t="t"/>
            <a:pathLst>
              <a:path extrusionOk="0" h="5506" w="13742">
                <a:moveTo>
                  <a:pt x="1130" y="1"/>
                </a:moveTo>
                <a:lnTo>
                  <a:pt x="0" y="412"/>
                </a:lnTo>
                <a:lnTo>
                  <a:pt x="12612" y="5506"/>
                </a:lnTo>
                <a:lnTo>
                  <a:pt x="13742" y="5095"/>
                </a:lnTo>
                <a:lnTo>
                  <a:pt x="11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51"/>
          <p:cNvSpPr/>
          <p:nvPr/>
        </p:nvSpPr>
        <p:spPr>
          <a:xfrm>
            <a:off x="2019135" y="1173993"/>
            <a:ext cx="584181" cy="822630"/>
          </a:xfrm>
          <a:custGeom>
            <a:rect b="b" l="l" r="r" t="t"/>
            <a:pathLst>
              <a:path extrusionOk="0" h="12418" w="9798">
                <a:moveTo>
                  <a:pt x="0" y="0"/>
                </a:moveTo>
                <a:lnTo>
                  <a:pt x="0" y="8463"/>
                </a:lnTo>
                <a:lnTo>
                  <a:pt x="9798" y="12417"/>
                </a:lnTo>
                <a:lnTo>
                  <a:pt x="9798" y="395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51"/>
          <p:cNvSpPr/>
          <p:nvPr/>
        </p:nvSpPr>
        <p:spPr>
          <a:xfrm>
            <a:off x="721637" y="1858426"/>
            <a:ext cx="1589715" cy="2711209"/>
          </a:xfrm>
          <a:custGeom>
            <a:rect b="b" l="l" r="r" t="t"/>
            <a:pathLst>
              <a:path extrusionOk="0" h="40927" w="26663">
                <a:moveTo>
                  <a:pt x="0" y="0"/>
                </a:moveTo>
                <a:lnTo>
                  <a:pt x="0" y="28747"/>
                </a:lnTo>
                <a:lnTo>
                  <a:pt x="26662" y="40927"/>
                </a:lnTo>
                <a:lnTo>
                  <a:pt x="26662" y="10763"/>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51"/>
          <p:cNvSpPr/>
          <p:nvPr/>
        </p:nvSpPr>
        <p:spPr>
          <a:xfrm>
            <a:off x="2311210" y="1858426"/>
            <a:ext cx="1589655" cy="2698291"/>
          </a:xfrm>
          <a:custGeom>
            <a:rect b="b" l="l" r="r" t="t"/>
            <a:pathLst>
              <a:path extrusionOk="0" h="40732" w="26662">
                <a:moveTo>
                  <a:pt x="26662" y="0"/>
                </a:moveTo>
                <a:lnTo>
                  <a:pt x="0" y="10763"/>
                </a:lnTo>
                <a:lnTo>
                  <a:pt x="0" y="40732"/>
                </a:lnTo>
                <a:lnTo>
                  <a:pt x="26662" y="28747"/>
                </a:lnTo>
                <a:lnTo>
                  <a:pt x="266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6" name="Shape 2396"/>
        <p:cNvGrpSpPr/>
        <p:nvPr/>
      </p:nvGrpSpPr>
      <p:grpSpPr>
        <a:xfrm>
          <a:off x="0" y="0"/>
          <a:ext cx="0" cy="0"/>
          <a:chOff x="0" y="0"/>
          <a:chExt cx="0" cy="0"/>
        </a:xfrm>
      </p:grpSpPr>
      <p:sp>
        <p:nvSpPr>
          <p:cNvPr id="2397" name="Google Shape;2397;p52"/>
          <p:cNvSpPr txBox="1"/>
          <p:nvPr>
            <p:ph type="title"/>
          </p:nvPr>
        </p:nvSpPr>
        <p:spPr>
          <a:xfrm>
            <a:off x="721650" y="182172"/>
            <a:ext cx="77007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National Popular Vote Outcome *Example*</a:t>
            </a:r>
            <a:endParaRPr/>
          </a:p>
        </p:txBody>
      </p:sp>
      <p:grpSp>
        <p:nvGrpSpPr>
          <p:cNvPr id="2398" name="Google Shape;2398;p52"/>
          <p:cNvGrpSpPr/>
          <p:nvPr/>
        </p:nvGrpSpPr>
        <p:grpSpPr>
          <a:xfrm>
            <a:off x="-1003293" y="-1193549"/>
            <a:ext cx="2972327" cy="2546877"/>
            <a:chOff x="-1003293" y="-1074205"/>
            <a:chExt cx="2972327" cy="2292212"/>
          </a:xfrm>
        </p:grpSpPr>
        <p:sp>
          <p:nvSpPr>
            <p:cNvPr id="2399" name="Google Shape;2399;p52"/>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52"/>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52"/>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52"/>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3" name="Google Shape;2403;p52"/>
          <p:cNvGrpSpPr/>
          <p:nvPr/>
        </p:nvGrpSpPr>
        <p:grpSpPr>
          <a:xfrm rot="10800000">
            <a:off x="7442564" y="4178979"/>
            <a:ext cx="2972327" cy="2546877"/>
            <a:chOff x="-1003293" y="-1074205"/>
            <a:chExt cx="2972327" cy="2292212"/>
          </a:xfrm>
        </p:grpSpPr>
        <p:sp>
          <p:nvSpPr>
            <p:cNvPr id="2404" name="Google Shape;2404;p52"/>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52"/>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2"/>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2"/>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408" name="Google Shape;2408;p52"/>
          <p:cNvGraphicFramePr/>
          <p:nvPr/>
        </p:nvGraphicFramePr>
        <p:xfrm>
          <a:off x="1547325" y="1432800"/>
          <a:ext cx="3000000" cy="3000000"/>
        </p:xfrm>
        <a:graphic>
          <a:graphicData uri="http://schemas.openxmlformats.org/drawingml/2006/table">
            <a:tbl>
              <a:tblPr>
                <a:solidFill>
                  <a:srgbClr val="FFFFFF"/>
                </a:solidFill>
                <a:tableStyleId>{4083712F-A484-4071-85FF-9FFBA495C610}</a:tableStyleId>
              </a:tblPr>
              <a:tblGrid>
                <a:gridCol w="1764425"/>
                <a:gridCol w="2835050"/>
                <a:gridCol w="1402575"/>
              </a:tblGrid>
              <a:tr h="373350">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Candidate</a:t>
                      </a:r>
                      <a:endParaRPr sz="125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dk1"/>
                        </a:buClr>
                        <a:buSzPts val="1100"/>
                        <a:buFont typeface="Arial"/>
                        <a:buNone/>
                      </a:pPr>
                      <a:r>
                        <a:rPr lang="en" sz="1250">
                          <a:solidFill>
                            <a:schemeClr val="lt1"/>
                          </a:solidFill>
                          <a:latin typeface="Public Sans"/>
                          <a:ea typeface="Public Sans"/>
                          <a:cs typeface="Public Sans"/>
                          <a:sym typeface="Public Sans"/>
                        </a:rPr>
                        <a:t>Current “Winner-Take-All” System for the Electoral College</a:t>
                      </a:r>
                      <a:endParaRPr sz="1250">
                        <a:solidFill>
                          <a:schemeClr val="lt1"/>
                        </a:solidFill>
                        <a:latin typeface="Public Sans"/>
                        <a:ea typeface="Public Sans"/>
                        <a:cs typeface="Public Sans"/>
                        <a:sym typeface="Public Sans"/>
                      </a:endParaRPr>
                    </a:p>
                    <a:p>
                      <a:pPr indent="0" lvl="0" marL="0" rtl="0" algn="ctr">
                        <a:lnSpc>
                          <a:spcPct val="100000"/>
                        </a:lnSpc>
                        <a:spcBef>
                          <a:spcPts val="0"/>
                        </a:spcBef>
                        <a:spcAft>
                          <a:spcPts val="0"/>
                        </a:spcAft>
                        <a:buNone/>
                      </a:pPr>
                      <a:r>
                        <a:t/>
                      </a:r>
                      <a:endParaRPr sz="125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Popular Votes</a:t>
                      </a:r>
                      <a:endParaRPr sz="125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r>
              <a:tr h="373350">
                <a:tc>
                  <a:txBody>
                    <a:bodyPr/>
                    <a:lstStyle/>
                    <a:p>
                      <a:pPr indent="0" lvl="0" marL="0" rtl="0" algn="ctr">
                        <a:lnSpc>
                          <a:spcPct val="100000"/>
                        </a:lnSpc>
                        <a:spcBef>
                          <a:spcPts val="0"/>
                        </a:spcBef>
                        <a:spcAft>
                          <a:spcPts val="0"/>
                        </a:spcAft>
                        <a:buNone/>
                      </a:pPr>
                      <a:r>
                        <a:rPr lang="en" sz="1250">
                          <a:solidFill>
                            <a:srgbClr val="212529"/>
                          </a:solidFill>
                          <a:latin typeface="Public Sans"/>
                          <a:ea typeface="Public Sans"/>
                          <a:cs typeface="Public Sans"/>
                          <a:sym typeface="Public Sans"/>
                        </a:rPr>
                        <a:t>George W. Bush</a:t>
                      </a:r>
                      <a:endParaRPr sz="125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271</a:t>
                      </a:r>
                      <a:endParaRPr sz="125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lang="en" sz="1250">
                          <a:solidFill>
                            <a:srgbClr val="212529"/>
                          </a:solidFill>
                          <a:latin typeface="Public Sans"/>
                          <a:ea typeface="Public Sans"/>
                          <a:cs typeface="Public Sans"/>
                          <a:sym typeface="Public Sans"/>
                        </a:rPr>
                        <a:t>50,456,062</a:t>
                      </a:r>
                      <a:endParaRPr sz="125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3350">
                <a:tc>
                  <a:txBody>
                    <a:bodyPr/>
                    <a:lstStyle/>
                    <a:p>
                      <a:pPr indent="0" lvl="0" marL="0" rtl="0" algn="ctr">
                        <a:lnSpc>
                          <a:spcPct val="100000"/>
                        </a:lnSpc>
                        <a:spcBef>
                          <a:spcPts val="0"/>
                        </a:spcBef>
                        <a:spcAft>
                          <a:spcPts val="0"/>
                        </a:spcAft>
                        <a:buNone/>
                      </a:pPr>
                      <a:r>
                        <a:rPr lang="en" sz="1250">
                          <a:solidFill>
                            <a:srgbClr val="212529"/>
                          </a:solidFill>
                          <a:latin typeface="Public Sans"/>
                          <a:ea typeface="Public Sans"/>
                          <a:cs typeface="Public Sans"/>
                          <a:sym typeface="Public Sans"/>
                        </a:rPr>
                        <a:t>Albert Gore, Jr.</a:t>
                      </a:r>
                      <a:endParaRPr sz="125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212529"/>
                          </a:solidFill>
                          <a:latin typeface="Public Sans"/>
                          <a:ea typeface="Public Sans"/>
                          <a:cs typeface="Public Sans"/>
                          <a:sym typeface="Public Sans"/>
                        </a:rPr>
                        <a:t>266</a:t>
                      </a:r>
                      <a:endParaRPr sz="125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50,999,897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373350">
                <a:tc>
                  <a:txBody>
                    <a:bodyPr/>
                    <a:lstStyle/>
                    <a:p>
                      <a:pPr indent="0" lvl="0" marL="0" rtl="0" algn="ctr">
                        <a:lnSpc>
                          <a:spcPct val="100000"/>
                        </a:lnSpc>
                        <a:spcBef>
                          <a:spcPts val="0"/>
                        </a:spcBef>
                        <a:spcAft>
                          <a:spcPts val="0"/>
                        </a:spcAft>
                        <a:buNone/>
                      </a:pPr>
                      <a:r>
                        <a:rPr lang="en" sz="1250">
                          <a:solidFill>
                            <a:srgbClr val="212529"/>
                          </a:solidFill>
                          <a:latin typeface="Public Sans"/>
                          <a:ea typeface="Public Sans"/>
                          <a:cs typeface="Public Sans"/>
                          <a:sym typeface="Public Sans"/>
                        </a:rPr>
                        <a:t>Ralph Nader</a:t>
                      </a:r>
                      <a:endParaRPr sz="125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212529"/>
                          </a:solidFill>
                          <a:latin typeface="Public Sans"/>
                          <a:ea typeface="Public Sans"/>
                          <a:cs typeface="Public Sans"/>
                          <a:sym typeface="Public Sans"/>
                        </a:rPr>
                        <a:t>0</a:t>
                      </a:r>
                      <a:endParaRPr sz="125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1250">
                          <a:solidFill>
                            <a:srgbClr val="212529"/>
                          </a:solidFill>
                          <a:latin typeface="Public Sans"/>
                          <a:ea typeface="Public Sans"/>
                          <a:cs typeface="Public Sans"/>
                          <a:sym typeface="Public Sans"/>
                        </a:rPr>
                        <a:t>2,882,955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73350">
                <a:tc gridSpan="3">
                  <a:txBody>
                    <a:bodyPr/>
                    <a:lstStyle/>
                    <a:p>
                      <a:pPr indent="0" lvl="0" marL="0" rtl="0" algn="l">
                        <a:lnSpc>
                          <a:spcPct val="100000"/>
                        </a:lnSpc>
                        <a:spcBef>
                          <a:spcPts val="0"/>
                        </a:spcBef>
                        <a:spcAft>
                          <a:spcPts val="0"/>
                        </a:spcAft>
                        <a:buNone/>
                      </a:pPr>
                      <a:r>
                        <a:rPr lang="en" sz="1250">
                          <a:solidFill>
                            <a:srgbClr val="212529"/>
                          </a:solidFill>
                          <a:latin typeface="Public Sans"/>
                          <a:ea typeface="Public Sans"/>
                          <a:cs typeface="Public Sans"/>
                          <a:sym typeface="Public Sans"/>
                        </a:rPr>
                        <a:t>Above is an example of the difference between the current Electoral College model and a national popular vote model, using the 2000 election results.</a:t>
                      </a:r>
                      <a:endParaRPr sz="1250">
                        <a:solidFill>
                          <a:srgbClr val="212529"/>
                        </a:solidFill>
                        <a:latin typeface="Public Sans"/>
                        <a:ea typeface="Public Sans"/>
                        <a:cs typeface="Public Sans"/>
                        <a:sym typeface="Public Sans"/>
                      </a:endParaRPr>
                    </a:p>
                    <a:p>
                      <a:pPr indent="0" lvl="0" marL="0" rtl="0" algn="l">
                        <a:lnSpc>
                          <a:spcPct val="100000"/>
                        </a:lnSpc>
                        <a:spcBef>
                          <a:spcPts val="0"/>
                        </a:spcBef>
                        <a:spcAft>
                          <a:spcPts val="0"/>
                        </a:spcAft>
                        <a:buNone/>
                      </a:pPr>
                      <a:r>
                        <a:rPr lang="en" sz="1250">
                          <a:solidFill>
                            <a:srgbClr val="212529"/>
                          </a:solidFill>
                          <a:latin typeface="Public Sans"/>
                          <a:ea typeface="Public Sans"/>
                          <a:cs typeface="Public Sans"/>
                          <a:sym typeface="Public Sans"/>
                        </a:rPr>
                        <a:t>Source: </a:t>
                      </a:r>
                      <a:r>
                        <a:rPr lang="en" sz="1250" u="sng">
                          <a:solidFill>
                            <a:schemeClr val="hlink"/>
                          </a:solidFill>
                          <a:latin typeface="Public Sans"/>
                          <a:ea typeface="Public Sans"/>
                          <a:cs typeface="Public Sans"/>
                          <a:sym typeface="Public Sans"/>
                          <a:hlinkClick r:id="rId3"/>
                        </a:rPr>
                        <a:t>https://www.270towin.com/2000_Election/</a:t>
                      </a:r>
                      <a:r>
                        <a:rPr lang="en" sz="1250">
                          <a:solidFill>
                            <a:srgbClr val="212529"/>
                          </a:solidFill>
                          <a:latin typeface="Public Sans"/>
                          <a:ea typeface="Public Sans"/>
                          <a:cs typeface="Public Sans"/>
                          <a:sym typeface="Public Sans"/>
                        </a:rPr>
                        <a:t> </a:t>
                      </a:r>
                      <a:endParaRPr sz="1250">
                        <a:solidFill>
                          <a:srgbClr val="212529"/>
                        </a:solidFill>
                        <a:latin typeface="Public Sans"/>
                        <a:ea typeface="Public Sans"/>
                        <a:cs typeface="Public Sans"/>
                        <a:sym typeface="Public Sans"/>
                      </a:endParaRPr>
                    </a:p>
                    <a:p>
                      <a:pPr indent="0" lvl="0" marL="0" rtl="0" algn="l">
                        <a:lnSpc>
                          <a:spcPct val="100000"/>
                        </a:lnSpc>
                        <a:spcBef>
                          <a:spcPts val="0"/>
                        </a:spcBef>
                        <a:spcAft>
                          <a:spcPts val="0"/>
                        </a:spcAft>
                        <a:buNone/>
                      </a:pPr>
                      <a:r>
                        <a:rPr lang="en" sz="1250">
                          <a:solidFill>
                            <a:schemeClr val="lt1"/>
                          </a:solidFill>
                          <a:highlight>
                            <a:schemeClr val="accent1"/>
                          </a:highlight>
                          <a:latin typeface="Public Sans"/>
                          <a:ea typeface="Public Sans"/>
                          <a:cs typeface="Public Sans"/>
                          <a:sym typeface="Public Sans"/>
                        </a:rPr>
                        <a:t>*Denotes winner/Potential Winner</a:t>
                      </a:r>
                      <a:endParaRPr sz="1250">
                        <a:solidFill>
                          <a:schemeClr val="lt1"/>
                        </a:solidFill>
                        <a:highlight>
                          <a:schemeClr val="accent1"/>
                        </a:highlight>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2" name="Shape 2412"/>
        <p:cNvGrpSpPr/>
        <p:nvPr/>
      </p:nvGrpSpPr>
      <p:grpSpPr>
        <a:xfrm>
          <a:off x="0" y="0"/>
          <a:ext cx="0" cy="0"/>
          <a:chOff x="0" y="0"/>
          <a:chExt cx="0" cy="0"/>
        </a:xfrm>
      </p:grpSpPr>
      <p:sp>
        <p:nvSpPr>
          <p:cNvPr id="2413" name="Google Shape;2413;p53"/>
          <p:cNvSpPr txBox="1"/>
          <p:nvPr>
            <p:ph type="title"/>
          </p:nvPr>
        </p:nvSpPr>
        <p:spPr>
          <a:xfrm>
            <a:off x="723900" y="549414"/>
            <a:ext cx="7710000" cy="70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Ranked Choice Voting</a:t>
            </a:r>
            <a:endParaRPr/>
          </a:p>
        </p:txBody>
      </p:sp>
      <p:sp>
        <p:nvSpPr>
          <p:cNvPr id="2414" name="Google Shape;2414;p53"/>
          <p:cNvSpPr txBox="1"/>
          <p:nvPr>
            <p:ph idx="1" type="subTitle"/>
          </p:nvPr>
        </p:nvSpPr>
        <p:spPr>
          <a:xfrm>
            <a:off x="723900" y="1288083"/>
            <a:ext cx="4308600" cy="381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Ranked Choice Voting Plan would institute the the following in a Presidential Election:</a:t>
            </a:r>
            <a:endParaRPr/>
          </a:p>
          <a:p>
            <a:pPr indent="0" lvl="0" marL="0" rtl="0" algn="l">
              <a:spcBef>
                <a:spcPts val="0"/>
              </a:spcBef>
              <a:spcAft>
                <a:spcPts val="0"/>
              </a:spcAft>
              <a:buClr>
                <a:schemeClr val="dk1"/>
              </a:buClr>
              <a:buSzPts val="1100"/>
              <a:buFont typeface="Arial"/>
              <a:buNone/>
            </a:pPr>
            <a:r>
              <a:t/>
            </a:r>
            <a:endParaRPr/>
          </a:p>
          <a:p>
            <a:pPr indent="-330200" lvl="0" marL="457200" rtl="0" algn="l">
              <a:spcBef>
                <a:spcPts val="0"/>
              </a:spcBef>
              <a:spcAft>
                <a:spcPts val="0"/>
              </a:spcAft>
              <a:buSzPts val="1600"/>
              <a:buChar char="★"/>
            </a:pPr>
            <a:r>
              <a:rPr lang="en"/>
              <a:t>A ranked-choice voting system system in which voters rank candidates by preference on their ballots. </a:t>
            </a:r>
            <a:endParaRPr/>
          </a:p>
          <a:p>
            <a:pPr indent="-323850" lvl="1" marL="914400" rtl="0" algn="l">
              <a:spcBef>
                <a:spcPts val="0"/>
              </a:spcBef>
              <a:spcAft>
                <a:spcPts val="0"/>
              </a:spcAft>
              <a:buSzPts val="1500"/>
              <a:buChar char="○"/>
            </a:pPr>
            <a:r>
              <a:rPr lang="en" sz="1500"/>
              <a:t>If a candidate wins a majority of first-preference votes, he or she is declared the winner. </a:t>
            </a:r>
            <a:endParaRPr sz="1500"/>
          </a:p>
          <a:p>
            <a:pPr indent="-323850" lvl="1" marL="914400" rtl="0" algn="l">
              <a:spcBef>
                <a:spcPts val="0"/>
              </a:spcBef>
              <a:spcAft>
                <a:spcPts val="0"/>
              </a:spcAft>
              <a:buSzPts val="1500"/>
              <a:buChar char="○"/>
            </a:pPr>
            <a:r>
              <a:rPr lang="en" sz="1500"/>
              <a:t>If no candidate wins a majority of first-preference votes, the candidate with the fewest first-preference votes is eliminated.</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grpSp>
        <p:nvGrpSpPr>
          <p:cNvPr id="2415" name="Google Shape;2415;p53"/>
          <p:cNvGrpSpPr/>
          <p:nvPr/>
        </p:nvGrpSpPr>
        <p:grpSpPr>
          <a:xfrm>
            <a:off x="4777356" y="1180437"/>
            <a:ext cx="4182908" cy="4089893"/>
            <a:chOff x="4432169" y="496332"/>
            <a:chExt cx="4527936" cy="4099322"/>
          </a:xfrm>
        </p:grpSpPr>
        <p:sp>
          <p:nvSpPr>
            <p:cNvPr id="2416" name="Google Shape;2416;p53"/>
            <p:cNvSpPr/>
            <p:nvPr/>
          </p:nvSpPr>
          <p:spPr>
            <a:xfrm>
              <a:off x="4610071" y="4121185"/>
              <a:ext cx="4173033" cy="474469"/>
            </a:xfrm>
            <a:custGeom>
              <a:rect b="b" l="l" r="r" t="t"/>
              <a:pathLst>
                <a:path extrusionOk="0" h="24254" w="213318">
                  <a:moveTo>
                    <a:pt x="106659" y="1"/>
                  </a:moveTo>
                  <a:lnTo>
                    <a:pt x="101147" y="47"/>
                  </a:lnTo>
                  <a:lnTo>
                    <a:pt x="95773" y="93"/>
                  </a:lnTo>
                  <a:lnTo>
                    <a:pt x="90398" y="139"/>
                  </a:lnTo>
                  <a:lnTo>
                    <a:pt x="85162" y="277"/>
                  </a:lnTo>
                  <a:lnTo>
                    <a:pt x="80017" y="368"/>
                  </a:lnTo>
                  <a:lnTo>
                    <a:pt x="74965" y="552"/>
                  </a:lnTo>
                  <a:lnTo>
                    <a:pt x="70004" y="736"/>
                  </a:lnTo>
                  <a:lnTo>
                    <a:pt x="65135" y="966"/>
                  </a:lnTo>
                  <a:lnTo>
                    <a:pt x="60404" y="1195"/>
                  </a:lnTo>
                  <a:lnTo>
                    <a:pt x="55810" y="1471"/>
                  </a:lnTo>
                  <a:lnTo>
                    <a:pt x="51355" y="1746"/>
                  </a:lnTo>
                  <a:lnTo>
                    <a:pt x="47037" y="2068"/>
                  </a:lnTo>
                  <a:lnTo>
                    <a:pt x="42857" y="2435"/>
                  </a:lnTo>
                  <a:lnTo>
                    <a:pt x="38815" y="2757"/>
                  </a:lnTo>
                  <a:lnTo>
                    <a:pt x="34956" y="3170"/>
                  </a:lnTo>
                  <a:lnTo>
                    <a:pt x="31236" y="3538"/>
                  </a:lnTo>
                  <a:lnTo>
                    <a:pt x="27699" y="3997"/>
                  </a:lnTo>
                  <a:lnTo>
                    <a:pt x="24346" y="4411"/>
                  </a:lnTo>
                  <a:lnTo>
                    <a:pt x="21176" y="4870"/>
                  </a:lnTo>
                  <a:lnTo>
                    <a:pt x="18237" y="5375"/>
                  </a:lnTo>
                  <a:lnTo>
                    <a:pt x="15435" y="5835"/>
                  </a:lnTo>
                  <a:lnTo>
                    <a:pt x="12862" y="6340"/>
                  </a:lnTo>
                  <a:lnTo>
                    <a:pt x="10520" y="6891"/>
                  </a:lnTo>
                  <a:lnTo>
                    <a:pt x="8407" y="7396"/>
                  </a:lnTo>
                  <a:lnTo>
                    <a:pt x="6478" y="7948"/>
                  </a:lnTo>
                  <a:lnTo>
                    <a:pt x="4824" y="8545"/>
                  </a:lnTo>
                  <a:lnTo>
                    <a:pt x="3354" y="9096"/>
                  </a:lnTo>
                  <a:lnTo>
                    <a:pt x="2757" y="9371"/>
                  </a:lnTo>
                  <a:lnTo>
                    <a:pt x="2160" y="9693"/>
                  </a:lnTo>
                  <a:lnTo>
                    <a:pt x="1654" y="9969"/>
                  </a:lnTo>
                  <a:lnTo>
                    <a:pt x="1241" y="10290"/>
                  </a:lnTo>
                  <a:lnTo>
                    <a:pt x="874" y="10566"/>
                  </a:lnTo>
                  <a:lnTo>
                    <a:pt x="552" y="10887"/>
                  </a:lnTo>
                  <a:lnTo>
                    <a:pt x="322" y="11209"/>
                  </a:lnTo>
                  <a:lnTo>
                    <a:pt x="139" y="11484"/>
                  </a:lnTo>
                  <a:lnTo>
                    <a:pt x="47" y="11806"/>
                  </a:lnTo>
                  <a:lnTo>
                    <a:pt x="1" y="12127"/>
                  </a:lnTo>
                  <a:lnTo>
                    <a:pt x="47" y="12449"/>
                  </a:lnTo>
                  <a:lnTo>
                    <a:pt x="139" y="12771"/>
                  </a:lnTo>
                  <a:lnTo>
                    <a:pt x="322" y="13046"/>
                  </a:lnTo>
                  <a:lnTo>
                    <a:pt x="552" y="13368"/>
                  </a:lnTo>
                  <a:lnTo>
                    <a:pt x="874" y="13689"/>
                  </a:lnTo>
                  <a:lnTo>
                    <a:pt x="1241" y="13965"/>
                  </a:lnTo>
                  <a:lnTo>
                    <a:pt x="1654" y="14286"/>
                  </a:lnTo>
                  <a:lnTo>
                    <a:pt x="2160" y="14562"/>
                  </a:lnTo>
                  <a:lnTo>
                    <a:pt x="2757" y="14884"/>
                  </a:lnTo>
                  <a:lnTo>
                    <a:pt x="3354" y="15159"/>
                  </a:lnTo>
                  <a:lnTo>
                    <a:pt x="4824" y="15710"/>
                  </a:lnTo>
                  <a:lnTo>
                    <a:pt x="6478" y="16307"/>
                  </a:lnTo>
                  <a:lnTo>
                    <a:pt x="8407" y="16859"/>
                  </a:lnTo>
                  <a:lnTo>
                    <a:pt x="10520" y="17364"/>
                  </a:lnTo>
                  <a:lnTo>
                    <a:pt x="12862" y="17915"/>
                  </a:lnTo>
                  <a:lnTo>
                    <a:pt x="15435" y="18420"/>
                  </a:lnTo>
                  <a:lnTo>
                    <a:pt x="18237" y="18926"/>
                  </a:lnTo>
                  <a:lnTo>
                    <a:pt x="21176" y="19385"/>
                  </a:lnTo>
                  <a:lnTo>
                    <a:pt x="24346" y="19844"/>
                  </a:lnTo>
                  <a:lnTo>
                    <a:pt x="27699" y="20258"/>
                  </a:lnTo>
                  <a:lnTo>
                    <a:pt x="31236" y="20717"/>
                  </a:lnTo>
                  <a:lnTo>
                    <a:pt x="34956" y="21085"/>
                  </a:lnTo>
                  <a:lnTo>
                    <a:pt x="38815" y="21498"/>
                  </a:lnTo>
                  <a:lnTo>
                    <a:pt x="42857" y="21820"/>
                  </a:lnTo>
                  <a:lnTo>
                    <a:pt x="47037" y="22187"/>
                  </a:lnTo>
                  <a:lnTo>
                    <a:pt x="51355" y="22509"/>
                  </a:lnTo>
                  <a:lnTo>
                    <a:pt x="55810" y="22784"/>
                  </a:lnTo>
                  <a:lnTo>
                    <a:pt x="60404" y="23060"/>
                  </a:lnTo>
                  <a:lnTo>
                    <a:pt x="65135" y="23289"/>
                  </a:lnTo>
                  <a:lnTo>
                    <a:pt x="70004" y="23519"/>
                  </a:lnTo>
                  <a:lnTo>
                    <a:pt x="74965" y="23703"/>
                  </a:lnTo>
                  <a:lnTo>
                    <a:pt x="80017" y="23887"/>
                  </a:lnTo>
                  <a:lnTo>
                    <a:pt x="85162" y="24024"/>
                  </a:lnTo>
                  <a:lnTo>
                    <a:pt x="90398" y="24116"/>
                  </a:lnTo>
                  <a:lnTo>
                    <a:pt x="95773" y="24208"/>
                  </a:lnTo>
                  <a:lnTo>
                    <a:pt x="101147" y="24254"/>
                  </a:lnTo>
                  <a:lnTo>
                    <a:pt x="112125" y="24254"/>
                  </a:lnTo>
                  <a:lnTo>
                    <a:pt x="117545" y="24208"/>
                  </a:lnTo>
                  <a:lnTo>
                    <a:pt x="122920" y="24116"/>
                  </a:lnTo>
                  <a:lnTo>
                    <a:pt x="128156" y="24024"/>
                  </a:lnTo>
                  <a:lnTo>
                    <a:pt x="133301" y="23887"/>
                  </a:lnTo>
                  <a:lnTo>
                    <a:pt x="138353" y="23703"/>
                  </a:lnTo>
                  <a:lnTo>
                    <a:pt x="143314" y="23519"/>
                  </a:lnTo>
                  <a:lnTo>
                    <a:pt x="148183" y="23289"/>
                  </a:lnTo>
                  <a:lnTo>
                    <a:pt x="152868" y="23060"/>
                  </a:lnTo>
                  <a:lnTo>
                    <a:pt x="157508" y="22784"/>
                  </a:lnTo>
                  <a:lnTo>
                    <a:pt x="161963" y="22509"/>
                  </a:lnTo>
                  <a:lnTo>
                    <a:pt x="166281" y="22187"/>
                  </a:lnTo>
                  <a:lnTo>
                    <a:pt x="170461" y="21820"/>
                  </a:lnTo>
                  <a:lnTo>
                    <a:pt x="174503" y="21498"/>
                  </a:lnTo>
                  <a:lnTo>
                    <a:pt x="178362" y="21085"/>
                  </a:lnTo>
                  <a:lnTo>
                    <a:pt x="182082" y="20717"/>
                  </a:lnTo>
                  <a:lnTo>
                    <a:pt x="185619" y="20258"/>
                  </a:lnTo>
                  <a:lnTo>
                    <a:pt x="188926" y="19844"/>
                  </a:lnTo>
                  <a:lnTo>
                    <a:pt x="192096" y="19385"/>
                  </a:lnTo>
                  <a:lnTo>
                    <a:pt x="195081" y="18926"/>
                  </a:lnTo>
                  <a:lnTo>
                    <a:pt x="197883" y="18420"/>
                  </a:lnTo>
                  <a:lnTo>
                    <a:pt x="200410" y="17915"/>
                  </a:lnTo>
                  <a:lnTo>
                    <a:pt x="202798" y="17364"/>
                  </a:lnTo>
                  <a:lnTo>
                    <a:pt x="204911" y="16859"/>
                  </a:lnTo>
                  <a:lnTo>
                    <a:pt x="206840" y="16307"/>
                  </a:lnTo>
                  <a:lnTo>
                    <a:pt x="208494" y="15710"/>
                  </a:lnTo>
                  <a:lnTo>
                    <a:pt x="209964" y="15159"/>
                  </a:lnTo>
                  <a:lnTo>
                    <a:pt x="210561" y="14884"/>
                  </a:lnTo>
                  <a:lnTo>
                    <a:pt x="211112" y="14562"/>
                  </a:lnTo>
                  <a:lnTo>
                    <a:pt x="211618" y="14286"/>
                  </a:lnTo>
                  <a:lnTo>
                    <a:pt x="212077" y="13965"/>
                  </a:lnTo>
                  <a:lnTo>
                    <a:pt x="212444" y="13689"/>
                  </a:lnTo>
                  <a:lnTo>
                    <a:pt x="212766" y="13368"/>
                  </a:lnTo>
                  <a:lnTo>
                    <a:pt x="212996" y="13046"/>
                  </a:lnTo>
                  <a:lnTo>
                    <a:pt x="213179" y="12771"/>
                  </a:lnTo>
                  <a:lnTo>
                    <a:pt x="213271" y="12449"/>
                  </a:lnTo>
                  <a:lnTo>
                    <a:pt x="213317" y="12127"/>
                  </a:lnTo>
                  <a:lnTo>
                    <a:pt x="213271" y="11806"/>
                  </a:lnTo>
                  <a:lnTo>
                    <a:pt x="213179" y="11484"/>
                  </a:lnTo>
                  <a:lnTo>
                    <a:pt x="212996" y="11209"/>
                  </a:lnTo>
                  <a:lnTo>
                    <a:pt x="212766" y="10887"/>
                  </a:lnTo>
                  <a:lnTo>
                    <a:pt x="212444" y="10566"/>
                  </a:lnTo>
                  <a:lnTo>
                    <a:pt x="212077" y="10290"/>
                  </a:lnTo>
                  <a:lnTo>
                    <a:pt x="211618" y="9969"/>
                  </a:lnTo>
                  <a:lnTo>
                    <a:pt x="211112" y="9693"/>
                  </a:lnTo>
                  <a:lnTo>
                    <a:pt x="210561" y="9371"/>
                  </a:lnTo>
                  <a:lnTo>
                    <a:pt x="209964" y="9096"/>
                  </a:lnTo>
                  <a:lnTo>
                    <a:pt x="208494" y="8545"/>
                  </a:lnTo>
                  <a:lnTo>
                    <a:pt x="206840" y="7948"/>
                  </a:lnTo>
                  <a:lnTo>
                    <a:pt x="204911" y="7396"/>
                  </a:lnTo>
                  <a:lnTo>
                    <a:pt x="202798" y="6891"/>
                  </a:lnTo>
                  <a:lnTo>
                    <a:pt x="200410" y="6340"/>
                  </a:lnTo>
                  <a:lnTo>
                    <a:pt x="197883" y="5835"/>
                  </a:lnTo>
                  <a:lnTo>
                    <a:pt x="195081" y="5375"/>
                  </a:lnTo>
                  <a:lnTo>
                    <a:pt x="192096" y="4870"/>
                  </a:lnTo>
                  <a:lnTo>
                    <a:pt x="188926" y="4411"/>
                  </a:lnTo>
                  <a:lnTo>
                    <a:pt x="185619" y="3997"/>
                  </a:lnTo>
                  <a:lnTo>
                    <a:pt x="182082" y="3538"/>
                  </a:lnTo>
                  <a:lnTo>
                    <a:pt x="178362" y="3170"/>
                  </a:lnTo>
                  <a:lnTo>
                    <a:pt x="174503" y="2757"/>
                  </a:lnTo>
                  <a:lnTo>
                    <a:pt x="170461" y="2435"/>
                  </a:lnTo>
                  <a:lnTo>
                    <a:pt x="166281" y="2068"/>
                  </a:lnTo>
                  <a:lnTo>
                    <a:pt x="161963" y="1746"/>
                  </a:lnTo>
                  <a:lnTo>
                    <a:pt x="157508" y="1471"/>
                  </a:lnTo>
                  <a:lnTo>
                    <a:pt x="152868" y="1195"/>
                  </a:lnTo>
                  <a:lnTo>
                    <a:pt x="148183" y="966"/>
                  </a:lnTo>
                  <a:lnTo>
                    <a:pt x="143314" y="736"/>
                  </a:lnTo>
                  <a:lnTo>
                    <a:pt x="138353" y="552"/>
                  </a:lnTo>
                  <a:lnTo>
                    <a:pt x="133301" y="368"/>
                  </a:lnTo>
                  <a:lnTo>
                    <a:pt x="128156" y="277"/>
                  </a:lnTo>
                  <a:lnTo>
                    <a:pt x="122920" y="139"/>
                  </a:lnTo>
                  <a:lnTo>
                    <a:pt x="117545" y="93"/>
                  </a:lnTo>
                  <a:lnTo>
                    <a:pt x="112125" y="47"/>
                  </a:lnTo>
                  <a:lnTo>
                    <a:pt x="106659"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3"/>
            <p:cNvSpPr/>
            <p:nvPr/>
          </p:nvSpPr>
          <p:spPr>
            <a:xfrm>
              <a:off x="4432169" y="4024155"/>
              <a:ext cx="4527936" cy="9899"/>
            </a:xfrm>
            <a:custGeom>
              <a:rect b="b" l="l" r="r" t="t"/>
              <a:pathLst>
                <a:path extrusionOk="0" h="506" w="231460">
                  <a:moveTo>
                    <a:pt x="115753" y="0"/>
                  </a:moveTo>
                  <a:lnTo>
                    <a:pt x="57876" y="92"/>
                  </a:lnTo>
                  <a:lnTo>
                    <a:pt x="28938" y="138"/>
                  </a:lnTo>
                  <a:lnTo>
                    <a:pt x="0" y="230"/>
                  </a:lnTo>
                  <a:lnTo>
                    <a:pt x="28938" y="368"/>
                  </a:lnTo>
                  <a:lnTo>
                    <a:pt x="57876" y="414"/>
                  </a:lnTo>
                  <a:lnTo>
                    <a:pt x="115753" y="505"/>
                  </a:lnTo>
                  <a:lnTo>
                    <a:pt x="173629" y="414"/>
                  </a:lnTo>
                  <a:lnTo>
                    <a:pt x="202568" y="368"/>
                  </a:lnTo>
                  <a:lnTo>
                    <a:pt x="231460" y="230"/>
                  </a:lnTo>
                  <a:lnTo>
                    <a:pt x="202568" y="138"/>
                  </a:lnTo>
                  <a:lnTo>
                    <a:pt x="173629" y="92"/>
                  </a:lnTo>
                  <a:lnTo>
                    <a:pt x="11575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3"/>
            <p:cNvSpPr/>
            <p:nvPr/>
          </p:nvSpPr>
          <p:spPr>
            <a:xfrm>
              <a:off x="5452041" y="734446"/>
              <a:ext cx="798854" cy="798854"/>
            </a:xfrm>
            <a:custGeom>
              <a:rect b="b" l="l" r="r" t="t"/>
              <a:pathLst>
                <a:path extrusionOk="0" h="40836" w="40836">
                  <a:moveTo>
                    <a:pt x="20395" y="0"/>
                  </a:moveTo>
                  <a:lnTo>
                    <a:pt x="19339" y="46"/>
                  </a:lnTo>
                  <a:lnTo>
                    <a:pt x="18328" y="92"/>
                  </a:lnTo>
                  <a:lnTo>
                    <a:pt x="17318" y="230"/>
                  </a:lnTo>
                  <a:lnTo>
                    <a:pt x="16307" y="414"/>
                  </a:lnTo>
                  <a:lnTo>
                    <a:pt x="15297" y="644"/>
                  </a:lnTo>
                  <a:lnTo>
                    <a:pt x="14332" y="919"/>
                  </a:lnTo>
                  <a:lnTo>
                    <a:pt x="13413" y="1241"/>
                  </a:lnTo>
                  <a:lnTo>
                    <a:pt x="12449" y="1608"/>
                  </a:lnTo>
                  <a:lnTo>
                    <a:pt x="11576" y="2022"/>
                  </a:lnTo>
                  <a:lnTo>
                    <a:pt x="10703" y="2481"/>
                  </a:lnTo>
                  <a:lnTo>
                    <a:pt x="9831" y="2986"/>
                  </a:lnTo>
                  <a:lnTo>
                    <a:pt x="9004" y="3491"/>
                  </a:lnTo>
                  <a:lnTo>
                    <a:pt x="8177" y="4043"/>
                  </a:lnTo>
                  <a:lnTo>
                    <a:pt x="7442" y="4686"/>
                  </a:lnTo>
                  <a:lnTo>
                    <a:pt x="6707" y="5329"/>
                  </a:lnTo>
                  <a:lnTo>
                    <a:pt x="5972" y="5972"/>
                  </a:lnTo>
                  <a:lnTo>
                    <a:pt x="5283" y="6707"/>
                  </a:lnTo>
                  <a:lnTo>
                    <a:pt x="4640" y="7442"/>
                  </a:lnTo>
                  <a:lnTo>
                    <a:pt x="4043" y="8223"/>
                  </a:lnTo>
                  <a:lnTo>
                    <a:pt x="3492" y="9003"/>
                  </a:lnTo>
                  <a:lnTo>
                    <a:pt x="2941" y="9830"/>
                  </a:lnTo>
                  <a:lnTo>
                    <a:pt x="2481" y="10703"/>
                  </a:lnTo>
                  <a:lnTo>
                    <a:pt x="2022" y="11576"/>
                  </a:lnTo>
                  <a:lnTo>
                    <a:pt x="1608" y="12494"/>
                  </a:lnTo>
                  <a:lnTo>
                    <a:pt x="1241" y="13413"/>
                  </a:lnTo>
                  <a:lnTo>
                    <a:pt x="919" y="14332"/>
                  </a:lnTo>
                  <a:lnTo>
                    <a:pt x="644" y="15296"/>
                  </a:lnTo>
                  <a:lnTo>
                    <a:pt x="414" y="16307"/>
                  </a:lnTo>
                  <a:lnTo>
                    <a:pt x="230" y="17318"/>
                  </a:lnTo>
                  <a:lnTo>
                    <a:pt x="93" y="18328"/>
                  </a:lnTo>
                  <a:lnTo>
                    <a:pt x="47" y="19385"/>
                  </a:lnTo>
                  <a:lnTo>
                    <a:pt x="1" y="20441"/>
                  </a:lnTo>
                  <a:lnTo>
                    <a:pt x="47" y="21452"/>
                  </a:lnTo>
                  <a:lnTo>
                    <a:pt x="93" y="22508"/>
                  </a:lnTo>
                  <a:lnTo>
                    <a:pt x="230" y="23519"/>
                  </a:lnTo>
                  <a:lnTo>
                    <a:pt x="414" y="24529"/>
                  </a:lnTo>
                  <a:lnTo>
                    <a:pt x="644" y="25540"/>
                  </a:lnTo>
                  <a:lnTo>
                    <a:pt x="919" y="26504"/>
                  </a:lnTo>
                  <a:lnTo>
                    <a:pt x="1241" y="27423"/>
                  </a:lnTo>
                  <a:lnTo>
                    <a:pt x="1608" y="28342"/>
                  </a:lnTo>
                  <a:lnTo>
                    <a:pt x="2022" y="29260"/>
                  </a:lnTo>
                  <a:lnTo>
                    <a:pt x="2481" y="30133"/>
                  </a:lnTo>
                  <a:lnTo>
                    <a:pt x="2941" y="31006"/>
                  </a:lnTo>
                  <a:lnTo>
                    <a:pt x="3492" y="31833"/>
                  </a:lnTo>
                  <a:lnTo>
                    <a:pt x="4043" y="32613"/>
                  </a:lnTo>
                  <a:lnTo>
                    <a:pt x="4640" y="33394"/>
                  </a:lnTo>
                  <a:lnTo>
                    <a:pt x="5283" y="34129"/>
                  </a:lnTo>
                  <a:lnTo>
                    <a:pt x="5972" y="34864"/>
                  </a:lnTo>
                  <a:lnTo>
                    <a:pt x="6707" y="35507"/>
                  </a:lnTo>
                  <a:lnTo>
                    <a:pt x="7442" y="36150"/>
                  </a:lnTo>
                  <a:lnTo>
                    <a:pt x="8177" y="36793"/>
                  </a:lnTo>
                  <a:lnTo>
                    <a:pt x="9004" y="37345"/>
                  </a:lnTo>
                  <a:lnTo>
                    <a:pt x="9831" y="37896"/>
                  </a:lnTo>
                  <a:lnTo>
                    <a:pt x="10703" y="38355"/>
                  </a:lnTo>
                  <a:lnTo>
                    <a:pt x="11576" y="38815"/>
                  </a:lnTo>
                  <a:lnTo>
                    <a:pt x="12449" y="39228"/>
                  </a:lnTo>
                  <a:lnTo>
                    <a:pt x="13413" y="39595"/>
                  </a:lnTo>
                  <a:lnTo>
                    <a:pt x="14332" y="39917"/>
                  </a:lnTo>
                  <a:lnTo>
                    <a:pt x="15297" y="40193"/>
                  </a:lnTo>
                  <a:lnTo>
                    <a:pt x="16307" y="40422"/>
                  </a:lnTo>
                  <a:lnTo>
                    <a:pt x="17318" y="40606"/>
                  </a:lnTo>
                  <a:lnTo>
                    <a:pt x="18328" y="40744"/>
                  </a:lnTo>
                  <a:lnTo>
                    <a:pt x="19339" y="40790"/>
                  </a:lnTo>
                  <a:lnTo>
                    <a:pt x="20395" y="40836"/>
                  </a:lnTo>
                  <a:lnTo>
                    <a:pt x="21452" y="40790"/>
                  </a:lnTo>
                  <a:lnTo>
                    <a:pt x="22508" y="40744"/>
                  </a:lnTo>
                  <a:lnTo>
                    <a:pt x="23519" y="40606"/>
                  </a:lnTo>
                  <a:lnTo>
                    <a:pt x="24529" y="40422"/>
                  </a:lnTo>
                  <a:lnTo>
                    <a:pt x="25494" y="40193"/>
                  </a:lnTo>
                  <a:lnTo>
                    <a:pt x="26459" y="39917"/>
                  </a:lnTo>
                  <a:lnTo>
                    <a:pt x="27423" y="39595"/>
                  </a:lnTo>
                  <a:lnTo>
                    <a:pt x="28342" y="39228"/>
                  </a:lnTo>
                  <a:lnTo>
                    <a:pt x="29261" y="38815"/>
                  </a:lnTo>
                  <a:lnTo>
                    <a:pt x="30133" y="38355"/>
                  </a:lnTo>
                  <a:lnTo>
                    <a:pt x="31006" y="37896"/>
                  </a:lnTo>
                  <a:lnTo>
                    <a:pt x="31833" y="37345"/>
                  </a:lnTo>
                  <a:lnTo>
                    <a:pt x="32614" y="36793"/>
                  </a:lnTo>
                  <a:lnTo>
                    <a:pt x="33395" y="36150"/>
                  </a:lnTo>
                  <a:lnTo>
                    <a:pt x="34130" y="35507"/>
                  </a:lnTo>
                  <a:lnTo>
                    <a:pt x="34864" y="34864"/>
                  </a:lnTo>
                  <a:lnTo>
                    <a:pt x="35508" y="34129"/>
                  </a:lnTo>
                  <a:lnTo>
                    <a:pt x="36151" y="33394"/>
                  </a:lnTo>
                  <a:lnTo>
                    <a:pt x="36748" y="32613"/>
                  </a:lnTo>
                  <a:lnTo>
                    <a:pt x="37345" y="31833"/>
                  </a:lnTo>
                  <a:lnTo>
                    <a:pt x="37850" y="31006"/>
                  </a:lnTo>
                  <a:lnTo>
                    <a:pt x="38355" y="30133"/>
                  </a:lnTo>
                  <a:lnTo>
                    <a:pt x="38815" y="29260"/>
                  </a:lnTo>
                  <a:lnTo>
                    <a:pt x="39228" y="28342"/>
                  </a:lnTo>
                  <a:lnTo>
                    <a:pt x="39596" y="27423"/>
                  </a:lnTo>
                  <a:lnTo>
                    <a:pt x="39917" y="26504"/>
                  </a:lnTo>
                  <a:lnTo>
                    <a:pt x="40193" y="25540"/>
                  </a:lnTo>
                  <a:lnTo>
                    <a:pt x="40422" y="24529"/>
                  </a:lnTo>
                  <a:lnTo>
                    <a:pt x="40606" y="23519"/>
                  </a:lnTo>
                  <a:lnTo>
                    <a:pt x="40698" y="22508"/>
                  </a:lnTo>
                  <a:lnTo>
                    <a:pt x="40790" y="21452"/>
                  </a:lnTo>
                  <a:lnTo>
                    <a:pt x="40836" y="20441"/>
                  </a:lnTo>
                  <a:lnTo>
                    <a:pt x="40790" y="19385"/>
                  </a:lnTo>
                  <a:lnTo>
                    <a:pt x="40698" y="18328"/>
                  </a:lnTo>
                  <a:lnTo>
                    <a:pt x="40606" y="17318"/>
                  </a:lnTo>
                  <a:lnTo>
                    <a:pt x="40422" y="16307"/>
                  </a:lnTo>
                  <a:lnTo>
                    <a:pt x="40193" y="15296"/>
                  </a:lnTo>
                  <a:lnTo>
                    <a:pt x="39917" y="14332"/>
                  </a:lnTo>
                  <a:lnTo>
                    <a:pt x="39596" y="13413"/>
                  </a:lnTo>
                  <a:lnTo>
                    <a:pt x="39228" y="12494"/>
                  </a:lnTo>
                  <a:lnTo>
                    <a:pt x="38815" y="11576"/>
                  </a:lnTo>
                  <a:lnTo>
                    <a:pt x="38355" y="10703"/>
                  </a:lnTo>
                  <a:lnTo>
                    <a:pt x="37850" y="9830"/>
                  </a:lnTo>
                  <a:lnTo>
                    <a:pt x="37345" y="9003"/>
                  </a:lnTo>
                  <a:lnTo>
                    <a:pt x="36748" y="8223"/>
                  </a:lnTo>
                  <a:lnTo>
                    <a:pt x="36151" y="7442"/>
                  </a:lnTo>
                  <a:lnTo>
                    <a:pt x="35508" y="6707"/>
                  </a:lnTo>
                  <a:lnTo>
                    <a:pt x="34864" y="5972"/>
                  </a:lnTo>
                  <a:lnTo>
                    <a:pt x="34130" y="5329"/>
                  </a:lnTo>
                  <a:lnTo>
                    <a:pt x="33395" y="4686"/>
                  </a:lnTo>
                  <a:lnTo>
                    <a:pt x="32614" y="4043"/>
                  </a:lnTo>
                  <a:lnTo>
                    <a:pt x="31833" y="3491"/>
                  </a:lnTo>
                  <a:lnTo>
                    <a:pt x="31006" y="2986"/>
                  </a:lnTo>
                  <a:lnTo>
                    <a:pt x="30133" y="2481"/>
                  </a:lnTo>
                  <a:lnTo>
                    <a:pt x="29261" y="2022"/>
                  </a:lnTo>
                  <a:lnTo>
                    <a:pt x="28342" y="1608"/>
                  </a:lnTo>
                  <a:lnTo>
                    <a:pt x="27423" y="1241"/>
                  </a:lnTo>
                  <a:lnTo>
                    <a:pt x="26459" y="919"/>
                  </a:lnTo>
                  <a:lnTo>
                    <a:pt x="25494" y="644"/>
                  </a:lnTo>
                  <a:lnTo>
                    <a:pt x="24529" y="414"/>
                  </a:lnTo>
                  <a:lnTo>
                    <a:pt x="23519" y="230"/>
                  </a:lnTo>
                  <a:lnTo>
                    <a:pt x="22508" y="92"/>
                  </a:lnTo>
                  <a:lnTo>
                    <a:pt x="21452" y="46"/>
                  </a:lnTo>
                  <a:lnTo>
                    <a:pt x="2039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3"/>
            <p:cNvSpPr/>
            <p:nvPr/>
          </p:nvSpPr>
          <p:spPr>
            <a:xfrm>
              <a:off x="5546390" y="828796"/>
              <a:ext cx="609254" cy="610154"/>
            </a:xfrm>
            <a:custGeom>
              <a:rect b="b" l="l" r="r" t="t"/>
              <a:pathLst>
                <a:path extrusionOk="0" h="31190" w="31144">
                  <a:moveTo>
                    <a:pt x="15572" y="1"/>
                  </a:moveTo>
                  <a:lnTo>
                    <a:pt x="14791" y="46"/>
                  </a:lnTo>
                  <a:lnTo>
                    <a:pt x="14011" y="92"/>
                  </a:lnTo>
                  <a:lnTo>
                    <a:pt x="13230" y="184"/>
                  </a:lnTo>
                  <a:lnTo>
                    <a:pt x="12449" y="322"/>
                  </a:lnTo>
                  <a:lnTo>
                    <a:pt x="11714" y="506"/>
                  </a:lnTo>
                  <a:lnTo>
                    <a:pt x="10933" y="735"/>
                  </a:lnTo>
                  <a:lnTo>
                    <a:pt x="10244" y="965"/>
                  </a:lnTo>
                  <a:lnTo>
                    <a:pt x="9509" y="1241"/>
                  </a:lnTo>
                  <a:lnTo>
                    <a:pt x="8820" y="1562"/>
                  </a:lnTo>
                  <a:lnTo>
                    <a:pt x="8177" y="1884"/>
                  </a:lnTo>
                  <a:lnTo>
                    <a:pt x="7488" y="2297"/>
                  </a:lnTo>
                  <a:lnTo>
                    <a:pt x="6891" y="2665"/>
                  </a:lnTo>
                  <a:lnTo>
                    <a:pt x="6248" y="3124"/>
                  </a:lnTo>
                  <a:lnTo>
                    <a:pt x="5697" y="3583"/>
                  </a:lnTo>
                  <a:lnTo>
                    <a:pt x="5099" y="4089"/>
                  </a:lnTo>
                  <a:lnTo>
                    <a:pt x="4594" y="4594"/>
                  </a:lnTo>
                  <a:lnTo>
                    <a:pt x="4043" y="5145"/>
                  </a:lnTo>
                  <a:lnTo>
                    <a:pt x="3584" y="5696"/>
                  </a:lnTo>
                  <a:lnTo>
                    <a:pt x="3124" y="6293"/>
                  </a:lnTo>
                  <a:lnTo>
                    <a:pt x="2665" y="6891"/>
                  </a:lnTo>
                  <a:lnTo>
                    <a:pt x="2252" y="7534"/>
                  </a:lnTo>
                  <a:lnTo>
                    <a:pt x="1884" y="8177"/>
                  </a:lnTo>
                  <a:lnTo>
                    <a:pt x="1563" y="8866"/>
                  </a:lnTo>
                  <a:lnTo>
                    <a:pt x="1241" y="9555"/>
                  </a:lnTo>
                  <a:lnTo>
                    <a:pt x="965" y="10244"/>
                  </a:lnTo>
                  <a:lnTo>
                    <a:pt x="690" y="10979"/>
                  </a:lnTo>
                  <a:lnTo>
                    <a:pt x="506" y="11714"/>
                  </a:lnTo>
                  <a:lnTo>
                    <a:pt x="322" y="12449"/>
                  </a:lnTo>
                  <a:lnTo>
                    <a:pt x="185" y="13229"/>
                  </a:lnTo>
                  <a:lnTo>
                    <a:pt x="93" y="14010"/>
                  </a:lnTo>
                  <a:lnTo>
                    <a:pt x="47" y="14791"/>
                  </a:lnTo>
                  <a:lnTo>
                    <a:pt x="1" y="15618"/>
                  </a:lnTo>
                  <a:lnTo>
                    <a:pt x="47" y="16399"/>
                  </a:lnTo>
                  <a:lnTo>
                    <a:pt x="93" y="17180"/>
                  </a:lnTo>
                  <a:lnTo>
                    <a:pt x="185" y="17961"/>
                  </a:lnTo>
                  <a:lnTo>
                    <a:pt x="322" y="18741"/>
                  </a:lnTo>
                  <a:lnTo>
                    <a:pt x="506" y="19476"/>
                  </a:lnTo>
                  <a:lnTo>
                    <a:pt x="690" y="20211"/>
                  </a:lnTo>
                  <a:lnTo>
                    <a:pt x="965" y="20946"/>
                  </a:lnTo>
                  <a:lnTo>
                    <a:pt x="1241" y="21681"/>
                  </a:lnTo>
                  <a:lnTo>
                    <a:pt x="1563" y="22370"/>
                  </a:lnTo>
                  <a:lnTo>
                    <a:pt x="1884" y="23013"/>
                  </a:lnTo>
                  <a:lnTo>
                    <a:pt x="2252" y="23656"/>
                  </a:lnTo>
                  <a:lnTo>
                    <a:pt x="2665" y="24299"/>
                  </a:lnTo>
                  <a:lnTo>
                    <a:pt x="3124" y="24897"/>
                  </a:lnTo>
                  <a:lnTo>
                    <a:pt x="3584" y="25494"/>
                  </a:lnTo>
                  <a:lnTo>
                    <a:pt x="4043" y="26091"/>
                  </a:lnTo>
                  <a:lnTo>
                    <a:pt x="4594" y="26596"/>
                  </a:lnTo>
                  <a:lnTo>
                    <a:pt x="5099" y="27147"/>
                  </a:lnTo>
                  <a:lnTo>
                    <a:pt x="5697" y="27607"/>
                  </a:lnTo>
                  <a:lnTo>
                    <a:pt x="6248" y="28066"/>
                  </a:lnTo>
                  <a:lnTo>
                    <a:pt x="6891" y="28525"/>
                  </a:lnTo>
                  <a:lnTo>
                    <a:pt x="7488" y="28939"/>
                  </a:lnTo>
                  <a:lnTo>
                    <a:pt x="8177" y="29306"/>
                  </a:lnTo>
                  <a:lnTo>
                    <a:pt x="8820" y="29628"/>
                  </a:lnTo>
                  <a:lnTo>
                    <a:pt x="9509" y="29949"/>
                  </a:lnTo>
                  <a:lnTo>
                    <a:pt x="10244" y="30225"/>
                  </a:lnTo>
                  <a:lnTo>
                    <a:pt x="10933" y="30455"/>
                  </a:lnTo>
                  <a:lnTo>
                    <a:pt x="11714" y="30684"/>
                  </a:lnTo>
                  <a:lnTo>
                    <a:pt x="12449" y="30868"/>
                  </a:lnTo>
                  <a:lnTo>
                    <a:pt x="13230" y="31006"/>
                  </a:lnTo>
                  <a:lnTo>
                    <a:pt x="14011" y="31098"/>
                  </a:lnTo>
                  <a:lnTo>
                    <a:pt x="14791" y="31144"/>
                  </a:lnTo>
                  <a:lnTo>
                    <a:pt x="15572" y="31190"/>
                  </a:lnTo>
                  <a:lnTo>
                    <a:pt x="16399" y="31144"/>
                  </a:lnTo>
                  <a:lnTo>
                    <a:pt x="17180" y="31098"/>
                  </a:lnTo>
                  <a:lnTo>
                    <a:pt x="17961" y="31006"/>
                  </a:lnTo>
                  <a:lnTo>
                    <a:pt x="18742" y="30868"/>
                  </a:lnTo>
                  <a:lnTo>
                    <a:pt x="19477" y="30684"/>
                  </a:lnTo>
                  <a:lnTo>
                    <a:pt x="20212" y="30455"/>
                  </a:lnTo>
                  <a:lnTo>
                    <a:pt x="20947" y="30225"/>
                  </a:lnTo>
                  <a:lnTo>
                    <a:pt x="21636" y="29949"/>
                  </a:lnTo>
                  <a:lnTo>
                    <a:pt x="22325" y="29628"/>
                  </a:lnTo>
                  <a:lnTo>
                    <a:pt x="23014" y="29306"/>
                  </a:lnTo>
                  <a:lnTo>
                    <a:pt x="23657" y="28939"/>
                  </a:lnTo>
                  <a:lnTo>
                    <a:pt x="24300" y="28525"/>
                  </a:lnTo>
                  <a:lnTo>
                    <a:pt x="24897" y="28066"/>
                  </a:lnTo>
                  <a:lnTo>
                    <a:pt x="25494" y="27607"/>
                  </a:lnTo>
                  <a:lnTo>
                    <a:pt x="26045" y="27147"/>
                  </a:lnTo>
                  <a:lnTo>
                    <a:pt x="26596" y="26596"/>
                  </a:lnTo>
                  <a:lnTo>
                    <a:pt x="27102" y="26091"/>
                  </a:lnTo>
                  <a:lnTo>
                    <a:pt x="27607" y="25494"/>
                  </a:lnTo>
                  <a:lnTo>
                    <a:pt x="28066" y="24897"/>
                  </a:lnTo>
                  <a:lnTo>
                    <a:pt x="28526" y="24299"/>
                  </a:lnTo>
                  <a:lnTo>
                    <a:pt x="28893" y="23656"/>
                  </a:lnTo>
                  <a:lnTo>
                    <a:pt x="29307" y="23013"/>
                  </a:lnTo>
                  <a:lnTo>
                    <a:pt x="29628" y="22370"/>
                  </a:lnTo>
                  <a:lnTo>
                    <a:pt x="29950" y="21681"/>
                  </a:lnTo>
                  <a:lnTo>
                    <a:pt x="30225" y="20946"/>
                  </a:lnTo>
                  <a:lnTo>
                    <a:pt x="30455" y="20211"/>
                  </a:lnTo>
                  <a:lnTo>
                    <a:pt x="30685" y="19476"/>
                  </a:lnTo>
                  <a:lnTo>
                    <a:pt x="30868" y="18741"/>
                  </a:lnTo>
                  <a:lnTo>
                    <a:pt x="31006" y="17961"/>
                  </a:lnTo>
                  <a:lnTo>
                    <a:pt x="31098" y="17180"/>
                  </a:lnTo>
                  <a:lnTo>
                    <a:pt x="31144" y="16399"/>
                  </a:lnTo>
                  <a:lnTo>
                    <a:pt x="31144" y="15618"/>
                  </a:lnTo>
                  <a:lnTo>
                    <a:pt x="31144" y="14791"/>
                  </a:lnTo>
                  <a:lnTo>
                    <a:pt x="31098" y="14010"/>
                  </a:lnTo>
                  <a:lnTo>
                    <a:pt x="31006" y="13229"/>
                  </a:lnTo>
                  <a:lnTo>
                    <a:pt x="30868" y="12449"/>
                  </a:lnTo>
                  <a:lnTo>
                    <a:pt x="30685" y="11714"/>
                  </a:lnTo>
                  <a:lnTo>
                    <a:pt x="30455" y="10979"/>
                  </a:lnTo>
                  <a:lnTo>
                    <a:pt x="30225" y="10244"/>
                  </a:lnTo>
                  <a:lnTo>
                    <a:pt x="29950" y="9555"/>
                  </a:lnTo>
                  <a:lnTo>
                    <a:pt x="29628" y="8866"/>
                  </a:lnTo>
                  <a:lnTo>
                    <a:pt x="29307" y="8177"/>
                  </a:lnTo>
                  <a:lnTo>
                    <a:pt x="28893" y="7534"/>
                  </a:lnTo>
                  <a:lnTo>
                    <a:pt x="28526" y="6891"/>
                  </a:lnTo>
                  <a:lnTo>
                    <a:pt x="28066" y="6293"/>
                  </a:lnTo>
                  <a:lnTo>
                    <a:pt x="27607" y="5696"/>
                  </a:lnTo>
                  <a:lnTo>
                    <a:pt x="27102" y="5145"/>
                  </a:lnTo>
                  <a:lnTo>
                    <a:pt x="26596" y="4594"/>
                  </a:lnTo>
                  <a:lnTo>
                    <a:pt x="26045" y="4089"/>
                  </a:lnTo>
                  <a:lnTo>
                    <a:pt x="25494" y="3583"/>
                  </a:lnTo>
                  <a:lnTo>
                    <a:pt x="24897" y="3124"/>
                  </a:lnTo>
                  <a:lnTo>
                    <a:pt x="24300" y="2665"/>
                  </a:lnTo>
                  <a:lnTo>
                    <a:pt x="23657" y="2297"/>
                  </a:lnTo>
                  <a:lnTo>
                    <a:pt x="23014" y="1884"/>
                  </a:lnTo>
                  <a:lnTo>
                    <a:pt x="22325" y="1562"/>
                  </a:lnTo>
                  <a:lnTo>
                    <a:pt x="21636" y="1241"/>
                  </a:lnTo>
                  <a:lnTo>
                    <a:pt x="20947" y="965"/>
                  </a:lnTo>
                  <a:lnTo>
                    <a:pt x="20212" y="735"/>
                  </a:lnTo>
                  <a:lnTo>
                    <a:pt x="19477" y="506"/>
                  </a:lnTo>
                  <a:lnTo>
                    <a:pt x="18742" y="322"/>
                  </a:lnTo>
                  <a:lnTo>
                    <a:pt x="17961" y="184"/>
                  </a:lnTo>
                  <a:lnTo>
                    <a:pt x="17180" y="92"/>
                  </a:lnTo>
                  <a:lnTo>
                    <a:pt x="16399" y="46"/>
                  </a:lnTo>
                  <a:lnTo>
                    <a:pt x="155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3"/>
            <p:cNvSpPr/>
            <p:nvPr/>
          </p:nvSpPr>
          <p:spPr>
            <a:xfrm>
              <a:off x="5633561" y="915967"/>
              <a:ext cx="435833" cy="435813"/>
            </a:xfrm>
            <a:custGeom>
              <a:rect b="b" l="l" r="r" t="t"/>
              <a:pathLst>
                <a:path extrusionOk="0" h="22278" w="22279">
                  <a:moveTo>
                    <a:pt x="10933" y="0"/>
                  </a:moveTo>
                  <a:lnTo>
                    <a:pt x="10381" y="46"/>
                  </a:lnTo>
                  <a:lnTo>
                    <a:pt x="9325" y="184"/>
                  </a:lnTo>
                  <a:lnTo>
                    <a:pt x="8268" y="413"/>
                  </a:lnTo>
                  <a:lnTo>
                    <a:pt x="7212" y="735"/>
                  </a:lnTo>
                  <a:lnTo>
                    <a:pt x="6247" y="1148"/>
                  </a:lnTo>
                  <a:lnTo>
                    <a:pt x="5329" y="1654"/>
                  </a:lnTo>
                  <a:lnTo>
                    <a:pt x="4410" y="2251"/>
                  </a:lnTo>
                  <a:lnTo>
                    <a:pt x="3583" y="2940"/>
                  </a:lnTo>
                  <a:lnTo>
                    <a:pt x="2848" y="3721"/>
                  </a:lnTo>
                  <a:lnTo>
                    <a:pt x="2159" y="4548"/>
                  </a:lnTo>
                  <a:lnTo>
                    <a:pt x="1562" y="5466"/>
                  </a:lnTo>
                  <a:lnTo>
                    <a:pt x="1287" y="5926"/>
                  </a:lnTo>
                  <a:lnTo>
                    <a:pt x="1057" y="6431"/>
                  </a:lnTo>
                  <a:lnTo>
                    <a:pt x="827" y="6936"/>
                  </a:lnTo>
                  <a:lnTo>
                    <a:pt x="643" y="7487"/>
                  </a:lnTo>
                  <a:lnTo>
                    <a:pt x="460" y="7993"/>
                  </a:lnTo>
                  <a:lnTo>
                    <a:pt x="322" y="8544"/>
                  </a:lnTo>
                  <a:lnTo>
                    <a:pt x="184" y="9141"/>
                  </a:lnTo>
                  <a:lnTo>
                    <a:pt x="92" y="9692"/>
                  </a:lnTo>
                  <a:lnTo>
                    <a:pt x="46" y="10243"/>
                  </a:lnTo>
                  <a:lnTo>
                    <a:pt x="0" y="10795"/>
                  </a:lnTo>
                  <a:lnTo>
                    <a:pt x="0" y="11346"/>
                  </a:lnTo>
                  <a:lnTo>
                    <a:pt x="46" y="11897"/>
                  </a:lnTo>
                  <a:lnTo>
                    <a:pt x="138" y="12999"/>
                  </a:lnTo>
                  <a:lnTo>
                    <a:pt x="368" y="14056"/>
                  </a:lnTo>
                  <a:lnTo>
                    <a:pt x="735" y="15066"/>
                  </a:lnTo>
                  <a:lnTo>
                    <a:pt x="1149" y="16031"/>
                  </a:lnTo>
                  <a:lnTo>
                    <a:pt x="1654" y="16996"/>
                  </a:lnTo>
                  <a:lnTo>
                    <a:pt x="2251" y="17868"/>
                  </a:lnTo>
                  <a:lnTo>
                    <a:pt x="2940" y="18695"/>
                  </a:lnTo>
                  <a:lnTo>
                    <a:pt x="3721" y="19430"/>
                  </a:lnTo>
                  <a:lnTo>
                    <a:pt x="4548" y="20119"/>
                  </a:lnTo>
                  <a:lnTo>
                    <a:pt x="5466" y="20716"/>
                  </a:lnTo>
                  <a:lnTo>
                    <a:pt x="5926" y="20992"/>
                  </a:lnTo>
                  <a:lnTo>
                    <a:pt x="6431" y="21222"/>
                  </a:lnTo>
                  <a:lnTo>
                    <a:pt x="6936" y="21451"/>
                  </a:lnTo>
                  <a:lnTo>
                    <a:pt x="7488" y="21635"/>
                  </a:lnTo>
                  <a:lnTo>
                    <a:pt x="7993" y="21819"/>
                  </a:lnTo>
                  <a:lnTo>
                    <a:pt x="8544" y="21956"/>
                  </a:lnTo>
                  <a:lnTo>
                    <a:pt x="9141" y="22094"/>
                  </a:lnTo>
                  <a:lnTo>
                    <a:pt x="9692" y="22186"/>
                  </a:lnTo>
                  <a:lnTo>
                    <a:pt x="10244" y="22232"/>
                  </a:lnTo>
                  <a:lnTo>
                    <a:pt x="10795" y="22278"/>
                  </a:lnTo>
                  <a:lnTo>
                    <a:pt x="11897" y="22278"/>
                  </a:lnTo>
                  <a:lnTo>
                    <a:pt x="13000" y="22140"/>
                  </a:lnTo>
                  <a:lnTo>
                    <a:pt x="14010" y="21911"/>
                  </a:lnTo>
                  <a:lnTo>
                    <a:pt x="15067" y="21589"/>
                  </a:lnTo>
                  <a:lnTo>
                    <a:pt x="16031" y="21130"/>
                  </a:lnTo>
                  <a:lnTo>
                    <a:pt x="16950" y="20624"/>
                  </a:lnTo>
                  <a:lnTo>
                    <a:pt x="17869" y="20027"/>
                  </a:lnTo>
                  <a:lnTo>
                    <a:pt x="18695" y="19338"/>
                  </a:lnTo>
                  <a:lnTo>
                    <a:pt x="19430" y="18557"/>
                  </a:lnTo>
                  <a:lnTo>
                    <a:pt x="20119" y="17731"/>
                  </a:lnTo>
                  <a:lnTo>
                    <a:pt x="20716" y="16812"/>
                  </a:lnTo>
                  <a:lnTo>
                    <a:pt x="20992" y="16353"/>
                  </a:lnTo>
                  <a:lnTo>
                    <a:pt x="21222" y="15847"/>
                  </a:lnTo>
                  <a:lnTo>
                    <a:pt x="21451" y="15342"/>
                  </a:lnTo>
                  <a:lnTo>
                    <a:pt x="21635" y="14837"/>
                  </a:lnTo>
                  <a:lnTo>
                    <a:pt x="21819" y="14285"/>
                  </a:lnTo>
                  <a:lnTo>
                    <a:pt x="21957" y="13734"/>
                  </a:lnTo>
                  <a:lnTo>
                    <a:pt x="22095" y="13183"/>
                  </a:lnTo>
                  <a:lnTo>
                    <a:pt x="22186" y="12586"/>
                  </a:lnTo>
                  <a:lnTo>
                    <a:pt x="22232" y="12035"/>
                  </a:lnTo>
                  <a:lnTo>
                    <a:pt x="22278" y="11484"/>
                  </a:lnTo>
                  <a:lnTo>
                    <a:pt x="22278" y="10932"/>
                  </a:lnTo>
                  <a:lnTo>
                    <a:pt x="22232" y="10381"/>
                  </a:lnTo>
                  <a:lnTo>
                    <a:pt x="22140" y="9325"/>
                  </a:lnTo>
                  <a:lnTo>
                    <a:pt x="21911" y="8268"/>
                  </a:lnTo>
                  <a:lnTo>
                    <a:pt x="21543" y="7212"/>
                  </a:lnTo>
                  <a:lnTo>
                    <a:pt x="21130" y="6247"/>
                  </a:lnTo>
                  <a:lnTo>
                    <a:pt x="20625" y="5328"/>
                  </a:lnTo>
                  <a:lnTo>
                    <a:pt x="20027" y="4456"/>
                  </a:lnTo>
                  <a:lnTo>
                    <a:pt x="19338" y="3629"/>
                  </a:lnTo>
                  <a:lnTo>
                    <a:pt x="18558" y="2848"/>
                  </a:lnTo>
                  <a:lnTo>
                    <a:pt x="17731" y="2159"/>
                  </a:lnTo>
                  <a:lnTo>
                    <a:pt x="16812" y="1562"/>
                  </a:lnTo>
                  <a:lnTo>
                    <a:pt x="16353" y="1286"/>
                  </a:lnTo>
                  <a:lnTo>
                    <a:pt x="15848" y="1057"/>
                  </a:lnTo>
                  <a:lnTo>
                    <a:pt x="15342" y="827"/>
                  </a:lnTo>
                  <a:lnTo>
                    <a:pt x="14837" y="643"/>
                  </a:lnTo>
                  <a:lnTo>
                    <a:pt x="14286" y="459"/>
                  </a:lnTo>
                  <a:lnTo>
                    <a:pt x="13735" y="322"/>
                  </a:lnTo>
                  <a:lnTo>
                    <a:pt x="13183" y="184"/>
                  </a:lnTo>
                  <a:lnTo>
                    <a:pt x="12586" y="92"/>
                  </a:lnTo>
                  <a:lnTo>
                    <a:pt x="12035" y="46"/>
                  </a:lnTo>
                  <a:lnTo>
                    <a:pt x="11484"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3"/>
            <p:cNvSpPr/>
            <p:nvPr/>
          </p:nvSpPr>
          <p:spPr>
            <a:xfrm>
              <a:off x="5730611" y="1013897"/>
              <a:ext cx="240834" cy="240854"/>
            </a:xfrm>
            <a:custGeom>
              <a:rect b="b" l="l" r="r" t="t"/>
              <a:pathLst>
                <a:path extrusionOk="0" h="12312" w="12311">
                  <a:moveTo>
                    <a:pt x="5696" y="1"/>
                  </a:moveTo>
                  <a:lnTo>
                    <a:pt x="5099" y="93"/>
                  </a:lnTo>
                  <a:lnTo>
                    <a:pt x="4502" y="185"/>
                  </a:lnTo>
                  <a:lnTo>
                    <a:pt x="3951" y="368"/>
                  </a:lnTo>
                  <a:lnTo>
                    <a:pt x="3399" y="644"/>
                  </a:lnTo>
                  <a:lnTo>
                    <a:pt x="2894" y="920"/>
                  </a:lnTo>
                  <a:lnTo>
                    <a:pt x="2435" y="1241"/>
                  </a:lnTo>
                  <a:lnTo>
                    <a:pt x="1975" y="1654"/>
                  </a:lnTo>
                  <a:lnTo>
                    <a:pt x="1562" y="2068"/>
                  </a:lnTo>
                  <a:lnTo>
                    <a:pt x="1195" y="2527"/>
                  </a:lnTo>
                  <a:lnTo>
                    <a:pt x="873" y="3033"/>
                  </a:lnTo>
                  <a:lnTo>
                    <a:pt x="551" y="3584"/>
                  </a:lnTo>
                  <a:lnTo>
                    <a:pt x="322" y="4135"/>
                  </a:lnTo>
                  <a:lnTo>
                    <a:pt x="184" y="4778"/>
                  </a:lnTo>
                  <a:lnTo>
                    <a:pt x="46" y="5375"/>
                  </a:lnTo>
                  <a:lnTo>
                    <a:pt x="0" y="6018"/>
                  </a:lnTo>
                  <a:lnTo>
                    <a:pt x="46" y="6615"/>
                  </a:lnTo>
                  <a:lnTo>
                    <a:pt x="92" y="7212"/>
                  </a:lnTo>
                  <a:lnTo>
                    <a:pt x="230" y="7764"/>
                  </a:lnTo>
                  <a:lnTo>
                    <a:pt x="414" y="8361"/>
                  </a:lnTo>
                  <a:lnTo>
                    <a:pt x="689" y="8912"/>
                  </a:lnTo>
                  <a:lnTo>
                    <a:pt x="965" y="9417"/>
                  </a:lnTo>
                  <a:lnTo>
                    <a:pt x="1286" y="9877"/>
                  </a:lnTo>
                  <a:lnTo>
                    <a:pt x="1700" y="10336"/>
                  </a:lnTo>
                  <a:lnTo>
                    <a:pt x="2113" y="10749"/>
                  </a:lnTo>
                  <a:lnTo>
                    <a:pt x="2573" y="11117"/>
                  </a:lnTo>
                  <a:lnTo>
                    <a:pt x="3078" y="11438"/>
                  </a:lnTo>
                  <a:lnTo>
                    <a:pt x="3629" y="11760"/>
                  </a:lnTo>
                  <a:lnTo>
                    <a:pt x="4180" y="11944"/>
                  </a:lnTo>
                  <a:lnTo>
                    <a:pt x="4777" y="12127"/>
                  </a:lnTo>
                  <a:lnTo>
                    <a:pt x="5420" y="12265"/>
                  </a:lnTo>
                  <a:lnTo>
                    <a:pt x="6018" y="12311"/>
                  </a:lnTo>
                  <a:lnTo>
                    <a:pt x="6661" y="12265"/>
                  </a:lnTo>
                  <a:lnTo>
                    <a:pt x="7258" y="12219"/>
                  </a:lnTo>
                  <a:lnTo>
                    <a:pt x="7809" y="12081"/>
                  </a:lnTo>
                  <a:lnTo>
                    <a:pt x="8406" y="11898"/>
                  </a:lnTo>
                  <a:lnTo>
                    <a:pt x="8911" y="11622"/>
                  </a:lnTo>
                  <a:lnTo>
                    <a:pt x="9463" y="11347"/>
                  </a:lnTo>
                  <a:lnTo>
                    <a:pt x="9922" y="11025"/>
                  </a:lnTo>
                  <a:lnTo>
                    <a:pt x="10381" y="10612"/>
                  </a:lnTo>
                  <a:lnTo>
                    <a:pt x="10795" y="10198"/>
                  </a:lnTo>
                  <a:lnTo>
                    <a:pt x="11162" y="9739"/>
                  </a:lnTo>
                  <a:lnTo>
                    <a:pt x="11484" y="9234"/>
                  </a:lnTo>
                  <a:lnTo>
                    <a:pt x="11759" y="8682"/>
                  </a:lnTo>
                  <a:lnTo>
                    <a:pt x="11989" y="8131"/>
                  </a:lnTo>
                  <a:lnTo>
                    <a:pt x="12173" y="7534"/>
                  </a:lnTo>
                  <a:lnTo>
                    <a:pt x="12265" y="6891"/>
                  </a:lnTo>
                  <a:lnTo>
                    <a:pt x="12310" y="6294"/>
                  </a:lnTo>
                  <a:lnTo>
                    <a:pt x="12310" y="5651"/>
                  </a:lnTo>
                  <a:lnTo>
                    <a:pt x="12219" y="5054"/>
                  </a:lnTo>
                  <a:lnTo>
                    <a:pt x="12127" y="4502"/>
                  </a:lnTo>
                  <a:lnTo>
                    <a:pt x="11897" y="3905"/>
                  </a:lnTo>
                  <a:lnTo>
                    <a:pt x="11667" y="3400"/>
                  </a:lnTo>
                  <a:lnTo>
                    <a:pt x="11392" y="2849"/>
                  </a:lnTo>
                  <a:lnTo>
                    <a:pt x="11070" y="2389"/>
                  </a:lnTo>
                  <a:lnTo>
                    <a:pt x="10657" y="1930"/>
                  </a:lnTo>
                  <a:lnTo>
                    <a:pt x="10243" y="1517"/>
                  </a:lnTo>
                  <a:lnTo>
                    <a:pt x="9784" y="1149"/>
                  </a:lnTo>
                  <a:lnTo>
                    <a:pt x="9279" y="828"/>
                  </a:lnTo>
                  <a:lnTo>
                    <a:pt x="8728" y="552"/>
                  </a:lnTo>
                  <a:lnTo>
                    <a:pt x="8176" y="322"/>
                  </a:lnTo>
                  <a:lnTo>
                    <a:pt x="7533" y="139"/>
                  </a:lnTo>
                  <a:lnTo>
                    <a:pt x="6936" y="47"/>
                  </a:lnTo>
                  <a:lnTo>
                    <a:pt x="62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3"/>
            <p:cNvSpPr/>
            <p:nvPr/>
          </p:nvSpPr>
          <p:spPr>
            <a:xfrm>
              <a:off x="5797103" y="1079509"/>
              <a:ext cx="108748" cy="108748"/>
            </a:xfrm>
            <a:custGeom>
              <a:rect b="b" l="l" r="r" t="t"/>
              <a:pathLst>
                <a:path extrusionOk="0" h="5559" w="5559">
                  <a:moveTo>
                    <a:pt x="2481" y="0"/>
                  </a:moveTo>
                  <a:lnTo>
                    <a:pt x="2205" y="46"/>
                  </a:lnTo>
                  <a:lnTo>
                    <a:pt x="1700" y="230"/>
                  </a:lnTo>
                  <a:lnTo>
                    <a:pt x="1195" y="459"/>
                  </a:lnTo>
                  <a:lnTo>
                    <a:pt x="781" y="827"/>
                  </a:lnTo>
                  <a:lnTo>
                    <a:pt x="460" y="1240"/>
                  </a:lnTo>
                  <a:lnTo>
                    <a:pt x="184" y="1700"/>
                  </a:lnTo>
                  <a:lnTo>
                    <a:pt x="46" y="2205"/>
                  </a:lnTo>
                  <a:lnTo>
                    <a:pt x="0" y="2480"/>
                  </a:lnTo>
                  <a:lnTo>
                    <a:pt x="0" y="2802"/>
                  </a:lnTo>
                  <a:lnTo>
                    <a:pt x="0" y="3078"/>
                  </a:lnTo>
                  <a:lnTo>
                    <a:pt x="46" y="3353"/>
                  </a:lnTo>
                  <a:lnTo>
                    <a:pt x="184" y="3858"/>
                  </a:lnTo>
                  <a:lnTo>
                    <a:pt x="460" y="4318"/>
                  </a:lnTo>
                  <a:lnTo>
                    <a:pt x="781" y="4731"/>
                  </a:lnTo>
                  <a:lnTo>
                    <a:pt x="1195" y="5099"/>
                  </a:lnTo>
                  <a:lnTo>
                    <a:pt x="1700" y="5328"/>
                  </a:lnTo>
                  <a:lnTo>
                    <a:pt x="2205" y="5512"/>
                  </a:lnTo>
                  <a:lnTo>
                    <a:pt x="2481" y="5558"/>
                  </a:lnTo>
                  <a:lnTo>
                    <a:pt x="3078" y="5558"/>
                  </a:lnTo>
                  <a:lnTo>
                    <a:pt x="3353" y="5512"/>
                  </a:lnTo>
                  <a:lnTo>
                    <a:pt x="3859" y="5328"/>
                  </a:lnTo>
                  <a:lnTo>
                    <a:pt x="4318" y="5099"/>
                  </a:lnTo>
                  <a:lnTo>
                    <a:pt x="4731" y="4731"/>
                  </a:lnTo>
                  <a:lnTo>
                    <a:pt x="5099" y="4318"/>
                  </a:lnTo>
                  <a:lnTo>
                    <a:pt x="5329" y="3858"/>
                  </a:lnTo>
                  <a:lnTo>
                    <a:pt x="5512" y="3353"/>
                  </a:lnTo>
                  <a:lnTo>
                    <a:pt x="5558" y="3078"/>
                  </a:lnTo>
                  <a:lnTo>
                    <a:pt x="5558" y="2802"/>
                  </a:lnTo>
                  <a:lnTo>
                    <a:pt x="5558" y="2756"/>
                  </a:lnTo>
                  <a:lnTo>
                    <a:pt x="5558" y="2480"/>
                  </a:lnTo>
                  <a:lnTo>
                    <a:pt x="5512" y="2205"/>
                  </a:lnTo>
                  <a:lnTo>
                    <a:pt x="5329" y="1700"/>
                  </a:lnTo>
                  <a:lnTo>
                    <a:pt x="5099" y="1194"/>
                  </a:lnTo>
                  <a:lnTo>
                    <a:pt x="4731" y="827"/>
                  </a:lnTo>
                  <a:lnTo>
                    <a:pt x="4318" y="459"/>
                  </a:lnTo>
                  <a:lnTo>
                    <a:pt x="3859" y="230"/>
                  </a:lnTo>
                  <a:lnTo>
                    <a:pt x="3353" y="46"/>
                  </a:lnTo>
                  <a:lnTo>
                    <a:pt x="307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3"/>
            <p:cNvSpPr/>
            <p:nvPr/>
          </p:nvSpPr>
          <p:spPr>
            <a:xfrm>
              <a:off x="5880674" y="576303"/>
              <a:ext cx="528383" cy="528383"/>
            </a:xfrm>
            <a:custGeom>
              <a:rect b="b" l="l" r="r" t="t"/>
              <a:pathLst>
                <a:path extrusionOk="0" h="27010" w="27010">
                  <a:moveTo>
                    <a:pt x="26366" y="0"/>
                  </a:moveTo>
                  <a:lnTo>
                    <a:pt x="0" y="26366"/>
                  </a:lnTo>
                  <a:lnTo>
                    <a:pt x="643" y="27009"/>
                  </a:lnTo>
                  <a:lnTo>
                    <a:pt x="27009" y="643"/>
                  </a:lnTo>
                  <a:lnTo>
                    <a:pt x="26366"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3"/>
            <p:cNvSpPr/>
            <p:nvPr/>
          </p:nvSpPr>
          <p:spPr>
            <a:xfrm>
              <a:off x="5851018" y="1066031"/>
              <a:ext cx="67412" cy="68293"/>
            </a:xfrm>
            <a:custGeom>
              <a:rect b="b" l="l" r="r" t="t"/>
              <a:pathLst>
                <a:path extrusionOk="0" h="3491" w="3446">
                  <a:moveTo>
                    <a:pt x="919" y="0"/>
                  </a:moveTo>
                  <a:lnTo>
                    <a:pt x="0" y="3491"/>
                  </a:lnTo>
                  <a:lnTo>
                    <a:pt x="3445" y="2526"/>
                  </a:lnTo>
                  <a:lnTo>
                    <a:pt x="91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3"/>
            <p:cNvSpPr/>
            <p:nvPr/>
          </p:nvSpPr>
          <p:spPr>
            <a:xfrm>
              <a:off x="6316488" y="496332"/>
              <a:ext cx="172541" cy="172541"/>
            </a:xfrm>
            <a:custGeom>
              <a:rect b="b" l="l" r="r" t="t"/>
              <a:pathLst>
                <a:path extrusionOk="0" h="8820" w="8820">
                  <a:moveTo>
                    <a:pt x="6109" y="0"/>
                  </a:moveTo>
                  <a:lnTo>
                    <a:pt x="1194" y="4915"/>
                  </a:lnTo>
                  <a:lnTo>
                    <a:pt x="0" y="8819"/>
                  </a:lnTo>
                  <a:lnTo>
                    <a:pt x="3904" y="7625"/>
                  </a:lnTo>
                  <a:lnTo>
                    <a:pt x="8819" y="2664"/>
                  </a:lnTo>
                  <a:lnTo>
                    <a:pt x="4961" y="3858"/>
                  </a:lnTo>
                  <a:lnTo>
                    <a:pt x="610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3"/>
            <p:cNvSpPr/>
            <p:nvPr/>
          </p:nvSpPr>
          <p:spPr>
            <a:xfrm>
              <a:off x="7260887" y="621219"/>
              <a:ext cx="1278703" cy="806053"/>
            </a:xfrm>
            <a:custGeom>
              <a:rect b="b" l="l" r="r" t="t"/>
              <a:pathLst>
                <a:path extrusionOk="0" h="41204" w="65365">
                  <a:moveTo>
                    <a:pt x="0" y="1"/>
                  </a:moveTo>
                  <a:lnTo>
                    <a:pt x="0" y="41203"/>
                  </a:lnTo>
                  <a:lnTo>
                    <a:pt x="65364" y="41203"/>
                  </a:lnTo>
                  <a:lnTo>
                    <a:pt x="6536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3"/>
            <p:cNvSpPr/>
            <p:nvPr/>
          </p:nvSpPr>
          <p:spPr>
            <a:xfrm>
              <a:off x="7366916" y="804539"/>
              <a:ext cx="1063946" cy="2719"/>
            </a:xfrm>
            <a:custGeom>
              <a:rect b="b" l="l" r="r" t="t"/>
              <a:pathLst>
                <a:path extrusionOk="0" h="139" w="54387">
                  <a:moveTo>
                    <a:pt x="27193" y="0"/>
                  </a:moveTo>
                  <a:lnTo>
                    <a:pt x="13597" y="46"/>
                  </a:lnTo>
                  <a:lnTo>
                    <a:pt x="1" y="92"/>
                  </a:lnTo>
                  <a:lnTo>
                    <a:pt x="13597" y="138"/>
                  </a:lnTo>
                  <a:lnTo>
                    <a:pt x="40790" y="138"/>
                  </a:lnTo>
                  <a:lnTo>
                    <a:pt x="54386" y="92"/>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53"/>
            <p:cNvSpPr/>
            <p:nvPr/>
          </p:nvSpPr>
          <p:spPr>
            <a:xfrm>
              <a:off x="7366916" y="910567"/>
              <a:ext cx="1063946" cy="1819"/>
            </a:xfrm>
            <a:custGeom>
              <a:rect b="b" l="l" r="r" t="t"/>
              <a:pathLst>
                <a:path extrusionOk="0" h="93" w="54387">
                  <a:moveTo>
                    <a:pt x="13597" y="0"/>
                  </a:moveTo>
                  <a:lnTo>
                    <a:pt x="1" y="46"/>
                  </a:lnTo>
                  <a:lnTo>
                    <a:pt x="13597" y="92"/>
                  </a:lnTo>
                  <a:lnTo>
                    <a:pt x="40790" y="92"/>
                  </a:lnTo>
                  <a:lnTo>
                    <a:pt x="54386" y="46"/>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53"/>
            <p:cNvSpPr/>
            <p:nvPr/>
          </p:nvSpPr>
          <p:spPr>
            <a:xfrm>
              <a:off x="7366916" y="910567"/>
              <a:ext cx="1063946" cy="1819"/>
            </a:xfrm>
            <a:custGeom>
              <a:rect b="b" l="l" r="r" t="t"/>
              <a:pathLst>
                <a:path extrusionOk="0" fill="none" h="93" w="54387">
                  <a:moveTo>
                    <a:pt x="1" y="46"/>
                  </a:moveTo>
                  <a:lnTo>
                    <a:pt x="1" y="46"/>
                  </a:lnTo>
                  <a:lnTo>
                    <a:pt x="13597" y="0"/>
                  </a:lnTo>
                  <a:lnTo>
                    <a:pt x="27193" y="0"/>
                  </a:lnTo>
                  <a:lnTo>
                    <a:pt x="27193" y="0"/>
                  </a:lnTo>
                  <a:lnTo>
                    <a:pt x="40790" y="0"/>
                  </a:lnTo>
                  <a:lnTo>
                    <a:pt x="54386" y="46"/>
                  </a:lnTo>
                  <a:lnTo>
                    <a:pt x="54386" y="46"/>
                  </a:lnTo>
                  <a:lnTo>
                    <a:pt x="40790" y="92"/>
                  </a:lnTo>
                  <a:lnTo>
                    <a:pt x="27193" y="92"/>
                  </a:lnTo>
                  <a:lnTo>
                    <a:pt x="27193" y="92"/>
                  </a:lnTo>
                  <a:lnTo>
                    <a:pt x="13597" y="92"/>
                  </a:lnTo>
                  <a:lnTo>
                    <a:pt x="1" y="4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53"/>
            <p:cNvSpPr/>
            <p:nvPr/>
          </p:nvSpPr>
          <p:spPr>
            <a:xfrm>
              <a:off x="7366916" y="1014796"/>
              <a:ext cx="1063946" cy="2719"/>
            </a:xfrm>
            <a:custGeom>
              <a:rect b="b" l="l" r="r" t="t"/>
              <a:pathLst>
                <a:path extrusionOk="0" h="139" w="54387">
                  <a:moveTo>
                    <a:pt x="27193" y="1"/>
                  </a:moveTo>
                  <a:lnTo>
                    <a:pt x="13597" y="47"/>
                  </a:lnTo>
                  <a:lnTo>
                    <a:pt x="1" y="93"/>
                  </a:lnTo>
                  <a:lnTo>
                    <a:pt x="13597" y="139"/>
                  </a:lnTo>
                  <a:lnTo>
                    <a:pt x="40790" y="139"/>
                  </a:lnTo>
                  <a:lnTo>
                    <a:pt x="54386" y="93"/>
                  </a:lnTo>
                  <a:lnTo>
                    <a:pt x="407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3"/>
            <p:cNvSpPr/>
            <p:nvPr/>
          </p:nvSpPr>
          <p:spPr>
            <a:xfrm>
              <a:off x="7366916" y="1014796"/>
              <a:ext cx="1063946" cy="2719"/>
            </a:xfrm>
            <a:custGeom>
              <a:rect b="b" l="l" r="r" t="t"/>
              <a:pathLst>
                <a:path extrusionOk="0" fill="none" h="139" w="54387">
                  <a:moveTo>
                    <a:pt x="1" y="93"/>
                  </a:moveTo>
                  <a:lnTo>
                    <a:pt x="1" y="93"/>
                  </a:lnTo>
                  <a:lnTo>
                    <a:pt x="13597" y="47"/>
                  </a:lnTo>
                  <a:lnTo>
                    <a:pt x="27193" y="1"/>
                  </a:lnTo>
                  <a:lnTo>
                    <a:pt x="27193" y="1"/>
                  </a:lnTo>
                  <a:lnTo>
                    <a:pt x="40790" y="1"/>
                  </a:lnTo>
                  <a:lnTo>
                    <a:pt x="54386" y="93"/>
                  </a:lnTo>
                  <a:lnTo>
                    <a:pt x="54386" y="93"/>
                  </a:lnTo>
                  <a:lnTo>
                    <a:pt x="40790" y="139"/>
                  </a:lnTo>
                  <a:lnTo>
                    <a:pt x="27193" y="139"/>
                  </a:lnTo>
                  <a:lnTo>
                    <a:pt x="27193" y="139"/>
                  </a:lnTo>
                  <a:lnTo>
                    <a:pt x="13597" y="139"/>
                  </a:lnTo>
                  <a:lnTo>
                    <a:pt x="1" y="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3"/>
            <p:cNvSpPr/>
            <p:nvPr/>
          </p:nvSpPr>
          <p:spPr>
            <a:xfrm>
              <a:off x="7366916" y="1119945"/>
              <a:ext cx="1063946" cy="2700"/>
            </a:xfrm>
            <a:custGeom>
              <a:rect b="b" l="l" r="r" t="t"/>
              <a:pathLst>
                <a:path extrusionOk="0" h="138" w="54387">
                  <a:moveTo>
                    <a:pt x="27193" y="0"/>
                  </a:moveTo>
                  <a:lnTo>
                    <a:pt x="13597" y="46"/>
                  </a:lnTo>
                  <a:lnTo>
                    <a:pt x="1" y="92"/>
                  </a:lnTo>
                  <a:lnTo>
                    <a:pt x="13597" y="138"/>
                  </a:lnTo>
                  <a:lnTo>
                    <a:pt x="40790" y="138"/>
                  </a:lnTo>
                  <a:lnTo>
                    <a:pt x="54386" y="92"/>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3"/>
            <p:cNvSpPr/>
            <p:nvPr/>
          </p:nvSpPr>
          <p:spPr>
            <a:xfrm>
              <a:off x="7366916" y="1119945"/>
              <a:ext cx="1063946" cy="2700"/>
            </a:xfrm>
            <a:custGeom>
              <a:rect b="b" l="l" r="r" t="t"/>
              <a:pathLst>
                <a:path extrusionOk="0" fill="none" h="138" w="54387">
                  <a:moveTo>
                    <a:pt x="1" y="92"/>
                  </a:moveTo>
                  <a:lnTo>
                    <a:pt x="1" y="92"/>
                  </a:lnTo>
                  <a:lnTo>
                    <a:pt x="13597" y="46"/>
                  </a:lnTo>
                  <a:lnTo>
                    <a:pt x="27193" y="0"/>
                  </a:lnTo>
                  <a:lnTo>
                    <a:pt x="27193" y="0"/>
                  </a:lnTo>
                  <a:lnTo>
                    <a:pt x="40790" y="0"/>
                  </a:lnTo>
                  <a:lnTo>
                    <a:pt x="54386" y="92"/>
                  </a:lnTo>
                  <a:lnTo>
                    <a:pt x="54386" y="92"/>
                  </a:lnTo>
                  <a:lnTo>
                    <a:pt x="40790" y="138"/>
                  </a:lnTo>
                  <a:lnTo>
                    <a:pt x="27193" y="138"/>
                  </a:lnTo>
                  <a:lnTo>
                    <a:pt x="27193" y="138"/>
                  </a:lnTo>
                  <a:lnTo>
                    <a:pt x="13597" y="138"/>
                  </a:lnTo>
                  <a:lnTo>
                    <a:pt x="1" y="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3"/>
            <p:cNvSpPr/>
            <p:nvPr/>
          </p:nvSpPr>
          <p:spPr>
            <a:xfrm>
              <a:off x="7366916" y="1225074"/>
              <a:ext cx="1063946" cy="2719"/>
            </a:xfrm>
            <a:custGeom>
              <a:rect b="b" l="l" r="r" t="t"/>
              <a:pathLst>
                <a:path extrusionOk="0" h="139" w="54387">
                  <a:moveTo>
                    <a:pt x="27193" y="0"/>
                  </a:moveTo>
                  <a:lnTo>
                    <a:pt x="13597" y="46"/>
                  </a:lnTo>
                  <a:lnTo>
                    <a:pt x="1" y="92"/>
                  </a:lnTo>
                  <a:lnTo>
                    <a:pt x="13597" y="138"/>
                  </a:lnTo>
                  <a:lnTo>
                    <a:pt x="40790" y="138"/>
                  </a:lnTo>
                  <a:lnTo>
                    <a:pt x="54386" y="92"/>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3"/>
            <p:cNvSpPr/>
            <p:nvPr/>
          </p:nvSpPr>
          <p:spPr>
            <a:xfrm>
              <a:off x="7366916" y="1225074"/>
              <a:ext cx="1063946" cy="2719"/>
            </a:xfrm>
            <a:custGeom>
              <a:rect b="b" l="l" r="r" t="t"/>
              <a:pathLst>
                <a:path extrusionOk="0" fill="none" h="139" w="54387">
                  <a:moveTo>
                    <a:pt x="1" y="92"/>
                  </a:moveTo>
                  <a:lnTo>
                    <a:pt x="1" y="92"/>
                  </a:lnTo>
                  <a:lnTo>
                    <a:pt x="13597" y="46"/>
                  </a:lnTo>
                  <a:lnTo>
                    <a:pt x="27193" y="0"/>
                  </a:lnTo>
                  <a:lnTo>
                    <a:pt x="27193" y="0"/>
                  </a:lnTo>
                  <a:lnTo>
                    <a:pt x="40790" y="0"/>
                  </a:lnTo>
                  <a:lnTo>
                    <a:pt x="54386" y="92"/>
                  </a:lnTo>
                  <a:lnTo>
                    <a:pt x="54386" y="92"/>
                  </a:lnTo>
                  <a:lnTo>
                    <a:pt x="40790" y="138"/>
                  </a:lnTo>
                  <a:lnTo>
                    <a:pt x="27193" y="138"/>
                  </a:lnTo>
                  <a:lnTo>
                    <a:pt x="27193" y="138"/>
                  </a:lnTo>
                  <a:lnTo>
                    <a:pt x="13597" y="138"/>
                  </a:lnTo>
                  <a:lnTo>
                    <a:pt x="1" y="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3"/>
            <p:cNvSpPr/>
            <p:nvPr/>
          </p:nvSpPr>
          <p:spPr>
            <a:xfrm>
              <a:off x="7578973" y="738046"/>
              <a:ext cx="3619" cy="588577"/>
            </a:xfrm>
            <a:custGeom>
              <a:rect b="b" l="l" r="r" t="t"/>
              <a:pathLst>
                <a:path extrusionOk="0" h="30087" w="185">
                  <a:moveTo>
                    <a:pt x="93" y="0"/>
                  </a:moveTo>
                  <a:lnTo>
                    <a:pt x="1" y="7533"/>
                  </a:lnTo>
                  <a:lnTo>
                    <a:pt x="1" y="15066"/>
                  </a:lnTo>
                  <a:lnTo>
                    <a:pt x="47" y="22554"/>
                  </a:lnTo>
                  <a:lnTo>
                    <a:pt x="93" y="30087"/>
                  </a:lnTo>
                  <a:lnTo>
                    <a:pt x="185" y="22554"/>
                  </a:lnTo>
                  <a:lnTo>
                    <a:pt x="185" y="15066"/>
                  </a:lnTo>
                  <a:lnTo>
                    <a:pt x="139" y="7533"/>
                  </a:lnTo>
                  <a:lnTo>
                    <a:pt x="139" y="3767"/>
                  </a:lnTo>
                  <a:lnTo>
                    <a:pt x="9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3"/>
            <p:cNvSpPr/>
            <p:nvPr/>
          </p:nvSpPr>
          <p:spPr>
            <a:xfrm>
              <a:off x="7578973" y="738046"/>
              <a:ext cx="3619" cy="588577"/>
            </a:xfrm>
            <a:custGeom>
              <a:rect b="b" l="l" r="r" t="t"/>
              <a:pathLst>
                <a:path extrusionOk="0" fill="none" h="30087" w="185">
                  <a:moveTo>
                    <a:pt x="93" y="0"/>
                  </a:moveTo>
                  <a:lnTo>
                    <a:pt x="93" y="0"/>
                  </a:lnTo>
                  <a:lnTo>
                    <a:pt x="139" y="3767"/>
                  </a:lnTo>
                  <a:lnTo>
                    <a:pt x="139" y="7533"/>
                  </a:lnTo>
                  <a:lnTo>
                    <a:pt x="185" y="15066"/>
                  </a:lnTo>
                  <a:lnTo>
                    <a:pt x="185" y="15066"/>
                  </a:lnTo>
                  <a:lnTo>
                    <a:pt x="185" y="22554"/>
                  </a:lnTo>
                  <a:lnTo>
                    <a:pt x="93" y="30087"/>
                  </a:lnTo>
                  <a:lnTo>
                    <a:pt x="93" y="30087"/>
                  </a:lnTo>
                  <a:lnTo>
                    <a:pt x="47" y="22554"/>
                  </a:lnTo>
                  <a:lnTo>
                    <a:pt x="1" y="15066"/>
                  </a:lnTo>
                  <a:lnTo>
                    <a:pt x="1" y="15066"/>
                  </a:lnTo>
                  <a:lnTo>
                    <a:pt x="1" y="7533"/>
                  </a:lnTo>
                  <a:lnTo>
                    <a:pt x="9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3"/>
            <p:cNvSpPr/>
            <p:nvPr/>
          </p:nvSpPr>
          <p:spPr>
            <a:xfrm>
              <a:off x="7763193" y="738046"/>
              <a:ext cx="3619" cy="588577"/>
            </a:xfrm>
            <a:custGeom>
              <a:rect b="b" l="l" r="r" t="t"/>
              <a:pathLst>
                <a:path extrusionOk="0" h="30087" w="185">
                  <a:moveTo>
                    <a:pt x="92" y="0"/>
                  </a:moveTo>
                  <a:lnTo>
                    <a:pt x="46" y="3767"/>
                  </a:lnTo>
                  <a:lnTo>
                    <a:pt x="0" y="7533"/>
                  </a:lnTo>
                  <a:lnTo>
                    <a:pt x="0" y="15066"/>
                  </a:lnTo>
                  <a:lnTo>
                    <a:pt x="46" y="22554"/>
                  </a:lnTo>
                  <a:lnTo>
                    <a:pt x="46" y="26320"/>
                  </a:lnTo>
                  <a:lnTo>
                    <a:pt x="92" y="30087"/>
                  </a:lnTo>
                  <a:lnTo>
                    <a:pt x="184" y="22554"/>
                  </a:lnTo>
                  <a:lnTo>
                    <a:pt x="184" y="15066"/>
                  </a:lnTo>
                  <a:lnTo>
                    <a:pt x="184" y="7533"/>
                  </a:lnTo>
                  <a:lnTo>
                    <a:pt x="138" y="3767"/>
                  </a:lnTo>
                  <a:lnTo>
                    <a:pt x="9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3"/>
            <p:cNvSpPr/>
            <p:nvPr/>
          </p:nvSpPr>
          <p:spPr>
            <a:xfrm>
              <a:off x="7763193" y="738046"/>
              <a:ext cx="3619" cy="588577"/>
            </a:xfrm>
            <a:custGeom>
              <a:rect b="b" l="l" r="r" t="t"/>
              <a:pathLst>
                <a:path extrusionOk="0" fill="none" h="30087" w="185">
                  <a:moveTo>
                    <a:pt x="92" y="0"/>
                  </a:moveTo>
                  <a:lnTo>
                    <a:pt x="92" y="0"/>
                  </a:lnTo>
                  <a:lnTo>
                    <a:pt x="138" y="3767"/>
                  </a:lnTo>
                  <a:lnTo>
                    <a:pt x="184" y="7533"/>
                  </a:lnTo>
                  <a:lnTo>
                    <a:pt x="184" y="15066"/>
                  </a:lnTo>
                  <a:lnTo>
                    <a:pt x="184" y="15066"/>
                  </a:lnTo>
                  <a:lnTo>
                    <a:pt x="184" y="22554"/>
                  </a:lnTo>
                  <a:lnTo>
                    <a:pt x="92" y="30087"/>
                  </a:lnTo>
                  <a:lnTo>
                    <a:pt x="92" y="30087"/>
                  </a:lnTo>
                  <a:lnTo>
                    <a:pt x="46" y="26320"/>
                  </a:lnTo>
                  <a:lnTo>
                    <a:pt x="46" y="22554"/>
                  </a:lnTo>
                  <a:lnTo>
                    <a:pt x="0" y="15066"/>
                  </a:lnTo>
                  <a:lnTo>
                    <a:pt x="0" y="15066"/>
                  </a:lnTo>
                  <a:lnTo>
                    <a:pt x="0" y="7533"/>
                  </a:lnTo>
                  <a:lnTo>
                    <a:pt x="46" y="3767"/>
                  </a:lnTo>
                  <a:lnTo>
                    <a:pt x="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3"/>
            <p:cNvSpPr/>
            <p:nvPr/>
          </p:nvSpPr>
          <p:spPr>
            <a:xfrm>
              <a:off x="7947394" y="738046"/>
              <a:ext cx="3619" cy="588577"/>
            </a:xfrm>
            <a:custGeom>
              <a:rect b="b" l="l" r="r" t="t"/>
              <a:pathLst>
                <a:path extrusionOk="0" h="30087" w="185">
                  <a:moveTo>
                    <a:pt x="93" y="0"/>
                  </a:moveTo>
                  <a:lnTo>
                    <a:pt x="1" y="7533"/>
                  </a:lnTo>
                  <a:lnTo>
                    <a:pt x="1" y="15066"/>
                  </a:lnTo>
                  <a:lnTo>
                    <a:pt x="1" y="22554"/>
                  </a:lnTo>
                  <a:lnTo>
                    <a:pt x="93" y="30087"/>
                  </a:lnTo>
                  <a:lnTo>
                    <a:pt x="184" y="22554"/>
                  </a:lnTo>
                  <a:lnTo>
                    <a:pt x="184" y="15066"/>
                  </a:lnTo>
                  <a:lnTo>
                    <a:pt x="139" y="7533"/>
                  </a:lnTo>
                  <a:lnTo>
                    <a:pt x="139" y="3767"/>
                  </a:lnTo>
                  <a:lnTo>
                    <a:pt x="9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3"/>
            <p:cNvSpPr/>
            <p:nvPr/>
          </p:nvSpPr>
          <p:spPr>
            <a:xfrm>
              <a:off x="7947394" y="738046"/>
              <a:ext cx="3619" cy="588577"/>
            </a:xfrm>
            <a:custGeom>
              <a:rect b="b" l="l" r="r" t="t"/>
              <a:pathLst>
                <a:path extrusionOk="0" fill="none" h="30087" w="185">
                  <a:moveTo>
                    <a:pt x="93" y="0"/>
                  </a:moveTo>
                  <a:lnTo>
                    <a:pt x="93" y="0"/>
                  </a:lnTo>
                  <a:lnTo>
                    <a:pt x="139" y="3767"/>
                  </a:lnTo>
                  <a:lnTo>
                    <a:pt x="139" y="7533"/>
                  </a:lnTo>
                  <a:lnTo>
                    <a:pt x="184" y="15066"/>
                  </a:lnTo>
                  <a:lnTo>
                    <a:pt x="184" y="15066"/>
                  </a:lnTo>
                  <a:lnTo>
                    <a:pt x="184" y="22554"/>
                  </a:lnTo>
                  <a:lnTo>
                    <a:pt x="93" y="30087"/>
                  </a:lnTo>
                  <a:lnTo>
                    <a:pt x="93" y="30087"/>
                  </a:lnTo>
                  <a:lnTo>
                    <a:pt x="1" y="22554"/>
                  </a:lnTo>
                  <a:lnTo>
                    <a:pt x="1" y="15066"/>
                  </a:lnTo>
                  <a:lnTo>
                    <a:pt x="1" y="15066"/>
                  </a:lnTo>
                  <a:lnTo>
                    <a:pt x="1" y="7533"/>
                  </a:lnTo>
                  <a:lnTo>
                    <a:pt x="9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3"/>
            <p:cNvSpPr/>
            <p:nvPr/>
          </p:nvSpPr>
          <p:spPr>
            <a:xfrm>
              <a:off x="8130714" y="738046"/>
              <a:ext cx="3599" cy="588577"/>
            </a:xfrm>
            <a:custGeom>
              <a:rect b="b" l="l" r="r" t="t"/>
              <a:pathLst>
                <a:path extrusionOk="0" h="30087" w="184">
                  <a:moveTo>
                    <a:pt x="92" y="0"/>
                  </a:moveTo>
                  <a:lnTo>
                    <a:pt x="46" y="7533"/>
                  </a:lnTo>
                  <a:lnTo>
                    <a:pt x="0" y="15066"/>
                  </a:lnTo>
                  <a:lnTo>
                    <a:pt x="46" y="22554"/>
                  </a:lnTo>
                  <a:lnTo>
                    <a:pt x="46" y="26320"/>
                  </a:lnTo>
                  <a:lnTo>
                    <a:pt x="92" y="30087"/>
                  </a:lnTo>
                  <a:lnTo>
                    <a:pt x="184" y="22554"/>
                  </a:lnTo>
                  <a:lnTo>
                    <a:pt x="184" y="15066"/>
                  </a:lnTo>
                  <a:lnTo>
                    <a:pt x="184" y="7533"/>
                  </a:lnTo>
                  <a:lnTo>
                    <a:pt x="138" y="3767"/>
                  </a:lnTo>
                  <a:lnTo>
                    <a:pt x="9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3"/>
            <p:cNvSpPr/>
            <p:nvPr/>
          </p:nvSpPr>
          <p:spPr>
            <a:xfrm>
              <a:off x="8130714" y="738046"/>
              <a:ext cx="3599" cy="588577"/>
            </a:xfrm>
            <a:custGeom>
              <a:rect b="b" l="l" r="r" t="t"/>
              <a:pathLst>
                <a:path extrusionOk="0" fill="none" h="30087" w="184">
                  <a:moveTo>
                    <a:pt x="92" y="0"/>
                  </a:moveTo>
                  <a:lnTo>
                    <a:pt x="92" y="0"/>
                  </a:lnTo>
                  <a:lnTo>
                    <a:pt x="138" y="3767"/>
                  </a:lnTo>
                  <a:lnTo>
                    <a:pt x="184" y="7533"/>
                  </a:lnTo>
                  <a:lnTo>
                    <a:pt x="184" y="15066"/>
                  </a:lnTo>
                  <a:lnTo>
                    <a:pt x="184" y="15066"/>
                  </a:lnTo>
                  <a:lnTo>
                    <a:pt x="184" y="22554"/>
                  </a:lnTo>
                  <a:lnTo>
                    <a:pt x="92" y="30087"/>
                  </a:lnTo>
                  <a:lnTo>
                    <a:pt x="92" y="30087"/>
                  </a:lnTo>
                  <a:lnTo>
                    <a:pt x="46" y="26320"/>
                  </a:lnTo>
                  <a:lnTo>
                    <a:pt x="46" y="22554"/>
                  </a:lnTo>
                  <a:lnTo>
                    <a:pt x="0" y="15066"/>
                  </a:lnTo>
                  <a:lnTo>
                    <a:pt x="0" y="15066"/>
                  </a:lnTo>
                  <a:lnTo>
                    <a:pt x="46" y="7533"/>
                  </a:lnTo>
                  <a:lnTo>
                    <a:pt x="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3"/>
            <p:cNvSpPr/>
            <p:nvPr/>
          </p:nvSpPr>
          <p:spPr>
            <a:xfrm>
              <a:off x="8314915" y="738046"/>
              <a:ext cx="3619" cy="588577"/>
            </a:xfrm>
            <a:custGeom>
              <a:rect b="b" l="l" r="r" t="t"/>
              <a:pathLst>
                <a:path extrusionOk="0" h="30087" w="185">
                  <a:moveTo>
                    <a:pt x="92" y="0"/>
                  </a:moveTo>
                  <a:lnTo>
                    <a:pt x="1" y="7533"/>
                  </a:lnTo>
                  <a:lnTo>
                    <a:pt x="1" y="11300"/>
                  </a:lnTo>
                  <a:lnTo>
                    <a:pt x="1" y="15066"/>
                  </a:lnTo>
                  <a:lnTo>
                    <a:pt x="47" y="22554"/>
                  </a:lnTo>
                  <a:lnTo>
                    <a:pt x="47" y="26320"/>
                  </a:lnTo>
                  <a:lnTo>
                    <a:pt x="92" y="30087"/>
                  </a:lnTo>
                  <a:lnTo>
                    <a:pt x="184" y="22554"/>
                  </a:lnTo>
                  <a:lnTo>
                    <a:pt x="184" y="15066"/>
                  </a:lnTo>
                  <a:lnTo>
                    <a:pt x="184" y="7533"/>
                  </a:lnTo>
                  <a:lnTo>
                    <a:pt x="138" y="3767"/>
                  </a:lnTo>
                  <a:lnTo>
                    <a:pt x="9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3"/>
            <p:cNvSpPr/>
            <p:nvPr/>
          </p:nvSpPr>
          <p:spPr>
            <a:xfrm>
              <a:off x="8314915" y="738046"/>
              <a:ext cx="3619" cy="588577"/>
            </a:xfrm>
            <a:custGeom>
              <a:rect b="b" l="l" r="r" t="t"/>
              <a:pathLst>
                <a:path extrusionOk="0" fill="none" h="30087" w="185">
                  <a:moveTo>
                    <a:pt x="92" y="0"/>
                  </a:moveTo>
                  <a:lnTo>
                    <a:pt x="92" y="0"/>
                  </a:lnTo>
                  <a:lnTo>
                    <a:pt x="138" y="3767"/>
                  </a:lnTo>
                  <a:lnTo>
                    <a:pt x="184" y="7533"/>
                  </a:lnTo>
                  <a:lnTo>
                    <a:pt x="184" y="15066"/>
                  </a:lnTo>
                  <a:lnTo>
                    <a:pt x="184" y="15066"/>
                  </a:lnTo>
                  <a:lnTo>
                    <a:pt x="184" y="22554"/>
                  </a:lnTo>
                  <a:lnTo>
                    <a:pt x="92" y="30087"/>
                  </a:lnTo>
                  <a:lnTo>
                    <a:pt x="92" y="30087"/>
                  </a:lnTo>
                  <a:lnTo>
                    <a:pt x="47" y="26320"/>
                  </a:lnTo>
                  <a:lnTo>
                    <a:pt x="47" y="22554"/>
                  </a:lnTo>
                  <a:lnTo>
                    <a:pt x="1" y="15066"/>
                  </a:lnTo>
                  <a:lnTo>
                    <a:pt x="1" y="15066"/>
                  </a:lnTo>
                  <a:lnTo>
                    <a:pt x="1" y="11300"/>
                  </a:lnTo>
                  <a:lnTo>
                    <a:pt x="1" y="7533"/>
                  </a:lnTo>
                  <a:lnTo>
                    <a:pt x="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3"/>
            <p:cNvSpPr/>
            <p:nvPr/>
          </p:nvSpPr>
          <p:spPr>
            <a:xfrm>
              <a:off x="8316714" y="911467"/>
              <a:ext cx="114147" cy="415155"/>
            </a:xfrm>
            <a:custGeom>
              <a:rect b="b" l="l" r="r" t="t"/>
              <a:pathLst>
                <a:path extrusionOk="0" h="21222" w="5835">
                  <a:moveTo>
                    <a:pt x="5513" y="0"/>
                  </a:moveTo>
                  <a:lnTo>
                    <a:pt x="4961" y="92"/>
                  </a:lnTo>
                  <a:lnTo>
                    <a:pt x="4502" y="322"/>
                  </a:lnTo>
                  <a:lnTo>
                    <a:pt x="4089" y="552"/>
                  </a:lnTo>
                  <a:lnTo>
                    <a:pt x="3675" y="919"/>
                  </a:lnTo>
                  <a:lnTo>
                    <a:pt x="3308" y="1287"/>
                  </a:lnTo>
                  <a:lnTo>
                    <a:pt x="2986" y="1700"/>
                  </a:lnTo>
                  <a:lnTo>
                    <a:pt x="2665" y="2159"/>
                  </a:lnTo>
                  <a:lnTo>
                    <a:pt x="2389" y="2619"/>
                  </a:lnTo>
                  <a:lnTo>
                    <a:pt x="1838" y="3537"/>
                  </a:lnTo>
                  <a:lnTo>
                    <a:pt x="1333" y="4364"/>
                  </a:lnTo>
                  <a:lnTo>
                    <a:pt x="1057" y="4686"/>
                  </a:lnTo>
                  <a:lnTo>
                    <a:pt x="827" y="4961"/>
                  </a:lnTo>
                  <a:lnTo>
                    <a:pt x="552" y="5191"/>
                  </a:lnTo>
                  <a:lnTo>
                    <a:pt x="276" y="5329"/>
                  </a:lnTo>
                  <a:lnTo>
                    <a:pt x="5834" y="5375"/>
                  </a:lnTo>
                  <a:lnTo>
                    <a:pt x="5834" y="0"/>
                  </a:lnTo>
                  <a:close/>
                  <a:moveTo>
                    <a:pt x="92" y="5375"/>
                  </a:moveTo>
                  <a:lnTo>
                    <a:pt x="92" y="6201"/>
                  </a:lnTo>
                  <a:lnTo>
                    <a:pt x="138" y="10703"/>
                  </a:lnTo>
                  <a:lnTo>
                    <a:pt x="5834" y="10749"/>
                  </a:lnTo>
                  <a:lnTo>
                    <a:pt x="5834" y="5375"/>
                  </a:lnTo>
                  <a:close/>
                  <a:moveTo>
                    <a:pt x="138" y="10749"/>
                  </a:moveTo>
                  <a:lnTo>
                    <a:pt x="92" y="16077"/>
                  </a:lnTo>
                  <a:lnTo>
                    <a:pt x="5834" y="16123"/>
                  </a:lnTo>
                  <a:lnTo>
                    <a:pt x="5834" y="10749"/>
                  </a:lnTo>
                  <a:close/>
                  <a:moveTo>
                    <a:pt x="92" y="16123"/>
                  </a:moveTo>
                  <a:lnTo>
                    <a:pt x="0" y="21222"/>
                  </a:lnTo>
                  <a:lnTo>
                    <a:pt x="5834" y="21222"/>
                  </a:lnTo>
                  <a:lnTo>
                    <a:pt x="5834" y="16123"/>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3"/>
            <p:cNvSpPr/>
            <p:nvPr/>
          </p:nvSpPr>
          <p:spPr>
            <a:xfrm>
              <a:off x="8316714" y="911467"/>
              <a:ext cx="114147" cy="415155"/>
            </a:xfrm>
            <a:custGeom>
              <a:rect b="b" l="l" r="r" t="t"/>
              <a:pathLst>
                <a:path extrusionOk="0" fill="none" h="21222" w="5835">
                  <a:moveTo>
                    <a:pt x="5834" y="0"/>
                  </a:moveTo>
                  <a:lnTo>
                    <a:pt x="5834" y="0"/>
                  </a:lnTo>
                  <a:lnTo>
                    <a:pt x="5513" y="0"/>
                  </a:lnTo>
                  <a:lnTo>
                    <a:pt x="5513" y="0"/>
                  </a:lnTo>
                  <a:lnTo>
                    <a:pt x="4961" y="92"/>
                  </a:lnTo>
                  <a:lnTo>
                    <a:pt x="4502" y="322"/>
                  </a:lnTo>
                  <a:lnTo>
                    <a:pt x="4089" y="552"/>
                  </a:lnTo>
                  <a:lnTo>
                    <a:pt x="3675" y="919"/>
                  </a:lnTo>
                  <a:lnTo>
                    <a:pt x="3308" y="1287"/>
                  </a:lnTo>
                  <a:lnTo>
                    <a:pt x="2986" y="1700"/>
                  </a:lnTo>
                  <a:lnTo>
                    <a:pt x="2665" y="2159"/>
                  </a:lnTo>
                  <a:lnTo>
                    <a:pt x="2389" y="2619"/>
                  </a:lnTo>
                  <a:lnTo>
                    <a:pt x="1838" y="3537"/>
                  </a:lnTo>
                  <a:lnTo>
                    <a:pt x="1333" y="4364"/>
                  </a:lnTo>
                  <a:lnTo>
                    <a:pt x="1057" y="4686"/>
                  </a:lnTo>
                  <a:lnTo>
                    <a:pt x="827" y="4961"/>
                  </a:lnTo>
                  <a:lnTo>
                    <a:pt x="552" y="5191"/>
                  </a:lnTo>
                  <a:lnTo>
                    <a:pt x="276" y="5329"/>
                  </a:lnTo>
                  <a:lnTo>
                    <a:pt x="276" y="5329"/>
                  </a:lnTo>
                  <a:lnTo>
                    <a:pt x="5834" y="5375"/>
                  </a:lnTo>
                  <a:lnTo>
                    <a:pt x="5834" y="5375"/>
                  </a:lnTo>
                  <a:lnTo>
                    <a:pt x="92" y="5375"/>
                  </a:lnTo>
                  <a:lnTo>
                    <a:pt x="92" y="5375"/>
                  </a:lnTo>
                  <a:lnTo>
                    <a:pt x="92" y="6201"/>
                  </a:lnTo>
                  <a:lnTo>
                    <a:pt x="92" y="6201"/>
                  </a:lnTo>
                  <a:lnTo>
                    <a:pt x="138" y="10703"/>
                  </a:lnTo>
                  <a:lnTo>
                    <a:pt x="138" y="10703"/>
                  </a:lnTo>
                  <a:lnTo>
                    <a:pt x="5834" y="10749"/>
                  </a:lnTo>
                  <a:lnTo>
                    <a:pt x="5834" y="10749"/>
                  </a:lnTo>
                  <a:lnTo>
                    <a:pt x="138" y="10749"/>
                  </a:lnTo>
                  <a:lnTo>
                    <a:pt x="138" y="10749"/>
                  </a:lnTo>
                  <a:lnTo>
                    <a:pt x="92" y="16077"/>
                  </a:lnTo>
                  <a:lnTo>
                    <a:pt x="92" y="16077"/>
                  </a:lnTo>
                  <a:lnTo>
                    <a:pt x="5834" y="16123"/>
                  </a:lnTo>
                  <a:lnTo>
                    <a:pt x="5834" y="16123"/>
                  </a:lnTo>
                  <a:lnTo>
                    <a:pt x="92" y="16123"/>
                  </a:lnTo>
                  <a:lnTo>
                    <a:pt x="92" y="16123"/>
                  </a:lnTo>
                  <a:lnTo>
                    <a:pt x="0" y="21222"/>
                  </a:lnTo>
                  <a:lnTo>
                    <a:pt x="5834" y="21222"/>
                  </a:lnTo>
                  <a:lnTo>
                    <a:pt x="58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53"/>
            <p:cNvSpPr/>
            <p:nvPr/>
          </p:nvSpPr>
          <p:spPr>
            <a:xfrm>
              <a:off x="8425443" y="911467"/>
              <a:ext cx="5419" cy="20"/>
            </a:xfrm>
            <a:custGeom>
              <a:rect b="b" l="l" r="r" t="t"/>
              <a:pathLst>
                <a:path extrusionOk="0" fill="none" h="1" w="277">
                  <a:moveTo>
                    <a:pt x="276" y="0"/>
                  </a:moveTo>
                  <a:lnTo>
                    <a:pt x="276" y="0"/>
                  </a:lnTo>
                  <a:lnTo>
                    <a:pt x="0" y="0"/>
                  </a:lnTo>
                  <a:lnTo>
                    <a:pt x="0" y="0"/>
                  </a:lnTo>
                  <a:lnTo>
                    <a:pt x="276" y="0"/>
                  </a:lnTo>
                  <a:lnTo>
                    <a:pt x="2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3"/>
            <p:cNvSpPr/>
            <p:nvPr/>
          </p:nvSpPr>
          <p:spPr>
            <a:xfrm>
              <a:off x="8424543" y="911467"/>
              <a:ext cx="6319" cy="20"/>
            </a:xfrm>
            <a:custGeom>
              <a:rect b="b" l="l" r="r" t="t"/>
              <a:pathLst>
                <a:path extrusionOk="0" h="1" w="323">
                  <a:moveTo>
                    <a:pt x="46" y="0"/>
                  </a:moveTo>
                  <a:lnTo>
                    <a:pt x="46" y="0"/>
                  </a:lnTo>
                  <a:lnTo>
                    <a:pt x="1" y="0"/>
                  </a:lnTo>
                  <a:lnTo>
                    <a:pt x="1" y="0"/>
                  </a:lnTo>
                  <a:lnTo>
                    <a:pt x="322" y="0"/>
                  </a:lnTo>
                  <a:lnTo>
                    <a:pt x="322" y="0"/>
                  </a:lnTo>
                  <a:lnTo>
                    <a:pt x="322" y="0"/>
                  </a:lnTo>
                  <a:lnTo>
                    <a:pt x="46"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53"/>
            <p:cNvSpPr/>
            <p:nvPr/>
          </p:nvSpPr>
          <p:spPr>
            <a:xfrm>
              <a:off x="8424543" y="911467"/>
              <a:ext cx="6319" cy="20"/>
            </a:xfrm>
            <a:custGeom>
              <a:rect b="b" l="l" r="r" t="t"/>
              <a:pathLst>
                <a:path extrusionOk="0" fill="none" h="1" w="323">
                  <a:moveTo>
                    <a:pt x="46" y="0"/>
                  </a:moveTo>
                  <a:lnTo>
                    <a:pt x="46" y="0"/>
                  </a:lnTo>
                  <a:lnTo>
                    <a:pt x="1" y="0"/>
                  </a:lnTo>
                  <a:lnTo>
                    <a:pt x="1" y="0"/>
                  </a:lnTo>
                  <a:lnTo>
                    <a:pt x="322" y="0"/>
                  </a:lnTo>
                  <a:lnTo>
                    <a:pt x="322" y="0"/>
                  </a:lnTo>
                  <a:lnTo>
                    <a:pt x="322" y="0"/>
                  </a:lnTo>
                  <a:lnTo>
                    <a:pt x="4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53"/>
            <p:cNvSpPr/>
            <p:nvPr/>
          </p:nvSpPr>
          <p:spPr>
            <a:xfrm>
              <a:off x="8318514" y="1015696"/>
              <a:ext cx="112347" cy="919"/>
            </a:xfrm>
            <a:custGeom>
              <a:rect b="b" l="l" r="r" t="t"/>
              <a:pathLst>
                <a:path extrusionOk="0" h="47" w="5743">
                  <a:moveTo>
                    <a:pt x="0" y="1"/>
                  </a:moveTo>
                  <a:lnTo>
                    <a:pt x="0" y="47"/>
                  </a:lnTo>
                  <a:lnTo>
                    <a:pt x="5742" y="47"/>
                  </a:lnTo>
                  <a:lnTo>
                    <a:pt x="184"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3"/>
            <p:cNvSpPr/>
            <p:nvPr/>
          </p:nvSpPr>
          <p:spPr>
            <a:xfrm>
              <a:off x="8318514" y="1015696"/>
              <a:ext cx="112347" cy="919"/>
            </a:xfrm>
            <a:custGeom>
              <a:rect b="b" l="l" r="r" t="t"/>
              <a:pathLst>
                <a:path extrusionOk="0" fill="none" h="47" w="5743">
                  <a:moveTo>
                    <a:pt x="184" y="1"/>
                  </a:moveTo>
                  <a:lnTo>
                    <a:pt x="184" y="1"/>
                  </a:lnTo>
                  <a:lnTo>
                    <a:pt x="0" y="1"/>
                  </a:lnTo>
                  <a:lnTo>
                    <a:pt x="0" y="1"/>
                  </a:lnTo>
                  <a:lnTo>
                    <a:pt x="0" y="47"/>
                  </a:lnTo>
                  <a:lnTo>
                    <a:pt x="0" y="47"/>
                  </a:lnTo>
                  <a:lnTo>
                    <a:pt x="5742" y="47"/>
                  </a:lnTo>
                  <a:lnTo>
                    <a:pt x="5742" y="47"/>
                  </a:lnTo>
                  <a:lnTo>
                    <a:pt x="1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53"/>
            <p:cNvSpPr/>
            <p:nvPr/>
          </p:nvSpPr>
          <p:spPr>
            <a:xfrm>
              <a:off x="8319414" y="1120825"/>
              <a:ext cx="111448" cy="919"/>
            </a:xfrm>
            <a:custGeom>
              <a:rect b="b" l="l" r="r" t="t"/>
              <a:pathLst>
                <a:path extrusionOk="0" h="47" w="5697">
                  <a:moveTo>
                    <a:pt x="0" y="1"/>
                  </a:moveTo>
                  <a:lnTo>
                    <a:pt x="0" y="47"/>
                  </a:lnTo>
                  <a:lnTo>
                    <a:pt x="5696" y="47"/>
                  </a:lnTo>
                  <a:lnTo>
                    <a:pt x="0"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3"/>
            <p:cNvSpPr/>
            <p:nvPr/>
          </p:nvSpPr>
          <p:spPr>
            <a:xfrm>
              <a:off x="8319414" y="1120825"/>
              <a:ext cx="111448" cy="919"/>
            </a:xfrm>
            <a:custGeom>
              <a:rect b="b" l="l" r="r" t="t"/>
              <a:pathLst>
                <a:path extrusionOk="0" fill="none" h="47" w="5697">
                  <a:moveTo>
                    <a:pt x="0" y="1"/>
                  </a:moveTo>
                  <a:lnTo>
                    <a:pt x="0" y="1"/>
                  </a:lnTo>
                  <a:lnTo>
                    <a:pt x="0" y="47"/>
                  </a:lnTo>
                  <a:lnTo>
                    <a:pt x="0" y="47"/>
                  </a:lnTo>
                  <a:lnTo>
                    <a:pt x="5696" y="47"/>
                  </a:lnTo>
                  <a:lnTo>
                    <a:pt x="5696" y="4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3"/>
            <p:cNvSpPr/>
            <p:nvPr/>
          </p:nvSpPr>
          <p:spPr>
            <a:xfrm>
              <a:off x="8318514" y="1225974"/>
              <a:ext cx="112347" cy="919"/>
            </a:xfrm>
            <a:custGeom>
              <a:rect b="b" l="l" r="r" t="t"/>
              <a:pathLst>
                <a:path extrusionOk="0" h="47" w="5743">
                  <a:moveTo>
                    <a:pt x="0" y="0"/>
                  </a:moveTo>
                  <a:lnTo>
                    <a:pt x="0" y="46"/>
                  </a:lnTo>
                  <a:lnTo>
                    <a:pt x="5742" y="46"/>
                  </a:lnTo>
                  <a:lnTo>
                    <a:pt x="0"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3"/>
            <p:cNvSpPr/>
            <p:nvPr/>
          </p:nvSpPr>
          <p:spPr>
            <a:xfrm>
              <a:off x="8318514" y="1225974"/>
              <a:ext cx="112347" cy="919"/>
            </a:xfrm>
            <a:custGeom>
              <a:rect b="b" l="l" r="r" t="t"/>
              <a:pathLst>
                <a:path extrusionOk="0" fill="none" h="47" w="5743">
                  <a:moveTo>
                    <a:pt x="0" y="0"/>
                  </a:moveTo>
                  <a:lnTo>
                    <a:pt x="0" y="0"/>
                  </a:lnTo>
                  <a:lnTo>
                    <a:pt x="0" y="46"/>
                  </a:lnTo>
                  <a:lnTo>
                    <a:pt x="0" y="46"/>
                  </a:lnTo>
                  <a:lnTo>
                    <a:pt x="5742" y="46"/>
                  </a:lnTo>
                  <a:lnTo>
                    <a:pt x="5742" y="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3"/>
            <p:cNvSpPr/>
            <p:nvPr/>
          </p:nvSpPr>
          <p:spPr>
            <a:xfrm>
              <a:off x="7764993" y="912367"/>
              <a:ext cx="184220" cy="414256"/>
            </a:xfrm>
            <a:custGeom>
              <a:rect b="b" l="l" r="r" t="t"/>
              <a:pathLst>
                <a:path extrusionOk="0" h="21176" w="9417">
                  <a:moveTo>
                    <a:pt x="5099" y="0"/>
                  </a:moveTo>
                  <a:lnTo>
                    <a:pt x="4088" y="46"/>
                  </a:lnTo>
                  <a:lnTo>
                    <a:pt x="3813" y="138"/>
                  </a:lnTo>
                  <a:lnTo>
                    <a:pt x="3583" y="322"/>
                  </a:lnTo>
                  <a:lnTo>
                    <a:pt x="3353" y="552"/>
                  </a:lnTo>
                  <a:lnTo>
                    <a:pt x="3170" y="827"/>
                  </a:lnTo>
                  <a:lnTo>
                    <a:pt x="2986" y="1149"/>
                  </a:lnTo>
                  <a:lnTo>
                    <a:pt x="2848" y="1470"/>
                  </a:lnTo>
                  <a:lnTo>
                    <a:pt x="2572" y="2205"/>
                  </a:lnTo>
                  <a:lnTo>
                    <a:pt x="2113" y="3767"/>
                  </a:lnTo>
                  <a:lnTo>
                    <a:pt x="1883" y="4548"/>
                  </a:lnTo>
                  <a:lnTo>
                    <a:pt x="1608" y="5237"/>
                  </a:lnTo>
                  <a:lnTo>
                    <a:pt x="7120" y="5237"/>
                  </a:lnTo>
                  <a:lnTo>
                    <a:pt x="6798" y="3537"/>
                  </a:lnTo>
                  <a:lnTo>
                    <a:pt x="6615" y="2756"/>
                  </a:lnTo>
                  <a:lnTo>
                    <a:pt x="6385" y="1976"/>
                  </a:lnTo>
                  <a:lnTo>
                    <a:pt x="6155" y="1286"/>
                  </a:lnTo>
                  <a:lnTo>
                    <a:pt x="5880" y="735"/>
                  </a:lnTo>
                  <a:lnTo>
                    <a:pt x="5696" y="506"/>
                  </a:lnTo>
                  <a:lnTo>
                    <a:pt x="5512" y="276"/>
                  </a:lnTo>
                  <a:lnTo>
                    <a:pt x="5328" y="138"/>
                  </a:lnTo>
                  <a:lnTo>
                    <a:pt x="5099" y="0"/>
                  </a:lnTo>
                  <a:close/>
                  <a:moveTo>
                    <a:pt x="1562" y="5375"/>
                  </a:moveTo>
                  <a:lnTo>
                    <a:pt x="1286" y="5834"/>
                  </a:lnTo>
                  <a:lnTo>
                    <a:pt x="1103" y="6018"/>
                  </a:lnTo>
                  <a:lnTo>
                    <a:pt x="965" y="6155"/>
                  </a:lnTo>
                  <a:lnTo>
                    <a:pt x="781" y="6293"/>
                  </a:lnTo>
                  <a:lnTo>
                    <a:pt x="551" y="6431"/>
                  </a:lnTo>
                  <a:lnTo>
                    <a:pt x="368" y="6477"/>
                  </a:lnTo>
                  <a:lnTo>
                    <a:pt x="92" y="6523"/>
                  </a:lnTo>
                  <a:lnTo>
                    <a:pt x="138" y="10611"/>
                  </a:lnTo>
                  <a:lnTo>
                    <a:pt x="9325" y="10611"/>
                  </a:lnTo>
                  <a:lnTo>
                    <a:pt x="9325" y="9003"/>
                  </a:lnTo>
                  <a:lnTo>
                    <a:pt x="9095" y="9003"/>
                  </a:lnTo>
                  <a:lnTo>
                    <a:pt x="8865" y="8912"/>
                  </a:lnTo>
                  <a:lnTo>
                    <a:pt x="8682" y="8820"/>
                  </a:lnTo>
                  <a:lnTo>
                    <a:pt x="8498" y="8682"/>
                  </a:lnTo>
                  <a:lnTo>
                    <a:pt x="8360" y="8544"/>
                  </a:lnTo>
                  <a:lnTo>
                    <a:pt x="8176" y="8314"/>
                  </a:lnTo>
                  <a:lnTo>
                    <a:pt x="7901" y="7901"/>
                  </a:lnTo>
                  <a:lnTo>
                    <a:pt x="7671" y="7350"/>
                  </a:lnTo>
                  <a:lnTo>
                    <a:pt x="7487" y="6753"/>
                  </a:lnTo>
                  <a:lnTo>
                    <a:pt x="7304" y="6064"/>
                  </a:lnTo>
                  <a:lnTo>
                    <a:pt x="7166" y="5375"/>
                  </a:lnTo>
                  <a:close/>
                  <a:moveTo>
                    <a:pt x="138" y="10749"/>
                  </a:moveTo>
                  <a:lnTo>
                    <a:pt x="92" y="15985"/>
                  </a:lnTo>
                  <a:lnTo>
                    <a:pt x="9325" y="15985"/>
                  </a:lnTo>
                  <a:lnTo>
                    <a:pt x="9325" y="10749"/>
                  </a:lnTo>
                  <a:close/>
                  <a:moveTo>
                    <a:pt x="92" y="16123"/>
                  </a:moveTo>
                  <a:lnTo>
                    <a:pt x="0" y="21176"/>
                  </a:lnTo>
                  <a:lnTo>
                    <a:pt x="9417" y="21176"/>
                  </a:lnTo>
                  <a:lnTo>
                    <a:pt x="9325" y="16123"/>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3"/>
            <p:cNvSpPr/>
            <p:nvPr/>
          </p:nvSpPr>
          <p:spPr>
            <a:xfrm>
              <a:off x="7764993" y="1227773"/>
              <a:ext cx="184220" cy="98849"/>
            </a:xfrm>
            <a:custGeom>
              <a:rect b="b" l="l" r="r" t="t"/>
              <a:pathLst>
                <a:path extrusionOk="0" fill="none" h="5053" w="9417">
                  <a:moveTo>
                    <a:pt x="9325" y="0"/>
                  </a:moveTo>
                  <a:lnTo>
                    <a:pt x="9325" y="0"/>
                  </a:lnTo>
                  <a:lnTo>
                    <a:pt x="6844" y="0"/>
                  </a:lnTo>
                  <a:lnTo>
                    <a:pt x="6844" y="0"/>
                  </a:lnTo>
                  <a:lnTo>
                    <a:pt x="689" y="0"/>
                  </a:lnTo>
                  <a:lnTo>
                    <a:pt x="689" y="0"/>
                  </a:lnTo>
                  <a:lnTo>
                    <a:pt x="92" y="0"/>
                  </a:lnTo>
                  <a:lnTo>
                    <a:pt x="92" y="0"/>
                  </a:lnTo>
                  <a:lnTo>
                    <a:pt x="0" y="5053"/>
                  </a:lnTo>
                  <a:lnTo>
                    <a:pt x="9417" y="5053"/>
                  </a:lnTo>
                  <a:lnTo>
                    <a:pt x="9417" y="5053"/>
                  </a:lnTo>
                  <a:lnTo>
                    <a:pt x="93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3"/>
            <p:cNvSpPr/>
            <p:nvPr/>
          </p:nvSpPr>
          <p:spPr>
            <a:xfrm>
              <a:off x="7766793" y="1122625"/>
              <a:ext cx="180621" cy="102468"/>
            </a:xfrm>
            <a:custGeom>
              <a:rect b="b" l="l" r="r" t="t"/>
              <a:pathLst>
                <a:path extrusionOk="0" fill="none" h="5238" w="9233">
                  <a:moveTo>
                    <a:pt x="9233" y="1"/>
                  </a:moveTo>
                  <a:lnTo>
                    <a:pt x="9233" y="1"/>
                  </a:lnTo>
                  <a:lnTo>
                    <a:pt x="6752" y="1"/>
                  </a:lnTo>
                  <a:lnTo>
                    <a:pt x="6752" y="1"/>
                  </a:lnTo>
                  <a:lnTo>
                    <a:pt x="643" y="1"/>
                  </a:lnTo>
                  <a:lnTo>
                    <a:pt x="643" y="1"/>
                  </a:lnTo>
                  <a:lnTo>
                    <a:pt x="46" y="1"/>
                  </a:lnTo>
                  <a:lnTo>
                    <a:pt x="46" y="1"/>
                  </a:lnTo>
                  <a:lnTo>
                    <a:pt x="0" y="5237"/>
                  </a:lnTo>
                  <a:lnTo>
                    <a:pt x="0" y="5237"/>
                  </a:lnTo>
                  <a:lnTo>
                    <a:pt x="6752" y="5237"/>
                  </a:lnTo>
                  <a:lnTo>
                    <a:pt x="6752" y="5237"/>
                  </a:lnTo>
                  <a:lnTo>
                    <a:pt x="9233" y="5237"/>
                  </a:lnTo>
                  <a:lnTo>
                    <a:pt x="9233" y="5237"/>
                  </a:lnTo>
                  <a:lnTo>
                    <a:pt x="92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3"/>
            <p:cNvSpPr/>
            <p:nvPr/>
          </p:nvSpPr>
          <p:spPr>
            <a:xfrm>
              <a:off x="7766793" y="1017496"/>
              <a:ext cx="180621" cy="102468"/>
            </a:xfrm>
            <a:custGeom>
              <a:rect b="b" l="l" r="r" t="t"/>
              <a:pathLst>
                <a:path extrusionOk="0" fill="none" h="5238" w="9233">
                  <a:moveTo>
                    <a:pt x="7074" y="1"/>
                  </a:moveTo>
                  <a:lnTo>
                    <a:pt x="7074" y="1"/>
                  </a:lnTo>
                  <a:lnTo>
                    <a:pt x="6752" y="1"/>
                  </a:lnTo>
                  <a:lnTo>
                    <a:pt x="6752" y="1"/>
                  </a:lnTo>
                  <a:lnTo>
                    <a:pt x="1470" y="1"/>
                  </a:lnTo>
                  <a:lnTo>
                    <a:pt x="1470" y="1"/>
                  </a:lnTo>
                  <a:lnTo>
                    <a:pt x="1194" y="460"/>
                  </a:lnTo>
                  <a:lnTo>
                    <a:pt x="1011" y="644"/>
                  </a:lnTo>
                  <a:lnTo>
                    <a:pt x="873" y="781"/>
                  </a:lnTo>
                  <a:lnTo>
                    <a:pt x="689" y="919"/>
                  </a:lnTo>
                  <a:lnTo>
                    <a:pt x="459" y="1057"/>
                  </a:lnTo>
                  <a:lnTo>
                    <a:pt x="276" y="1103"/>
                  </a:lnTo>
                  <a:lnTo>
                    <a:pt x="0" y="1149"/>
                  </a:lnTo>
                  <a:lnTo>
                    <a:pt x="0" y="1149"/>
                  </a:lnTo>
                  <a:lnTo>
                    <a:pt x="46" y="5237"/>
                  </a:lnTo>
                  <a:lnTo>
                    <a:pt x="46" y="5237"/>
                  </a:lnTo>
                  <a:lnTo>
                    <a:pt x="6752" y="5237"/>
                  </a:lnTo>
                  <a:lnTo>
                    <a:pt x="6752" y="5237"/>
                  </a:lnTo>
                  <a:lnTo>
                    <a:pt x="9233" y="5237"/>
                  </a:lnTo>
                  <a:lnTo>
                    <a:pt x="9233" y="5237"/>
                  </a:lnTo>
                  <a:lnTo>
                    <a:pt x="9233" y="3629"/>
                  </a:lnTo>
                  <a:lnTo>
                    <a:pt x="9233" y="3629"/>
                  </a:lnTo>
                  <a:lnTo>
                    <a:pt x="9003" y="3629"/>
                  </a:lnTo>
                  <a:lnTo>
                    <a:pt x="8773" y="3538"/>
                  </a:lnTo>
                  <a:lnTo>
                    <a:pt x="8590" y="3446"/>
                  </a:lnTo>
                  <a:lnTo>
                    <a:pt x="8406" y="3308"/>
                  </a:lnTo>
                  <a:lnTo>
                    <a:pt x="8268" y="3170"/>
                  </a:lnTo>
                  <a:lnTo>
                    <a:pt x="8084" y="2940"/>
                  </a:lnTo>
                  <a:lnTo>
                    <a:pt x="7809" y="2527"/>
                  </a:lnTo>
                  <a:lnTo>
                    <a:pt x="7579" y="1976"/>
                  </a:lnTo>
                  <a:lnTo>
                    <a:pt x="7395" y="1379"/>
                  </a:lnTo>
                  <a:lnTo>
                    <a:pt x="7212" y="690"/>
                  </a:lnTo>
                  <a:lnTo>
                    <a:pt x="70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53"/>
            <p:cNvSpPr/>
            <p:nvPr/>
          </p:nvSpPr>
          <p:spPr>
            <a:xfrm>
              <a:off x="7796430" y="912367"/>
              <a:ext cx="107848" cy="102449"/>
            </a:xfrm>
            <a:custGeom>
              <a:rect b="b" l="l" r="r" t="t"/>
              <a:pathLst>
                <a:path extrusionOk="0" fill="none" h="5237" w="5513">
                  <a:moveTo>
                    <a:pt x="3492" y="0"/>
                  </a:moveTo>
                  <a:lnTo>
                    <a:pt x="3492" y="0"/>
                  </a:lnTo>
                  <a:lnTo>
                    <a:pt x="2481" y="46"/>
                  </a:lnTo>
                  <a:lnTo>
                    <a:pt x="2481" y="46"/>
                  </a:lnTo>
                  <a:lnTo>
                    <a:pt x="2206" y="138"/>
                  </a:lnTo>
                  <a:lnTo>
                    <a:pt x="1976" y="322"/>
                  </a:lnTo>
                  <a:lnTo>
                    <a:pt x="1746" y="552"/>
                  </a:lnTo>
                  <a:lnTo>
                    <a:pt x="1563" y="827"/>
                  </a:lnTo>
                  <a:lnTo>
                    <a:pt x="1379" y="1149"/>
                  </a:lnTo>
                  <a:lnTo>
                    <a:pt x="1241" y="1470"/>
                  </a:lnTo>
                  <a:lnTo>
                    <a:pt x="965" y="2205"/>
                  </a:lnTo>
                  <a:lnTo>
                    <a:pt x="506" y="3767"/>
                  </a:lnTo>
                  <a:lnTo>
                    <a:pt x="276" y="4548"/>
                  </a:lnTo>
                  <a:lnTo>
                    <a:pt x="1" y="5237"/>
                  </a:lnTo>
                  <a:lnTo>
                    <a:pt x="1" y="5237"/>
                  </a:lnTo>
                  <a:lnTo>
                    <a:pt x="5237" y="5237"/>
                  </a:lnTo>
                  <a:lnTo>
                    <a:pt x="5237" y="5237"/>
                  </a:lnTo>
                  <a:lnTo>
                    <a:pt x="5513" y="5237"/>
                  </a:lnTo>
                  <a:lnTo>
                    <a:pt x="5513" y="5237"/>
                  </a:lnTo>
                  <a:lnTo>
                    <a:pt x="5191" y="3537"/>
                  </a:lnTo>
                  <a:lnTo>
                    <a:pt x="5008" y="2756"/>
                  </a:lnTo>
                  <a:lnTo>
                    <a:pt x="4778" y="1976"/>
                  </a:lnTo>
                  <a:lnTo>
                    <a:pt x="4548" y="1286"/>
                  </a:lnTo>
                  <a:lnTo>
                    <a:pt x="4273" y="735"/>
                  </a:lnTo>
                  <a:lnTo>
                    <a:pt x="4089" y="506"/>
                  </a:lnTo>
                  <a:lnTo>
                    <a:pt x="3905" y="276"/>
                  </a:lnTo>
                  <a:lnTo>
                    <a:pt x="3721" y="138"/>
                  </a:lnTo>
                  <a:lnTo>
                    <a:pt x="34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53"/>
            <p:cNvSpPr/>
            <p:nvPr/>
          </p:nvSpPr>
          <p:spPr>
            <a:xfrm>
              <a:off x="7844965" y="911467"/>
              <a:ext cx="19778" cy="1819"/>
            </a:xfrm>
            <a:custGeom>
              <a:rect b="b" l="l" r="r" t="t"/>
              <a:pathLst>
                <a:path extrusionOk="0" h="93" w="1011">
                  <a:moveTo>
                    <a:pt x="276" y="0"/>
                  </a:moveTo>
                  <a:lnTo>
                    <a:pt x="0" y="92"/>
                  </a:lnTo>
                  <a:lnTo>
                    <a:pt x="1011" y="46"/>
                  </a:lnTo>
                  <a:lnTo>
                    <a:pt x="78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53"/>
            <p:cNvSpPr/>
            <p:nvPr/>
          </p:nvSpPr>
          <p:spPr>
            <a:xfrm>
              <a:off x="7844965" y="911467"/>
              <a:ext cx="19778" cy="1819"/>
            </a:xfrm>
            <a:custGeom>
              <a:rect b="b" l="l" r="r" t="t"/>
              <a:pathLst>
                <a:path extrusionOk="0" fill="none" h="93" w="1011">
                  <a:moveTo>
                    <a:pt x="551" y="0"/>
                  </a:moveTo>
                  <a:lnTo>
                    <a:pt x="551" y="0"/>
                  </a:lnTo>
                  <a:lnTo>
                    <a:pt x="276" y="0"/>
                  </a:lnTo>
                  <a:lnTo>
                    <a:pt x="0" y="92"/>
                  </a:lnTo>
                  <a:lnTo>
                    <a:pt x="0" y="92"/>
                  </a:lnTo>
                  <a:lnTo>
                    <a:pt x="1011" y="46"/>
                  </a:lnTo>
                  <a:lnTo>
                    <a:pt x="1011" y="46"/>
                  </a:lnTo>
                  <a:lnTo>
                    <a:pt x="781" y="0"/>
                  </a:lnTo>
                  <a:lnTo>
                    <a:pt x="5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53"/>
            <p:cNvSpPr/>
            <p:nvPr/>
          </p:nvSpPr>
          <p:spPr>
            <a:xfrm>
              <a:off x="7795530" y="1014796"/>
              <a:ext cx="109648" cy="2719"/>
            </a:xfrm>
            <a:custGeom>
              <a:rect b="b" l="l" r="r" t="t"/>
              <a:pathLst>
                <a:path extrusionOk="0" h="139" w="5605">
                  <a:moveTo>
                    <a:pt x="47" y="1"/>
                  </a:moveTo>
                  <a:lnTo>
                    <a:pt x="1" y="139"/>
                  </a:lnTo>
                  <a:lnTo>
                    <a:pt x="5605" y="139"/>
                  </a:lnTo>
                  <a:lnTo>
                    <a:pt x="5559"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53"/>
            <p:cNvSpPr/>
            <p:nvPr/>
          </p:nvSpPr>
          <p:spPr>
            <a:xfrm>
              <a:off x="7795530" y="1014796"/>
              <a:ext cx="109648" cy="2719"/>
            </a:xfrm>
            <a:custGeom>
              <a:rect b="b" l="l" r="r" t="t"/>
              <a:pathLst>
                <a:path extrusionOk="0" fill="none" h="139" w="5605">
                  <a:moveTo>
                    <a:pt x="5559" y="1"/>
                  </a:moveTo>
                  <a:lnTo>
                    <a:pt x="5559" y="1"/>
                  </a:lnTo>
                  <a:lnTo>
                    <a:pt x="5283" y="1"/>
                  </a:lnTo>
                  <a:lnTo>
                    <a:pt x="5283" y="1"/>
                  </a:lnTo>
                  <a:lnTo>
                    <a:pt x="47" y="1"/>
                  </a:lnTo>
                  <a:lnTo>
                    <a:pt x="47" y="1"/>
                  </a:lnTo>
                  <a:lnTo>
                    <a:pt x="1" y="139"/>
                  </a:lnTo>
                  <a:lnTo>
                    <a:pt x="1" y="139"/>
                  </a:lnTo>
                  <a:lnTo>
                    <a:pt x="5283" y="139"/>
                  </a:lnTo>
                  <a:lnTo>
                    <a:pt x="5283" y="139"/>
                  </a:lnTo>
                  <a:lnTo>
                    <a:pt x="5605" y="139"/>
                  </a:lnTo>
                  <a:lnTo>
                    <a:pt x="5605" y="139"/>
                  </a:lnTo>
                  <a:lnTo>
                    <a:pt x="55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53"/>
            <p:cNvSpPr/>
            <p:nvPr/>
          </p:nvSpPr>
          <p:spPr>
            <a:xfrm>
              <a:off x="7767673" y="1119945"/>
              <a:ext cx="179740" cy="2700"/>
            </a:xfrm>
            <a:custGeom>
              <a:rect b="b" l="l" r="r" t="t"/>
              <a:pathLst>
                <a:path extrusionOk="0" h="138" w="9188">
                  <a:moveTo>
                    <a:pt x="1" y="0"/>
                  </a:moveTo>
                  <a:lnTo>
                    <a:pt x="1" y="138"/>
                  </a:lnTo>
                  <a:lnTo>
                    <a:pt x="9188" y="138"/>
                  </a:lnTo>
                  <a:lnTo>
                    <a:pt x="9188"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53"/>
            <p:cNvSpPr/>
            <p:nvPr/>
          </p:nvSpPr>
          <p:spPr>
            <a:xfrm>
              <a:off x="7767673" y="1119945"/>
              <a:ext cx="179740" cy="2700"/>
            </a:xfrm>
            <a:custGeom>
              <a:rect b="b" l="l" r="r" t="t"/>
              <a:pathLst>
                <a:path extrusionOk="0" fill="none" h="138" w="9188">
                  <a:moveTo>
                    <a:pt x="9188" y="0"/>
                  </a:moveTo>
                  <a:lnTo>
                    <a:pt x="9188" y="0"/>
                  </a:lnTo>
                  <a:lnTo>
                    <a:pt x="6707" y="0"/>
                  </a:lnTo>
                  <a:lnTo>
                    <a:pt x="6707" y="0"/>
                  </a:lnTo>
                  <a:lnTo>
                    <a:pt x="1" y="0"/>
                  </a:lnTo>
                  <a:lnTo>
                    <a:pt x="1" y="0"/>
                  </a:lnTo>
                  <a:lnTo>
                    <a:pt x="1" y="138"/>
                  </a:lnTo>
                  <a:lnTo>
                    <a:pt x="1" y="138"/>
                  </a:lnTo>
                  <a:lnTo>
                    <a:pt x="598" y="138"/>
                  </a:lnTo>
                  <a:lnTo>
                    <a:pt x="598" y="138"/>
                  </a:lnTo>
                  <a:lnTo>
                    <a:pt x="6707" y="138"/>
                  </a:lnTo>
                  <a:lnTo>
                    <a:pt x="6707" y="138"/>
                  </a:lnTo>
                  <a:lnTo>
                    <a:pt x="9188" y="138"/>
                  </a:lnTo>
                  <a:lnTo>
                    <a:pt x="9188" y="138"/>
                  </a:lnTo>
                  <a:lnTo>
                    <a:pt x="918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3"/>
            <p:cNvSpPr/>
            <p:nvPr/>
          </p:nvSpPr>
          <p:spPr>
            <a:xfrm>
              <a:off x="7766793" y="1225074"/>
              <a:ext cx="180621" cy="2719"/>
            </a:xfrm>
            <a:custGeom>
              <a:rect b="b" l="l" r="r" t="t"/>
              <a:pathLst>
                <a:path extrusionOk="0" h="139" w="9233">
                  <a:moveTo>
                    <a:pt x="0" y="0"/>
                  </a:moveTo>
                  <a:lnTo>
                    <a:pt x="0" y="138"/>
                  </a:lnTo>
                  <a:lnTo>
                    <a:pt x="9233" y="138"/>
                  </a:lnTo>
                  <a:lnTo>
                    <a:pt x="9233"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3"/>
            <p:cNvSpPr/>
            <p:nvPr/>
          </p:nvSpPr>
          <p:spPr>
            <a:xfrm>
              <a:off x="7766793" y="1225074"/>
              <a:ext cx="180621" cy="2719"/>
            </a:xfrm>
            <a:custGeom>
              <a:rect b="b" l="l" r="r" t="t"/>
              <a:pathLst>
                <a:path extrusionOk="0" fill="none" h="139" w="9233">
                  <a:moveTo>
                    <a:pt x="9233" y="0"/>
                  </a:moveTo>
                  <a:lnTo>
                    <a:pt x="9233" y="0"/>
                  </a:lnTo>
                  <a:lnTo>
                    <a:pt x="6752" y="0"/>
                  </a:lnTo>
                  <a:lnTo>
                    <a:pt x="6752" y="0"/>
                  </a:lnTo>
                  <a:lnTo>
                    <a:pt x="0" y="0"/>
                  </a:lnTo>
                  <a:lnTo>
                    <a:pt x="0" y="0"/>
                  </a:lnTo>
                  <a:lnTo>
                    <a:pt x="0" y="138"/>
                  </a:lnTo>
                  <a:lnTo>
                    <a:pt x="0" y="138"/>
                  </a:lnTo>
                  <a:lnTo>
                    <a:pt x="597" y="138"/>
                  </a:lnTo>
                  <a:lnTo>
                    <a:pt x="597" y="138"/>
                  </a:lnTo>
                  <a:lnTo>
                    <a:pt x="6752" y="138"/>
                  </a:lnTo>
                  <a:lnTo>
                    <a:pt x="6752" y="138"/>
                  </a:lnTo>
                  <a:lnTo>
                    <a:pt x="9233" y="138"/>
                  </a:lnTo>
                  <a:lnTo>
                    <a:pt x="9233" y="138"/>
                  </a:lnTo>
                  <a:lnTo>
                    <a:pt x="92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53"/>
            <p:cNvSpPr/>
            <p:nvPr/>
          </p:nvSpPr>
          <p:spPr>
            <a:xfrm>
              <a:off x="8132514" y="951903"/>
              <a:ext cx="184220" cy="374720"/>
            </a:xfrm>
            <a:custGeom>
              <a:rect b="b" l="l" r="r" t="t"/>
              <a:pathLst>
                <a:path extrusionOk="0" h="19155" w="9417">
                  <a:moveTo>
                    <a:pt x="4823" y="0"/>
                  </a:moveTo>
                  <a:lnTo>
                    <a:pt x="4593" y="46"/>
                  </a:lnTo>
                  <a:lnTo>
                    <a:pt x="4364" y="92"/>
                  </a:lnTo>
                  <a:lnTo>
                    <a:pt x="4134" y="184"/>
                  </a:lnTo>
                  <a:lnTo>
                    <a:pt x="3904" y="276"/>
                  </a:lnTo>
                  <a:lnTo>
                    <a:pt x="3537" y="644"/>
                  </a:lnTo>
                  <a:lnTo>
                    <a:pt x="3169" y="1057"/>
                  </a:lnTo>
                  <a:lnTo>
                    <a:pt x="2848" y="1562"/>
                  </a:lnTo>
                  <a:lnTo>
                    <a:pt x="2572" y="2067"/>
                  </a:lnTo>
                  <a:lnTo>
                    <a:pt x="2021" y="3216"/>
                  </a:lnTo>
                  <a:lnTo>
                    <a:pt x="9095" y="3262"/>
                  </a:lnTo>
                  <a:lnTo>
                    <a:pt x="9095" y="3262"/>
                  </a:lnTo>
                  <a:lnTo>
                    <a:pt x="8819" y="3170"/>
                  </a:lnTo>
                  <a:lnTo>
                    <a:pt x="8590" y="3032"/>
                  </a:lnTo>
                  <a:lnTo>
                    <a:pt x="8314" y="2802"/>
                  </a:lnTo>
                  <a:lnTo>
                    <a:pt x="8130" y="2573"/>
                  </a:lnTo>
                  <a:lnTo>
                    <a:pt x="7671" y="2067"/>
                  </a:lnTo>
                  <a:lnTo>
                    <a:pt x="7258" y="1516"/>
                  </a:lnTo>
                  <a:lnTo>
                    <a:pt x="6798" y="919"/>
                  </a:lnTo>
                  <a:lnTo>
                    <a:pt x="6569" y="689"/>
                  </a:lnTo>
                  <a:lnTo>
                    <a:pt x="6293" y="460"/>
                  </a:lnTo>
                  <a:lnTo>
                    <a:pt x="5971" y="276"/>
                  </a:lnTo>
                  <a:lnTo>
                    <a:pt x="5650" y="138"/>
                  </a:lnTo>
                  <a:lnTo>
                    <a:pt x="5236" y="46"/>
                  </a:lnTo>
                  <a:lnTo>
                    <a:pt x="4823" y="0"/>
                  </a:lnTo>
                  <a:close/>
                  <a:moveTo>
                    <a:pt x="9325" y="3308"/>
                  </a:moveTo>
                  <a:lnTo>
                    <a:pt x="1929" y="3354"/>
                  </a:lnTo>
                  <a:lnTo>
                    <a:pt x="1562" y="4134"/>
                  </a:lnTo>
                  <a:lnTo>
                    <a:pt x="1332" y="4502"/>
                  </a:lnTo>
                  <a:lnTo>
                    <a:pt x="1102" y="4823"/>
                  </a:lnTo>
                  <a:lnTo>
                    <a:pt x="873" y="5099"/>
                  </a:lnTo>
                  <a:lnTo>
                    <a:pt x="643" y="5283"/>
                  </a:lnTo>
                  <a:lnTo>
                    <a:pt x="413" y="5467"/>
                  </a:lnTo>
                  <a:lnTo>
                    <a:pt x="138" y="5558"/>
                  </a:lnTo>
                  <a:lnTo>
                    <a:pt x="138" y="8590"/>
                  </a:lnTo>
                  <a:lnTo>
                    <a:pt x="9371" y="8636"/>
                  </a:lnTo>
                  <a:lnTo>
                    <a:pt x="9325" y="4134"/>
                  </a:lnTo>
                  <a:lnTo>
                    <a:pt x="9325" y="3308"/>
                  </a:lnTo>
                  <a:close/>
                  <a:moveTo>
                    <a:pt x="9371" y="8682"/>
                  </a:moveTo>
                  <a:lnTo>
                    <a:pt x="138" y="8728"/>
                  </a:lnTo>
                  <a:lnTo>
                    <a:pt x="92" y="13964"/>
                  </a:lnTo>
                  <a:lnTo>
                    <a:pt x="9371" y="14010"/>
                  </a:lnTo>
                  <a:lnTo>
                    <a:pt x="9371" y="8682"/>
                  </a:lnTo>
                  <a:close/>
                  <a:moveTo>
                    <a:pt x="9371" y="14056"/>
                  </a:moveTo>
                  <a:lnTo>
                    <a:pt x="92" y="14102"/>
                  </a:lnTo>
                  <a:lnTo>
                    <a:pt x="0" y="19155"/>
                  </a:lnTo>
                  <a:lnTo>
                    <a:pt x="9416" y="19155"/>
                  </a:lnTo>
                  <a:lnTo>
                    <a:pt x="9371" y="14056"/>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53"/>
            <p:cNvSpPr/>
            <p:nvPr/>
          </p:nvSpPr>
          <p:spPr>
            <a:xfrm>
              <a:off x="8132514" y="1226874"/>
              <a:ext cx="184220" cy="99749"/>
            </a:xfrm>
            <a:custGeom>
              <a:rect b="b" l="l" r="r" t="t"/>
              <a:pathLst>
                <a:path extrusionOk="0" fill="none" h="5099" w="9417">
                  <a:moveTo>
                    <a:pt x="9371" y="0"/>
                  </a:moveTo>
                  <a:lnTo>
                    <a:pt x="9371" y="0"/>
                  </a:lnTo>
                  <a:lnTo>
                    <a:pt x="92" y="46"/>
                  </a:lnTo>
                  <a:lnTo>
                    <a:pt x="92" y="46"/>
                  </a:lnTo>
                  <a:lnTo>
                    <a:pt x="0" y="5099"/>
                  </a:lnTo>
                  <a:lnTo>
                    <a:pt x="9416" y="5099"/>
                  </a:lnTo>
                  <a:lnTo>
                    <a:pt x="9416" y="5099"/>
                  </a:lnTo>
                  <a:lnTo>
                    <a:pt x="93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53"/>
            <p:cNvSpPr/>
            <p:nvPr/>
          </p:nvSpPr>
          <p:spPr>
            <a:xfrm>
              <a:off x="8134294" y="1121725"/>
              <a:ext cx="181540" cy="104268"/>
            </a:xfrm>
            <a:custGeom>
              <a:rect b="b" l="l" r="r" t="t"/>
              <a:pathLst>
                <a:path extrusionOk="0" fill="none" h="5330" w="9280">
                  <a:moveTo>
                    <a:pt x="9280" y="1"/>
                  </a:moveTo>
                  <a:lnTo>
                    <a:pt x="9280" y="1"/>
                  </a:lnTo>
                  <a:lnTo>
                    <a:pt x="47" y="47"/>
                  </a:lnTo>
                  <a:lnTo>
                    <a:pt x="47" y="47"/>
                  </a:lnTo>
                  <a:lnTo>
                    <a:pt x="1" y="5283"/>
                  </a:lnTo>
                  <a:lnTo>
                    <a:pt x="1" y="5283"/>
                  </a:lnTo>
                  <a:lnTo>
                    <a:pt x="9280" y="5329"/>
                  </a:lnTo>
                  <a:lnTo>
                    <a:pt x="9280" y="5329"/>
                  </a:lnTo>
                  <a:lnTo>
                    <a:pt x="92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53"/>
            <p:cNvSpPr/>
            <p:nvPr/>
          </p:nvSpPr>
          <p:spPr>
            <a:xfrm>
              <a:off x="8135194" y="1016596"/>
              <a:ext cx="180640" cy="104249"/>
            </a:xfrm>
            <a:custGeom>
              <a:rect b="b" l="l" r="r" t="t"/>
              <a:pathLst>
                <a:path extrusionOk="0" fill="none" h="5329" w="9234">
                  <a:moveTo>
                    <a:pt x="9188" y="1"/>
                  </a:moveTo>
                  <a:lnTo>
                    <a:pt x="9188" y="1"/>
                  </a:lnTo>
                  <a:lnTo>
                    <a:pt x="1792" y="47"/>
                  </a:lnTo>
                  <a:lnTo>
                    <a:pt x="1792" y="47"/>
                  </a:lnTo>
                  <a:lnTo>
                    <a:pt x="1425" y="827"/>
                  </a:lnTo>
                  <a:lnTo>
                    <a:pt x="1195" y="1195"/>
                  </a:lnTo>
                  <a:lnTo>
                    <a:pt x="965" y="1516"/>
                  </a:lnTo>
                  <a:lnTo>
                    <a:pt x="736" y="1792"/>
                  </a:lnTo>
                  <a:lnTo>
                    <a:pt x="506" y="1976"/>
                  </a:lnTo>
                  <a:lnTo>
                    <a:pt x="276" y="2160"/>
                  </a:lnTo>
                  <a:lnTo>
                    <a:pt x="1" y="2251"/>
                  </a:lnTo>
                  <a:lnTo>
                    <a:pt x="1" y="2251"/>
                  </a:lnTo>
                  <a:lnTo>
                    <a:pt x="1" y="5283"/>
                  </a:lnTo>
                  <a:lnTo>
                    <a:pt x="1" y="5283"/>
                  </a:lnTo>
                  <a:lnTo>
                    <a:pt x="9234" y="5329"/>
                  </a:lnTo>
                  <a:lnTo>
                    <a:pt x="9234" y="5329"/>
                  </a:lnTo>
                  <a:lnTo>
                    <a:pt x="9188" y="827"/>
                  </a:lnTo>
                  <a:lnTo>
                    <a:pt x="9188" y="827"/>
                  </a:lnTo>
                  <a:lnTo>
                    <a:pt x="918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53"/>
            <p:cNvSpPr/>
            <p:nvPr/>
          </p:nvSpPr>
          <p:spPr>
            <a:xfrm>
              <a:off x="8172050" y="951903"/>
              <a:ext cx="138385" cy="63813"/>
            </a:xfrm>
            <a:custGeom>
              <a:rect b="b" l="l" r="r" t="t"/>
              <a:pathLst>
                <a:path extrusionOk="0" fill="none" h="3262" w="7074">
                  <a:moveTo>
                    <a:pt x="2802" y="0"/>
                  </a:moveTo>
                  <a:lnTo>
                    <a:pt x="2802" y="0"/>
                  </a:lnTo>
                  <a:lnTo>
                    <a:pt x="2572" y="46"/>
                  </a:lnTo>
                  <a:lnTo>
                    <a:pt x="2343" y="92"/>
                  </a:lnTo>
                  <a:lnTo>
                    <a:pt x="2113" y="184"/>
                  </a:lnTo>
                  <a:lnTo>
                    <a:pt x="1883" y="276"/>
                  </a:lnTo>
                  <a:lnTo>
                    <a:pt x="1516" y="644"/>
                  </a:lnTo>
                  <a:lnTo>
                    <a:pt x="1148" y="1057"/>
                  </a:lnTo>
                  <a:lnTo>
                    <a:pt x="827" y="1562"/>
                  </a:lnTo>
                  <a:lnTo>
                    <a:pt x="551" y="2067"/>
                  </a:lnTo>
                  <a:lnTo>
                    <a:pt x="0" y="3216"/>
                  </a:lnTo>
                  <a:lnTo>
                    <a:pt x="0" y="3216"/>
                  </a:lnTo>
                  <a:lnTo>
                    <a:pt x="7074" y="3262"/>
                  </a:lnTo>
                  <a:lnTo>
                    <a:pt x="7074" y="3262"/>
                  </a:lnTo>
                  <a:lnTo>
                    <a:pt x="6798" y="3170"/>
                  </a:lnTo>
                  <a:lnTo>
                    <a:pt x="6569" y="3032"/>
                  </a:lnTo>
                  <a:lnTo>
                    <a:pt x="6293" y="2802"/>
                  </a:lnTo>
                  <a:lnTo>
                    <a:pt x="6109" y="2573"/>
                  </a:lnTo>
                  <a:lnTo>
                    <a:pt x="5650" y="2067"/>
                  </a:lnTo>
                  <a:lnTo>
                    <a:pt x="5237" y="1516"/>
                  </a:lnTo>
                  <a:lnTo>
                    <a:pt x="4777" y="919"/>
                  </a:lnTo>
                  <a:lnTo>
                    <a:pt x="4548" y="689"/>
                  </a:lnTo>
                  <a:lnTo>
                    <a:pt x="4272" y="460"/>
                  </a:lnTo>
                  <a:lnTo>
                    <a:pt x="3950" y="276"/>
                  </a:lnTo>
                  <a:lnTo>
                    <a:pt x="3629" y="138"/>
                  </a:lnTo>
                  <a:lnTo>
                    <a:pt x="3215" y="46"/>
                  </a:lnTo>
                  <a:lnTo>
                    <a:pt x="280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53"/>
            <p:cNvSpPr/>
            <p:nvPr/>
          </p:nvSpPr>
          <p:spPr>
            <a:xfrm>
              <a:off x="8170250" y="1014796"/>
              <a:ext cx="144684" cy="2719"/>
            </a:xfrm>
            <a:custGeom>
              <a:rect b="b" l="l" r="r" t="t"/>
              <a:pathLst>
                <a:path extrusionOk="0" h="139" w="7396">
                  <a:moveTo>
                    <a:pt x="92" y="1"/>
                  </a:moveTo>
                  <a:lnTo>
                    <a:pt x="0" y="139"/>
                  </a:lnTo>
                  <a:lnTo>
                    <a:pt x="7396" y="93"/>
                  </a:lnTo>
                  <a:lnTo>
                    <a:pt x="7166" y="47"/>
                  </a:lnTo>
                  <a:lnTo>
                    <a:pt x="92"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3"/>
            <p:cNvSpPr/>
            <p:nvPr/>
          </p:nvSpPr>
          <p:spPr>
            <a:xfrm>
              <a:off x="8170250" y="1014796"/>
              <a:ext cx="144684" cy="2719"/>
            </a:xfrm>
            <a:custGeom>
              <a:rect b="b" l="l" r="r" t="t"/>
              <a:pathLst>
                <a:path extrusionOk="0" fill="none" h="139" w="7396">
                  <a:moveTo>
                    <a:pt x="92" y="1"/>
                  </a:moveTo>
                  <a:lnTo>
                    <a:pt x="92" y="1"/>
                  </a:lnTo>
                  <a:lnTo>
                    <a:pt x="0" y="139"/>
                  </a:lnTo>
                  <a:lnTo>
                    <a:pt x="0" y="139"/>
                  </a:lnTo>
                  <a:lnTo>
                    <a:pt x="7396" y="93"/>
                  </a:lnTo>
                  <a:lnTo>
                    <a:pt x="7396" y="93"/>
                  </a:lnTo>
                  <a:lnTo>
                    <a:pt x="7396" y="93"/>
                  </a:lnTo>
                  <a:lnTo>
                    <a:pt x="7396" y="93"/>
                  </a:lnTo>
                  <a:lnTo>
                    <a:pt x="7166" y="47"/>
                  </a:lnTo>
                  <a:lnTo>
                    <a:pt x="7166" y="47"/>
                  </a:lnTo>
                  <a:lnTo>
                    <a:pt x="9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53"/>
            <p:cNvSpPr/>
            <p:nvPr/>
          </p:nvSpPr>
          <p:spPr>
            <a:xfrm>
              <a:off x="8135194" y="1119945"/>
              <a:ext cx="180640" cy="2700"/>
            </a:xfrm>
            <a:custGeom>
              <a:rect b="b" l="l" r="r" t="t"/>
              <a:pathLst>
                <a:path extrusionOk="0" h="138" w="9234">
                  <a:moveTo>
                    <a:pt x="1" y="0"/>
                  </a:moveTo>
                  <a:lnTo>
                    <a:pt x="1" y="138"/>
                  </a:lnTo>
                  <a:lnTo>
                    <a:pt x="9234" y="92"/>
                  </a:lnTo>
                  <a:lnTo>
                    <a:pt x="9234" y="46"/>
                  </a:lnTo>
                  <a:lnTo>
                    <a:pt x="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53"/>
            <p:cNvSpPr/>
            <p:nvPr/>
          </p:nvSpPr>
          <p:spPr>
            <a:xfrm>
              <a:off x="8135194" y="1119945"/>
              <a:ext cx="180640" cy="2700"/>
            </a:xfrm>
            <a:custGeom>
              <a:rect b="b" l="l" r="r" t="t"/>
              <a:pathLst>
                <a:path extrusionOk="0" fill="none" h="138" w="9234">
                  <a:moveTo>
                    <a:pt x="1" y="0"/>
                  </a:moveTo>
                  <a:lnTo>
                    <a:pt x="1" y="0"/>
                  </a:lnTo>
                  <a:lnTo>
                    <a:pt x="1" y="138"/>
                  </a:lnTo>
                  <a:lnTo>
                    <a:pt x="1" y="138"/>
                  </a:lnTo>
                  <a:lnTo>
                    <a:pt x="9234" y="92"/>
                  </a:lnTo>
                  <a:lnTo>
                    <a:pt x="9234" y="92"/>
                  </a:lnTo>
                  <a:lnTo>
                    <a:pt x="9234" y="46"/>
                  </a:lnTo>
                  <a:lnTo>
                    <a:pt x="9234" y="46"/>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53"/>
            <p:cNvSpPr/>
            <p:nvPr/>
          </p:nvSpPr>
          <p:spPr>
            <a:xfrm>
              <a:off x="8134294" y="1225074"/>
              <a:ext cx="181540" cy="2719"/>
            </a:xfrm>
            <a:custGeom>
              <a:rect b="b" l="l" r="r" t="t"/>
              <a:pathLst>
                <a:path extrusionOk="0" h="139" w="9280">
                  <a:moveTo>
                    <a:pt x="1" y="0"/>
                  </a:moveTo>
                  <a:lnTo>
                    <a:pt x="1" y="138"/>
                  </a:lnTo>
                  <a:lnTo>
                    <a:pt x="9280" y="92"/>
                  </a:lnTo>
                  <a:lnTo>
                    <a:pt x="9280" y="46"/>
                  </a:lnTo>
                  <a:lnTo>
                    <a:pt x="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53"/>
            <p:cNvSpPr/>
            <p:nvPr/>
          </p:nvSpPr>
          <p:spPr>
            <a:xfrm>
              <a:off x="8134294" y="1225074"/>
              <a:ext cx="181540" cy="2719"/>
            </a:xfrm>
            <a:custGeom>
              <a:rect b="b" l="l" r="r" t="t"/>
              <a:pathLst>
                <a:path extrusionOk="0" fill="none" h="139" w="9280">
                  <a:moveTo>
                    <a:pt x="1" y="0"/>
                  </a:moveTo>
                  <a:lnTo>
                    <a:pt x="1" y="0"/>
                  </a:lnTo>
                  <a:lnTo>
                    <a:pt x="1" y="138"/>
                  </a:lnTo>
                  <a:lnTo>
                    <a:pt x="1" y="138"/>
                  </a:lnTo>
                  <a:lnTo>
                    <a:pt x="9280" y="92"/>
                  </a:lnTo>
                  <a:lnTo>
                    <a:pt x="9280" y="92"/>
                  </a:lnTo>
                  <a:lnTo>
                    <a:pt x="9280" y="46"/>
                  </a:lnTo>
                  <a:lnTo>
                    <a:pt x="9280" y="46"/>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53"/>
            <p:cNvSpPr/>
            <p:nvPr/>
          </p:nvSpPr>
          <p:spPr>
            <a:xfrm>
              <a:off x="7392973" y="984259"/>
              <a:ext cx="372040" cy="342363"/>
            </a:xfrm>
            <a:custGeom>
              <a:rect b="b" l="l" r="r" t="t"/>
              <a:pathLst>
                <a:path extrusionOk="0" h="17501" w="19018">
                  <a:moveTo>
                    <a:pt x="14194" y="0"/>
                  </a:moveTo>
                  <a:lnTo>
                    <a:pt x="13873" y="46"/>
                  </a:lnTo>
                  <a:lnTo>
                    <a:pt x="13597" y="138"/>
                  </a:lnTo>
                  <a:lnTo>
                    <a:pt x="13367" y="276"/>
                  </a:lnTo>
                  <a:lnTo>
                    <a:pt x="13138" y="459"/>
                  </a:lnTo>
                  <a:lnTo>
                    <a:pt x="12908" y="689"/>
                  </a:lnTo>
                  <a:lnTo>
                    <a:pt x="12724" y="965"/>
                  </a:lnTo>
                  <a:lnTo>
                    <a:pt x="12357" y="1608"/>
                  </a:lnTo>
                  <a:lnTo>
                    <a:pt x="16675" y="1562"/>
                  </a:lnTo>
                  <a:lnTo>
                    <a:pt x="16261" y="1011"/>
                  </a:lnTo>
                  <a:lnTo>
                    <a:pt x="15986" y="735"/>
                  </a:lnTo>
                  <a:lnTo>
                    <a:pt x="15756" y="505"/>
                  </a:lnTo>
                  <a:lnTo>
                    <a:pt x="15434" y="322"/>
                  </a:lnTo>
                  <a:lnTo>
                    <a:pt x="15113" y="138"/>
                  </a:lnTo>
                  <a:lnTo>
                    <a:pt x="14699" y="46"/>
                  </a:lnTo>
                  <a:lnTo>
                    <a:pt x="14194" y="0"/>
                  </a:lnTo>
                  <a:close/>
                  <a:moveTo>
                    <a:pt x="4732" y="3032"/>
                  </a:moveTo>
                  <a:lnTo>
                    <a:pt x="4456" y="3124"/>
                  </a:lnTo>
                  <a:lnTo>
                    <a:pt x="4227" y="3261"/>
                  </a:lnTo>
                  <a:lnTo>
                    <a:pt x="3951" y="3399"/>
                  </a:lnTo>
                  <a:lnTo>
                    <a:pt x="3721" y="3629"/>
                  </a:lnTo>
                  <a:lnTo>
                    <a:pt x="3492" y="3858"/>
                  </a:lnTo>
                  <a:lnTo>
                    <a:pt x="3078" y="4410"/>
                  </a:lnTo>
                  <a:lnTo>
                    <a:pt x="2665" y="5007"/>
                  </a:lnTo>
                  <a:lnTo>
                    <a:pt x="2297" y="5696"/>
                  </a:lnTo>
                  <a:lnTo>
                    <a:pt x="1562" y="6982"/>
                  </a:lnTo>
                  <a:lnTo>
                    <a:pt x="9279" y="6982"/>
                  </a:lnTo>
                  <a:lnTo>
                    <a:pt x="8958" y="6844"/>
                  </a:lnTo>
                  <a:lnTo>
                    <a:pt x="8682" y="6660"/>
                  </a:lnTo>
                  <a:lnTo>
                    <a:pt x="8452" y="6431"/>
                  </a:lnTo>
                  <a:lnTo>
                    <a:pt x="8223" y="6155"/>
                  </a:lnTo>
                  <a:lnTo>
                    <a:pt x="7763" y="5558"/>
                  </a:lnTo>
                  <a:lnTo>
                    <a:pt x="7350" y="4823"/>
                  </a:lnTo>
                  <a:lnTo>
                    <a:pt x="6891" y="4180"/>
                  </a:lnTo>
                  <a:lnTo>
                    <a:pt x="6661" y="3858"/>
                  </a:lnTo>
                  <a:lnTo>
                    <a:pt x="6385" y="3583"/>
                  </a:lnTo>
                  <a:lnTo>
                    <a:pt x="6110" y="3353"/>
                  </a:lnTo>
                  <a:lnTo>
                    <a:pt x="5788" y="3169"/>
                  </a:lnTo>
                  <a:lnTo>
                    <a:pt x="5421" y="3078"/>
                  </a:lnTo>
                  <a:lnTo>
                    <a:pt x="5007" y="3032"/>
                  </a:lnTo>
                  <a:close/>
                  <a:moveTo>
                    <a:pt x="12311" y="1700"/>
                  </a:moveTo>
                  <a:lnTo>
                    <a:pt x="11989" y="2480"/>
                  </a:lnTo>
                  <a:lnTo>
                    <a:pt x="11714" y="3307"/>
                  </a:lnTo>
                  <a:lnTo>
                    <a:pt x="11162" y="4915"/>
                  </a:lnTo>
                  <a:lnTo>
                    <a:pt x="10887" y="5650"/>
                  </a:lnTo>
                  <a:lnTo>
                    <a:pt x="10611" y="6247"/>
                  </a:lnTo>
                  <a:lnTo>
                    <a:pt x="10428" y="6523"/>
                  </a:lnTo>
                  <a:lnTo>
                    <a:pt x="10244" y="6706"/>
                  </a:lnTo>
                  <a:lnTo>
                    <a:pt x="10060" y="6844"/>
                  </a:lnTo>
                  <a:lnTo>
                    <a:pt x="9876" y="6982"/>
                  </a:lnTo>
                  <a:lnTo>
                    <a:pt x="18971" y="6936"/>
                  </a:lnTo>
                  <a:lnTo>
                    <a:pt x="18925" y="2848"/>
                  </a:lnTo>
                  <a:lnTo>
                    <a:pt x="18558" y="2802"/>
                  </a:lnTo>
                  <a:lnTo>
                    <a:pt x="18190" y="2756"/>
                  </a:lnTo>
                  <a:lnTo>
                    <a:pt x="17869" y="2618"/>
                  </a:lnTo>
                  <a:lnTo>
                    <a:pt x="17593" y="2480"/>
                  </a:lnTo>
                  <a:lnTo>
                    <a:pt x="17364" y="2343"/>
                  </a:lnTo>
                  <a:lnTo>
                    <a:pt x="17134" y="2159"/>
                  </a:lnTo>
                  <a:lnTo>
                    <a:pt x="16766" y="1700"/>
                  </a:lnTo>
                  <a:close/>
                  <a:moveTo>
                    <a:pt x="1562" y="7028"/>
                  </a:moveTo>
                  <a:lnTo>
                    <a:pt x="1195" y="7625"/>
                  </a:lnTo>
                  <a:lnTo>
                    <a:pt x="827" y="8084"/>
                  </a:lnTo>
                  <a:lnTo>
                    <a:pt x="644" y="8222"/>
                  </a:lnTo>
                  <a:lnTo>
                    <a:pt x="414" y="8360"/>
                  </a:lnTo>
                  <a:lnTo>
                    <a:pt x="230" y="8452"/>
                  </a:lnTo>
                  <a:lnTo>
                    <a:pt x="1" y="8498"/>
                  </a:lnTo>
                  <a:lnTo>
                    <a:pt x="1" y="12356"/>
                  </a:lnTo>
                  <a:lnTo>
                    <a:pt x="9555" y="12356"/>
                  </a:lnTo>
                  <a:lnTo>
                    <a:pt x="9509" y="7074"/>
                  </a:lnTo>
                  <a:lnTo>
                    <a:pt x="1562" y="7028"/>
                  </a:lnTo>
                  <a:close/>
                  <a:moveTo>
                    <a:pt x="9693" y="7074"/>
                  </a:moveTo>
                  <a:lnTo>
                    <a:pt x="9693" y="12356"/>
                  </a:lnTo>
                  <a:lnTo>
                    <a:pt x="18971" y="12310"/>
                  </a:lnTo>
                  <a:lnTo>
                    <a:pt x="18971" y="7074"/>
                  </a:lnTo>
                  <a:close/>
                  <a:moveTo>
                    <a:pt x="1" y="12402"/>
                  </a:moveTo>
                  <a:lnTo>
                    <a:pt x="1" y="17501"/>
                  </a:lnTo>
                  <a:lnTo>
                    <a:pt x="9601" y="17501"/>
                  </a:lnTo>
                  <a:lnTo>
                    <a:pt x="9555" y="12448"/>
                  </a:lnTo>
                  <a:lnTo>
                    <a:pt x="1" y="12402"/>
                  </a:lnTo>
                  <a:close/>
                  <a:moveTo>
                    <a:pt x="9693" y="12448"/>
                  </a:moveTo>
                  <a:lnTo>
                    <a:pt x="9601" y="17501"/>
                  </a:lnTo>
                  <a:lnTo>
                    <a:pt x="19017" y="17501"/>
                  </a:lnTo>
                  <a:lnTo>
                    <a:pt x="18971" y="12448"/>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3"/>
            <p:cNvSpPr/>
            <p:nvPr/>
          </p:nvSpPr>
          <p:spPr>
            <a:xfrm>
              <a:off x="7580773" y="1227773"/>
              <a:ext cx="184240" cy="98849"/>
            </a:xfrm>
            <a:custGeom>
              <a:rect b="b" l="l" r="r" t="t"/>
              <a:pathLst>
                <a:path extrusionOk="0" fill="none" h="5053" w="9418">
                  <a:moveTo>
                    <a:pt x="93" y="0"/>
                  </a:moveTo>
                  <a:lnTo>
                    <a:pt x="93" y="0"/>
                  </a:lnTo>
                  <a:lnTo>
                    <a:pt x="1" y="5053"/>
                  </a:lnTo>
                  <a:lnTo>
                    <a:pt x="9417" y="5053"/>
                  </a:lnTo>
                  <a:lnTo>
                    <a:pt x="9417" y="5053"/>
                  </a:lnTo>
                  <a:lnTo>
                    <a:pt x="9371" y="0"/>
                  </a:lnTo>
                  <a:lnTo>
                    <a:pt x="9371" y="0"/>
                  </a:lnTo>
                  <a:lnTo>
                    <a:pt x="9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3"/>
            <p:cNvSpPr/>
            <p:nvPr/>
          </p:nvSpPr>
          <p:spPr>
            <a:xfrm>
              <a:off x="7392973" y="1226874"/>
              <a:ext cx="187820" cy="99749"/>
            </a:xfrm>
            <a:custGeom>
              <a:rect b="b" l="l" r="r" t="t"/>
              <a:pathLst>
                <a:path extrusionOk="0" fill="none" h="5099" w="9601">
                  <a:moveTo>
                    <a:pt x="1" y="0"/>
                  </a:moveTo>
                  <a:lnTo>
                    <a:pt x="1" y="5099"/>
                  </a:lnTo>
                  <a:lnTo>
                    <a:pt x="9601" y="5099"/>
                  </a:lnTo>
                  <a:lnTo>
                    <a:pt x="9601" y="5099"/>
                  </a:lnTo>
                  <a:lnTo>
                    <a:pt x="9555" y="46"/>
                  </a:lnTo>
                  <a:lnTo>
                    <a:pt x="9555" y="46"/>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53"/>
            <p:cNvSpPr/>
            <p:nvPr/>
          </p:nvSpPr>
          <p:spPr>
            <a:xfrm>
              <a:off x="7582573" y="1122625"/>
              <a:ext cx="181540" cy="103368"/>
            </a:xfrm>
            <a:custGeom>
              <a:rect b="b" l="l" r="r" t="t"/>
              <a:pathLst>
                <a:path extrusionOk="0" fill="none" h="5284" w="9280">
                  <a:moveTo>
                    <a:pt x="1" y="1"/>
                  </a:moveTo>
                  <a:lnTo>
                    <a:pt x="1" y="1"/>
                  </a:lnTo>
                  <a:lnTo>
                    <a:pt x="1" y="5283"/>
                  </a:lnTo>
                  <a:lnTo>
                    <a:pt x="1" y="5283"/>
                  </a:lnTo>
                  <a:lnTo>
                    <a:pt x="9279" y="5237"/>
                  </a:lnTo>
                  <a:lnTo>
                    <a:pt x="9279" y="5237"/>
                  </a:lnTo>
                  <a:lnTo>
                    <a:pt x="9279" y="1"/>
                  </a:lnTo>
                  <a:lnTo>
                    <a:pt x="9279"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3"/>
            <p:cNvSpPr/>
            <p:nvPr/>
          </p:nvSpPr>
          <p:spPr>
            <a:xfrm>
              <a:off x="7392973" y="1121725"/>
              <a:ext cx="186920" cy="104268"/>
            </a:xfrm>
            <a:custGeom>
              <a:rect b="b" l="l" r="r" t="t"/>
              <a:pathLst>
                <a:path extrusionOk="0" fill="none" h="5330" w="9555">
                  <a:moveTo>
                    <a:pt x="1562" y="1"/>
                  </a:moveTo>
                  <a:lnTo>
                    <a:pt x="1562" y="1"/>
                  </a:lnTo>
                  <a:lnTo>
                    <a:pt x="1195" y="598"/>
                  </a:lnTo>
                  <a:lnTo>
                    <a:pt x="827" y="1057"/>
                  </a:lnTo>
                  <a:lnTo>
                    <a:pt x="644" y="1195"/>
                  </a:lnTo>
                  <a:lnTo>
                    <a:pt x="414" y="1333"/>
                  </a:lnTo>
                  <a:lnTo>
                    <a:pt x="230" y="1425"/>
                  </a:lnTo>
                  <a:lnTo>
                    <a:pt x="1" y="1471"/>
                  </a:lnTo>
                  <a:lnTo>
                    <a:pt x="1" y="5329"/>
                  </a:lnTo>
                  <a:lnTo>
                    <a:pt x="1" y="5329"/>
                  </a:lnTo>
                  <a:lnTo>
                    <a:pt x="9555" y="5329"/>
                  </a:lnTo>
                  <a:lnTo>
                    <a:pt x="9555" y="5329"/>
                  </a:lnTo>
                  <a:lnTo>
                    <a:pt x="9509" y="47"/>
                  </a:lnTo>
                  <a:lnTo>
                    <a:pt x="9509" y="47"/>
                  </a:lnTo>
                  <a:lnTo>
                    <a:pt x="15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3"/>
            <p:cNvSpPr/>
            <p:nvPr/>
          </p:nvSpPr>
          <p:spPr>
            <a:xfrm>
              <a:off x="7423530" y="1043553"/>
              <a:ext cx="150983" cy="77291"/>
            </a:xfrm>
            <a:custGeom>
              <a:rect b="b" l="l" r="r" t="t"/>
              <a:pathLst>
                <a:path extrusionOk="0" fill="none" h="3951" w="7718">
                  <a:moveTo>
                    <a:pt x="3445" y="1"/>
                  </a:moveTo>
                  <a:lnTo>
                    <a:pt x="3445" y="1"/>
                  </a:lnTo>
                  <a:lnTo>
                    <a:pt x="3170" y="1"/>
                  </a:lnTo>
                  <a:lnTo>
                    <a:pt x="2894" y="93"/>
                  </a:lnTo>
                  <a:lnTo>
                    <a:pt x="2665" y="230"/>
                  </a:lnTo>
                  <a:lnTo>
                    <a:pt x="2389" y="368"/>
                  </a:lnTo>
                  <a:lnTo>
                    <a:pt x="2159" y="598"/>
                  </a:lnTo>
                  <a:lnTo>
                    <a:pt x="1930" y="827"/>
                  </a:lnTo>
                  <a:lnTo>
                    <a:pt x="1516" y="1379"/>
                  </a:lnTo>
                  <a:lnTo>
                    <a:pt x="1103" y="1976"/>
                  </a:lnTo>
                  <a:lnTo>
                    <a:pt x="735" y="2665"/>
                  </a:lnTo>
                  <a:lnTo>
                    <a:pt x="0" y="3951"/>
                  </a:lnTo>
                  <a:lnTo>
                    <a:pt x="0" y="3951"/>
                  </a:lnTo>
                  <a:lnTo>
                    <a:pt x="7717" y="3951"/>
                  </a:lnTo>
                  <a:lnTo>
                    <a:pt x="7717" y="3951"/>
                  </a:lnTo>
                  <a:lnTo>
                    <a:pt x="7396" y="3813"/>
                  </a:lnTo>
                  <a:lnTo>
                    <a:pt x="7120" y="3629"/>
                  </a:lnTo>
                  <a:lnTo>
                    <a:pt x="6890" y="3400"/>
                  </a:lnTo>
                  <a:lnTo>
                    <a:pt x="6661" y="3124"/>
                  </a:lnTo>
                  <a:lnTo>
                    <a:pt x="6201" y="2527"/>
                  </a:lnTo>
                  <a:lnTo>
                    <a:pt x="5788" y="1792"/>
                  </a:lnTo>
                  <a:lnTo>
                    <a:pt x="5329" y="1149"/>
                  </a:lnTo>
                  <a:lnTo>
                    <a:pt x="5099" y="827"/>
                  </a:lnTo>
                  <a:lnTo>
                    <a:pt x="4823" y="552"/>
                  </a:lnTo>
                  <a:lnTo>
                    <a:pt x="4548" y="322"/>
                  </a:lnTo>
                  <a:lnTo>
                    <a:pt x="4226" y="138"/>
                  </a:lnTo>
                  <a:lnTo>
                    <a:pt x="3859" y="47"/>
                  </a:lnTo>
                  <a:lnTo>
                    <a:pt x="34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3"/>
            <p:cNvSpPr/>
            <p:nvPr/>
          </p:nvSpPr>
          <p:spPr>
            <a:xfrm>
              <a:off x="7586172" y="1017496"/>
              <a:ext cx="177940" cy="103349"/>
            </a:xfrm>
            <a:custGeom>
              <a:rect b="b" l="l" r="r" t="t"/>
              <a:pathLst>
                <a:path extrusionOk="0" fill="none" h="5283" w="9096">
                  <a:moveTo>
                    <a:pt x="2435" y="1"/>
                  </a:moveTo>
                  <a:lnTo>
                    <a:pt x="2435" y="1"/>
                  </a:lnTo>
                  <a:lnTo>
                    <a:pt x="2113" y="781"/>
                  </a:lnTo>
                  <a:lnTo>
                    <a:pt x="1838" y="1608"/>
                  </a:lnTo>
                  <a:lnTo>
                    <a:pt x="1286" y="3216"/>
                  </a:lnTo>
                  <a:lnTo>
                    <a:pt x="1011" y="3951"/>
                  </a:lnTo>
                  <a:lnTo>
                    <a:pt x="735" y="4548"/>
                  </a:lnTo>
                  <a:lnTo>
                    <a:pt x="552" y="4824"/>
                  </a:lnTo>
                  <a:lnTo>
                    <a:pt x="368" y="5007"/>
                  </a:lnTo>
                  <a:lnTo>
                    <a:pt x="184" y="5145"/>
                  </a:lnTo>
                  <a:lnTo>
                    <a:pt x="0" y="5283"/>
                  </a:lnTo>
                  <a:lnTo>
                    <a:pt x="0" y="5283"/>
                  </a:lnTo>
                  <a:lnTo>
                    <a:pt x="9095" y="5237"/>
                  </a:lnTo>
                  <a:lnTo>
                    <a:pt x="9095" y="5237"/>
                  </a:lnTo>
                  <a:lnTo>
                    <a:pt x="9049" y="1149"/>
                  </a:lnTo>
                  <a:lnTo>
                    <a:pt x="9049" y="1149"/>
                  </a:lnTo>
                  <a:lnTo>
                    <a:pt x="8682" y="1103"/>
                  </a:lnTo>
                  <a:lnTo>
                    <a:pt x="8314" y="1057"/>
                  </a:lnTo>
                  <a:lnTo>
                    <a:pt x="7993" y="919"/>
                  </a:lnTo>
                  <a:lnTo>
                    <a:pt x="7717" y="781"/>
                  </a:lnTo>
                  <a:lnTo>
                    <a:pt x="7488" y="644"/>
                  </a:lnTo>
                  <a:lnTo>
                    <a:pt x="7258" y="460"/>
                  </a:lnTo>
                  <a:lnTo>
                    <a:pt x="6890" y="1"/>
                  </a:lnTo>
                  <a:lnTo>
                    <a:pt x="6890" y="1"/>
                  </a:lnTo>
                  <a:lnTo>
                    <a:pt x="24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53"/>
            <p:cNvSpPr/>
            <p:nvPr/>
          </p:nvSpPr>
          <p:spPr>
            <a:xfrm>
              <a:off x="7634687" y="984259"/>
              <a:ext cx="84490" cy="31457"/>
            </a:xfrm>
            <a:custGeom>
              <a:rect b="b" l="l" r="r" t="t"/>
              <a:pathLst>
                <a:path extrusionOk="0" fill="none" h="1608" w="4319">
                  <a:moveTo>
                    <a:pt x="1838" y="0"/>
                  </a:moveTo>
                  <a:lnTo>
                    <a:pt x="1838" y="0"/>
                  </a:lnTo>
                  <a:lnTo>
                    <a:pt x="1517" y="46"/>
                  </a:lnTo>
                  <a:lnTo>
                    <a:pt x="1241" y="138"/>
                  </a:lnTo>
                  <a:lnTo>
                    <a:pt x="1011" y="276"/>
                  </a:lnTo>
                  <a:lnTo>
                    <a:pt x="782" y="459"/>
                  </a:lnTo>
                  <a:lnTo>
                    <a:pt x="552" y="689"/>
                  </a:lnTo>
                  <a:lnTo>
                    <a:pt x="368" y="965"/>
                  </a:lnTo>
                  <a:lnTo>
                    <a:pt x="1" y="1608"/>
                  </a:lnTo>
                  <a:lnTo>
                    <a:pt x="1" y="1608"/>
                  </a:lnTo>
                  <a:lnTo>
                    <a:pt x="4319" y="1562"/>
                  </a:lnTo>
                  <a:lnTo>
                    <a:pt x="4319" y="1562"/>
                  </a:lnTo>
                  <a:lnTo>
                    <a:pt x="3905" y="1011"/>
                  </a:lnTo>
                  <a:lnTo>
                    <a:pt x="3630" y="735"/>
                  </a:lnTo>
                  <a:lnTo>
                    <a:pt x="3400" y="505"/>
                  </a:lnTo>
                  <a:lnTo>
                    <a:pt x="3078" y="322"/>
                  </a:lnTo>
                  <a:lnTo>
                    <a:pt x="2757" y="138"/>
                  </a:lnTo>
                  <a:lnTo>
                    <a:pt x="2343" y="46"/>
                  </a:lnTo>
                  <a:lnTo>
                    <a:pt x="18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53"/>
            <p:cNvSpPr/>
            <p:nvPr/>
          </p:nvSpPr>
          <p:spPr>
            <a:xfrm>
              <a:off x="7633787" y="1014796"/>
              <a:ext cx="87190" cy="2719"/>
            </a:xfrm>
            <a:custGeom>
              <a:rect b="b" l="l" r="r" t="t"/>
              <a:pathLst>
                <a:path extrusionOk="0" h="139" w="4457">
                  <a:moveTo>
                    <a:pt x="4365" y="1"/>
                  </a:moveTo>
                  <a:lnTo>
                    <a:pt x="47" y="47"/>
                  </a:lnTo>
                  <a:lnTo>
                    <a:pt x="1" y="139"/>
                  </a:lnTo>
                  <a:lnTo>
                    <a:pt x="4456" y="139"/>
                  </a:lnTo>
                  <a:lnTo>
                    <a:pt x="4365"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3"/>
            <p:cNvSpPr/>
            <p:nvPr/>
          </p:nvSpPr>
          <p:spPr>
            <a:xfrm>
              <a:off x="7633787" y="1014796"/>
              <a:ext cx="87190" cy="2719"/>
            </a:xfrm>
            <a:custGeom>
              <a:rect b="b" l="l" r="r" t="t"/>
              <a:pathLst>
                <a:path extrusionOk="0" fill="none" h="139" w="4457">
                  <a:moveTo>
                    <a:pt x="4365" y="1"/>
                  </a:moveTo>
                  <a:lnTo>
                    <a:pt x="4365" y="1"/>
                  </a:lnTo>
                  <a:lnTo>
                    <a:pt x="47" y="47"/>
                  </a:lnTo>
                  <a:lnTo>
                    <a:pt x="47" y="47"/>
                  </a:lnTo>
                  <a:lnTo>
                    <a:pt x="1" y="139"/>
                  </a:lnTo>
                  <a:lnTo>
                    <a:pt x="1" y="139"/>
                  </a:lnTo>
                  <a:lnTo>
                    <a:pt x="4456" y="139"/>
                  </a:lnTo>
                  <a:lnTo>
                    <a:pt x="4456" y="139"/>
                  </a:lnTo>
                  <a:lnTo>
                    <a:pt x="436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3"/>
            <p:cNvSpPr/>
            <p:nvPr/>
          </p:nvSpPr>
          <p:spPr>
            <a:xfrm>
              <a:off x="7423530" y="1119945"/>
              <a:ext cx="340583" cy="2700"/>
            </a:xfrm>
            <a:custGeom>
              <a:rect b="b" l="l" r="r" t="t"/>
              <a:pathLst>
                <a:path extrusionOk="0" h="138" w="17410">
                  <a:moveTo>
                    <a:pt x="0" y="46"/>
                  </a:moveTo>
                  <a:lnTo>
                    <a:pt x="0" y="92"/>
                  </a:lnTo>
                  <a:lnTo>
                    <a:pt x="7947" y="138"/>
                  </a:lnTo>
                  <a:lnTo>
                    <a:pt x="7947" y="92"/>
                  </a:lnTo>
                  <a:lnTo>
                    <a:pt x="7717" y="46"/>
                  </a:lnTo>
                  <a:close/>
                  <a:moveTo>
                    <a:pt x="17409" y="0"/>
                  </a:moveTo>
                  <a:lnTo>
                    <a:pt x="8314" y="46"/>
                  </a:lnTo>
                  <a:lnTo>
                    <a:pt x="8131" y="46"/>
                  </a:lnTo>
                  <a:lnTo>
                    <a:pt x="8131" y="138"/>
                  </a:lnTo>
                  <a:lnTo>
                    <a:pt x="17409" y="138"/>
                  </a:lnTo>
                  <a:lnTo>
                    <a:pt x="17409"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3"/>
            <p:cNvSpPr/>
            <p:nvPr/>
          </p:nvSpPr>
          <p:spPr>
            <a:xfrm>
              <a:off x="7423530" y="1120825"/>
              <a:ext cx="155463" cy="1819"/>
            </a:xfrm>
            <a:custGeom>
              <a:rect b="b" l="l" r="r" t="t"/>
              <a:pathLst>
                <a:path extrusionOk="0" fill="none" h="93" w="7947">
                  <a:moveTo>
                    <a:pt x="7717" y="1"/>
                  </a:moveTo>
                  <a:lnTo>
                    <a:pt x="7717" y="1"/>
                  </a:lnTo>
                  <a:lnTo>
                    <a:pt x="0" y="1"/>
                  </a:lnTo>
                  <a:lnTo>
                    <a:pt x="0" y="1"/>
                  </a:lnTo>
                  <a:lnTo>
                    <a:pt x="0" y="47"/>
                  </a:lnTo>
                  <a:lnTo>
                    <a:pt x="0" y="47"/>
                  </a:lnTo>
                  <a:lnTo>
                    <a:pt x="7947" y="93"/>
                  </a:lnTo>
                  <a:lnTo>
                    <a:pt x="7947" y="93"/>
                  </a:lnTo>
                  <a:lnTo>
                    <a:pt x="7947" y="47"/>
                  </a:lnTo>
                  <a:lnTo>
                    <a:pt x="7947" y="47"/>
                  </a:lnTo>
                  <a:lnTo>
                    <a:pt x="77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3"/>
            <p:cNvSpPr/>
            <p:nvPr/>
          </p:nvSpPr>
          <p:spPr>
            <a:xfrm>
              <a:off x="7582573" y="1119945"/>
              <a:ext cx="181540" cy="2700"/>
            </a:xfrm>
            <a:custGeom>
              <a:rect b="b" l="l" r="r" t="t"/>
              <a:pathLst>
                <a:path extrusionOk="0" fill="none" h="138" w="9280">
                  <a:moveTo>
                    <a:pt x="9279" y="0"/>
                  </a:moveTo>
                  <a:lnTo>
                    <a:pt x="9279" y="0"/>
                  </a:lnTo>
                  <a:lnTo>
                    <a:pt x="184" y="46"/>
                  </a:lnTo>
                  <a:lnTo>
                    <a:pt x="184" y="46"/>
                  </a:lnTo>
                  <a:lnTo>
                    <a:pt x="1" y="46"/>
                  </a:lnTo>
                  <a:lnTo>
                    <a:pt x="1" y="46"/>
                  </a:lnTo>
                  <a:lnTo>
                    <a:pt x="1" y="138"/>
                  </a:lnTo>
                  <a:lnTo>
                    <a:pt x="1" y="138"/>
                  </a:lnTo>
                  <a:lnTo>
                    <a:pt x="9279" y="138"/>
                  </a:lnTo>
                  <a:lnTo>
                    <a:pt x="9279" y="138"/>
                  </a:lnTo>
                  <a:lnTo>
                    <a:pt x="92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53"/>
            <p:cNvSpPr/>
            <p:nvPr/>
          </p:nvSpPr>
          <p:spPr>
            <a:xfrm>
              <a:off x="7392973" y="1225074"/>
              <a:ext cx="371140" cy="2719"/>
            </a:xfrm>
            <a:custGeom>
              <a:rect b="b" l="l" r="r" t="t"/>
              <a:pathLst>
                <a:path extrusionOk="0" h="139" w="18972">
                  <a:moveTo>
                    <a:pt x="1" y="46"/>
                  </a:moveTo>
                  <a:lnTo>
                    <a:pt x="1" y="92"/>
                  </a:lnTo>
                  <a:lnTo>
                    <a:pt x="9555" y="138"/>
                  </a:lnTo>
                  <a:lnTo>
                    <a:pt x="9555" y="46"/>
                  </a:lnTo>
                  <a:close/>
                  <a:moveTo>
                    <a:pt x="18971" y="0"/>
                  </a:moveTo>
                  <a:lnTo>
                    <a:pt x="9693" y="46"/>
                  </a:lnTo>
                  <a:lnTo>
                    <a:pt x="9693" y="138"/>
                  </a:lnTo>
                  <a:lnTo>
                    <a:pt x="18971" y="138"/>
                  </a:lnTo>
                  <a:lnTo>
                    <a:pt x="1897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53"/>
            <p:cNvSpPr/>
            <p:nvPr/>
          </p:nvSpPr>
          <p:spPr>
            <a:xfrm>
              <a:off x="7392973" y="1225974"/>
              <a:ext cx="186920" cy="1819"/>
            </a:xfrm>
            <a:custGeom>
              <a:rect b="b" l="l" r="r" t="t"/>
              <a:pathLst>
                <a:path extrusionOk="0" fill="none" h="93" w="9555">
                  <a:moveTo>
                    <a:pt x="9555" y="0"/>
                  </a:moveTo>
                  <a:lnTo>
                    <a:pt x="9555" y="0"/>
                  </a:lnTo>
                  <a:lnTo>
                    <a:pt x="1" y="0"/>
                  </a:lnTo>
                  <a:lnTo>
                    <a:pt x="1" y="46"/>
                  </a:lnTo>
                  <a:lnTo>
                    <a:pt x="1" y="46"/>
                  </a:lnTo>
                  <a:lnTo>
                    <a:pt x="9555" y="92"/>
                  </a:lnTo>
                  <a:lnTo>
                    <a:pt x="9555" y="92"/>
                  </a:lnTo>
                  <a:lnTo>
                    <a:pt x="95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53"/>
            <p:cNvSpPr/>
            <p:nvPr/>
          </p:nvSpPr>
          <p:spPr>
            <a:xfrm>
              <a:off x="7582573" y="1225074"/>
              <a:ext cx="181540" cy="2719"/>
            </a:xfrm>
            <a:custGeom>
              <a:rect b="b" l="l" r="r" t="t"/>
              <a:pathLst>
                <a:path extrusionOk="0" fill="none" h="139" w="9280">
                  <a:moveTo>
                    <a:pt x="9279" y="0"/>
                  </a:moveTo>
                  <a:lnTo>
                    <a:pt x="9279" y="0"/>
                  </a:lnTo>
                  <a:lnTo>
                    <a:pt x="1" y="46"/>
                  </a:lnTo>
                  <a:lnTo>
                    <a:pt x="1" y="46"/>
                  </a:lnTo>
                  <a:lnTo>
                    <a:pt x="1" y="138"/>
                  </a:lnTo>
                  <a:lnTo>
                    <a:pt x="1" y="138"/>
                  </a:lnTo>
                  <a:lnTo>
                    <a:pt x="9279" y="138"/>
                  </a:lnTo>
                  <a:lnTo>
                    <a:pt x="9279" y="138"/>
                  </a:lnTo>
                  <a:lnTo>
                    <a:pt x="92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3"/>
            <p:cNvSpPr/>
            <p:nvPr/>
          </p:nvSpPr>
          <p:spPr>
            <a:xfrm>
              <a:off x="7578973" y="1120825"/>
              <a:ext cx="3619" cy="205798"/>
            </a:xfrm>
            <a:custGeom>
              <a:rect b="b" l="l" r="r" t="t"/>
              <a:pathLst>
                <a:path extrusionOk="0" h="10520" w="185">
                  <a:moveTo>
                    <a:pt x="185" y="1"/>
                  </a:moveTo>
                  <a:lnTo>
                    <a:pt x="93" y="47"/>
                  </a:lnTo>
                  <a:lnTo>
                    <a:pt x="1" y="47"/>
                  </a:lnTo>
                  <a:lnTo>
                    <a:pt x="1" y="93"/>
                  </a:lnTo>
                  <a:lnTo>
                    <a:pt x="47" y="5375"/>
                  </a:lnTo>
                  <a:lnTo>
                    <a:pt x="47" y="5467"/>
                  </a:lnTo>
                  <a:lnTo>
                    <a:pt x="93" y="10520"/>
                  </a:lnTo>
                  <a:lnTo>
                    <a:pt x="185" y="5467"/>
                  </a:lnTo>
                  <a:lnTo>
                    <a:pt x="185" y="5375"/>
                  </a:lnTo>
                  <a:lnTo>
                    <a:pt x="185" y="93"/>
                  </a:lnTo>
                  <a:lnTo>
                    <a:pt x="185"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3"/>
            <p:cNvSpPr/>
            <p:nvPr/>
          </p:nvSpPr>
          <p:spPr>
            <a:xfrm>
              <a:off x="7578973" y="1120825"/>
              <a:ext cx="3619" cy="205798"/>
            </a:xfrm>
            <a:custGeom>
              <a:rect b="b" l="l" r="r" t="t"/>
              <a:pathLst>
                <a:path extrusionOk="0" fill="none" h="10520" w="185">
                  <a:moveTo>
                    <a:pt x="185" y="1"/>
                  </a:moveTo>
                  <a:lnTo>
                    <a:pt x="185" y="1"/>
                  </a:lnTo>
                  <a:lnTo>
                    <a:pt x="93" y="47"/>
                  </a:lnTo>
                  <a:lnTo>
                    <a:pt x="93" y="47"/>
                  </a:lnTo>
                  <a:lnTo>
                    <a:pt x="1" y="47"/>
                  </a:lnTo>
                  <a:lnTo>
                    <a:pt x="1" y="47"/>
                  </a:lnTo>
                  <a:lnTo>
                    <a:pt x="1" y="93"/>
                  </a:lnTo>
                  <a:lnTo>
                    <a:pt x="1" y="93"/>
                  </a:lnTo>
                  <a:lnTo>
                    <a:pt x="47" y="5375"/>
                  </a:lnTo>
                  <a:lnTo>
                    <a:pt x="47" y="5375"/>
                  </a:lnTo>
                  <a:lnTo>
                    <a:pt x="47" y="5467"/>
                  </a:lnTo>
                  <a:lnTo>
                    <a:pt x="47" y="5467"/>
                  </a:lnTo>
                  <a:lnTo>
                    <a:pt x="93" y="10520"/>
                  </a:lnTo>
                  <a:lnTo>
                    <a:pt x="93" y="10520"/>
                  </a:lnTo>
                  <a:lnTo>
                    <a:pt x="93" y="10520"/>
                  </a:lnTo>
                  <a:lnTo>
                    <a:pt x="185" y="5467"/>
                  </a:lnTo>
                  <a:lnTo>
                    <a:pt x="185" y="5467"/>
                  </a:lnTo>
                  <a:lnTo>
                    <a:pt x="185" y="5375"/>
                  </a:lnTo>
                  <a:lnTo>
                    <a:pt x="185" y="5375"/>
                  </a:lnTo>
                  <a:lnTo>
                    <a:pt x="185" y="93"/>
                  </a:lnTo>
                  <a:lnTo>
                    <a:pt x="185" y="93"/>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3"/>
            <p:cNvSpPr/>
            <p:nvPr/>
          </p:nvSpPr>
          <p:spPr>
            <a:xfrm>
              <a:off x="7949194" y="1032774"/>
              <a:ext cx="183340" cy="293848"/>
            </a:xfrm>
            <a:custGeom>
              <a:rect b="b" l="l" r="r" t="t"/>
              <a:pathLst>
                <a:path extrusionOk="0" h="15021" w="9372">
                  <a:moveTo>
                    <a:pt x="4548" y="0"/>
                  </a:moveTo>
                  <a:lnTo>
                    <a:pt x="4135" y="92"/>
                  </a:lnTo>
                  <a:lnTo>
                    <a:pt x="3813" y="230"/>
                  </a:lnTo>
                  <a:lnTo>
                    <a:pt x="3492" y="414"/>
                  </a:lnTo>
                  <a:lnTo>
                    <a:pt x="3170" y="644"/>
                  </a:lnTo>
                  <a:lnTo>
                    <a:pt x="2894" y="873"/>
                  </a:lnTo>
                  <a:lnTo>
                    <a:pt x="2343" y="1378"/>
                  </a:lnTo>
                  <a:lnTo>
                    <a:pt x="1838" y="1884"/>
                  </a:lnTo>
                  <a:lnTo>
                    <a:pt x="1287" y="2343"/>
                  </a:lnTo>
                  <a:lnTo>
                    <a:pt x="1011" y="2573"/>
                  </a:lnTo>
                  <a:lnTo>
                    <a:pt x="736" y="2711"/>
                  </a:lnTo>
                  <a:lnTo>
                    <a:pt x="414" y="2802"/>
                  </a:lnTo>
                  <a:lnTo>
                    <a:pt x="92" y="2848"/>
                  </a:lnTo>
                  <a:lnTo>
                    <a:pt x="92" y="4456"/>
                  </a:lnTo>
                  <a:lnTo>
                    <a:pt x="9325" y="4456"/>
                  </a:lnTo>
                  <a:lnTo>
                    <a:pt x="9325" y="1424"/>
                  </a:lnTo>
                  <a:lnTo>
                    <a:pt x="8958" y="1378"/>
                  </a:lnTo>
                  <a:lnTo>
                    <a:pt x="8636" y="1333"/>
                  </a:lnTo>
                  <a:lnTo>
                    <a:pt x="7993" y="1195"/>
                  </a:lnTo>
                  <a:lnTo>
                    <a:pt x="7442" y="965"/>
                  </a:lnTo>
                  <a:lnTo>
                    <a:pt x="6937" y="689"/>
                  </a:lnTo>
                  <a:lnTo>
                    <a:pt x="6477" y="414"/>
                  </a:lnTo>
                  <a:lnTo>
                    <a:pt x="5972" y="184"/>
                  </a:lnTo>
                  <a:lnTo>
                    <a:pt x="5467" y="46"/>
                  </a:lnTo>
                  <a:lnTo>
                    <a:pt x="5191" y="0"/>
                  </a:lnTo>
                  <a:close/>
                  <a:moveTo>
                    <a:pt x="92" y="4594"/>
                  </a:moveTo>
                  <a:lnTo>
                    <a:pt x="47" y="9830"/>
                  </a:lnTo>
                  <a:lnTo>
                    <a:pt x="9325" y="9830"/>
                  </a:lnTo>
                  <a:lnTo>
                    <a:pt x="9325" y="4594"/>
                  </a:lnTo>
                  <a:close/>
                  <a:moveTo>
                    <a:pt x="47" y="9968"/>
                  </a:moveTo>
                  <a:lnTo>
                    <a:pt x="1" y="15021"/>
                  </a:lnTo>
                  <a:lnTo>
                    <a:pt x="9371" y="15021"/>
                  </a:lnTo>
                  <a:lnTo>
                    <a:pt x="9325" y="9968"/>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3"/>
            <p:cNvSpPr/>
            <p:nvPr/>
          </p:nvSpPr>
          <p:spPr>
            <a:xfrm>
              <a:off x="7949194" y="1227773"/>
              <a:ext cx="183340" cy="98849"/>
            </a:xfrm>
            <a:custGeom>
              <a:rect b="b" l="l" r="r" t="t"/>
              <a:pathLst>
                <a:path extrusionOk="0" fill="none" h="5053" w="9372">
                  <a:moveTo>
                    <a:pt x="9325" y="0"/>
                  </a:moveTo>
                  <a:lnTo>
                    <a:pt x="9325" y="0"/>
                  </a:lnTo>
                  <a:lnTo>
                    <a:pt x="47" y="0"/>
                  </a:lnTo>
                  <a:lnTo>
                    <a:pt x="47" y="0"/>
                  </a:lnTo>
                  <a:lnTo>
                    <a:pt x="1" y="5053"/>
                  </a:lnTo>
                  <a:lnTo>
                    <a:pt x="9371" y="5053"/>
                  </a:lnTo>
                  <a:lnTo>
                    <a:pt x="9371" y="5053"/>
                  </a:lnTo>
                  <a:lnTo>
                    <a:pt x="93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3"/>
            <p:cNvSpPr/>
            <p:nvPr/>
          </p:nvSpPr>
          <p:spPr>
            <a:xfrm>
              <a:off x="7950094" y="1122625"/>
              <a:ext cx="181540" cy="102468"/>
            </a:xfrm>
            <a:custGeom>
              <a:rect b="b" l="l" r="r" t="t"/>
              <a:pathLst>
                <a:path extrusionOk="0" fill="none" h="5238" w="9280">
                  <a:moveTo>
                    <a:pt x="9279" y="1"/>
                  </a:moveTo>
                  <a:lnTo>
                    <a:pt x="9279" y="1"/>
                  </a:lnTo>
                  <a:lnTo>
                    <a:pt x="46" y="1"/>
                  </a:lnTo>
                  <a:lnTo>
                    <a:pt x="46" y="1"/>
                  </a:lnTo>
                  <a:lnTo>
                    <a:pt x="1" y="5237"/>
                  </a:lnTo>
                  <a:lnTo>
                    <a:pt x="1" y="5237"/>
                  </a:lnTo>
                  <a:lnTo>
                    <a:pt x="4180" y="5237"/>
                  </a:lnTo>
                  <a:lnTo>
                    <a:pt x="4180" y="5237"/>
                  </a:lnTo>
                  <a:lnTo>
                    <a:pt x="9279" y="5237"/>
                  </a:lnTo>
                  <a:lnTo>
                    <a:pt x="9279" y="5237"/>
                  </a:lnTo>
                  <a:lnTo>
                    <a:pt x="927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53"/>
            <p:cNvSpPr/>
            <p:nvPr/>
          </p:nvSpPr>
          <p:spPr>
            <a:xfrm>
              <a:off x="7950993" y="1032774"/>
              <a:ext cx="180640" cy="87190"/>
            </a:xfrm>
            <a:custGeom>
              <a:rect b="b" l="l" r="r" t="t"/>
              <a:pathLst>
                <a:path extrusionOk="0" fill="none" h="4457" w="9234">
                  <a:moveTo>
                    <a:pt x="4823" y="0"/>
                  </a:moveTo>
                  <a:lnTo>
                    <a:pt x="4823" y="0"/>
                  </a:lnTo>
                  <a:lnTo>
                    <a:pt x="4456" y="0"/>
                  </a:lnTo>
                  <a:lnTo>
                    <a:pt x="4043" y="92"/>
                  </a:lnTo>
                  <a:lnTo>
                    <a:pt x="3721" y="230"/>
                  </a:lnTo>
                  <a:lnTo>
                    <a:pt x="3400" y="414"/>
                  </a:lnTo>
                  <a:lnTo>
                    <a:pt x="3078" y="644"/>
                  </a:lnTo>
                  <a:lnTo>
                    <a:pt x="2802" y="873"/>
                  </a:lnTo>
                  <a:lnTo>
                    <a:pt x="2251" y="1378"/>
                  </a:lnTo>
                  <a:lnTo>
                    <a:pt x="1746" y="1884"/>
                  </a:lnTo>
                  <a:lnTo>
                    <a:pt x="1195" y="2343"/>
                  </a:lnTo>
                  <a:lnTo>
                    <a:pt x="919" y="2573"/>
                  </a:lnTo>
                  <a:lnTo>
                    <a:pt x="644" y="2711"/>
                  </a:lnTo>
                  <a:lnTo>
                    <a:pt x="322" y="2802"/>
                  </a:lnTo>
                  <a:lnTo>
                    <a:pt x="0" y="2848"/>
                  </a:lnTo>
                  <a:lnTo>
                    <a:pt x="0" y="2848"/>
                  </a:lnTo>
                  <a:lnTo>
                    <a:pt x="0" y="4456"/>
                  </a:lnTo>
                  <a:lnTo>
                    <a:pt x="0" y="4456"/>
                  </a:lnTo>
                  <a:lnTo>
                    <a:pt x="4134" y="4456"/>
                  </a:lnTo>
                  <a:lnTo>
                    <a:pt x="4134" y="4456"/>
                  </a:lnTo>
                  <a:lnTo>
                    <a:pt x="9233" y="4456"/>
                  </a:lnTo>
                  <a:lnTo>
                    <a:pt x="9233" y="4456"/>
                  </a:lnTo>
                  <a:lnTo>
                    <a:pt x="9233" y="1424"/>
                  </a:lnTo>
                  <a:lnTo>
                    <a:pt x="9233" y="1424"/>
                  </a:lnTo>
                  <a:lnTo>
                    <a:pt x="8866" y="1378"/>
                  </a:lnTo>
                  <a:lnTo>
                    <a:pt x="8544" y="1333"/>
                  </a:lnTo>
                  <a:lnTo>
                    <a:pt x="7901" y="1195"/>
                  </a:lnTo>
                  <a:lnTo>
                    <a:pt x="7350" y="965"/>
                  </a:lnTo>
                  <a:lnTo>
                    <a:pt x="6845" y="689"/>
                  </a:lnTo>
                  <a:lnTo>
                    <a:pt x="6385" y="414"/>
                  </a:lnTo>
                  <a:lnTo>
                    <a:pt x="5880" y="184"/>
                  </a:lnTo>
                  <a:lnTo>
                    <a:pt x="5375" y="46"/>
                  </a:lnTo>
                  <a:lnTo>
                    <a:pt x="5099" y="0"/>
                  </a:lnTo>
                  <a:lnTo>
                    <a:pt x="482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53"/>
            <p:cNvSpPr/>
            <p:nvPr/>
          </p:nvSpPr>
          <p:spPr>
            <a:xfrm>
              <a:off x="7950993" y="1119945"/>
              <a:ext cx="180640" cy="2700"/>
            </a:xfrm>
            <a:custGeom>
              <a:rect b="b" l="l" r="r" t="t"/>
              <a:pathLst>
                <a:path extrusionOk="0" h="138" w="9234">
                  <a:moveTo>
                    <a:pt x="0" y="0"/>
                  </a:moveTo>
                  <a:lnTo>
                    <a:pt x="0" y="138"/>
                  </a:lnTo>
                  <a:lnTo>
                    <a:pt x="9233" y="138"/>
                  </a:lnTo>
                  <a:lnTo>
                    <a:pt x="9233"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3"/>
            <p:cNvSpPr/>
            <p:nvPr/>
          </p:nvSpPr>
          <p:spPr>
            <a:xfrm>
              <a:off x="7950993" y="1119945"/>
              <a:ext cx="180640" cy="2700"/>
            </a:xfrm>
            <a:custGeom>
              <a:rect b="b" l="l" r="r" t="t"/>
              <a:pathLst>
                <a:path extrusionOk="0" fill="none" h="138" w="9234">
                  <a:moveTo>
                    <a:pt x="4134" y="0"/>
                  </a:moveTo>
                  <a:lnTo>
                    <a:pt x="4134" y="0"/>
                  </a:lnTo>
                  <a:lnTo>
                    <a:pt x="0" y="0"/>
                  </a:lnTo>
                  <a:lnTo>
                    <a:pt x="0" y="0"/>
                  </a:lnTo>
                  <a:lnTo>
                    <a:pt x="0" y="138"/>
                  </a:lnTo>
                  <a:lnTo>
                    <a:pt x="0" y="138"/>
                  </a:lnTo>
                  <a:lnTo>
                    <a:pt x="9233" y="138"/>
                  </a:lnTo>
                  <a:lnTo>
                    <a:pt x="9233" y="138"/>
                  </a:lnTo>
                  <a:lnTo>
                    <a:pt x="9233" y="0"/>
                  </a:lnTo>
                  <a:lnTo>
                    <a:pt x="9233" y="0"/>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3"/>
            <p:cNvSpPr/>
            <p:nvPr/>
          </p:nvSpPr>
          <p:spPr>
            <a:xfrm>
              <a:off x="7950094" y="1225074"/>
              <a:ext cx="181540" cy="2719"/>
            </a:xfrm>
            <a:custGeom>
              <a:rect b="b" l="l" r="r" t="t"/>
              <a:pathLst>
                <a:path extrusionOk="0" h="139" w="9280">
                  <a:moveTo>
                    <a:pt x="1" y="0"/>
                  </a:moveTo>
                  <a:lnTo>
                    <a:pt x="1" y="138"/>
                  </a:lnTo>
                  <a:lnTo>
                    <a:pt x="9279" y="138"/>
                  </a:lnTo>
                  <a:lnTo>
                    <a:pt x="9279"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3"/>
            <p:cNvSpPr/>
            <p:nvPr/>
          </p:nvSpPr>
          <p:spPr>
            <a:xfrm>
              <a:off x="7950094" y="1225074"/>
              <a:ext cx="181540" cy="2719"/>
            </a:xfrm>
            <a:custGeom>
              <a:rect b="b" l="l" r="r" t="t"/>
              <a:pathLst>
                <a:path extrusionOk="0" fill="none" h="139" w="9280">
                  <a:moveTo>
                    <a:pt x="4180" y="0"/>
                  </a:moveTo>
                  <a:lnTo>
                    <a:pt x="4180" y="0"/>
                  </a:lnTo>
                  <a:lnTo>
                    <a:pt x="1" y="0"/>
                  </a:lnTo>
                  <a:lnTo>
                    <a:pt x="1" y="0"/>
                  </a:lnTo>
                  <a:lnTo>
                    <a:pt x="1" y="138"/>
                  </a:lnTo>
                  <a:lnTo>
                    <a:pt x="1" y="138"/>
                  </a:lnTo>
                  <a:lnTo>
                    <a:pt x="9279" y="138"/>
                  </a:lnTo>
                  <a:lnTo>
                    <a:pt x="9279" y="138"/>
                  </a:lnTo>
                  <a:lnTo>
                    <a:pt x="9279" y="0"/>
                  </a:lnTo>
                  <a:lnTo>
                    <a:pt x="9279" y="0"/>
                  </a:lnTo>
                  <a:lnTo>
                    <a:pt x="41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3"/>
            <p:cNvSpPr/>
            <p:nvPr/>
          </p:nvSpPr>
          <p:spPr>
            <a:xfrm>
              <a:off x="7763193" y="1039954"/>
              <a:ext cx="4499" cy="286669"/>
            </a:xfrm>
            <a:custGeom>
              <a:rect b="b" l="l" r="r" t="t"/>
              <a:pathLst>
                <a:path extrusionOk="0" h="14654" w="230">
                  <a:moveTo>
                    <a:pt x="0" y="1"/>
                  </a:moveTo>
                  <a:lnTo>
                    <a:pt x="46" y="4089"/>
                  </a:lnTo>
                  <a:lnTo>
                    <a:pt x="46" y="4227"/>
                  </a:lnTo>
                  <a:lnTo>
                    <a:pt x="46" y="9463"/>
                  </a:lnTo>
                  <a:lnTo>
                    <a:pt x="46" y="9601"/>
                  </a:lnTo>
                  <a:lnTo>
                    <a:pt x="92" y="14654"/>
                  </a:lnTo>
                  <a:lnTo>
                    <a:pt x="184" y="9601"/>
                  </a:lnTo>
                  <a:lnTo>
                    <a:pt x="184" y="9463"/>
                  </a:lnTo>
                  <a:lnTo>
                    <a:pt x="230" y="4227"/>
                  </a:lnTo>
                  <a:lnTo>
                    <a:pt x="230" y="4089"/>
                  </a:lnTo>
                  <a:lnTo>
                    <a:pt x="184"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53"/>
            <p:cNvSpPr/>
            <p:nvPr/>
          </p:nvSpPr>
          <p:spPr>
            <a:xfrm>
              <a:off x="7763193" y="1039954"/>
              <a:ext cx="4499" cy="286669"/>
            </a:xfrm>
            <a:custGeom>
              <a:rect b="b" l="l" r="r" t="t"/>
              <a:pathLst>
                <a:path extrusionOk="0" fill="none" h="14654" w="230">
                  <a:moveTo>
                    <a:pt x="184" y="1"/>
                  </a:moveTo>
                  <a:lnTo>
                    <a:pt x="184" y="1"/>
                  </a:lnTo>
                  <a:lnTo>
                    <a:pt x="92" y="1"/>
                  </a:lnTo>
                  <a:lnTo>
                    <a:pt x="92" y="1"/>
                  </a:lnTo>
                  <a:lnTo>
                    <a:pt x="0" y="1"/>
                  </a:lnTo>
                  <a:lnTo>
                    <a:pt x="0" y="1"/>
                  </a:lnTo>
                  <a:lnTo>
                    <a:pt x="46" y="4089"/>
                  </a:lnTo>
                  <a:lnTo>
                    <a:pt x="46" y="4089"/>
                  </a:lnTo>
                  <a:lnTo>
                    <a:pt x="46" y="4227"/>
                  </a:lnTo>
                  <a:lnTo>
                    <a:pt x="46" y="4227"/>
                  </a:lnTo>
                  <a:lnTo>
                    <a:pt x="46" y="9463"/>
                  </a:lnTo>
                  <a:lnTo>
                    <a:pt x="46" y="9463"/>
                  </a:lnTo>
                  <a:lnTo>
                    <a:pt x="46" y="9601"/>
                  </a:lnTo>
                  <a:lnTo>
                    <a:pt x="46" y="9601"/>
                  </a:lnTo>
                  <a:lnTo>
                    <a:pt x="92" y="14654"/>
                  </a:lnTo>
                  <a:lnTo>
                    <a:pt x="92" y="14654"/>
                  </a:lnTo>
                  <a:lnTo>
                    <a:pt x="92" y="14654"/>
                  </a:lnTo>
                  <a:lnTo>
                    <a:pt x="184" y="9601"/>
                  </a:lnTo>
                  <a:lnTo>
                    <a:pt x="184" y="9601"/>
                  </a:lnTo>
                  <a:lnTo>
                    <a:pt x="184" y="9463"/>
                  </a:lnTo>
                  <a:lnTo>
                    <a:pt x="184" y="9463"/>
                  </a:lnTo>
                  <a:lnTo>
                    <a:pt x="230" y="4227"/>
                  </a:lnTo>
                  <a:lnTo>
                    <a:pt x="230" y="4227"/>
                  </a:lnTo>
                  <a:lnTo>
                    <a:pt x="230" y="4089"/>
                  </a:lnTo>
                  <a:lnTo>
                    <a:pt x="230" y="4089"/>
                  </a:lnTo>
                  <a:lnTo>
                    <a:pt x="1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53"/>
            <p:cNvSpPr/>
            <p:nvPr/>
          </p:nvSpPr>
          <p:spPr>
            <a:xfrm>
              <a:off x="7947394" y="1088488"/>
              <a:ext cx="3619" cy="238134"/>
            </a:xfrm>
            <a:custGeom>
              <a:rect b="b" l="l" r="r" t="t"/>
              <a:pathLst>
                <a:path extrusionOk="0" h="12173" w="185">
                  <a:moveTo>
                    <a:pt x="1" y="0"/>
                  </a:moveTo>
                  <a:lnTo>
                    <a:pt x="1" y="1608"/>
                  </a:lnTo>
                  <a:lnTo>
                    <a:pt x="1" y="1746"/>
                  </a:lnTo>
                  <a:lnTo>
                    <a:pt x="1" y="6982"/>
                  </a:lnTo>
                  <a:lnTo>
                    <a:pt x="1" y="7120"/>
                  </a:lnTo>
                  <a:lnTo>
                    <a:pt x="93" y="12173"/>
                  </a:lnTo>
                  <a:lnTo>
                    <a:pt x="139" y="7120"/>
                  </a:lnTo>
                  <a:lnTo>
                    <a:pt x="139" y="6982"/>
                  </a:lnTo>
                  <a:lnTo>
                    <a:pt x="184" y="1746"/>
                  </a:lnTo>
                  <a:lnTo>
                    <a:pt x="184" y="1608"/>
                  </a:lnTo>
                  <a:lnTo>
                    <a:pt x="184"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3"/>
            <p:cNvSpPr/>
            <p:nvPr/>
          </p:nvSpPr>
          <p:spPr>
            <a:xfrm>
              <a:off x="7947394" y="1088488"/>
              <a:ext cx="3619" cy="238134"/>
            </a:xfrm>
            <a:custGeom>
              <a:rect b="b" l="l" r="r" t="t"/>
              <a:pathLst>
                <a:path extrusionOk="0" fill="none" h="12173" w="185">
                  <a:moveTo>
                    <a:pt x="184" y="0"/>
                  </a:moveTo>
                  <a:lnTo>
                    <a:pt x="184" y="0"/>
                  </a:lnTo>
                  <a:lnTo>
                    <a:pt x="93" y="0"/>
                  </a:lnTo>
                  <a:lnTo>
                    <a:pt x="93" y="0"/>
                  </a:lnTo>
                  <a:lnTo>
                    <a:pt x="1" y="0"/>
                  </a:lnTo>
                  <a:lnTo>
                    <a:pt x="1" y="0"/>
                  </a:lnTo>
                  <a:lnTo>
                    <a:pt x="1" y="1608"/>
                  </a:lnTo>
                  <a:lnTo>
                    <a:pt x="1" y="1608"/>
                  </a:lnTo>
                  <a:lnTo>
                    <a:pt x="1" y="1746"/>
                  </a:lnTo>
                  <a:lnTo>
                    <a:pt x="1" y="1746"/>
                  </a:lnTo>
                  <a:lnTo>
                    <a:pt x="1" y="6982"/>
                  </a:lnTo>
                  <a:lnTo>
                    <a:pt x="1" y="6982"/>
                  </a:lnTo>
                  <a:lnTo>
                    <a:pt x="1" y="7120"/>
                  </a:lnTo>
                  <a:lnTo>
                    <a:pt x="1" y="7120"/>
                  </a:lnTo>
                  <a:lnTo>
                    <a:pt x="93" y="12173"/>
                  </a:lnTo>
                  <a:lnTo>
                    <a:pt x="93" y="12173"/>
                  </a:lnTo>
                  <a:lnTo>
                    <a:pt x="93" y="12173"/>
                  </a:lnTo>
                  <a:lnTo>
                    <a:pt x="139" y="7120"/>
                  </a:lnTo>
                  <a:lnTo>
                    <a:pt x="139" y="7120"/>
                  </a:lnTo>
                  <a:lnTo>
                    <a:pt x="139" y="6982"/>
                  </a:lnTo>
                  <a:lnTo>
                    <a:pt x="139" y="6982"/>
                  </a:lnTo>
                  <a:lnTo>
                    <a:pt x="184" y="1746"/>
                  </a:lnTo>
                  <a:lnTo>
                    <a:pt x="184" y="1746"/>
                  </a:lnTo>
                  <a:lnTo>
                    <a:pt x="184" y="1608"/>
                  </a:lnTo>
                  <a:lnTo>
                    <a:pt x="184" y="1608"/>
                  </a:lnTo>
                  <a:lnTo>
                    <a:pt x="1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53"/>
            <p:cNvSpPr/>
            <p:nvPr/>
          </p:nvSpPr>
          <p:spPr>
            <a:xfrm>
              <a:off x="8131614" y="1060631"/>
              <a:ext cx="3599" cy="265991"/>
            </a:xfrm>
            <a:custGeom>
              <a:rect b="b" l="l" r="r" t="t"/>
              <a:pathLst>
                <a:path extrusionOk="0" h="13597" w="184">
                  <a:moveTo>
                    <a:pt x="0" y="0"/>
                  </a:moveTo>
                  <a:lnTo>
                    <a:pt x="0" y="3032"/>
                  </a:lnTo>
                  <a:lnTo>
                    <a:pt x="0" y="3170"/>
                  </a:lnTo>
                  <a:lnTo>
                    <a:pt x="0" y="8406"/>
                  </a:lnTo>
                  <a:lnTo>
                    <a:pt x="0" y="8544"/>
                  </a:lnTo>
                  <a:lnTo>
                    <a:pt x="46" y="13597"/>
                  </a:lnTo>
                  <a:lnTo>
                    <a:pt x="138" y="8544"/>
                  </a:lnTo>
                  <a:lnTo>
                    <a:pt x="138" y="8406"/>
                  </a:lnTo>
                  <a:lnTo>
                    <a:pt x="184" y="3170"/>
                  </a:lnTo>
                  <a:lnTo>
                    <a:pt x="184" y="3032"/>
                  </a:lnTo>
                  <a:lnTo>
                    <a:pt x="184"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53"/>
            <p:cNvSpPr/>
            <p:nvPr/>
          </p:nvSpPr>
          <p:spPr>
            <a:xfrm>
              <a:off x="8131614" y="1060631"/>
              <a:ext cx="3599" cy="265991"/>
            </a:xfrm>
            <a:custGeom>
              <a:rect b="b" l="l" r="r" t="t"/>
              <a:pathLst>
                <a:path extrusionOk="0" fill="none" h="13597" w="184">
                  <a:moveTo>
                    <a:pt x="184" y="0"/>
                  </a:moveTo>
                  <a:lnTo>
                    <a:pt x="184" y="0"/>
                  </a:lnTo>
                  <a:lnTo>
                    <a:pt x="0" y="0"/>
                  </a:lnTo>
                  <a:lnTo>
                    <a:pt x="0" y="0"/>
                  </a:lnTo>
                  <a:lnTo>
                    <a:pt x="0" y="0"/>
                  </a:lnTo>
                  <a:lnTo>
                    <a:pt x="0" y="0"/>
                  </a:lnTo>
                  <a:lnTo>
                    <a:pt x="0" y="3032"/>
                  </a:lnTo>
                  <a:lnTo>
                    <a:pt x="0" y="3032"/>
                  </a:lnTo>
                  <a:lnTo>
                    <a:pt x="0" y="3170"/>
                  </a:lnTo>
                  <a:lnTo>
                    <a:pt x="0" y="3170"/>
                  </a:lnTo>
                  <a:lnTo>
                    <a:pt x="0" y="8406"/>
                  </a:lnTo>
                  <a:lnTo>
                    <a:pt x="0" y="8406"/>
                  </a:lnTo>
                  <a:lnTo>
                    <a:pt x="0" y="8544"/>
                  </a:lnTo>
                  <a:lnTo>
                    <a:pt x="0" y="8544"/>
                  </a:lnTo>
                  <a:lnTo>
                    <a:pt x="46" y="13597"/>
                  </a:lnTo>
                  <a:lnTo>
                    <a:pt x="46" y="13597"/>
                  </a:lnTo>
                  <a:lnTo>
                    <a:pt x="46" y="13597"/>
                  </a:lnTo>
                  <a:lnTo>
                    <a:pt x="138" y="8544"/>
                  </a:lnTo>
                  <a:lnTo>
                    <a:pt x="138" y="8544"/>
                  </a:lnTo>
                  <a:lnTo>
                    <a:pt x="138" y="8406"/>
                  </a:lnTo>
                  <a:lnTo>
                    <a:pt x="138" y="8406"/>
                  </a:lnTo>
                  <a:lnTo>
                    <a:pt x="184" y="3170"/>
                  </a:lnTo>
                  <a:lnTo>
                    <a:pt x="184" y="3170"/>
                  </a:lnTo>
                  <a:lnTo>
                    <a:pt x="184" y="3032"/>
                  </a:lnTo>
                  <a:lnTo>
                    <a:pt x="184" y="3032"/>
                  </a:lnTo>
                  <a:lnTo>
                    <a:pt x="1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53"/>
            <p:cNvSpPr/>
            <p:nvPr/>
          </p:nvSpPr>
          <p:spPr>
            <a:xfrm>
              <a:off x="8314915" y="1015696"/>
              <a:ext cx="4519" cy="310926"/>
            </a:xfrm>
            <a:custGeom>
              <a:rect b="b" l="l" r="r" t="t"/>
              <a:pathLst>
                <a:path extrusionOk="0" h="15894" w="231">
                  <a:moveTo>
                    <a:pt x="184" y="1"/>
                  </a:moveTo>
                  <a:lnTo>
                    <a:pt x="92" y="47"/>
                  </a:lnTo>
                  <a:lnTo>
                    <a:pt x="1" y="47"/>
                  </a:lnTo>
                  <a:lnTo>
                    <a:pt x="1" y="873"/>
                  </a:lnTo>
                  <a:lnTo>
                    <a:pt x="47" y="5375"/>
                  </a:lnTo>
                  <a:lnTo>
                    <a:pt x="47" y="5421"/>
                  </a:lnTo>
                  <a:lnTo>
                    <a:pt x="47" y="10749"/>
                  </a:lnTo>
                  <a:lnTo>
                    <a:pt x="47" y="10795"/>
                  </a:lnTo>
                  <a:lnTo>
                    <a:pt x="92" y="15894"/>
                  </a:lnTo>
                  <a:lnTo>
                    <a:pt x="184" y="10795"/>
                  </a:lnTo>
                  <a:lnTo>
                    <a:pt x="184" y="10749"/>
                  </a:lnTo>
                  <a:lnTo>
                    <a:pt x="230" y="5421"/>
                  </a:lnTo>
                  <a:lnTo>
                    <a:pt x="230" y="5375"/>
                  </a:lnTo>
                  <a:lnTo>
                    <a:pt x="184" y="873"/>
                  </a:lnTo>
                  <a:lnTo>
                    <a:pt x="184" y="47"/>
                  </a:lnTo>
                  <a:lnTo>
                    <a:pt x="184"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3"/>
            <p:cNvSpPr/>
            <p:nvPr/>
          </p:nvSpPr>
          <p:spPr>
            <a:xfrm>
              <a:off x="8314915" y="1015696"/>
              <a:ext cx="4519" cy="310926"/>
            </a:xfrm>
            <a:custGeom>
              <a:rect b="b" l="l" r="r" t="t"/>
              <a:pathLst>
                <a:path extrusionOk="0" fill="none" h="15894" w="231">
                  <a:moveTo>
                    <a:pt x="184" y="1"/>
                  </a:moveTo>
                  <a:lnTo>
                    <a:pt x="184" y="1"/>
                  </a:lnTo>
                  <a:lnTo>
                    <a:pt x="92" y="47"/>
                  </a:lnTo>
                  <a:lnTo>
                    <a:pt x="92" y="47"/>
                  </a:lnTo>
                  <a:lnTo>
                    <a:pt x="1" y="47"/>
                  </a:lnTo>
                  <a:lnTo>
                    <a:pt x="1" y="47"/>
                  </a:lnTo>
                  <a:lnTo>
                    <a:pt x="1" y="47"/>
                  </a:lnTo>
                  <a:lnTo>
                    <a:pt x="1" y="47"/>
                  </a:lnTo>
                  <a:lnTo>
                    <a:pt x="1" y="873"/>
                  </a:lnTo>
                  <a:lnTo>
                    <a:pt x="1" y="873"/>
                  </a:lnTo>
                  <a:lnTo>
                    <a:pt x="47" y="5375"/>
                  </a:lnTo>
                  <a:lnTo>
                    <a:pt x="47" y="5375"/>
                  </a:lnTo>
                  <a:lnTo>
                    <a:pt x="47" y="5421"/>
                  </a:lnTo>
                  <a:lnTo>
                    <a:pt x="47" y="5421"/>
                  </a:lnTo>
                  <a:lnTo>
                    <a:pt x="47" y="10749"/>
                  </a:lnTo>
                  <a:lnTo>
                    <a:pt x="47" y="10749"/>
                  </a:lnTo>
                  <a:lnTo>
                    <a:pt x="47" y="10795"/>
                  </a:lnTo>
                  <a:lnTo>
                    <a:pt x="47" y="10795"/>
                  </a:lnTo>
                  <a:lnTo>
                    <a:pt x="92" y="15894"/>
                  </a:lnTo>
                  <a:lnTo>
                    <a:pt x="92" y="15894"/>
                  </a:lnTo>
                  <a:lnTo>
                    <a:pt x="92" y="15894"/>
                  </a:lnTo>
                  <a:lnTo>
                    <a:pt x="184" y="10795"/>
                  </a:lnTo>
                  <a:lnTo>
                    <a:pt x="184" y="10795"/>
                  </a:lnTo>
                  <a:lnTo>
                    <a:pt x="184" y="10749"/>
                  </a:lnTo>
                  <a:lnTo>
                    <a:pt x="184" y="10749"/>
                  </a:lnTo>
                  <a:lnTo>
                    <a:pt x="230" y="5421"/>
                  </a:lnTo>
                  <a:lnTo>
                    <a:pt x="230" y="5421"/>
                  </a:lnTo>
                  <a:lnTo>
                    <a:pt x="230" y="5375"/>
                  </a:lnTo>
                  <a:lnTo>
                    <a:pt x="230" y="5375"/>
                  </a:lnTo>
                  <a:lnTo>
                    <a:pt x="184" y="873"/>
                  </a:lnTo>
                  <a:lnTo>
                    <a:pt x="184" y="873"/>
                  </a:lnTo>
                  <a:lnTo>
                    <a:pt x="184" y="47"/>
                  </a:lnTo>
                  <a:lnTo>
                    <a:pt x="184" y="47"/>
                  </a:lnTo>
                  <a:lnTo>
                    <a:pt x="1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53"/>
            <p:cNvSpPr/>
            <p:nvPr/>
          </p:nvSpPr>
          <p:spPr>
            <a:xfrm>
              <a:off x="7392973" y="906068"/>
              <a:ext cx="1036989" cy="248933"/>
            </a:xfrm>
            <a:custGeom>
              <a:rect b="b" l="l" r="r" t="t"/>
              <a:pathLst>
                <a:path extrusionOk="0" h="12725" w="53009">
                  <a:moveTo>
                    <a:pt x="23335" y="1"/>
                  </a:moveTo>
                  <a:lnTo>
                    <a:pt x="23059" y="93"/>
                  </a:lnTo>
                  <a:lnTo>
                    <a:pt x="22784" y="185"/>
                  </a:lnTo>
                  <a:lnTo>
                    <a:pt x="22554" y="322"/>
                  </a:lnTo>
                  <a:lnTo>
                    <a:pt x="22324" y="460"/>
                  </a:lnTo>
                  <a:lnTo>
                    <a:pt x="22141" y="644"/>
                  </a:lnTo>
                  <a:lnTo>
                    <a:pt x="21957" y="874"/>
                  </a:lnTo>
                  <a:lnTo>
                    <a:pt x="21773" y="1103"/>
                  </a:lnTo>
                  <a:lnTo>
                    <a:pt x="21498" y="1654"/>
                  </a:lnTo>
                  <a:lnTo>
                    <a:pt x="21268" y="2252"/>
                  </a:lnTo>
                  <a:lnTo>
                    <a:pt x="20900" y="3538"/>
                  </a:lnTo>
                  <a:lnTo>
                    <a:pt x="20579" y="4640"/>
                  </a:lnTo>
                  <a:lnTo>
                    <a:pt x="20395" y="5191"/>
                  </a:lnTo>
                  <a:lnTo>
                    <a:pt x="20211" y="5651"/>
                  </a:lnTo>
                  <a:lnTo>
                    <a:pt x="19982" y="6018"/>
                  </a:lnTo>
                  <a:lnTo>
                    <a:pt x="19706" y="6340"/>
                  </a:lnTo>
                  <a:lnTo>
                    <a:pt x="19522" y="6432"/>
                  </a:lnTo>
                  <a:lnTo>
                    <a:pt x="19385" y="6523"/>
                  </a:lnTo>
                  <a:lnTo>
                    <a:pt x="19201" y="6569"/>
                  </a:lnTo>
                  <a:lnTo>
                    <a:pt x="18604" y="6569"/>
                  </a:lnTo>
                  <a:lnTo>
                    <a:pt x="18236" y="6477"/>
                  </a:lnTo>
                  <a:lnTo>
                    <a:pt x="17961" y="6386"/>
                  </a:lnTo>
                  <a:lnTo>
                    <a:pt x="17685" y="6202"/>
                  </a:lnTo>
                  <a:lnTo>
                    <a:pt x="17455" y="6018"/>
                  </a:lnTo>
                  <a:lnTo>
                    <a:pt x="17272" y="5788"/>
                  </a:lnTo>
                  <a:lnTo>
                    <a:pt x="16858" y="5283"/>
                  </a:lnTo>
                  <a:lnTo>
                    <a:pt x="16445" y="4732"/>
                  </a:lnTo>
                  <a:lnTo>
                    <a:pt x="16169" y="4502"/>
                  </a:lnTo>
                  <a:lnTo>
                    <a:pt x="15894" y="4227"/>
                  </a:lnTo>
                  <a:lnTo>
                    <a:pt x="15572" y="4043"/>
                  </a:lnTo>
                  <a:lnTo>
                    <a:pt x="15159" y="3905"/>
                  </a:lnTo>
                  <a:lnTo>
                    <a:pt x="14699" y="3767"/>
                  </a:lnTo>
                  <a:lnTo>
                    <a:pt x="13873" y="3767"/>
                  </a:lnTo>
                  <a:lnTo>
                    <a:pt x="13597" y="3859"/>
                  </a:lnTo>
                  <a:lnTo>
                    <a:pt x="13321" y="3951"/>
                  </a:lnTo>
                  <a:lnTo>
                    <a:pt x="13092" y="4089"/>
                  </a:lnTo>
                  <a:lnTo>
                    <a:pt x="12862" y="4273"/>
                  </a:lnTo>
                  <a:lnTo>
                    <a:pt x="12632" y="4502"/>
                  </a:lnTo>
                  <a:lnTo>
                    <a:pt x="12449" y="4778"/>
                  </a:lnTo>
                  <a:lnTo>
                    <a:pt x="12265" y="5054"/>
                  </a:lnTo>
                  <a:lnTo>
                    <a:pt x="11943" y="5651"/>
                  </a:lnTo>
                  <a:lnTo>
                    <a:pt x="11668" y="6340"/>
                  </a:lnTo>
                  <a:lnTo>
                    <a:pt x="11162" y="7855"/>
                  </a:lnTo>
                  <a:lnTo>
                    <a:pt x="10841" y="8820"/>
                  </a:lnTo>
                  <a:lnTo>
                    <a:pt x="10473" y="9739"/>
                  </a:lnTo>
                  <a:lnTo>
                    <a:pt x="10244" y="10152"/>
                  </a:lnTo>
                  <a:lnTo>
                    <a:pt x="10060" y="10474"/>
                  </a:lnTo>
                  <a:lnTo>
                    <a:pt x="9830" y="10657"/>
                  </a:lnTo>
                  <a:lnTo>
                    <a:pt x="9739" y="10703"/>
                  </a:lnTo>
                  <a:lnTo>
                    <a:pt x="9601" y="10749"/>
                  </a:lnTo>
                  <a:lnTo>
                    <a:pt x="9371" y="10703"/>
                  </a:lnTo>
                  <a:lnTo>
                    <a:pt x="9141" y="10612"/>
                  </a:lnTo>
                  <a:lnTo>
                    <a:pt x="8912" y="10428"/>
                  </a:lnTo>
                  <a:lnTo>
                    <a:pt x="8682" y="10198"/>
                  </a:lnTo>
                  <a:lnTo>
                    <a:pt x="8269" y="9647"/>
                  </a:lnTo>
                  <a:lnTo>
                    <a:pt x="7855" y="9050"/>
                  </a:lnTo>
                  <a:lnTo>
                    <a:pt x="7350" y="8223"/>
                  </a:lnTo>
                  <a:lnTo>
                    <a:pt x="7074" y="7855"/>
                  </a:lnTo>
                  <a:lnTo>
                    <a:pt x="6799" y="7488"/>
                  </a:lnTo>
                  <a:lnTo>
                    <a:pt x="6431" y="7212"/>
                  </a:lnTo>
                  <a:lnTo>
                    <a:pt x="6018" y="6983"/>
                  </a:lnTo>
                  <a:lnTo>
                    <a:pt x="5559" y="6799"/>
                  </a:lnTo>
                  <a:lnTo>
                    <a:pt x="5283" y="6753"/>
                  </a:lnTo>
                  <a:lnTo>
                    <a:pt x="5007" y="6753"/>
                  </a:lnTo>
                  <a:lnTo>
                    <a:pt x="4732" y="6799"/>
                  </a:lnTo>
                  <a:lnTo>
                    <a:pt x="4456" y="6845"/>
                  </a:lnTo>
                  <a:lnTo>
                    <a:pt x="4227" y="6937"/>
                  </a:lnTo>
                  <a:lnTo>
                    <a:pt x="3997" y="7029"/>
                  </a:lnTo>
                  <a:lnTo>
                    <a:pt x="3767" y="7212"/>
                  </a:lnTo>
                  <a:lnTo>
                    <a:pt x="3538" y="7396"/>
                  </a:lnTo>
                  <a:lnTo>
                    <a:pt x="3124" y="7810"/>
                  </a:lnTo>
                  <a:lnTo>
                    <a:pt x="2757" y="8269"/>
                  </a:lnTo>
                  <a:lnTo>
                    <a:pt x="2389" y="8820"/>
                  </a:lnTo>
                  <a:lnTo>
                    <a:pt x="1746" y="10014"/>
                  </a:lnTo>
                  <a:lnTo>
                    <a:pt x="1333" y="10749"/>
                  </a:lnTo>
                  <a:lnTo>
                    <a:pt x="873" y="11484"/>
                  </a:lnTo>
                  <a:lnTo>
                    <a:pt x="644" y="11760"/>
                  </a:lnTo>
                  <a:lnTo>
                    <a:pt x="460" y="11990"/>
                  </a:lnTo>
                  <a:lnTo>
                    <a:pt x="230" y="12173"/>
                  </a:lnTo>
                  <a:lnTo>
                    <a:pt x="1" y="12219"/>
                  </a:lnTo>
                  <a:lnTo>
                    <a:pt x="1" y="12724"/>
                  </a:lnTo>
                  <a:lnTo>
                    <a:pt x="368" y="12679"/>
                  </a:lnTo>
                  <a:lnTo>
                    <a:pt x="736" y="12541"/>
                  </a:lnTo>
                  <a:lnTo>
                    <a:pt x="1011" y="12311"/>
                  </a:lnTo>
                  <a:lnTo>
                    <a:pt x="1287" y="12035"/>
                  </a:lnTo>
                  <a:lnTo>
                    <a:pt x="1562" y="11668"/>
                  </a:lnTo>
                  <a:lnTo>
                    <a:pt x="1838" y="11255"/>
                  </a:lnTo>
                  <a:lnTo>
                    <a:pt x="2389" y="10290"/>
                  </a:lnTo>
                  <a:lnTo>
                    <a:pt x="2940" y="9279"/>
                  </a:lnTo>
                  <a:lnTo>
                    <a:pt x="3262" y="8774"/>
                  </a:lnTo>
                  <a:lnTo>
                    <a:pt x="3583" y="8361"/>
                  </a:lnTo>
                  <a:lnTo>
                    <a:pt x="3951" y="7947"/>
                  </a:lnTo>
                  <a:lnTo>
                    <a:pt x="4272" y="7626"/>
                  </a:lnTo>
                  <a:lnTo>
                    <a:pt x="4640" y="7442"/>
                  </a:lnTo>
                  <a:lnTo>
                    <a:pt x="4824" y="7396"/>
                  </a:lnTo>
                  <a:lnTo>
                    <a:pt x="5007" y="7350"/>
                  </a:lnTo>
                  <a:lnTo>
                    <a:pt x="5375" y="7396"/>
                  </a:lnTo>
                  <a:lnTo>
                    <a:pt x="5696" y="7534"/>
                  </a:lnTo>
                  <a:lnTo>
                    <a:pt x="5972" y="7718"/>
                  </a:lnTo>
                  <a:lnTo>
                    <a:pt x="6248" y="7993"/>
                  </a:lnTo>
                  <a:lnTo>
                    <a:pt x="6477" y="8269"/>
                  </a:lnTo>
                  <a:lnTo>
                    <a:pt x="6707" y="8636"/>
                  </a:lnTo>
                  <a:lnTo>
                    <a:pt x="7166" y="9325"/>
                  </a:lnTo>
                  <a:lnTo>
                    <a:pt x="7626" y="10106"/>
                  </a:lnTo>
                  <a:lnTo>
                    <a:pt x="7901" y="10428"/>
                  </a:lnTo>
                  <a:lnTo>
                    <a:pt x="8177" y="10749"/>
                  </a:lnTo>
                  <a:lnTo>
                    <a:pt x="8452" y="10979"/>
                  </a:lnTo>
                  <a:lnTo>
                    <a:pt x="8774" y="11163"/>
                  </a:lnTo>
                  <a:lnTo>
                    <a:pt x="9141" y="11301"/>
                  </a:lnTo>
                  <a:lnTo>
                    <a:pt x="9601" y="11346"/>
                  </a:lnTo>
                  <a:lnTo>
                    <a:pt x="9830" y="11346"/>
                  </a:lnTo>
                  <a:lnTo>
                    <a:pt x="10014" y="11301"/>
                  </a:lnTo>
                  <a:lnTo>
                    <a:pt x="10198" y="11209"/>
                  </a:lnTo>
                  <a:lnTo>
                    <a:pt x="10382" y="11117"/>
                  </a:lnTo>
                  <a:lnTo>
                    <a:pt x="10519" y="10979"/>
                  </a:lnTo>
                  <a:lnTo>
                    <a:pt x="10703" y="10795"/>
                  </a:lnTo>
                  <a:lnTo>
                    <a:pt x="10979" y="10382"/>
                  </a:lnTo>
                  <a:lnTo>
                    <a:pt x="11208" y="9923"/>
                  </a:lnTo>
                  <a:lnTo>
                    <a:pt x="11438" y="9325"/>
                  </a:lnTo>
                  <a:lnTo>
                    <a:pt x="11852" y="8039"/>
                  </a:lnTo>
                  <a:lnTo>
                    <a:pt x="12311" y="6753"/>
                  </a:lnTo>
                  <a:lnTo>
                    <a:pt x="12541" y="6156"/>
                  </a:lnTo>
                  <a:lnTo>
                    <a:pt x="12816" y="5605"/>
                  </a:lnTo>
                  <a:lnTo>
                    <a:pt x="13092" y="5099"/>
                  </a:lnTo>
                  <a:lnTo>
                    <a:pt x="13413" y="4686"/>
                  </a:lnTo>
                  <a:lnTo>
                    <a:pt x="13597" y="4548"/>
                  </a:lnTo>
                  <a:lnTo>
                    <a:pt x="13781" y="4456"/>
                  </a:lnTo>
                  <a:lnTo>
                    <a:pt x="13964" y="4365"/>
                  </a:lnTo>
                  <a:lnTo>
                    <a:pt x="14562" y="4365"/>
                  </a:lnTo>
                  <a:lnTo>
                    <a:pt x="14883" y="4456"/>
                  </a:lnTo>
                  <a:lnTo>
                    <a:pt x="15159" y="4548"/>
                  </a:lnTo>
                  <a:lnTo>
                    <a:pt x="15388" y="4732"/>
                  </a:lnTo>
                  <a:lnTo>
                    <a:pt x="15572" y="4916"/>
                  </a:lnTo>
                  <a:lnTo>
                    <a:pt x="15802" y="5099"/>
                  </a:lnTo>
                  <a:lnTo>
                    <a:pt x="16169" y="5605"/>
                  </a:lnTo>
                  <a:lnTo>
                    <a:pt x="16629" y="6156"/>
                  </a:lnTo>
                  <a:lnTo>
                    <a:pt x="16858" y="6432"/>
                  </a:lnTo>
                  <a:lnTo>
                    <a:pt x="17180" y="6661"/>
                  </a:lnTo>
                  <a:lnTo>
                    <a:pt x="17501" y="6891"/>
                  </a:lnTo>
                  <a:lnTo>
                    <a:pt x="17915" y="7029"/>
                  </a:lnTo>
                  <a:lnTo>
                    <a:pt x="18420" y="7166"/>
                  </a:lnTo>
                  <a:lnTo>
                    <a:pt x="18971" y="7212"/>
                  </a:lnTo>
                  <a:lnTo>
                    <a:pt x="19293" y="7166"/>
                  </a:lnTo>
                  <a:lnTo>
                    <a:pt x="19568" y="7121"/>
                  </a:lnTo>
                  <a:lnTo>
                    <a:pt x="19798" y="7029"/>
                  </a:lnTo>
                  <a:lnTo>
                    <a:pt x="20028" y="6891"/>
                  </a:lnTo>
                  <a:lnTo>
                    <a:pt x="20257" y="6753"/>
                  </a:lnTo>
                  <a:lnTo>
                    <a:pt x="20441" y="6569"/>
                  </a:lnTo>
                  <a:lnTo>
                    <a:pt x="20763" y="6110"/>
                  </a:lnTo>
                  <a:lnTo>
                    <a:pt x="21038" y="5605"/>
                  </a:lnTo>
                  <a:lnTo>
                    <a:pt x="21222" y="5008"/>
                  </a:lnTo>
                  <a:lnTo>
                    <a:pt x="21635" y="3721"/>
                  </a:lnTo>
                  <a:lnTo>
                    <a:pt x="21957" y="2619"/>
                  </a:lnTo>
                  <a:lnTo>
                    <a:pt x="22141" y="2068"/>
                  </a:lnTo>
                  <a:lnTo>
                    <a:pt x="22370" y="1608"/>
                  </a:lnTo>
                  <a:lnTo>
                    <a:pt x="22600" y="1195"/>
                  </a:lnTo>
                  <a:lnTo>
                    <a:pt x="22922" y="874"/>
                  </a:lnTo>
                  <a:lnTo>
                    <a:pt x="23059" y="736"/>
                  </a:lnTo>
                  <a:lnTo>
                    <a:pt x="23243" y="644"/>
                  </a:lnTo>
                  <a:lnTo>
                    <a:pt x="23427" y="598"/>
                  </a:lnTo>
                  <a:lnTo>
                    <a:pt x="23840" y="598"/>
                  </a:lnTo>
                  <a:lnTo>
                    <a:pt x="24024" y="690"/>
                  </a:lnTo>
                  <a:lnTo>
                    <a:pt x="24208" y="828"/>
                  </a:lnTo>
                  <a:lnTo>
                    <a:pt x="24345" y="965"/>
                  </a:lnTo>
                  <a:lnTo>
                    <a:pt x="24529" y="1195"/>
                  </a:lnTo>
                  <a:lnTo>
                    <a:pt x="24667" y="1425"/>
                  </a:lnTo>
                  <a:lnTo>
                    <a:pt x="24897" y="1976"/>
                  </a:lnTo>
                  <a:lnTo>
                    <a:pt x="25080" y="2665"/>
                  </a:lnTo>
                  <a:lnTo>
                    <a:pt x="25264" y="3354"/>
                  </a:lnTo>
                  <a:lnTo>
                    <a:pt x="25586" y="4824"/>
                  </a:lnTo>
                  <a:lnTo>
                    <a:pt x="25769" y="5743"/>
                  </a:lnTo>
                  <a:lnTo>
                    <a:pt x="25953" y="6615"/>
                  </a:lnTo>
                  <a:lnTo>
                    <a:pt x="26229" y="7442"/>
                  </a:lnTo>
                  <a:lnTo>
                    <a:pt x="26504" y="8177"/>
                  </a:lnTo>
                  <a:lnTo>
                    <a:pt x="26642" y="8499"/>
                  </a:lnTo>
                  <a:lnTo>
                    <a:pt x="26826" y="8774"/>
                  </a:lnTo>
                  <a:lnTo>
                    <a:pt x="27010" y="9050"/>
                  </a:lnTo>
                  <a:lnTo>
                    <a:pt x="27239" y="9279"/>
                  </a:lnTo>
                  <a:lnTo>
                    <a:pt x="27515" y="9417"/>
                  </a:lnTo>
                  <a:lnTo>
                    <a:pt x="27791" y="9555"/>
                  </a:lnTo>
                  <a:lnTo>
                    <a:pt x="28066" y="9647"/>
                  </a:lnTo>
                  <a:lnTo>
                    <a:pt x="28801" y="9647"/>
                  </a:lnTo>
                  <a:lnTo>
                    <a:pt x="29169" y="9555"/>
                  </a:lnTo>
                  <a:lnTo>
                    <a:pt x="29536" y="9371"/>
                  </a:lnTo>
                  <a:lnTo>
                    <a:pt x="29812" y="9188"/>
                  </a:lnTo>
                  <a:lnTo>
                    <a:pt x="30133" y="8958"/>
                  </a:lnTo>
                  <a:lnTo>
                    <a:pt x="30409" y="8728"/>
                  </a:lnTo>
                  <a:lnTo>
                    <a:pt x="30960" y="8223"/>
                  </a:lnTo>
                  <a:lnTo>
                    <a:pt x="31465" y="7672"/>
                  </a:lnTo>
                  <a:lnTo>
                    <a:pt x="31741" y="7442"/>
                  </a:lnTo>
                  <a:lnTo>
                    <a:pt x="32016" y="7212"/>
                  </a:lnTo>
                  <a:lnTo>
                    <a:pt x="32338" y="7029"/>
                  </a:lnTo>
                  <a:lnTo>
                    <a:pt x="32659" y="6891"/>
                  </a:lnTo>
                  <a:lnTo>
                    <a:pt x="32981" y="6799"/>
                  </a:lnTo>
                  <a:lnTo>
                    <a:pt x="33348" y="6799"/>
                  </a:lnTo>
                  <a:lnTo>
                    <a:pt x="33808" y="6845"/>
                  </a:lnTo>
                  <a:lnTo>
                    <a:pt x="34221" y="6983"/>
                  </a:lnTo>
                  <a:lnTo>
                    <a:pt x="34635" y="7166"/>
                  </a:lnTo>
                  <a:lnTo>
                    <a:pt x="35002" y="7396"/>
                  </a:lnTo>
                  <a:lnTo>
                    <a:pt x="35645" y="7718"/>
                  </a:lnTo>
                  <a:lnTo>
                    <a:pt x="36334" y="7993"/>
                  </a:lnTo>
                  <a:lnTo>
                    <a:pt x="37023" y="8131"/>
                  </a:lnTo>
                  <a:lnTo>
                    <a:pt x="37758" y="8223"/>
                  </a:lnTo>
                  <a:lnTo>
                    <a:pt x="37988" y="8223"/>
                  </a:lnTo>
                  <a:lnTo>
                    <a:pt x="38172" y="8177"/>
                  </a:lnTo>
                  <a:lnTo>
                    <a:pt x="38355" y="8085"/>
                  </a:lnTo>
                  <a:lnTo>
                    <a:pt x="38539" y="7993"/>
                  </a:lnTo>
                  <a:lnTo>
                    <a:pt x="38906" y="7764"/>
                  </a:lnTo>
                  <a:lnTo>
                    <a:pt x="39182" y="7396"/>
                  </a:lnTo>
                  <a:lnTo>
                    <a:pt x="39504" y="6983"/>
                  </a:lnTo>
                  <a:lnTo>
                    <a:pt x="39733" y="6523"/>
                  </a:lnTo>
                  <a:lnTo>
                    <a:pt x="40284" y="5467"/>
                  </a:lnTo>
                  <a:lnTo>
                    <a:pt x="40744" y="4502"/>
                  </a:lnTo>
                  <a:lnTo>
                    <a:pt x="41019" y="3997"/>
                  </a:lnTo>
                  <a:lnTo>
                    <a:pt x="41295" y="3584"/>
                  </a:lnTo>
                  <a:lnTo>
                    <a:pt x="41571" y="3216"/>
                  </a:lnTo>
                  <a:lnTo>
                    <a:pt x="41892" y="2941"/>
                  </a:lnTo>
                  <a:lnTo>
                    <a:pt x="42076" y="2803"/>
                  </a:lnTo>
                  <a:lnTo>
                    <a:pt x="42260" y="2757"/>
                  </a:lnTo>
                  <a:lnTo>
                    <a:pt x="42443" y="2711"/>
                  </a:lnTo>
                  <a:lnTo>
                    <a:pt x="42627" y="2665"/>
                  </a:lnTo>
                  <a:lnTo>
                    <a:pt x="43040" y="2711"/>
                  </a:lnTo>
                  <a:lnTo>
                    <a:pt x="43362" y="2803"/>
                  </a:lnTo>
                  <a:lnTo>
                    <a:pt x="43684" y="2987"/>
                  </a:lnTo>
                  <a:lnTo>
                    <a:pt x="44005" y="3216"/>
                  </a:lnTo>
                  <a:lnTo>
                    <a:pt x="44281" y="3492"/>
                  </a:lnTo>
                  <a:lnTo>
                    <a:pt x="44510" y="3767"/>
                  </a:lnTo>
                  <a:lnTo>
                    <a:pt x="44970" y="4365"/>
                  </a:lnTo>
                  <a:lnTo>
                    <a:pt x="45429" y="4962"/>
                  </a:lnTo>
                  <a:lnTo>
                    <a:pt x="45659" y="5191"/>
                  </a:lnTo>
                  <a:lnTo>
                    <a:pt x="45934" y="5467"/>
                  </a:lnTo>
                  <a:lnTo>
                    <a:pt x="46210" y="5651"/>
                  </a:lnTo>
                  <a:lnTo>
                    <a:pt x="46531" y="5788"/>
                  </a:lnTo>
                  <a:lnTo>
                    <a:pt x="46853" y="5880"/>
                  </a:lnTo>
                  <a:lnTo>
                    <a:pt x="47220" y="5926"/>
                  </a:lnTo>
                  <a:lnTo>
                    <a:pt x="47588" y="5880"/>
                  </a:lnTo>
                  <a:lnTo>
                    <a:pt x="47909" y="5743"/>
                  </a:lnTo>
                  <a:lnTo>
                    <a:pt x="48231" y="5559"/>
                  </a:lnTo>
                  <a:lnTo>
                    <a:pt x="48507" y="5283"/>
                  </a:lnTo>
                  <a:lnTo>
                    <a:pt x="48736" y="4962"/>
                  </a:lnTo>
                  <a:lnTo>
                    <a:pt x="49012" y="4548"/>
                  </a:lnTo>
                  <a:lnTo>
                    <a:pt x="49563" y="3676"/>
                  </a:lnTo>
                  <a:lnTo>
                    <a:pt x="50206" y="2573"/>
                  </a:lnTo>
                  <a:lnTo>
                    <a:pt x="50574" y="2022"/>
                  </a:lnTo>
                  <a:lnTo>
                    <a:pt x="50987" y="1563"/>
                  </a:lnTo>
                  <a:lnTo>
                    <a:pt x="51400" y="1149"/>
                  </a:lnTo>
                  <a:lnTo>
                    <a:pt x="51676" y="965"/>
                  </a:lnTo>
                  <a:lnTo>
                    <a:pt x="51906" y="828"/>
                  </a:lnTo>
                  <a:lnTo>
                    <a:pt x="52181" y="690"/>
                  </a:lnTo>
                  <a:lnTo>
                    <a:pt x="52457" y="598"/>
                  </a:lnTo>
                  <a:lnTo>
                    <a:pt x="52733" y="552"/>
                  </a:lnTo>
                  <a:lnTo>
                    <a:pt x="53008" y="552"/>
                  </a:lnTo>
                  <a:lnTo>
                    <a:pt x="53008" y="1"/>
                  </a:lnTo>
                  <a:lnTo>
                    <a:pt x="52641" y="47"/>
                  </a:lnTo>
                  <a:lnTo>
                    <a:pt x="52273" y="93"/>
                  </a:lnTo>
                  <a:lnTo>
                    <a:pt x="51906" y="185"/>
                  </a:lnTo>
                  <a:lnTo>
                    <a:pt x="51584" y="322"/>
                  </a:lnTo>
                  <a:lnTo>
                    <a:pt x="51263" y="506"/>
                  </a:lnTo>
                  <a:lnTo>
                    <a:pt x="50987" y="690"/>
                  </a:lnTo>
                  <a:lnTo>
                    <a:pt x="50711" y="919"/>
                  </a:lnTo>
                  <a:lnTo>
                    <a:pt x="50482" y="1149"/>
                  </a:lnTo>
                  <a:lnTo>
                    <a:pt x="49976" y="1700"/>
                  </a:lnTo>
                  <a:lnTo>
                    <a:pt x="49563" y="2252"/>
                  </a:lnTo>
                  <a:lnTo>
                    <a:pt x="49196" y="2849"/>
                  </a:lnTo>
                  <a:lnTo>
                    <a:pt x="48874" y="3446"/>
                  </a:lnTo>
                  <a:lnTo>
                    <a:pt x="48461" y="4135"/>
                  </a:lnTo>
                  <a:lnTo>
                    <a:pt x="48047" y="4778"/>
                  </a:lnTo>
                  <a:lnTo>
                    <a:pt x="47818" y="5008"/>
                  </a:lnTo>
                  <a:lnTo>
                    <a:pt x="47634" y="5191"/>
                  </a:lnTo>
                  <a:lnTo>
                    <a:pt x="47404" y="5329"/>
                  </a:lnTo>
                  <a:lnTo>
                    <a:pt x="47220" y="5375"/>
                  </a:lnTo>
                  <a:lnTo>
                    <a:pt x="46991" y="5375"/>
                  </a:lnTo>
                  <a:lnTo>
                    <a:pt x="46761" y="5283"/>
                  </a:lnTo>
                  <a:lnTo>
                    <a:pt x="46577" y="5145"/>
                  </a:lnTo>
                  <a:lnTo>
                    <a:pt x="46394" y="4962"/>
                  </a:lnTo>
                  <a:lnTo>
                    <a:pt x="46026" y="4548"/>
                  </a:lnTo>
                  <a:lnTo>
                    <a:pt x="45659" y="4089"/>
                  </a:lnTo>
                  <a:lnTo>
                    <a:pt x="45108" y="3400"/>
                  </a:lnTo>
                  <a:lnTo>
                    <a:pt x="44786" y="3032"/>
                  </a:lnTo>
                  <a:lnTo>
                    <a:pt x="44464" y="2757"/>
                  </a:lnTo>
                  <a:lnTo>
                    <a:pt x="44097" y="2481"/>
                  </a:lnTo>
                  <a:lnTo>
                    <a:pt x="43684" y="2298"/>
                  </a:lnTo>
                  <a:lnTo>
                    <a:pt x="43178" y="2160"/>
                  </a:lnTo>
                  <a:lnTo>
                    <a:pt x="42627" y="2114"/>
                  </a:lnTo>
                  <a:lnTo>
                    <a:pt x="42351" y="2114"/>
                  </a:lnTo>
                  <a:lnTo>
                    <a:pt x="42076" y="2160"/>
                  </a:lnTo>
                  <a:lnTo>
                    <a:pt x="41846" y="2252"/>
                  </a:lnTo>
                  <a:lnTo>
                    <a:pt x="41617" y="2389"/>
                  </a:lnTo>
                  <a:lnTo>
                    <a:pt x="41387" y="2527"/>
                  </a:lnTo>
                  <a:lnTo>
                    <a:pt x="41157" y="2665"/>
                  </a:lnTo>
                  <a:lnTo>
                    <a:pt x="40790" y="3078"/>
                  </a:lnTo>
                  <a:lnTo>
                    <a:pt x="40468" y="3584"/>
                  </a:lnTo>
                  <a:lnTo>
                    <a:pt x="40147" y="4089"/>
                  </a:lnTo>
                  <a:lnTo>
                    <a:pt x="39550" y="5237"/>
                  </a:lnTo>
                  <a:lnTo>
                    <a:pt x="39182" y="6064"/>
                  </a:lnTo>
                  <a:lnTo>
                    <a:pt x="38723" y="6845"/>
                  </a:lnTo>
                  <a:lnTo>
                    <a:pt x="38493" y="7166"/>
                  </a:lnTo>
                  <a:lnTo>
                    <a:pt x="38263" y="7396"/>
                  </a:lnTo>
                  <a:lnTo>
                    <a:pt x="37988" y="7580"/>
                  </a:lnTo>
                  <a:lnTo>
                    <a:pt x="37850" y="7626"/>
                  </a:lnTo>
                  <a:lnTo>
                    <a:pt x="37758" y="7626"/>
                  </a:lnTo>
                  <a:lnTo>
                    <a:pt x="37161" y="7580"/>
                  </a:lnTo>
                  <a:lnTo>
                    <a:pt x="36564" y="7396"/>
                  </a:lnTo>
                  <a:lnTo>
                    <a:pt x="36013" y="7212"/>
                  </a:lnTo>
                  <a:lnTo>
                    <a:pt x="35461" y="6891"/>
                  </a:lnTo>
                  <a:lnTo>
                    <a:pt x="35002" y="6615"/>
                  </a:lnTo>
                  <a:lnTo>
                    <a:pt x="34451" y="6386"/>
                  </a:lnTo>
                  <a:lnTo>
                    <a:pt x="33946" y="6248"/>
                  </a:lnTo>
                  <a:lnTo>
                    <a:pt x="33348" y="6202"/>
                  </a:lnTo>
                  <a:lnTo>
                    <a:pt x="32889" y="6248"/>
                  </a:lnTo>
                  <a:lnTo>
                    <a:pt x="32430" y="6340"/>
                  </a:lnTo>
                  <a:lnTo>
                    <a:pt x="32016" y="6523"/>
                  </a:lnTo>
                  <a:lnTo>
                    <a:pt x="31603" y="6707"/>
                  </a:lnTo>
                  <a:lnTo>
                    <a:pt x="31281" y="6983"/>
                  </a:lnTo>
                  <a:lnTo>
                    <a:pt x="30960" y="7258"/>
                  </a:lnTo>
                  <a:lnTo>
                    <a:pt x="30363" y="7855"/>
                  </a:lnTo>
                  <a:lnTo>
                    <a:pt x="29903" y="8315"/>
                  </a:lnTo>
                  <a:lnTo>
                    <a:pt x="29444" y="8682"/>
                  </a:lnTo>
                  <a:lnTo>
                    <a:pt x="29169" y="8866"/>
                  </a:lnTo>
                  <a:lnTo>
                    <a:pt x="28939" y="8958"/>
                  </a:lnTo>
                  <a:lnTo>
                    <a:pt x="28663" y="9050"/>
                  </a:lnTo>
                  <a:lnTo>
                    <a:pt x="28434" y="9096"/>
                  </a:lnTo>
                  <a:lnTo>
                    <a:pt x="28204" y="9050"/>
                  </a:lnTo>
                  <a:lnTo>
                    <a:pt x="28020" y="8958"/>
                  </a:lnTo>
                  <a:lnTo>
                    <a:pt x="27791" y="8820"/>
                  </a:lnTo>
                  <a:lnTo>
                    <a:pt x="27653" y="8682"/>
                  </a:lnTo>
                  <a:lnTo>
                    <a:pt x="27469" y="8453"/>
                  </a:lnTo>
                  <a:lnTo>
                    <a:pt x="27331" y="8223"/>
                  </a:lnTo>
                  <a:lnTo>
                    <a:pt x="27056" y="7626"/>
                  </a:lnTo>
                  <a:lnTo>
                    <a:pt x="26872" y="6937"/>
                  </a:lnTo>
                  <a:lnTo>
                    <a:pt x="26642" y="6202"/>
                  </a:lnTo>
                  <a:lnTo>
                    <a:pt x="26321" y="4686"/>
                  </a:lnTo>
                  <a:lnTo>
                    <a:pt x="25953" y="2941"/>
                  </a:lnTo>
                  <a:lnTo>
                    <a:pt x="25769" y="2160"/>
                  </a:lnTo>
                  <a:lnTo>
                    <a:pt x="25494" y="1425"/>
                  </a:lnTo>
                  <a:lnTo>
                    <a:pt x="25310" y="1103"/>
                  </a:lnTo>
                  <a:lnTo>
                    <a:pt x="25172" y="828"/>
                  </a:lnTo>
                  <a:lnTo>
                    <a:pt x="24989" y="598"/>
                  </a:lnTo>
                  <a:lnTo>
                    <a:pt x="24759" y="368"/>
                  </a:lnTo>
                  <a:lnTo>
                    <a:pt x="24529" y="230"/>
                  </a:lnTo>
                  <a:lnTo>
                    <a:pt x="24254" y="93"/>
                  </a:lnTo>
                  <a:lnTo>
                    <a:pt x="2397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53"/>
            <p:cNvSpPr/>
            <p:nvPr/>
          </p:nvSpPr>
          <p:spPr>
            <a:xfrm>
              <a:off x="7390273" y="744325"/>
              <a:ext cx="1040588" cy="584997"/>
            </a:xfrm>
            <a:custGeom>
              <a:rect b="b" l="l" r="r" t="t"/>
              <a:pathLst>
                <a:path extrusionOk="0" h="29904" w="53193">
                  <a:moveTo>
                    <a:pt x="139" y="1"/>
                  </a:moveTo>
                  <a:lnTo>
                    <a:pt x="93" y="7442"/>
                  </a:lnTo>
                  <a:lnTo>
                    <a:pt x="47" y="14883"/>
                  </a:lnTo>
                  <a:lnTo>
                    <a:pt x="1" y="29766"/>
                  </a:lnTo>
                  <a:lnTo>
                    <a:pt x="1" y="29904"/>
                  </a:lnTo>
                  <a:lnTo>
                    <a:pt x="139" y="29904"/>
                  </a:lnTo>
                  <a:lnTo>
                    <a:pt x="26688" y="29858"/>
                  </a:lnTo>
                  <a:lnTo>
                    <a:pt x="39917" y="29812"/>
                  </a:lnTo>
                  <a:lnTo>
                    <a:pt x="53192" y="29766"/>
                  </a:lnTo>
                  <a:lnTo>
                    <a:pt x="39917" y="29674"/>
                  </a:lnTo>
                  <a:lnTo>
                    <a:pt x="322" y="29674"/>
                  </a:lnTo>
                  <a:lnTo>
                    <a:pt x="276" y="14883"/>
                  </a:lnTo>
                  <a:lnTo>
                    <a:pt x="230" y="7442"/>
                  </a:lnTo>
                  <a:lnTo>
                    <a:pt x="13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3"/>
            <p:cNvSpPr/>
            <p:nvPr/>
          </p:nvSpPr>
          <p:spPr>
            <a:xfrm>
              <a:off x="7239313" y="1608777"/>
              <a:ext cx="1245447" cy="686526"/>
            </a:xfrm>
            <a:custGeom>
              <a:rect b="b" l="l" r="r" t="t"/>
              <a:pathLst>
                <a:path extrusionOk="0" h="35094" w="63665">
                  <a:moveTo>
                    <a:pt x="1" y="1"/>
                  </a:moveTo>
                  <a:lnTo>
                    <a:pt x="1" y="35094"/>
                  </a:lnTo>
                  <a:lnTo>
                    <a:pt x="63665" y="35094"/>
                  </a:lnTo>
                  <a:lnTo>
                    <a:pt x="6366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53"/>
            <p:cNvSpPr/>
            <p:nvPr/>
          </p:nvSpPr>
          <p:spPr>
            <a:xfrm>
              <a:off x="7427113" y="1695948"/>
              <a:ext cx="985774" cy="59313"/>
            </a:xfrm>
            <a:custGeom>
              <a:rect b="b" l="l" r="r" t="t"/>
              <a:pathLst>
                <a:path extrusionOk="0" h="3032" w="50391">
                  <a:moveTo>
                    <a:pt x="1" y="0"/>
                  </a:moveTo>
                  <a:lnTo>
                    <a:pt x="1" y="3032"/>
                  </a:lnTo>
                  <a:lnTo>
                    <a:pt x="50390" y="3032"/>
                  </a:lnTo>
                  <a:lnTo>
                    <a:pt x="503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53"/>
            <p:cNvSpPr/>
            <p:nvPr/>
          </p:nvSpPr>
          <p:spPr>
            <a:xfrm>
              <a:off x="7427113" y="1695948"/>
              <a:ext cx="682047" cy="59313"/>
            </a:xfrm>
            <a:custGeom>
              <a:rect b="b" l="l" r="r" t="t"/>
              <a:pathLst>
                <a:path extrusionOk="0" h="3032" w="34865">
                  <a:moveTo>
                    <a:pt x="1" y="0"/>
                  </a:moveTo>
                  <a:lnTo>
                    <a:pt x="1" y="3032"/>
                  </a:lnTo>
                  <a:lnTo>
                    <a:pt x="34865" y="3032"/>
                  </a:lnTo>
                  <a:lnTo>
                    <a:pt x="34865"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3"/>
            <p:cNvSpPr/>
            <p:nvPr/>
          </p:nvSpPr>
          <p:spPr>
            <a:xfrm>
              <a:off x="7427113" y="1809156"/>
              <a:ext cx="985774" cy="59333"/>
            </a:xfrm>
            <a:custGeom>
              <a:rect b="b" l="l" r="r" t="t"/>
              <a:pathLst>
                <a:path extrusionOk="0" h="3033" w="50391">
                  <a:moveTo>
                    <a:pt x="1" y="1"/>
                  </a:moveTo>
                  <a:lnTo>
                    <a:pt x="1" y="3032"/>
                  </a:lnTo>
                  <a:lnTo>
                    <a:pt x="50390" y="3032"/>
                  </a:lnTo>
                  <a:lnTo>
                    <a:pt x="503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53"/>
            <p:cNvSpPr/>
            <p:nvPr/>
          </p:nvSpPr>
          <p:spPr>
            <a:xfrm>
              <a:off x="7427113" y="1809156"/>
              <a:ext cx="885125" cy="59333"/>
            </a:xfrm>
            <a:custGeom>
              <a:rect b="b" l="l" r="r" t="t"/>
              <a:pathLst>
                <a:path extrusionOk="0" h="3033" w="45246">
                  <a:moveTo>
                    <a:pt x="1" y="1"/>
                  </a:moveTo>
                  <a:lnTo>
                    <a:pt x="1" y="3032"/>
                  </a:lnTo>
                  <a:lnTo>
                    <a:pt x="45246" y="3032"/>
                  </a:lnTo>
                  <a:lnTo>
                    <a:pt x="45246"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53"/>
            <p:cNvSpPr/>
            <p:nvPr/>
          </p:nvSpPr>
          <p:spPr>
            <a:xfrm>
              <a:off x="7427113" y="1922384"/>
              <a:ext cx="985774" cy="59333"/>
            </a:xfrm>
            <a:custGeom>
              <a:rect b="b" l="l" r="r" t="t"/>
              <a:pathLst>
                <a:path extrusionOk="0" h="3033" w="50391">
                  <a:moveTo>
                    <a:pt x="1" y="0"/>
                  </a:moveTo>
                  <a:lnTo>
                    <a:pt x="1" y="3032"/>
                  </a:lnTo>
                  <a:lnTo>
                    <a:pt x="50390" y="3032"/>
                  </a:lnTo>
                  <a:lnTo>
                    <a:pt x="503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53"/>
            <p:cNvSpPr/>
            <p:nvPr/>
          </p:nvSpPr>
          <p:spPr>
            <a:xfrm>
              <a:off x="7427113" y="1922384"/>
              <a:ext cx="628132" cy="59333"/>
            </a:xfrm>
            <a:custGeom>
              <a:rect b="b" l="l" r="r" t="t"/>
              <a:pathLst>
                <a:path extrusionOk="0" h="3033" w="32109">
                  <a:moveTo>
                    <a:pt x="1" y="0"/>
                  </a:moveTo>
                  <a:lnTo>
                    <a:pt x="1" y="3032"/>
                  </a:lnTo>
                  <a:lnTo>
                    <a:pt x="32109" y="3032"/>
                  </a:lnTo>
                  <a:lnTo>
                    <a:pt x="32109"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3"/>
            <p:cNvSpPr/>
            <p:nvPr/>
          </p:nvSpPr>
          <p:spPr>
            <a:xfrm>
              <a:off x="7427113" y="2035611"/>
              <a:ext cx="985774" cy="59313"/>
            </a:xfrm>
            <a:custGeom>
              <a:rect b="b" l="l" r="r" t="t"/>
              <a:pathLst>
                <a:path extrusionOk="0" h="3032" w="50391">
                  <a:moveTo>
                    <a:pt x="1" y="0"/>
                  </a:moveTo>
                  <a:lnTo>
                    <a:pt x="1" y="3032"/>
                  </a:lnTo>
                  <a:lnTo>
                    <a:pt x="50390" y="3032"/>
                  </a:lnTo>
                  <a:lnTo>
                    <a:pt x="503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53"/>
            <p:cNvSpPr/>
            <p:nvPr/>
          </p:nvSpPr>
          <p:spPr>
            <a:xfrm>
              <a:off x="7427113" y="2035611"/>
              <a:ext cx="725182" cy="59313"/>
            </a:xfrm>
            <a:custGeom>
              <a:rect b="b" l="l" r="r" t="t"/>
              <a:pathLst>
                <a:path extrusionOk="0" h="3032" w="37070">
                  <a:moveTo>
                    <a:pt x="1" y="0"/>
                  </a:moveTo>
                  <a:lnTo>
                    <a:pt x="1" y="3032"/>
                  </a:lnTo>
                  <a:lnTo>
                    <a:pt x="37069" y="3032"/>
                  </a:lnTo>
                  <a:lnTo>
                    <a:pt x="37069"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53"/>
            <p:cNvSpPr/>
            <p:nvPr/>
          </p:nvSpPr>
          <p:spPr>
            <a:xfrm>
              <a:off x="7427113" y="2149719"/>
              <a:ext cx="985774" cy="59333"/>
            </a:xfrm>
            <a:custGeom>
              <a:rect b="b" l="l" r="r" t="t"/>
              <a:pathLst>
                <a:path extrusionOk="0" h="3033" w="50391">
                  <a:moveTo>
                    <a:pt x="1" y="1"/>
                  </a:moveTo>
                  <a:lnTo>
                    <a:pt x="1" y="3032"/>
                  </a:lnTo>
                  <a:lnTo>
                    <a:pt x="50390" y="3032"/>
                  </a:lnTo>
                  <a:lnTo>
                    <a:pt x="503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53"/>
            <p:cNvSpPr/>
            <p:nvPr/>
          </p:nvSpPr>
          <p:spPr>
            <a:xfrm>
              <a:off x="7427113" y="2149719"/>
              <a:ext cx="471789" cy="59333"/>
            </a:xfrm>
            <a:custGeom>
              <a:rect b="b" l="l" r="r" t="t"/>
              <a:pathLst>
                <a:path extrusionOk="0" h="3033" w="24117">
                  <a:moveTo>
                    <a:pt x="1" y="1"/>
                  </a:moveTo>
                  <a:lnTo>
                    <a:pt x="1" y="3032"/>
                  </a:lnTo>
                  <a:lnTo>
                    <a:pt x="24116" y="3032"/>
                  </a:lnTo>
                  <a:lnTo>
                    <a:pt x="24116"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53"/>
            <p:cNvSpPr/>
            <p:nvPr/>
          </p:nvSpPr>
          <p:spPr>
            <a:xfrm>
              <a:off x="7323784" y="1916084"/>
              <a:ext cx="71912" cy="71912"/>
            </a:xfrm>
            <a:custGeom>
              <a:rect b="b" l="l" r="r" t="t"/>
              <a:pathLst>
                <a:path extrusionOk="0" h="3676" w="3676">
                  <a:moveTo>
                    <a:pt x="1" y="1"/>
                  </a:moveTo>
                  <a:lnTo>
                    <a:pt x="1" y="3676"/>
                  </a:lnTo>
                  <a:lnTo>
                    <a:pt x="3675" y="3676"/>
                  </a:lnTo>
                  <a:lnTo>
                    <a:pt x="3675"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53"/>
            <p:cNvSpPr/>
            <p:nvPr/>
          </p:nvSpPr>
          <p:spPr>
            <a:xfrm>
              <a:off x="7343562" y="1925983"/>
              <a:ext cx="32356" cy="62013"/>
            </a:xfrm>
            <a:custGeom>
              <a:rect b="b" l="l" r="r" t="t"/>
              <a:pathLst>
                <a:path extrusionOk="0" h="3170" w="1654">
                  <a:moveTo>
                    <a:pt x="1011" y="0"/>
                  </a:moveTo>
                  <a:lnTo>
                    <a:pt x="827" y="92"/>
                  </a:lnTo>
                  <a:lnTo>
                    <a:pt x="643" y="230"/>
                  </a:lnTo>
                  <a:lnTo>
                    <a:pt x="551" y="414"/>
                  </a:lnTo>
                  <a:lnTo>
                    <a:pt x="505" y="597"/>
                  </a:lnTo>
                  <a:lnTo>
                    <a:pt x="505" y="1057"/>
                  </a:lnTo>
                  <a:lnTo>
                    <a:pt x="505" y="1148"/>
                  </a:lnTo>
                  <a:lnTo>
                    <a:pt x="0" y="1148"/>
                  </a:lnTo>
                  <a:lnTo>
                    <a:pt x="0" y="1746"/>
                  </a:lnTo>
                  <a:lnTo>
                    <a:pt x="505" y="1746"/>
                  </a:lnTo>
                  <a:lnTo>
                    <a:pt x="505" y="3170"/>
                  </a:lnTo>
                  <a:lnTo>
                    <a:pt x="1103" y="3170"/>
                  </a:lnTo>
                  <a:lnTo>
                    <a:pt x="1103" y="1746"/>
                  </a:lnTo>
                  <a:lnTo>
                    <a:pt x="1516" y="1746"/>
                  </a:lnTo>
                  <a:lnTo>
                    <a:pt x="1608" y="1700"/>
                  </a:lnTo>
                  <a:lnTo>
                    <a:pt x="1654" y="1424"/>
                  </a:lnTo>
                  <a:lnTo>
                    <a:pt x="1654" y="1148"/>
                  </a:lnTo>
                  <a:lnTo>
                    <a:pt x="1103" y="1148"/>
                  </a:lnTo>
                  <a:lnTo>
                    <a:pt x="1103" y="735"/>
                  </a:lnTo>
                  <a:lnTo>
                    <a:pt x="1148" y="597"/>
                  </a:lnTo>
                  <a:lnTo>
                    <a:pt x="1240" y="551"/>
                  </a:lnTo>
                  <a:lnTo>
                    <a:pt x="1654" y="551"/>
                  </a:lnTo>
                  <a:lnTo>
                    <a:pt x="16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3"/>
            <p:cNvSpPr/>
            <p:nvPr/>
          </p:nvSpPr>
          <p:spPr>
            <a:xfrm>
              <a:off x="7323784" y="2029312"/>
              <a:ext cx="71912" cy="72812"/>
            </a:xfrm>
            <a:custGeom>
              <a:rect b="b" l="l" r="r" t="t"/>
              <a:pathLst>
                <a:path extrusionOk="0" h="3722" w="3676">
                  <a:moveTo>
                    <a:pt x="1" y="1"/>
                  </a:moveTo>
                  <a:lnTo>
                    <a:pt x="1" y="3721"/>
                  </a:lnTo>
                  <a:lnTo>
                    <a:pt x="3675" y="3721"/>
                  </a:lnTo>
                  <a:lnTo>
                    <a:pt x="367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3"/>
            <p:cNvSpPr/>
            <p:nvPr/>
          </p:nvSpPr>
          <p:spPr>
            <a:xfrm>
              <a:off x="7331863" y="2047290"/>
              <a:ext cx="36875" cy="36856"/>
            </a:xfrm>
            <a:custGeom>
              <a:rect b="b" l="l" r="r" t="t"/>
              <a:pathLst>
                <a:path extrusionOk="0" h="1884" w="1885">
                  <a:moveTo>
                    <a:pt x="782" y="0"/>
                  </a:moveTo>
                  <a:lnTo>
                    <a:pt x="506" y="92"/>
                  </a:lnTo>
                  <a:lnTo>
                    <a:pt x="277" y="276"/>
                  </a:lnTo>
                  <a:lnTo>
                    <a:pt x="93" y="505"/>
                  </a:lnTo>
                  <a:lnTo>
                    <a:pt x="1" y="735"/>
                  </a:lnTo>
                  <a:lnTo>
                    <a:pt x="1" y="1057"/>
                  </a:lnTo>
                  <a:lnTo>
                    <a:pt x="47" y="1240"/>
                  </a:lnTo>
                  <a:lnTo>
                    <a:pt x="93" y="1378"/>
                  </a:lnTo>
                  <a:lnTo>
                    <a:pt x="231" y="1562"/>
                  </a:lnTo>
                  <a:lnTo>
                    <a:pt x="323" y="1700"/>
                  </a:lnTo>
                  <a:lnTo>
                    <a:pt x="506" y="1792"/>
                  </a:lnTo>
                  <a:lnTo>
                    <a:pt x="644" y="1838"/>
                  </a:lnTo>
                  <a:lnTo>
                    <a:pt x="828" y="1884"/>
                  </a:lnTo>
                  <a:lnTo>
                    <a:pt x="1195" y="1884"/>
                  </a:lnTo>
                  <a:lnTo>
                    <a:pt x="1379" y="1792"/>
                  </a:lnTo>
                  <a:lnTo>
                    <a:pt x="1517" y="1746"/>
                  </a:lnTo>
                  <a:lnTo>
                    <a:pt x="1655" y="1608"/>
                  </a:lnTo>
                  <a:lnTo>
                    <a:pt x="1746" y="1470"/>
                  </a:lnTo>
                  <a:lnTo>
                    <a:pt x="1792" y="1332"/>
                  </a:lnTo>
                  <a:lnTo>
                    <a:pt x="1884" y="1194"/>
                  </a:lnTo>
                  <a:lnTo>
                    <a:pt x="1884" y="1011"/>
                  </a:lnTo>
                  <a:lnTo>
                    <a:pt x="1884" y="827"/>
                  </a:lnTo>
                  <a:lnTo>
                    <a:pt x="966" y="827"/>
                  </a:lnTo>
                  <a:lnTo>
                    <a:pt x="966" y="1149"/>
                  </a:lnTo>
                  <a:lnTo>
                    <a:pt x="1471" y="1149"/>
                  </a:lnTo>
                  <a:lnTo>
                    <a:pt x="1379" y="1332"/>
                  </a:lnTo>
                  <a:lnTo>
                    <a:pt x="1241" y="1470"/>
                  </a:lnTo>
                  <a:lnTo>
                    <a:pt x="1057" y="1562"/>
                  </a:lnTo>
                  <a:lnTo>
                    <a:pt x="828" y="1516"/>
                  </a:lnTo>
                  <a:lnTo>
                    <a:pt x="598" y="1424"/>
                  </a:lnTo>
                  <a:lnTo>
                    <a:pt x="460" y="1286"/>
                  </a:lnTo>
                  <a:lnTo>
                    <a:pt x="368" y="1057"/>
                  </a:lnTo>
                  <a:lnTo>
                    <a:pt x="368" y="827"/>
                  </a:lnTo>
                  <a:lnTo>
                    <a:pt x="460" y="597"/>
                  </a:lnTo>
                  <a:lnTo>
                    <a:pt x="644" y="460"/>
                  </a:lnTo>
                  <a:lnTo>
                    <a:pt x="828" y="368"/>
                  </a:lnTo>
                  <a:lnTo>
                    <a:pt x="1057" y="368"/>
                  </a:lnTo>
                  <a:lnTo>
                    <a:pt x="1287" y="460"/>
                  </a:lnTo>
                  <a:lnTo>
                    <a:pt x="1379" y="460"/>
                  </a:lnTo>
                  <a:lnTo>
                    <a:pt x="1609" y="230"/>
                  </a:lnTo>
                  <a:lnTo>
                    <a:pt x="1333" y="92"/>
                  </a:lnTo>
                  <a:lnTo>
                    <a:pt x="10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3"/>
            <p:cNvSpPr/>
            <p:nvPr/>
          </p:nvSpPr>
          <p:spPr>
            <a:xfrm>
              <a:off x="7372318" y="2058069"/>
              <a:ext cx="16178" cy="15298"/>
            </a:xfrm>
            <a:custGeom>
              <a:rect b="b" l="l" r="r" t="t"/>
              <a:pathLst>
                <a:path extrusionOk="0" h="782" w="827">
                  <a:moveTo>
                    <a:pt x="276" y="0"/>
                  </a:moveTo>
                  <a:lnTo>
                    <a:pt x="276" y="276"/>
                  </a:lnTo>
                  <a:lnTo>
                    <a:pt x="0" y="276"/>
                  </a:lnTo>
                  <a:lnTo>
                    <a:pt x="0" y="552"/>
                  </a:lnTo>
                  <a:lnTo>
                    <a:pt x="276" y="552"/>
                  </a:lnTo>
                  <a:lnTo>
                    <a:pt x="276" y="781"/>
                  </a:lnTo>
                  <a:lnTo>
                    <a:pt x="551" y="781"/>
                  </a:lnTo>
                  <a:lnTo>
                    <a:pt x="551" y="506"/>
                  </a:lnTo>
                  <a:lnTo>
                    <a:pt x="827" y="506"/>
                  </a:lnTo>
                  <a:lnTo>
                    <a:pt x="827" y="460"/>
                  </a:lnTo>
                  <a:lnTo>
                    <a:pt x="827" y="230"/>
                  </a:lnTo>
                  <a:lnTo>
                    <a:pt x="551" y="230"/>
                  </a:lnTo>
                  <a:lnTo>
                    <a:pt x="5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3"/>
            <p:cNvSpPr/>
            <p:nvPr/>
          </p:nvSpPr>
          <p:spPr>
            <a:xfrm>
              <a:off x="7323784" y="2143440"/>
              <a:ext cx="71912" cy="71892"/>
            </a:xfrm>
            <a:custGeom>
              <a:rect b="b" l="l" r="r" t="t"/>
              <a:pathLst>
                <a:path extrusionOk="0" h="3675" w="3676">
                  <a:moveTo>
                    <a:pt x="1" y="0"/>
                  </a:moveTo>
                  <a:lnTo>
                    <a:pt x="1" y="3675"/>
                  </a:lnTo>
                  <a:lnTo>
                    <a:pt x="3675" y="3675"/>
                  </a:lnTo>
                  <a:lnTo>
                    <a:pt x="3675"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53"/>
            <p:cNvSpPr/>
            <p:nvPr/>
          </p:nvSpPr>
          <p:spPr>
            <a:xfrm>
              <a:off x="7332763" y="2156918"/>
              <a:ext cx="54834" cy="44035"/>
            </a:xfrm>
            <a:custGeom>
              <a:rect b="b" l="l" r="r" t="t"/>
              <a:pathLst>
                <a:path extrusionOk="0" h="2251" w="2803">
                  <a:moveTo>
                    <a:pt x="1930" y="0"/>
                  </a:moveTo>
                  <a:lnTo>
                    <a:pt x="1700" y="46"/>
                  </a:lnTo>
                  <a:lnTo>
                    <a:pt x="1517" y="184"/>
                  </a:lnTo>
                  <a:lnTo>
                    <a:pt x="1379" y="368"/>
                  </a:lnTo>
                  <a:lnTo>
                    <a:pt x="1379" y="597"/>
                  </a:lnTo>
                  <a:lnTo>
                    <a:pt x="1379" y="735"/>
                  </a:lnTo>
                  <a:lnTo>
                    <a:pt x="1011" y="643"/>
                  </a:lnTo>
                  <a:lnTo>
                    <a:pt x="690" y="551"/>
                  </a:lnTo>
                  <a:lnTo>
                    <a:pt x="414" y="368"/>
                  </a:lnTo>
                  <a:lnTo>
                    <a:pt x="185" y="92"/>
                  </a:lnTo>
                  <a:lnTo>
                    <a:pt x="93" y="276"/>
                  </a:lnTo>
                  <a:lnTo>
                    <a:pt x="93" y="459"/>
                  </a:lnTo>
                  <a:lnTo>
                    <a:pt x="185" y="689"/>
                  </a:lnTo>
                  <a:lnTo>
                    <a:pt x="322" y="873"/>
                  </a:lnTo>
                  <a:lnTo>
                    <a:pt x="93" y="827"/>
                  </a:lnTo>
                  <a:lnTo>
                    <a:pt x="93" y="827"/>
                  </a:lnTo>
                  <a:lnTo>
                    <a:pt x="139" y="1011"/>
                  </a:lnTo>
                  <a:lnTo>
                    <a:pt x="231" y="1194"/>
                  </a:lnTo>
                  <a:lnTo>
                    <a:pt x="368" y="1332"/>
                  </a:lnTo>
                  <a:lnTo>
                    <a:pt x="506" y="1378"/>
                  </a:lnTo>
                  <a:lnTo>
                    <a:pt x="322" y="1378"/>
                  </a:lnTo>
                  <a:lnTo>
                    <a:pt x="368" y="1516"/>
                  </a:lnTo>
                  <a:lnTo>
                    <a:pt x="460" y="1654"/>
                  </a:lnTo>
                  <a:lnTo>
                    <a:pt x="598" y="1700"/>
                  </a:lnTo>
                  <a:lnTo>
                    <a:pt x="828" y="1792"/>
                  </a:lnTo>
                  <a:lnTo>
                    <a:pt x="644" y="1929"/>
                  </a:lnTo>
                  <a:lnTo>
                    <a:pt x="460" y="1975"/>
                  </a:lnTo>
                  <a:lnTo>
                    <a:pt x="231" y="2021"/>
                  </a:lnTo>
                  <a:lnTo>
                    <a:pt x="1" y="2067"/>
                  </a:lnTo>
                  <a:lnTo>
                    <a:pt x="47" y="2067"/>
                  </a:lnTo>
                  <a:lnTo>
                    <a:pt x="277" y="2159"/>
                  </a:lnTo>
                  <a:lnTo>
                    <a:pt x="506" y="2251"/>
                  </a:lnTo>
                  <a:lnTo>
                    <a:pt x="1011" y="2251"/>
                  </a:lnTo>
                  <a:lnTo>
                    <a:pt x="1333" y="2205"/>
                  </a:lnTo>
                  <a:lnTo>
                    <a:pt x="1609" y="2113"/>
                  </a:lnTo>
                  <a:lnTo>
                    <a:pt x="1884" y="1929"/>
                  </a:lnTo>
                  <a:lnTo>
                    <a:pt x="2114" y="1746"/>
                  </a:lnTo>
                  <a:lnTo>
                    <a:pt x="2298" y="1470"/>
                  </a:lnTo>
                  <a:lnTo>
                    <a:pt x="2389" y="1240"/>
                  </a:lnTo>
                  <a:lnTo>
                    <a:pt x="2481" y="919"/>
                  </a:lnTo>
                  <a:lnTo>
                    <a:pt x="2527" y="597"/>
                  </a:lnTo>
                  <a:lnTo>
                    <a:pt x="2527" y="551"/>
                  </a:lnTo>
                  <a:lnTo>
                    <a:pt x="2573" y="505"/>
                  </a:lnTo>
                  <a:lnTo>
                    <a:pt x="2803" y="276"/>
                  </a:lnTo>
                  <a:lnTo>
                    <a:pt x="2803" y="276"/>
                  </a:lnTo>
                  <a:lnTo>
                    <a:pt x="2527" y="368"/>
                  </a:lnTo>
                  <a:lnTo>
                    <a:pt x="2527" y="368"/>
                  </a:lnTo>
                  <a:lnTo>
                    <a:pt x="2665" y="230"/>
                  </a:lnTo>
                  <a:lnTo>
                    <a:pt x="2757" y="46"/>
                  </a:lnTo>
                  <a:lnTo>
                    <a:pt x="2481" y="184"/>
                  </a:lnTo>
                  <a:lnTo>
                    <a:pt x="2389" y="184"/>
                  </a:lnTo>
                  <a:lnTo>
                    <a:pt x="2344" y="138"/>
                  </a:lnTo>
                  <a:lnTo>
                    <a:pt x="2114" y="46"/>
                  </a:lnTo>
                  <a:lnTo>
                    <a:pt x="19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3"/>
            <p:cNvSpPr/>
            <p:nvPr/>
          </p:nvSpPr>
          <p:spPr>
            <a:xfrm>
              <a:off x="7324684" y="1689648"/>
              <a:ext cx="71912" cy="71912"/>
            </a:xfrm>
            <a:custGeom>
              <a:rect b="b" l="l" r="r" t="t"/>
              <a:pathLst>
                <a:path extrusionOk="0" h="3676" w="3676">
                  <a:moveTo>
                    <a:pt x="1" y="1"/>
                  </a:moveTo>
                  <a:lnTo>
                    <a:pt x="1" y="3675"/>
                  </a:lnTo>
                  <a:lnTo>
                    <a:pt x="3675" y="3675"/>
                  </a:lnTo>
                  <a:lnTo>
                    <a:pt x="3675"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3"/>
            <p:cNvSpPr/>
            <p:nvPr/>
          </p:nvSpPr>
          <p:spPr>
            <a:xfrm>
              <a:off x="7333663" y="1698628"/>
              <a:ext cx="53034" cy="53034"/>
            </a:xfrm>
            <a:custGeom>
              <a:rect b="b" l="l" r="r" t="t"/>
              <a:pathLst>
                <a:path extrusionOk="0" h="2711" w="2711">
                  <a:moveTo>
                    <a:pt x="2114" y="231"/>
                  </a:moveTo>
                  <a:lnTo>
                    <a:pt x="2252" y="277"/>
                  </a:lnTo>
                  <a:lnTo>
                    <a:pt x="2343" y="322"/>
                  </a:lnTo>
                  <a:lnTo>
                    <a:pt x="2435" y="414"/>
                  </a:lnTo>
                  <a:lnTo>
                    <a:pt x="2481" y="552"/>
                  </a:lnTo>
                  <a:lnTo>
                    <a:pt x="2481" y="598"/>
                  </a:lnTo>
                  <a:lnTo>
                    <a:pt x="2481" y="1379"/>
                  </a:lnTo>
                  <a:lnTo>
                    <a:pt x="2481" y="2114"/>
                  </a:lnTo>
                  <a:lnTo>
                    <a:pt x="2481" y="2252"/>
                  </a:lnTo>
                  <a:lnTo>
                    <a:pt x="2435" y="2344"/>
                  </a:lnTo>
                  <a:lnTo>
                    <a:pt x="2298" y="2435"/>
                  </a:lnTo>
                  <a:lnTo>
                    <a:pt x="2206" y="2481"/>
                  </a:lnTo>
                  <a:lnTo>
                    <a:pt x="506" y="2481"/>
                  </a:lnTo>
                  <a:lnTo>
                    <a:pt x="368" y="2435"/>
                  </a:lnTo>
                  <a:lnTo>
                    <a:pt x="322" y="2344"/>
                  </a:lnTo>
                  <a:lnTo>
                    <a:pt x="276" y="2206"/>
                  </a:lnTo>
                  <a:lnTo>
                    <a:pt x="276" y="2114"/>
                  </a:lnTo>
                  <a:lnTo>
                    <a:pt x="276" y="598"/>
                  </a:lnTo>
                  <a:lnTo>
                    <a:pt x="276" y="460"/>
                  </a:lnTo>
                  <a:lnTo>
                    <a:pt x="322" y="368"/>
                  </a:lnTo>
                  <a:lnTo>
                    <a:pt x="414" y="277"/>
                  </a:lnTo>
                  <a:lnTo>
                    <a:pt x="552" y="231"/>
                  </a:lnTo>
                  <a:close/>
                  <a:moveTo>
                    <a:pt x="598" y="1"/>
                  </a:moveTo>
                  <a:lnTo>
                    <a:pt x="368" y="47"/>
                  </a:lnTo>
                  <a:lnTo>
                    <a:pt x="185" y="139"/>
                  </a:lnTo>
                  <a:lnTo>
                    <a:pt x="93" y="322"/>
                  </a:lnTo>
                  <a:lnTo>
                    <a:pt x="1" y="552"/>
                  </a:lnTo>
                  <a:lnTo>
                    <a:pt x="1" y="598"/>
                  </a:lnTo>
                  <a:lnTo>
                    <a:pt x="1" y="1379"/>
                  </a:lnTo>
                  <a:lnTo>
                    <a:pt x="1" y="2114"/>
                  </a:lnTo>
                  <a:lnTo>
                    <a:pt x="47" y="2344"/>
                  </a:lnTo>
                  <a:lnTo>
                    <a:pt x="139" y="2527"/>
                  </a:lnTo>
                  <a:lnTo>
                    <a:pt x="322" y="2665"/>
                  </a:lnTo>
                  <a:lnTo>
                    <a:pt x="552" y="2711"/>
                  </a:lnTo>
                  <a:lnTo>
                    <a:pt x="2343" y="2711"/>
                  </a:lnTo>
                  <a:lnTo>
                    <a:pt x="2527" y="2573"/>
                  </a:lnTo>
                  <a:lnTo>
                    <a:pt x="2665" y="2389"/>
                  </a:lnTo>
                  <a:lnTo>
                    <a:pt x="2711" y="2206"/>
                  </a:lnTo>
                  <a:lnTo>
                    <a:pt x="2711" y="2114"/>
                  </a:lnTo>
                  <a:lnTo>
                    <a:pt x="2711" y="598"/>
                  </a:lnTo>
                  <a:lnTo>
                    <a:pt x="2711" y="414"/>
                  </a:lnTo>
                  <a:lnTo>
                    <a:pt x="2573" y="185"/>
                  </a:lnTo>
                  <a:lnTo>
                    <a:pt x="2435" y="93"/>
                  </a:lnTo>
                  <a:lnTo>
                    <a:pt x="22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3"/>
            <p:cNvSpPr/>
            <p:nvPr/>
          </p:nvSpPr>
          <p:spPr>
            <a:xfrm>
              <a:off x="7346242" y="1711206"/>
              <a:ext cx="27877" cy="27877"/>
            </a:xfrm>
            <a:custGeom>
              <a:rect b="b" l="l" r="r" t="t"/>
              <a:pathLst>
                <a:path extrusionOk="0" h="1425" w="1425">
                  <a:moveTo>
                    <a:pt x="782" y="323"/>
                  </a:moveTo>
                  <a:lnTo>
                    <a:pt x="966" y="368"/>
                  </a:lnTo>
                  <a:lnTo>
                    <a:pt x="1057" y="460"/>
                  </a:lnTo>
                  <a:lnTo>
                    <a:pt x="1149" y="552"/>
                  </a:lnTo>
                  <a:lnTo>
                    <a:pt x="1195" y="736"/>
                  </a:lnTo>
                  <a:lnTo>
                    <a:pt x="1149" y="920"/>
                  </a:lnTo>
                  <a:lnTo>
                    <a:pt x="1057" y="1057"/>
                  </a:lnTo>
                  <a:lnTo>
                    <a:pt x="920" y="1149"/>
                  </a:lnTo>
                  <a:lnTo>
                    <a:pt x="736" y="1195"/>
                  </a:lnTo>
                  <a:lnTo>
                    <a:pt x="552" y="1149"/>
                  </a:lnTo>
                  <a:lnTo>
                    <a:pt x="414" y="1057"/>
                  </a:lnTo>
                  <a:lnTo>
                    <a:pt x="322" y="920"/>
                  </a:lnTo>
                  <a:lnTo>
                    <a:pt x="277" y="736"/>
                  </a:lnTo>
                  <a:lnTo>
                    <a:pt x="322" y="552"/>
                  </a:lnTo>
                  <a:lnTo>
                    <a:pt x="460" y="414"/>
                  </a:lnTo>
                  <a:lnTo>
                    <a:pt x="598" y="323"/>
                  </a:lnTo>
                  <a:close/>
                  <a:moveTo>
                    <a:pt x="736" y="1"/>
                  </a:moveTo>
                  <a:lnTo>
                    <a:pt x="598" y="47"/>
                  </a:lnTo>
                  <a:lnTo>
                    <a:pt x="460" y="47"/>
                  </a:lnTo>
                  <a:lnTo>
                    <a:pt x="231" y="185"/>
                  </a:lnTo>
                  <a:lnTo>
                    <a:pt x="47" y="414"/>
                  </a:lnTo>
                  <a:lnTo>
                    <a:pt x="1" y="552"/>
                  </a:lnTo>
                  <a:lnTo>
                    <a:pt x="1" y="690"/>
                  </a:lnTo>
                  <a:lnTo>
                    <a:pt x="1" y="828"/>
                  </a:lnTo>
                  <a:lnTo>
                    <a:pt x="47" y="966"/>
                  </a:lnTo>
                  <a:lnTo>
                    <a:pt x="185" y="1195"/>
                  </a:lnTo>
                  <a:lnTo>
                    <a:pt x="414" y="1379"/>
                  </a:lnTo>
                  <a:lnTo>
                    <a:pt x="552" y="1425"/>
                  </a:lnTo>
                  <a:lnTo>
                    <a:pt x="828" y="1425"/>
                  </a:lnTo>
                  <a:lnTo>
                    <a:pt x="966" y="1379"/>
                  </a:lnTo>
                  <a:lnTo>
                    <a:pt x="1195" y="1241"/>
                  </a:lnTo>
                  <a:lnTo>
                    <a:pt x="1333" y="1012"/>
                  </a:lnTo>
                  <a:lnTo>
                    <a:pt x="1379" y="874"/>
                  </a:lnTo>
                  <a:lnTo>
                    <a:pt x="1425" y="736"/>
                  </a:lnTo>
                  <a:lnTo>
                    <a:pt x="1425" y="552"/>
                  </a:lnTo>
                  <a:lnTo>
                    <a:pt x="1379" y="460"/>
                  </a:lnTo>
                  <a:lnTo>
                    <a:pt x="1195" y="231"/>
                  </a:lnTo>
                  <a:lnTo>
                    <a:pt x="1011" y="93"/>
                  </a:lnTo>
                  <a:lnTo>
                    <a:pt x="874" y="47"/>
                  </a:lnTo>
                  <a:lnTo>
                    <a:pt x="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3"/>
            <p:cNvSpPr/>
            <p:nvPr/>
          </p:nvSpPr>
          <p:spPr>
            <a:xfrm>
              <a:off x="7372318" y="1708526"/>
              <a:ext cx="6299" cy="5399"/>
            </a:xfrm>
            <a:custGeom>
              <a:rect b="b" l="l" r="r" t="t"/>
              <a:pathLst>
                <a:path extrusionOk="0" h="276" w="322">
                  <a:moveTo>
                    <a:pt x="46" y="0"/>
                  </a:moveTo>
                  <a:lnTo>
                    <a:pt x="0" y="138"/>
                  </a:lnTo>
                  <a:lnTo>
                    <a:pt x="46" y="230"/>
                  </a:lnTo>
                  <a:lnTo>
                    <a:pt x="138" y="276"/>
                  </a:lnTo>
                  <a:lnTo>
                    <a:pt x="276" y="230"/>
                  </a:lnTo>
                  <a:lnTo>
                    <a:pt x="322" y="138"/>
                  </a:lnTo>
                  <a:lnTo>
                    <a:pt x="276" y="46"/>
                  </a:lnTo>
                  <a:lnTo>
                    <a:pt x="1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53"/>
            <p:cNvSpPr/>
            <p:nvPr/>
          </p:nvSpPr>
          <p:spPr>
            <a:xfrm>
              <a:off x="7323784" y="1801976"/>
              <a:ext cx="71912" cy="71892"/>
            </a:xfrm>
            <a:custGeom>
              <a:rect b="b" l="l" r="r" t="t"/>
              <a:pathLst>
                <a:path extrusionOk="0" h="3675" w="3676">
                  <a:moveTo>
                    <a:pt x="1" y="0"/>
                  </a:moveTo>
                  <a:lnTo>
                    <a:pt x="1" y="3675"/>
                  </a:lnTo>
                  <a:lnTo>
                    <a:pt x="3675" y="3675"/>
                  </a:lnTo>
                  <a:lnTo>
                    <a:pt x="367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53"/>
            <p:cNvSpPr/>
            <p:nvPr/>
          </p:nvSpPr>
          <p:spPr>
            <a:xfrm>
              <a:off x="7332763" y="1810956"/>
              <a:ext cx="53934" cy="53034"/>
            </a:xfrm>
            <a:custGeom>
              <a:rect b="b" l="l" r="r" t="t"/>
              <a:pathLst>
                <a:path extrusionOk="0" h="2711" w="2757">
                  <a:moveTo>
                    <a:pt x="1425" y="230"/>
                  </a:moveTo>
                  <a:lnTo>
                    <a:pt x="1655" y="276"/>
                  </a:lnTo>
                  <a:lnTo>
                    <a:pt x="1976" y="368"/>
                  </a:lnTo>
                  <a:lnTo>
                    <a:pt x="2206" y="552"/>
                  </a:lnTo>
                  <a:lnTo>
                    <a:pt x="2389" y="827"/>
                  </a:lnTo>
                  <a:lnTo>
                    <a:pt x="2527" y="1149"/>
                  </a:lnTo>
                  <a:lnTo>
                    <a:pt x="2527" y="1333"/>
                  </a:lnTo>
                  <a:lnTo>
                    <a:pt x="2481" y="1562"/>
                  </a:lnTo>
                  <a:lnTo>
                    <a:pt x="2435" y="1792"/>
                  </a:lnTo>
                  <a:lnTo>
                    <a:pt x="2298" y="1976"/>
                  </a:lnTo>
                  <a:lnTo>
                    <a:pt x="2160" y="2160"/>
                  </a:lnTo>
                  <a:lnTo>
                    <a:pt x="2022" y="2297"/>
                  </a:lnTo>
                  <a:lnTo>
                    <a:pt x="1838" y="2389"/>
                  </a:lnTo>
                  <a:lnTo>
                    <a:pt x="1609" y="2435"/>
                  </a:lnTo>
                  <a:lnTo>
                    <a:pt x="1379" y="2481"/>
                  </a:lnTo>
                  <a:lnTo>
                    <a:pt x="1103" y="2435"/>
                  </a:lnTo>
                  <a:lnTo>
                    <a:pt x="828" y="2343"/>
                  </a:lnTo>
                  <a:lnTo>
                    <a:pt x="690" y="2343"/>
                  </a:lnTo>
                  <a:lnTo>
                    <a:pt x="370" y="2423"/>
                  </a:lnTo>
                  <a:lnTo>
                    <a:pt x="370" y="2423"/>
                  </a:lnTo>
                  <a:lnTo>
                    <a:pt x="414" y="2068"/>
                  </a:lnTo>
                  <a:lnTo>
                    <a:pt x="414" y="1930"/>
                  </a:lnTo>
                  <a:lnTo>
                    <a:pt x="322" y="1746"/>
                  </a:lnTo>
                  <a:lnTo>
                    <a:pt x="277" y="1516"/>
                  </a:lnTo>
                  <a:lnTo>
                    <a:pt x="277" y="1333"/>
                  </a:lnTo>
                  <a:lnTo>
                    <a:pt x="277" y="1103"/>
                  </a:lnTo>
                  <a:lnTo>
                    <a:pt x="368" y="873"/>
                  </a:lnTo>
                  <a:lnTo>
                    <a:pt x="460" y="690"/>
                  </a:lnTo>
                  <a:lnTo>
                    <a:pt x="644" y="552"/>
                  </a:lnTo>
                  <a:lnTo>
                    <a:pt x="782" y="414"/>
                  </a:lnTo>
                  <a:lnTo>
                    <a:pt x="1011" y="322"/>
                  </a:lnTo>
                  <a:lnTo>
                    <a:pt x="1195" y="230"/>
                  </a:lnTo>
                  <a:close/>
                  <a:moveTo>
                    <a:pt x="1333" y="1"/>
                  </a:moveTo>
                  <a:lnTo>
                    <a:pt x="1057" y="47"/>
                  </a:lnTo>
                  <a:lnTo>
                    <a:pt x="828" y="138"/>
                  </a:lnTo>
                  <a:lnTo>
                    <a:pt x="598" y="276"/>
                  </a:lnTo>
                  <a:lnTo>
                    <a:pt x="368" y="460"/>
                  </a:lnTo>
                  <a:lnTo>
                    <a:pt x="231" y="690"/>
                  </a:lnTo>
                  <a:lnTo>
                    <a:pt x="139" y="919"/>
                  </a:lnTo>
                  <a:lnTo>
                    <a:pt x="47" y="1149"/>
                  </a:lnTo>
                  <a:lnTo>
                    <a:pt x="47" y="1425"/>
                  </a:lnTo>
                  <a:lnTo>
                    <a:pt x="93" y="1700"/>
                  </a:lnTo>
                  <a:lnTo>
                    <a:pt x="185" y="1976"/>
                  </a:lnTo>
                  <a:lnTo>
                    <a:pt x="185" y="2068"/>
                  </a:lnTo>
                  <a:lnTo>
                    <a:pt x="185" y="2114"/>
                  </a:lnTo>
                  <a:lnTo>
                    <a:pt x="1" y="2711"/>
                  </a:lnTo>
                  <a:lnTo>
                    <a:pt x="1" y="2711"/>
                  </a:lnTo>
                  <a:lnTo>
                    <a:pt x="690" y="2573"/>
                  </a:lnTo>
                  <a:lnTo>
                    <a:pt x="782" y="2573"/>
                  </a:lnTo>
                  <a:lnTo>
                    <a:pt x="1149" y="2665"/>
                  </a:lnTo>
                  <a:lnTo>
                    <a:pt x="1471" y="2711"/>
                  </a:lnTo>
                  <a:lnTo>
                    <a:pt x="1746" y="2665"/>
                  </a:lnTo>
                  <a:lnTo>
                    <a:pt x="1976" y="2573"/>
                  </a:lnTo>
                  <a:lnTo>
                    <a:pt x="2206" y="2435"/>
                  </a:lnTo>
                  <a:lnTo>
                    <a:pt x="2389" y="2297"/>
                  </a:lnTo>
                  <a:lnTo>
                    <a:pt x="2527" y="2114"/>
                  </a:lnTo>
                  <a:lnTo>
                    <a:pt x="2665" y="1884"/>
                  </a:lnTo>
                  <a:lnTo>
                    <a:pt x="2711" y="1654"/>
                  </a:lnTo>
                  <a:lnTo>
                    <a:pt x="2757" y="1379"/>
                  </a:lnTo>
                  <a:lnTo>
                    <a:pt x="2711" y="1057"/>
                  </a:lnTo>
                  <a:lnTo>
                    <a:pt x="2619" y="781"/>
                  </a:lnTo>
                  <a:lnTo>
                    <a:pt x="2481" y="552"/>
                  </a:lnTo>
                  <a:lnTo>
                    <a:pt x="2298" y="322"/>
                  </a:lnTo>
                  <a:lnTo>
                    <a:pt x="2068" y="184"/>
                  </a:lnTo>
                  <a:lnTo>
                    <a:pt x="1838" y="92"/>
                  </a:lnTo>
                  <a:lnTo>
                    <a:pt x="16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3"/>
            <p:cNvSpPr/>
            <p:nvPr/>
          </p:nvSpPr>
          <p:spPr>
            <a:xfrm>
              <a:off x="7347142" y="1825334"/>
              <a:ext cx="26977" cy="25177"/>
            </a:xfrm>
            <a:custGeom>
              <a:rect b="b" l="l" r="r" t="t"/>
              <a:pathLst>
                <a:path extrusionOk="0" h="1287" w="1379">
                  <a:moveTo>
                    <a:pt x="139" y="1"/>
                  </a:moveTo>
                  <a:lnTo>
                    <a:pt x="47" y="92"/>
                  </a:lnTo>
                  <a:lnTo>
                    <a:pt x="1" y="184"/>
                  </a:lnTo>
                  <a:lnTo>
                    <a:pt x="1" y="322"/>
                  </a:lnTo>
                  <a:lnTo>
                    <a:pt x="1" y="460"/>
                  </a:lnTo>
                  <a:lnTo>
                    <a:pt x="93" y="644"/>
                  </a:lnTo>
                  <a:lnTo>
                    <a:pt x="231" y="827"/>
                  </a:lnTo>
                  <a:lnTo>
                    <a:pt x="460" y="1011"/>
                  </a:lnTo>
                  <a:lnTo>
                    <a:pt x="644" y="1149"/>
                  </a:lnTo>
                  <a:lnTo>
                    <a:pt x="920" y="1241"/>
                  </a:lnTo>
                  <a:lnTo>
                    <a:pt x="1011" y="1287"/>
                  </a:lnTo>
                  <a:lnTo>
                    <a:pt x="1103" y="1241"/>
                  </a:lnTo>
                  <a:lnTo>
                    <a:pt x="1195" y="1241"/>
                  </a:lnTo>
                  <a:lnTo>
                    <a:pt x="1287" y="1149"/>
                  </a:lnTo>
                  <a:lnTo>
                    <a:pt x="1379" y="1057"/>
                  </a:lnTo>
                  <a:lnTo>
                    <a:pt x="1333" y="965"/>
                  </a:lnTo>
                  <a:lnTo>
                    <a:pt x="1241" y="873"/>
                  </a:lnTo>
                  <a:lnTo>
                    <a:pt x="1195" y="873"/>
                  </a:lnTo>
                  <a:lnTo>
                    <a:pt x="1103" y="827"/>
                  </a:lnTo>
                  <a:lnTo>
                    <a:pt x="1011" y="781"/>
                  </a:lnTo>
                  <a:lnTo>
                    <a:pt x="920" y="919"/>
                  </a:lnTo>
                  <a:lnTo>
                    <a:pt x="828" y="965"/>
                  </a:lnTo>
                  <a:lnTo>
                    <a:pt x="782" y="965"/>
                  </a:lnTo>
                  <a:lnTo>
                    <a:pt x="552" y="781"/>
                  </a:lnTo>
                  <a:lnTo>
                    <a:pt x="368" y="598"/>
                  </a:lnTo>
                  <a:lnTo>
                    <a:pt x="322" y="506"/>
                  </a:lnTo>
                  <a:lnTo>
                    <a:pt x="368" y="460"/>
                  </a:lnTo>
                  <a:lnTo>
                    <a:pt x="414" y="368"/>
                  </a:lnTo>
                  <a:lnTo>
                    <a:pt x="414" y="230"/>
                  </a:lnTo>
                  <a:lnTo>
                    <a:pt x="368" y="138"/>
                  </a:lnTo>
                  <a:lnTo>
                    <a:pt x="276" y="46"/>
                  </a:lnTo>
                  <a:lnTo>
                    <a:pt x="2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3"/>
            <p:cNvSpPr/>
            <p:nvPr/>
          </p:nvSpPr>
          <p:spPr>
            <a:xfrm>
              <a:off x="5829440" y="3817477"/>
              <a:ext cx="717103" cy="652390"/>
            </a:xfrm>
            <a:custGeom>
              <a:rect b="b" l="l" r="r" t="t"/>
              <a:pathLst>
                <a:path extrusionOk="0" h="33349" w="36657">
                  <a:moveTo>
                    <a:pt x="35048" y="0"/>
                  </a:moveTo>
                  <a:lnTo>
                    <a:pt x="13046" y="230"/>
                  </a:lnTo>
                  <a:lnTo>
                    <a:pt x="15205" y="17134"/>
                  </a:lnTo>
                  <a:lnTo>
                    <a:pt x="15205" y="17777"/>
                  </a:lnTo>
                  <a:lnTo>
                    <a:pt x="15343" y="21314"/>
                  </a:lnTo>
                  <a:lnTo>
                    <a:pt x="15343" y="21635"/>
                  </a:lnTo>
                  <a:lnTo>
                    <a:pt x="13368" y="22554"/>
                  </a:lnTo>
                  <a:lnTo>
                    <a:pt x="8912" y="24667"/>
                  </a:lnTo>
                  <a:lnTo>
                    <a:pt x="6478" y="25861"/>
                  </a:lnTo>
                  <a:lnTo>
                    <a:pt x="4273" y="26963"/>
                  </a:lnTo>
                  <a:lnTo>
                    <a:pt x="2527" y="27882"/>
                  </a:lnTo>
                  <a:lnTo>
                    <a:pt x="1930" y="28250"/>
                  </a:lnTo>
                  <a:lnTo>
                    <a:pt x="1563" y="28479"/>
                  </a:lnTo>
                  <a:lnTo>
                    <a:pt x="1333" y="28709"/>
                  </a:lnTo>
                  <a:lnTo>
                    <a:pt x="1103" y="28985"/>
                  </a:lnTo>
                  <a:lnTo>
                    <a:pt x="874" y="29260"/>
                  </a:lnTo>
                  <a:lnTo>
                    <a:pt x="690" y="29628"/>
                  </a:lnTo>
                  <a:lnTo>
                    <a:pt x="368" y="30363"/>
                  </a:lnTo>
                  <a:lnTo>
                    <a:pt x="139" y="31098"/>
                  </a:lnTo>
                  <a:lnTo>
                    <a:pt x="47" y="31465"/>
                  </a:lnTo>
                  <a:lnTo>
                    <a:pt x="1" y="31832"/>
                  </a:lnTo>
                  <a:lnTo>
                    <a:pt x="1" y="32154"/>
                  </a:lnTo>
                  <a:lnTo>
                    <a:pt x="1" y="32476"/>
                  </a:lnTo>
                  <a:lnTo>
                    <a:pt x="93" y="32751"/>
                  </a:lnTo>
                  <a:lnTo>
                    <a:pt x="185" y="32935"/>
                  </a:lnTo>
                  <a:lnTo>
                    <a:pt x="322" y="33119"/>
                  </a:lnTo>
                  <a:lnTo>
                    <a:pt x="506" y="33210"/>
                  </a:lnTo>
                  <a:lnTo>
                    <a:pt x="1103" y="33302"/>
                  </a:lnTo>
                  <a:lnTo>
                    <a:pt x="2298" y="33348"/>
                  </a:lnTo>
                  <a:lnTo>
                    <a:pt x="11852" y="33348"/>
                  </a:lnTo>
                  <a:lnTo>
                    <a:pt x="18145" y="33210"/>
                  </a:lnTo>
                  <a:lnTo>
                    <a:pt x="24392" y="33073"/>
                  </a:lnTo>
                  <a:lnTo>
                    <a:pt x="29950" y="32889"/>
                  </a:lnTo>
                  <a:lnTo>
                    <a:pt x="32200" y="32751"/>
                  </a:lnTo>
                  <a:lnTo>
                    <a:pt x="33992" y="32659"/>
                  </a:lnTo>
                  <a:lnTo>
                    <a:pt x="35232" y="32521"/>
                  </a:lnTo>
                  <a:lnTo>
                    <a:pt x="35600" y="32430"/>
                  </a:lnTo>
                  <a:lnTo>
                    <a:pt x="35829" y="32338"/>
                  </a:lnTo>
                  <a:lnTo>
                    <a:pt x="35921" y="32246"/>
                  </a:lnTo>
                  <a:lnTo>
                    <a:pt x="35967" y="32062"/>
                  </a:lnTo>
                  <a:lnTo>
                    <a:pt x="36105" y="31327"/>
                  </a:lnTo>
                  <a:lnTo>
                    <a:pt x="36243" y="30317"/>
                  </a:lnTo>
                  <a:lnTo>
                    <a:pt x="36335" y="28985"/>
                  </a:lnTo>
                  <a:lnTo>
                    <a:pt x="36518" y="25540"/>
                  </a:lnTo>
                  <a:lnTo>
                    <a:pt x="36610" y="21451"/>
                  </a:lnTo>
                  <a:lnTo>
                    <a:pt x="36610" y="21268"/>
                  </a:lnTo>
                  <a:lnTo>
                    <a:pt x="36656" y="17593"/>
                  </a:lnTo>
                  <a:lnTo>
                    <a:pt x="36656" y="17088"/>
                  </a:lnTo>
                  <a:lnTo>
                    <a:pt x="3504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53"/>
            <p:cNvSpPr/>
            <p:nvPr/>
          </p:nvSpPr>
          <p:spPr>
            <a:xfrm>
              <a:off x="5829440" y="4151741"/>
              <a:ext cx="717103" cy="318125"/>
            </a:xfrm>
            <a:custGeom>
              <a:rect b="b" l="l" r="r" t="t"/>
              <a:pathLst>
                <a:path extrusionOk="0" h="16262" w="36657">
                  <a:moveTo>
                    <a:pt x="36656" y="1"/>
                  </a:moveTo>
                  <a:lnTo>
                    <a:pt x="15205" y="47"/>
                  </a:lnTo>
                  <a:lnTo>
                    <a:pt x="15205" y="690"/>
                  </a:lnTo>
                  <a:lnTo>
                    <a:pt x="15343" y="4227"/>
                  </a:lnTo>
                  <a:lnTo>
                    <a:pt x="15343" y="4548"/>
                  </a:lnTo>
                  <a:lnTo>
                    <a:pt x="13368" y="5467"/>
                  </a:lnTo>
                  <a:lnTo>
                    <a:pt x="8912" y="7580"/>
                  </a:lnTo>
                  <a:lnTo>
                    <a:pt x="6478" y="8774"/>
                  </a:lnTo>
                  <a:lnTo>
                    <a:pt x="4227" y="9876"/>
                  </a:lnTo>
                  <a:lnTo>
                    <a:pt x="2481" y="10795"/>
                  </a:lnTo>
                  <a:lnTo>
                    <a:pt x="1884" y="11163"/>
                  </a:lnTo>
                  <a:lnTo>
                    <a:pt x="1517" y="11392"/>
                  </a:lnTo>
                  <a:lnTo>
                    <a:pt x="1287" y="11622"/>
                  </a:lnTo>
                  <a:lnTo>
                    <a:pt x="1103" y="11898"/>
                  </a:lnTo>
                  <a:lnTo>
                    <a:pt x="874" y="12173"/>
                  </a:lnTo>
                  <a:lnTo>
                    <a:pt x="690" y="12541"/>
                  </a:lnTo>
                  <a:lnTo>
                    <a:pt x="368" y="13276"/>
                  </a:lnTo>
                  <a:lnTo>
                    <a:pt x="139" y="14011"/>
                  </a:lnTo>
                  <a:lnTo>
                    <a:pt x="47" y="14378"/>
                  </a:lnTo>
                  <a:lnTo>
                    <a:pt x="1" y="14745"/>
                  </a:lnTo>
                  <a:lnTo>
                    <a:pt x="1" y="15067"/>
                  </a:lnTo>
                  <a:lnTo>
                    <a:pt x="1" y="15389"/>
                  </a:lnTo>
                  <a:lnTo>
                    <a:pt x="93" y="15664"/>
                  </a:lnTo>
                  <a:lnTo>
                    <a:pt x="185" y="15848"/>
                  </a:lnTo>
                  <a:lnTo>
                    <a:pt x="322" y="16032"/>
                  </a:lnTo>
                  <a:lnTo>
                    <a:pt x="506" y="16123"/>
                  </a:lnTo>
                  <a:lnTo>
                    <a:pt x="1103" y="16215"/>
                  </a:lnTo>
                  <a:lnTo>
                    <a:pt x="2298" y="16261"/>
                  </a:lnTo>
                  <a:lnTo>
                    <a:pt x="11852" y="16261"/>
                  </a:lnTo>
                  <a:lnTo>
                    <a:pt x="18145" y="16123"/>
                  </a:lnTo>
                  <a:lnTo>
                    <a:pt x="24392" y="15986"/>
                  </a:lnTo>
                  <a:lnTo>
                    <a:pt x="29950" y="15802"/>
                  </a:lnTo>
                  <a:lnTo>
                    <a:pt x="32200" y="15664"/>
                  </a:lnTo>
                  <a:lnTo>
                    <a:pt x="33992" y="15572"/>
                  </a:lnTo>
                  <a:lnTo>
                    <a:pt x="35232" y="15434"/>
                  </a:lnTo>
                  <a:lnTo>
                    <a:pt x="35600" y="15343"/>
                  </a:lnTo>
                  <a:lnTo>
                    <a:pt x="35829" y="15251"/>
                  </a:lnTo>
                  <a:lnTo>
                    <a:pt x="35921" y="15159"/>
                  </a:lnTo>
                  <a:lnTo>
                    <a:pt x="35967" y="14975"/>
                  </a:lnTo>
                  <a:lnTo>
                    <a:pt x="36105" y="14240"/>
                  </a:lnTo>
                  <a:lnTo>
                    <a:pt x="36243" y="13230"/>
                  </a:lnTo>
                  <a:lnTo>
                    <a:pt x="36335" y="11898"/>
                  </a:lnTo>
                  <a:lnTo>
                    <a:pt x="36518" y="8453"/>
                  </a:lnTo>
                  <a:lnTo>
                    <a:pt x="36610" y="4364"/>
                  </a:lnTo>
                  <a:lnTo>
                    <a:pt x="36610" y="4181"/>
                  </a:lnTo>
                  <a:lnTo>
                    <a:pt x="36656" y="506"/>
                  </a:lnTo>
                  <a:lnTo>
                    <a:pt x="36656"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3"/>
            <p:cNvSpPr/>
            <p:nvPr/>
          </p:nvSpPr>
          <p:spPr>
            <a:xfrm>
              <a:off x="5829440" y="4233512"/>
              <a:ext cx="716203" cy="236354"/>
            </a:xfrm>
            <a:custGeom>
              <a:rect b="b" l="l" r="r" t="t"/>
              <a:pathLst>
                <a:path extrusionOk="0" h="12082" w="36611">
                  <a:moveTo>
                    <a:pt x="36564" y="1"/>
                  </a:moveTo>
                  <a:lnTo>
                    <a:pt x="15389" y="47"/>
                  </a:lnTo>
                  <a:lnTo>
                    <a:pt x="15389" y="414"/>
                  </a:lnTo>
                  <a:lnTo>
                    <a:pt x="13368" y="1333"/>
                  </a:lnTo>
                  <a:lnTo>
                    <a:pt x="8958" y="3446"/>
                  </a:lnTo>
                  <a:lnTo>
                    <a:pt x="6478" y="4594"/>
                  </a:lnTo>
                  <a:lnTo>
                    <a:pt x="4273" y="5742"/>
                  </a:lnTo>
                  <a:lnTo>
                    <a:pt x="2527" y="6615"/>
                  </a:lnTo>
                  <a:lnTo>
                    <a:pt x="1930" y="6983"/>
                  </a:lnTo>
                  <a:lnTo>
                    <a:pt x="1563" y="7212"/>
                  </a:lnTo>
                  <a:lnTo>
                    <a:pt x="1333" y="7442"/>
                  </a:lnTo>
                  <a:lnTo>
                    <a:pt x="1103" y="7718"/>
                  </a:lnTo>
                  <a:lnTo>
                    <a:pt x="920" y="8039"/>
                  </a:lnTo>
                  <a:lnTo>
                    <a:pt x="690" y="8361"/>
                  </a:lnTo>
                  <a:lnTo>
                    <a:pt x="368" y="9096"/>
                  </a:lnTo>
                  <a:lnTo>
                    <a:pt x="139" y="9831"/>
                  </a:lnTo>
                  <a:lnTo>
                    <a:pt x="47" y="10198"/>
                  </a:lnTo>
                  <a:lnTo>
                    <a:pt x="1" y="10565"/>
                  </a:lnTo>
                  <a:lnTo>
                    <a:pt x="1" y="10887"/>
                  </a:lnTo>
                  <a:lnTo>
                    <a:pt x="1" y="11209"/>
                  </a:lnTo>
                  <a:lnTo>
                    <a:pt x="93" y="11484"/>
                  </a:lnTo>
                  <a:lnTo>
                    <a:pt x="185" y="11668"/>
                  </a:lnTo>
                  <a:lnTo>
                    <a:pt x="322" y="11852"/>
                  </a:lnTo>
                  <a:lnTo>
                    <a:pt x="506" y="11943"/>
                  </a:lnTo>
                  <a:lnTo>
                    <a:pt x="1103" y="12035"/>
                  </a:lnTo>
                  <a:lnTo>
                    <a:pt x="2389" y="12035"/>
                  </a:lnTo>
                  <a:lnTo>
                    <a:pt x="6569" y="12081"/>
                  </a:lnTo>
                  <a:lnTo>
                    <a:pt x="12311" y="12035"/>
                  </a:lnTo>
                  <a:lnTo>
                    <a:pt x="18788" y="11943"/>
                  </a:lnTo>
                  <a:lnTo>
                    <a:pt x="23932" y="11852"/>
                  </a:lnTo>
                  <a:lnTo>
                    <a:pt x="28388" y="11668"/>
                  </a:lnTo>
                  <a:lnTo>
                    <a:pt x="32017" y="11530"/>
                  </a:lnTo>
                  <a:lnTo>
                    <a:pt x="33487" y="11438"/>
                  </a:lnTo>
                  <a:lnTo>
                    <a:pt x="34635" y="11300"/>
                  </a:lnTo>
                  <a:lnTo>
                    <a:pt x="35416" y="11209"/>
                  </a:lnTo>
                  <a:lnTo>
                    <a:pt x="35691" y="11163"/>
                  </a:lnTo>
                  <a:lnTo>
                    <a:pt x="35829" y="11117"/>
                  </a:lnTo>
                  <a:lnTo>
                    <a:pt x="35921" y="10979"/>
                  </a:lnTo>
                  <a:lnTo>
                    <a:pt x="35967" y="10795"/>
                  </a:lnTo>
                  <a:lnTo>
                    <a:pt x="36105" y="10106"/>
                  </a:lnTo>
                  <a:lnTo>
                    <a:pt x="36243" y="9096"/>
                  </a:lnTo>
                  <a:lnTo>
                    <a:pt x="36335" y="7763"/>
                  </a:lnTo>
                  <a:lnTo>
                    <a:pt x="36518" y="4456"/>
                  </a:lnTo>
                  <a:lnTo>
                    <a:pt x="36610" y="414"/>
                  </a:lnTo>
                  <a:lnTo>
                    <a:pt x="36610" y="184"/>
                  </a:lnTo>
                  <a:lnTo>
                    <a:pt x="3661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53"/>
            <p:cNvSpPr/>
            <p:nvPr/>
          </p:nvSpPr>
          <p:spPr>
            <a:xfrm>
              <a:off x="6081953" y="4232613"/>
              <a:ext cx="130306" cy="33276"/>
            </a:xfrm>
            <a:custGeom>
              <a:rect b="b" l="l" r="r" t="t"/>
              <a:pathLst>
                <a:path extrusionOk="0" h="1701" w="6661">
                  <a:moveTo>
                    <a:pt x="1792" y="1"/>
                  </a:moveTo>
                  <a:lnTo>
                    <a:pt x="919" y="47"/>
                  </a:lnTo>
                  <a:lnTo>
                    <a:pt x="92" y="184"/>
                  </a:lnTo>
                  <a:lnTo>
                    <a:pt x="46" y="230"/>
                  </a:lnTo>
                  <a:lnTo>
                    <a:pt x="0" y="276"/>
                  </a:lnTo>
                  <a:lnTo>
                    <a:pt x="0" y="414"/>
                  </a:lnTo>
                  <a:lnTo>
                    <a:pt x="138" y="460"/>
                  </a:lnTo>
                  <a:lnTo>
                    <a:pt x="1746" y="644"/>
                  </a:lnTo>
                  <a:lnTo>
                    <a:pt x="3353" y="919"/>
                  </a:lnTo>
                  <a:lnTo>
                    <a:pt x="4961" y="1241"/>
                  </a:lnTo>
                  <a:lnTo>
                    <a:pt x="6569" y="1700"/>
                  </a:lnTo>
                  <a:lnTo>
                    <a:pt x="6615" y="1700"/>
                  </a:lnTo>
                  <a:lnTo>
                    <a:pt x="6661" y="1654"/>
                  </a:lnTo>
                  <a:lnTo>
                    <a:pt x="6661" y="1608"/>
                  </a:lnTo>
                  <a:lnTo>
                    <a:pt x="6661" y="1563"/>
                  </a:lnTo>
                  <a:lnTo>
                    <a:pt x="6339" y="1287"/>
                  </a:lnTo>
                  <a:lnTo>
                    <a:pt x="5972" y="1057"/>
                  </a:lnTo>
                  <a:lnTo>
                    <a:pt x="5604" y="828"/>
                  </a:lnTo>
                  <a:lnTo>
                    <a:pt x="5237" y="644"/>
                  </a:lnTo>
                  <a:lnTo>
                    <a:pt x="4823" y="506"/>
                  </a:lnTo>
                  <a:lnTo>
                    <a:pt x="4410" y="322"/>
                  </a:lnTo>
                  <a:lnTo>
                    <a:pt x="3537" y="139"/>
                  </a:lnTo>
                  <a:lnTo>
                    <a:pt x="266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53"/>
            <p:cNvSpPr/>
            <p:nvPr/>
          </p:nvSpPr>
          <p:spPr>
            <a:xfrm>
              <a:off x="6050497" y="4251490"/>
              <a:ext cx="131206" cy="33256"/>
            </a:xfrm>
            <a:custGeom>
              <a:rect b="b" l="l" r="r" t="t"/>
              <a:pathLst>
                <a:path extrusionOk="0" h="1700" w="6707">
                  <a:moveTo>
                    <a:pt x="1838" y="0"/>
                  </a:moveTo>
                  <a:lnTo>
                    <a:pt x="965" y="46"/>
                  </a:lnTo>
                  <a:lnTo>
                    <a:pt x="138" y="184"/>
                  </a:lnTo>
                  <a:lnTo>
                    <a:pt x="47" y="230"/>
                  </a:lnTo>
                  <a:lnTo>
                    <a:pt x="1" y="322"/>
                  </a:lnTo>
                  <a:lnTo>
                    <a:pt x="47" y="414"/>
                  </a:lnTo>
                  <a:lnTo>
                    <a:pt x="184" y="460"/>
                  </a:lnTo>
                  <a:lnTo>
                    <a:pt x="1792" y="643"/>
                  </a:lnTo>
                  <a:lnTo>
                    <a:pt x="3400" y="919"/>
                  </a:lnTo>
                  <a:lnTo>
                    <a:pt x="5007" y="1287"/>
                  </a:lnTo>
                  <a:lnTo>
                    <a:pt x="6615" y="1700"/>
                  </a:lnTo>
                  <a:lnTo>
                    <a:pt x="6661" y="1700"/>
                  </a:lnTo>
                  <a:lnTo>
                    <a:pt x="6707" y="1654"/>
                  </a:lnTo>
                  <a:lnTo>
                    <a:pt x="6707" y="1608"/>
                  </a:lnTo>
                  <a:lnTo>
                    <a:pt x="6707" y="1562"/>
                  </a:lnTo>
                  <a:lnTo>
                    <a:pt x="6339" y="1287"/>
                  </a:lnTo>
                  <a:lnTo>
                    <a:pt x="6018" y="1057"/>
                  </a:lnTo>
                  <a:lnTo>
                    <a:pt x="5650" y="827"/>
                  </a:lnTo>
                  <a:lnTo>
                    <a:pt x="5283" y="643"/>
                  </a:lnTo>
                  <a:lnTo>
                    <a:pt x="4870" y="506"/>
                  </a:lnTo>
                  <a:lnTo>
                    <a:pt x="4456" y="368"/>
                  </a:lnTo>
                  <a:lnTo>
                    <a:pt x="3583" y="138"/>
                  </a:lnTo>
                  <a:lnTo>
                    <a:pt x="2711" y="46"/>
                  </a:lnTo>
                  <a:lnTo>
                    <a:pt x="18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3"/>
            <p:cNvSpPr/>
            <p:nvPr/>
          </p:nvSpPr>
          <p:spPr>
            <a:xfrm>
              <a:off x="6019940" y="4270349"/>
              <a:ext cx="131225" cy="33276"/>
            </a:xfrm>
            <a:custGeom>
              <a:rect b="b" l="l" r="r" t="t"/>
              <a:pathLst>
                <a:path extrusionOk="0" h="1701" w="6708">
                  <a:moveTo>
                    <a:pt x="1838" y="1"/>
                  </a:moveTo>
                  <a:lnTo>
                    <a:pt x="965" y="47"/>
                  </a:lnTo>
                  <a:lnTo>
                    <a:pt x="139" y="185"/>
                  </a:lnTo>
                  <a:lnTo>
                    <a:pt x="47" y="231"/>
                  </a:lnTo>
                  <a:lnTo>
                    <a:pt x="1" y="323"/>
                  </a:lnTo>
                  <a:lnTo>
                    <a:pt x="47" y="414"/>
                  </a:lnTo>
                  <a:lnTo>
                    <a:pt x="139" y="460"/>
                  </a:lnTo>
                  <a:lnTo>
                    <a:pt x="1792" y="644"/>
                  </a:lnTo>
                  <a:lnTo>
                    <a:pt x="3400" y="920"/>
                  </a:lnTo>
                  <a:lnTo>
                    <a:pt x="5008" y="1287"/>
                  </a:lnTo>
                  <a:lnTo>
                    <a:pt x="6615" y="1701"/>
                  </a:lnTo>
                  <a:lnTo>
                    <a:pt x="6707" y="1701"/>
                  </a:lnTo>
                  <a:lnTo>
                    <a:pt x="6707" y="1655"/>
                  </a:lnTo>
                  <a:lnTo>
                    <a:pt x="6707" y="1609"/>
                  </a:lnTo>
                  <a:lnTo>
                    <a:pt x="6340" y="1333"/>
                  </a:lnTo>
                  <a:lnTo>
                    <a:pt x="6018" y="1057"/>
                  </a:lnTo>
                  <a:lnTo>
                    <a:pt x="5651" y="874"/>
                  </a:lnTo>
                  <a:lnTo>
                    <a:pt x="5237" y="644"/>
                  </a:lnTo>
                  <a:lnTo>
                    <a:pt x="4870" y="506"/>
                  </a:lnTo>
                  <a:lnTo>
                    <a:pt x="4456" y="368"/>
                  </a:lnTo>
                  <a:lnTo>
                    <a:pt x="3584" y="139"/>
                  </a:lnTo>
                  <a:lnTo>
                    <a:pt x="2711" y="47"/>
                  </a:lnTo>
                  <a:lnTo>
                    <a:pt x="18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3"/>
            <p:cNvSpPr/>
            <p:nvPr/>
          </p:nvSpPr>
          <p:spPr>
            <a:xfrm>
              <a:off x="6196961" y="4233512"/>
              <a:ext cx="348682" cy="233654"/>
            </a:xfrm>
            <a:custGeom>
              <a:rect b="b" l="l" r="r" t="t"/>
              <a:pathLst>
                <a:path extrusionOk="0" h="11944" w="17824">
                  <a:moveTo>
                    <a:pt x="17777" y="1"/>
                  </a:moveTo>
                  <a:lnTo>
                    <a:pt x="14424" y="2297"/>
                  </a:lnTo>
                  <a:lnTo>
                    <a:pt x="9555" y="5559"/>
                  </a:lnTo>
                  <a:lnTo>
                    <a:pt x="1" y="11943"/>
                  </a:lnTo>
                  <a:lnTo>
                    <a:pt x="5145" y="11806"/>
                  </a:lnTo>
                  <a:lnTo>
                    <a:pt x="9601" y="11668"/>
                  </a:lnTo>
                  <a:lnTo>
                    <a:pt x="13230" y="11530"/>
                  </a:lnTo>
                  <a:lnTo>
                    <a:pt x="14700" y="11392"/>
                  </a:lnTo>
                  <a:lnTo>
                    <a:pt x="15848" y="11300"/>
                  </a:lnTo>
                  <a:lnTo>
                    <a:pt x="16629" y="11209"/>
                  </a:lnTo>
                  <a:lnTo>
                    <a:pt x="16904" y="11163"/>
                  </a:lnTo>
                  <a:lnTo>
                    <a:pt x="17042" y="11071"/>
                  </a:lnTo>
                  <a:lnTo>
                    <a:pt x="17134" y="10979"/>
                  </a:lnTo>
                  <a:lnTo>
                    <a:pt x="17180" y="10795"/>
                  </a:lnTo>
                  <a:lnTo>
                    <a:pt x="17318" y="10106"/>
                  </a:lnTo>
                  <a:lnTo>
                    <a:pt x="17456" y="9096"/>
                  </a:lnTo>
                  <a:lnTo>
                    <a:pt x="17548" y="7763"/>
                  </a:lnTo>
                  <a:lnTo>
                    <a:pt x="17731" y="4456"/>
                  </a:lnTo>
                  <a:lnTo>
                    <a:pt x="17823" y="414"/>
                  </a:lnTo>
                  <a:lnTo>
                    <a:pt x="17823" y="184"/>
                  </a:lnTo>
                  <a:lnTo>
                    <a:pt x="1782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53"/>
            <p:cNvSpPr/>
            <p:nvPr/>
          </p:nvSpPr>
          <p:spPr>
            <a:xfrm>
              <a:off x="6043317" y="1963695"/>
              <a:ext cx="732361" cy="2271637"/>
            </a:xfrm>
            <a:custGeom>
              <a:rect b="b" l="l" r="r" t="t"/>
              <a:pathLst>
                <a:path extrusionOk="0" h="116122" w="37437">
                  <a:moveTo>
                    <a:pt x="17317" y="1"/>
                  </a:moveTo>
                  <a:lnTo>
                    <a:pt x="15801" y="4916"/>
                  </a:lnTo>
                  <a:lnTo>
                    <a:pt x="12035" y="17088"/>
                  </a:lnTo>
                  <a:lnTo>
                    <a:pt x="8268" y="29582"/>
                  </a:lnTo>
                  <a:lnTo>
                    <a:pt x="6339" y="36059"/>
                  </a:lnTo>
                  <a:lnTo>
                    <a:pt x="4548" y="42260"/>
                  </a:lnTo>
                  <a:lnTo>
                    <a:pt x="2940" y="48002"/>
                  </a:lnTo>
                  <a:lnTo>
                    <a:pt x="1608" y="52963"/>
                  </a:lnTo>
                  <a:lnTo>
                    <a:pt x="1103" y="55076"/>
                  </a:lnTo>
                  <a:lnTo>
                    <a:pt x="689" y="56913"/>
                  </a:lnTo>
                  <a:lnTo>
                    <a:pt x="368" y="58429"/>
                  </a:lnTo>
                  <a:lnTo>
                    <a:pt x="184" y="59623"/>
                  </a:lnTo>
                  <a:lnTo>
                    <a:pt x="92" y="60542"/>
                  </a:lnTo>
                  <a:lnTo>
                    <a:pt x="46" y="61644"/>
                  </a:lnTo>
                  <a:lnTo>
                    <a:pt x="0" y="64492"/>
                  </a:lnTo>
                  <a:lnTo>
                    <a:pt x="46" y="67983"/>
                  </a:lnTo>
                  <a:lnTo>
                    <a:pt x="184" y="72025"/>
                  </a:lnTo>
                  <a:lnTo>
                    <a:pt x="368" y="76481"/>
                  </a:lnTo>
                  <a:lnTo>
                    <a:pt x="643" y="81212"/>
                  </a:lnTo>
                  <a:lnTo>
                    <a:pt x="1194" y="91042"/>
                  </a:lnTo>
                  <a:lnTo>
                    <a:pt x="1838" y="100504"/>
                  </a:lnTo>
                  <a:lnTo>
                    <a:pt x="2435" y="108497"/>
                  </a:lnTo>
                  <a:lnTo>
                    <a:pt x="2986" y="116122"/>
                  </a:lnTo>
                  <a:lnTo>
                    <a:pt x="26688" y="116122"/>
                  </a:lnTo>
                  <a:lnTo>
                    <a:pt x="24345" y="88332"/>
                  </a:lnTo>
                  <a:lnTo>
                    <a:pt x="22737" y="69039"/>
                  </a:lnTo>
                  <a:lnTo>
                    <a:pt x="22232" y="62517"/>
                  </a:lnTo>
                  <a:lnTo>
                    <a:pt x="22140" y="60634"/>
                  </a:lnTo>
                  <a:lnTo>
                    <a:pt x="22094" y="59807"/>
                  </a:lnTo>
                  <a:lnTo>
                    <a:pt x="22508" y="58107"/>
                  </a:lnTo>
                  <a:lnTo>
                    <a:pt x="23243" y="55030"/>
                  </a:lnTo>
                  <a:lnTo>
                    <a:pt x="25585" y="45659"/>
                  </a:lnTo>
                  <a:lnTo>
                    <a:pt x="27469" y="38356"/>
                  </a:lnTo>
                  <a:lnTo>
                    <a:pt x="32889" y="17410"/>
                  </a:lnTo>
                  <a:lnTo>
                    <a:pt x="3743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53"/>
            <p:cNvSpPr/>
            <p:nvPr/>
          </p:nvSpPr>
          <p:spPr>
            <a:xfrm>
              <a:off x="6121489" y="4153541"/>
              <a:ext cx="417855" cy="8099"/>
            </a:xfrm>
            <a:custGeom>
              <a:rect b="b" l="l" r="r" t="t"/>
              <a:pathLst>
                <a:path extrusionOk="0" h="414" w="21360">
                  <a:moveTo>
                    <a:pt x="6247" y="1"/>
                  </a:moveTo>
                  <a:lnTo>
                    <a:pt x="3170" y="92"/>
                  </a:lnTo>
                  <a:lnTo>
                    <a:pt x="46" y="138"/>
                  </a:lnTo>
                  <a:lnTo>
                    <a:pt x="0" y="184"/>
                  </a:lnTo>
                  <a:lnTo>
                    <a:pt x="0" y="230"/>
                  </a:lnTo>
                  <a:lnTo>
                    <a:pt x="46" y="276"/>
                  </a:lnTo>
                  <a:lnTo>
                    <a:pt x="3170" y="368"/>
                  </a:lnTo>
                  <a:lnTo>
                    <a:pt x="6247" y="414"/>
                  </a:lnTo>
                  <a:lnTo>
                    <a:pt x="13826" y="414"/>
                  </a:lnTo>
                  <a:lnTo>
                    <a:pt x="18512" y="368"/>
                  </a:lnTo>
                  <a:lnTo>
                    <a:pt x="20257" y="322"/>
                  </a:lnTo>
                  <a:lnTo>
                    <a:pt x="21314" y="230"/>
                  </a:lnTo>
                  <a:lnTo>
                    <a:pt x="21360" y="230"/>
                  </a:lnTo>
                  <a:lnTo>
                    <a:pt x="21314" y="184"/>
                  </a:lnTo>
                  <a:lnTo>
                    <a:pt x="20257" y="92"/>
                  </a:lnTo>
                  <a:lnTo>
                    <a:pt x="18512" y="47"/>
                  </a:lnTo>
                  <a:lnTo>
                    <a:pt x="138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3"/>
            <p:cNvSpPr/>
            <p:nvPr/>
          </p:nvSpPr>
          <p:spPr>
            <a:xfrm>
              <a:off x="6376682" y="2062544"/>
              <a:ext cx="318125" cy="2047881"/>
            </a:xfrm>
            <a:custGeom>
              <a:rect b="b" l="l" r="r" t="t"/>
              <a:pathLst>
                <a:path extrusionOk="0" h="104684" w="16262">
                  <a:moveTo>
                    <a:pt x="16169" y="1"/>
                  </a:moveTo>
                  <a:lnTo>
                    <a:pt x="16077" y="322"/>
                  </a:lnTo>
                  <a:lnTo>
                    <a:pt x="15710" y="1608"/>
                  </a:lnTo>
                  <a:lnTo>
                    <a:pt x="15296" y="2849"/>
                  </a:lnTo>
                  <a:lnTo>
                    <a:pt x="14470" y="5375"/>
                  </a:lnTo>
                  <a:lnTo>
                    <a:pt x="12908" y="10565"/>
                  </a:lnTo>
                  <a:lnTo>
                    <a:pt x="9739" y="20763"/>
                  </a:lnTo>
                  <a:lnTo>
                    <a:pt x="3537" y="41249"/>
                  </a:lnTo>
                  <a:lnTo>
                    <a:pt x="1976" y="46302"/>
                  </a:lnTo>
                  <a:lnTo>
                    <a:pt x="1241" y="48874"/>
                  </a:lnTo>
                  <a:lnTo>
                    <a:pt x="919" y="50114"/>
                  </a:lnTo>
                  <a:lnTo>
                    <a:pt x="598" y="51401"/>
                  </a:lnTo>
                  <a:lnTo>
                    <a:pt x="322" y="52641"/>
                  </a:lnTo>
                  <a:lnTo>
                    <a:pt x="138" y="53881"/>
                  </a:lnTo>
                  <a:lnTo>
                    <a:pt x="47" y="55075"/>
                  </a:lnTo>
                  <a:lnTo>
                    <a:pt x="1" y="56315"/>
                  </a:lnTo>
                  <a:lnTo>
                    <a:pt x="47" y="57693"/>
                  </a:lnTo>
                  <a:lnTo>
                    <a:pt x="138" y="59026"/>
                  </a:lnTo>
                  <a:lnTo>
                    <a:pt x="368" y="61690"/>
                  </a:lnTo>
                  <a:lnTo>
                    <a:pt x="2343" y="83049"/>
                  </a:lnTo>
                  <a:lnTo>
                    <a:pt x="3354" y="93752"/>
                  </a:lnTo>
                  <a:lnTo>
                    <a:pt x="3859" y="99126"/>
                  </a:lnTo>
                  <a:lnTo>
                    <a:pt x="4410" y="104454"/>
                  </a:lnTo>
                  <a:lnTo>
                    <a:pt x="4456" y="104546"/>
                  </a:lnTo>
                  <a:lnTo>
                    <a:pt x="4502" y="104638"/>
                  </a:lnTo>
                  <a:lnTo>
                    <a:pt x="4594" y="104684"/>
                  </a:lnTo>
                  <a:lnTo>
                    <a:pt x="4732" y="104684"/>
                  </a:lnTo>
                  <a:lnTo>
                    <a:pt x="4824" y="104638"/>
                  </a:lnTo>
                  <a:lnTo>
                    <a:pt x="4870" y="104546"/>
                  </a:lnTo>
                  <a:lnTo>
                    <a:pt x="4870" y="104454"/>
                  </a:lnTo>
                  <a:lnTo>
                    <a:pt x="4640" y="101698"/>
                  </a:lnTo>
                  <a:lnTo>
                    <a:pt x="2665" y="80063"/>
                  </a:lnTo>
                  <a:lnTo>
                    <a:pt x="1654" y="69177"/>
                  </a:lnTo>
                  <a:lnTo>
                    <a:pt x="1149" y="63757"/>
                  </a:lnTo>
                  <a:lnTo>
                    <a:pt x="873" y="61047"/>
                  </a:lnTo>
                  <a:lnTo>
                    <a:pt x="690" y="58337"/>
                  </a:lnTo>
                  <a:lnTo>
                    <a:pt x="598" y="57004"/>
                  </a:lnTo>
                  <a:lnTo>
                    <a:pt x="644" y="55626"/>
                  </a:lnTo>
                  <a:lnTo>
                    <a:pt x="736" y="54294"/>
                  </a:lnTo>
                  <a:lnTo>
                    <a:pt x="873" y="52962"/>
                  </a:lnTo>
                  <a:lnTo>
                    <a:pt x="1149" y="51676"/>
                  </a:lnTo>
                  <a:lnTo>
                    <a:pt x="1425" y="50390"/>
                  </a:lnTo>
                  <a:lnTo>
                    <a:pt x="1792" y="49150"/>
                  </a:lnTo>
                  <a:lnTo>
                    <a:pt x="2159" y="47910"/>
                  </a:lnTo>
                  <a:lnTo>
                    <a:pt x="5329" y="37483"/>
                  </a:lnTo>
                  <a:lnTo>
                    <a:pt x="8452" y="27056"/>
                  </a:lnTo>
                  <a:lnTo>
                    <a:pt x="11530" y="16675"/>
                  </a:lnTo>
                  <a:lnTo>
                    <a:pt x="14607" y="6202"/>
                  </a:lnTo>
                  <a:lnTo>
                    <a:pt x="15342" y="3538"/>
                  </a:lnTo>
                  <a:lnTo>
                    <a:pt x="16123" y="919"/>
                  </a:lnTo>
                  <a:lnTo>
                    <a:pt x="16261" y="368"/>
                  </a:lnTo>
                  <a:lnTo>
                    <a:pt x="16261" y="47"/>
                  </a:lnTo>
                  <a:lnTo>
                    <a:pt x="1621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3"/>
            <p:cNvSpPr/>
            <p:nvPr/>
          </p:nvSpPr>
          <p:spPr>
            <a:xfrm>
              <a:off x="6426996" y="1963695"/>
              <a:ext cx="348682" cy="894124"/>
            </a:xfrm>
            <a:custGeom>
              <a:rect b="b" l="l" r="r" t="t"/>
              <a:pathLst>
                <a:path extrusionOk="0" h="45706" w="17824">
                  <a:moveTo>
                    <a:pt x="1" y="1"/>
                  </a:moveTo>
                  <a:lnTo>
                    <a:pt x="5972" y="45705"/>
                  </a:lnTo>
                  <a:lnTo>
                    <a:pt x="9739" y="31052"/>
                  </a:lnTo>
                  <a:lnTo>
                    <a:pt x="13597" y="16170"/>
                  </a:lnTo>
                  <a:lnTo>
                    <a:pt x="1782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3"/>
            <p:cNvSpPr/>
            <p:nvPr/>
          </p:nvSpPr>
          <p:spPr>
            <a:xfrm>
              <a:off x="6320068" y="3826456"/>
              <a:ext cx="717983" cy="650590"/>
            </a:xfrm>
            <a:custGeom>
              <a:rect b="b" l="l" r="r" t="t"/>
              <a:pathLst>
                <a:path extrusionOk="0" h="33257" w="36702">
                  <a:moveTo>
                    <a:pt x="36197" y="1"/>
                  </a:moveTo>
                  <a:lnTo>
                    <a:pt x="14700" y="138"/>
                  </a:lnTo>
                  <a:lnTo>
                    <a:pt x="15297" y="17042"/>
                  </a:lnTo>
                  <a:lnTo>
                    <a:pt x="15297" y="17685"/>
                  </a:lnTo>
                  <a:lnTo>
                    <a:pt x="15389" y="21222"/>
                  </a:lnTo>
                  <a:lnTo>
                    <a:pt x="15389" y="21590"/>
                  </a:lnTo>
                  <a:lnTo>
                    <a:pt x="13413" y="22508"/>
                  </a:lnTo>
                  <a:lnTo>
                    <a:pt x="8958" y="24575"/>
                  </a:lnTo>
                  <a:lnTo>
                    <a:pt x="6523" y="25770"/>
                  </a:lnTo>
                  <a:lnTo>
                    <a:pt x="4273" y="26872"/>
                  </a:lnTo>
                  <a:lnTo>
                    <a:pt x="2573" y="27791"/>
                  </a:lnTo>
                  <a:lnTo>
                    <a:pt x="1976" y="28112"/>
                  </a:lnTo>
                  <a:lnTo>
                    <a:pt x="1608" y="28342"/>
                  </a:lnTo>
                  <a:lnTo>
                    <a:pt x="1379" y="28571"/>
                  </a:lnTo>
                  <a:lnTo>
                    <a:pt x="1149" y="28847"/>
                  </a:lnTo>
                  <a:lnTo>
                    <a:pt x="919" y="29123"/>
                  </a:lnTo>
                  <a:lnTo>
                    <a:pt x="736" y="29444"/>
                  </a:lnTo>
                  <a:lnTo>
                    <a:pt x="414" y="30179"/>
                  </a:lnTo>
                  <a:lnTo>
                    <a:pt x="139" y="30960"/>
                  </a:lnTo>
                  <a:lnTo>
                    <a:pt x="93" y="31328"/>
                  </a:lnTo>
                  <a:lnTo>
                    <a:pt x="47" y="31695"/>
                  </a:lnTo>
                  <a:lnTo>
                    <a:pt x="1" y="32017"/>
                  </a:lnTo>
                  <a:lnTo>
                    <a:pt x="47" y="32338"/>
                  </a:lnTo>
                  <a:lnTo>
                    <a:pt x="93" y="32568"/>
                  </a:lnTo>
                  <a:lnTo>
                    <a:pt x="184" y="32797"/>
                  </a:lnTo>
                  <a:lnTo>
                    <a:pt x="322" y="32981"/>
                  </a:lnTo>
                  <a:lnTo>
                    <a:pt x="552" y="33073"/>
                  </a:lnTo>
                  <a:lnTo>
                    <a:pt x="1103" y="33119"/>
                  </a:lnTo>
                  <a:lnTo>
                    <a:pt x="2343" y="33211"/>
                  </a:lnTo>
                  <a:lnTo>
                    <a:pt x="6386" y="33257"/>
                  </a:lnTo>
                  <a:lnTo>
                    <a:pt x="11898" y="33211"/>
                  </a:lnTo>
                  <a:lnTo>
                    <a:pt x="18145" y="33165"/>
                  </a:lnTo>
                  <a:lnTo>
                    <a:pt x="24437" y="33027"/>
                  </a:lnTo>
                  <a:lnTo>
                    <a:pt x="29950" y="32843"/>
                  </a:lnTo>
                  <a:lnTo>
                    <a:pt x="32200" y="32751"/>
                  </a:lnTo>
                  <a:lnTo>
                    <a:pt x="33992" y="32614"/>
                  </a:lnTo>
                  <a:lnTo>
                    <a:pt x="35232" y="32476"/>
                  </a:lnTo>
                  <a:lnTo>
                    <a:pt x="35645" y="32430"/>
                  </a:lnTo>
                  <a:lnTo>
                    <a:pt x="35829" y="32338"/>
                  </a:lnTo>
                  <a:lnTo>
                    <a:pt x="35921" y="32246"/>
                  </a:lnTo>
                  <a:lnTo>
                    <a:pt x="36013" y="32017"/>
                  </a:lnTo>
                  <a:lnTo>
                    <a:pt x="36151" y="31328"/>
                  </a:lnTo>
                  <a:lnTo>
                    <a:pt x="36288" y="30271"/>
                  </a:lnTo>
                  <a:lnTo>
                    <a:pt x="36380" y="28939"/>
                  </a:lnTo>
                  <a:lnTo>
                    <a:pt x="36564" y="25540"/>
                  </a:lnTo>
                  <a:lnTo>
                    <a:pt x="36656" y="21452"/>
                  </a:lnTo>
                  <a:lnTo>
                    <a:pt x="36656" y="21268"/>
                  </a:lnTo>
                  <a:lnTo>
                    <a:pt x="36702" y="17593"/>
                  </a:lnTo>
                  <a:lnTo>
                    <a:pt x="36702" y="17042"/>
                  </a:lnTo>
                  <a:lnTo>
                    <a:pt x="36702" y="13919"/>
                  </a:lnTo>
                  <a:lnTo>
                    <a:pt x="36656" y="10841"/>
                  </a:lnTo>
                  <a:lnTo>
                    <a:pt x="36610" y="7993"/>
                  </a:lnTo>
                  <a:lnTo>
                    <a:pt x="36472" y="5375"/>
                  </a:lnTo>
                  <a:lnTo>
                    <a:pt x="36288" y="1471"/>
                  </a:lnTo>
                  <a:lnTo>
                    <a:pt x="36197"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3"/>
            <p:cNvSpPr/>
            <p:nvPr/>
          </p:nvSpPr>
          <p:spPr>
            <a:xfrm>
              <a:off x="6320068" y="4159840"/>
              <a:ext cx="717983" cy="317206"/>
            </a:xfrm>
            <a:custGeom>
              <a:rect b="b" l="l" r="r" t="t"/>
              <a:pathLst>
                <a:path extrusionOk="0" h="16215" w="36702">
                  <a:moveTo>
                    <a:pt x="15297" y="0"/>
                  </a:moveTo>
                  <a:lnTo>
                    <a:pt x="15297" y="689"/>
                  </a:lnTo>
                  <a:lnTo>
                    <a:pt x="15389" y="4180"/>
                  </a:lnTo>
                  <a:lnTo>
                    <a:pt x="15389" y="4548"/>
                  </a:lnTo>
                  <a:lnTo>
                    <a:pt x="13413" y="5466"/>
                  </a:lnTo>
                  <a:lnTo>
                    <a:pt x="8958" y="7579"/>
                  </a:lnTo>
                  <a:lnTo>
                    <a:pt x="6523" y="8728"/>
                  </a:lnTo>
                  <a:lnTo>
                    <a:pt x="4273" y="9830"/>
                  </a:lnTo>
                  <a:lnTo>
                    <a:pt x="2573" y="10749"/>
                  </a:lnTo>
                  <a:lnTo>
                    <a:pt x="1976" y="11070"/>
                  </a:lnTo>
                  <a:lnTo>
                    <a:pt x="1608" y="11346"/>
                  </a:lnTo>
                  <a:lnTo>
                    <a:pt x="1379" y="11529"/>
                  </a:lnTo>
                  <a:lnTo>
                    <a:pt x="1149" y="11805"/>
                  </a:lnTo>
                  <a:lnTo>
                    <a:pt x="919" y="12081"/>
                  </a:lnTo>
                  <a:lnTo>
                    <a:pt x="736" y="12448"/>
                  </a:lnTo>
                  <a:lnTo>
                    <a:pt x="414" y="13137"/>
                  </a:lnTo>
                  <a:lnTo>
                    <a:pt x="139" y="13918"/>
                  </a:lnTo>
                  <a:lnTo>
                    <a:pt x="93" y="14286"/>
                  </a:lnTo>
                  <a:lnTo>
                    <a:pt x="47" y="14653"/>
                  </a:lnTo>
                  <a:lnTo>
                    <a:pt x="1" y="14975"/>
                  </a:lnTo>
                  <a:lnTo>
                    <a:pt x="47" y="15296"/>
                  </a:lnTo>
                  <a:lnTo>
                    <a:pt x="93" y="15526"/>
                  </a:lnTo>
                  <a:lnTo>
                    <a:pt x="184" y="15755"/>
                  </a:lnTo>
                  <a:lnTo>
                    <a:pt x="322" y="15939"/>
                  </a:lnTo>
                  <a:lnTo>
                    <a:pt x="552" y="16031"/>
                  </a:lnTo>
                  <a:lnTo>
                    <a:pt x="1103" y="16077"/>
                  </a:lnTo>
                  <a:lnTo>
                    <a:pt x="2343" y="16169"/>
                  </a:lnTo>
                  <a:lnTo>
                    <a:pt x="6386" y="16215"/>
                  </a:lnTo>
                  <a:lnTo>
                    <a:pt x="11898" y="16169"/>
                  </a:lnTo>
                  <a:lnTo>
                    <a:pt x="18145" y="16123"/>
                  </a:lnTo>
                  <a:lnTo>
                    <a:pt x="24437" y="15985"/>
                  </a:lnTo>
                  <a:lnTo>
                    <a:pt x="29950" y="15801"/>
                  </a:lnTo>
                  <a:lnTo>
                    <a:pt x="32200" y="15709"/>
                  </a:lnTo>
                  <a:lnTo>
                    <a:pt x="33992" y="15572"/>
                  </a:lnTo>
                  <a:lnTo>
                    <a:pt x="35232" y="15434"/>
                  </a:lnTo>
                  <a:lnTo>
                    <a:pt x="35645" y="15388"/>
                  </a:lnTo>
                  <a:lnTo>
                    <a:pt x="35829" y="15296"/>
                  </a:lnTo>
                  <a:lnTo>
                    <a:pt x="35921" y="15204"/>
                  </a:lnTo>
                  <a:lnTo>
                    <a:pt x="36013" y="14975"/>
                  </a:lnTo>
                  <a:lnTo>
                    <a:pt x="36151" y="14286"/>
                  </a:lnTo>
                  <a:lnTo>
                    <a:pt x="36288" y="13229"/>
                  </a:lnTo>
                  <a:lnTo>
                    <a:pt x="36380" y="11897"/>
                  </a:lnTo>
                  <a:lnTo>
                    <a:pt x="36564" y="8498"/>
                  </a:lnTo>
                  <a:lnTo>
                    <a:pt x="36656" y="4410"/>
                  </a:lnTo>
                  <a:lnTo>
                    <a:pt x="36656" y="4226"/>
                  </a:lnTo>
                  <a:lnTo>
                    <a:pt x="36702" y="551"/>
                  </a:lnTo>
                  <a:lnTo>
                    <a:pt x="36702"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53"/>
            <p:cNvSpPr/>
            <p:nvPr/>
          </p:nvSpPr>
          <p:spPr>
            <a:xfrm>
              <a:off x="6320068" y="4241611"/>
              <a:ext cx="717083" cy="235435"/>
            </a:xfrm>
            <a:custGeom>
              <a:rect b="b" l="l" r="r" t="t"/>
              <a:pathLst>
                <a:path extrusionOk="0" h="12035" w="36656">
                  <a:moveTo>
                    <a:pt x="15434" y="0"/>
                  </a:moveTo>
                  <a:lnTo>
                    <a:pt x="15434" y="368"/>
                  </a:lnTo>
                  <a:lnTo>
                    <a:pt x="13459" y="1286"/>
                  </a:lnTo>
                  <a:lnTo>
                    <a:pt x="9004" y="3353"/>
                  </a:lnTo>
                  <a:lnTo>
                    <a:pt x="6569" y="4548"/>
                  </a:lnTo>
                  <a:lnTo>
                    <a:pt x="4319" y="5650"/>
                  </a:lnTo>
                  <a:lnTo>
                    <a:pt x="2573" y="6569"/>
                  </a:lnTo>
                  <a:lnTo>
                    <a:pt x="1976" y="6890"/>
                  </a:lnTo>
                  <a:lnTo>
                    <a:pt x="1608" y="7120"/>
                  </a:lnTo>
                  <a:lnTo>
                    <a:pt x="1379" y="7349"/>
                  </a:lnTo>
                  <a:lnTo>
                    <a:pt x="1149" y="7625"/>
                  </a:lnTo>
                  <a:lnTo>
                    <a:pt x="965" y="7901"/>
                  </a:lnTo>
                  <a:lnTo>
                    <a:pt x="736" y="8268"/>
                  </a:lnTo>
                  <a:lnTo>
                    <a:pt x="414" y="8957"/>
                  </a:lnTo>
                  <a:lnTo>
                    <a:pt x="184" y="9738"/>
                  </a:lnTo>
                  <a:lnTo>
                    <a:pt x="93" y="10106"/>
                  </a:lnTo>
                  <a:lnTo>
                    <a:pt x="47" y="10473"/>
                  </a:lnTo>
                  <a:lnTo>
                    <a:pt x="1" y="10795"/>
                  </a:lnTo>
                  <a:lnTo>
                    <a:pt x="47" y="11116"/>
                  </a:lnTo>
                  <a:lnTo>
                    <a:pt x="93" y="11346"/>
                  </a:lnTo>
                  <a:lnTo>
                    <a:pt x="184" y="11575"/>
                  </a:lnTo>
                  <a:lnTo>
                    <a:pt x="322" y="11759"/>
                  </a:lnTo>
                  <a:lnTo>
                    <a:pt x="552" y="11851"/>
                  </a:lnTo>
                  <a:lnTo>
                    <a:pt x="1103" y="11897"/>
                  </a:lnTo>
                  <a:lnTo>
                    <a:pt x="2343" y="11989"/>
                  </a:lnTo>
                  <a:lnTo>
                    <a:pt x="6386" y="12035"/>
                  </a:lnTo>
                  <a:lnTo>
                    <a:pt x="11898" y="11989"/>
                  </a:lnTo>
                  <a:lnTo>
                    <a:pt x="18145" y="11943"/>
                  </a:lnTo>
                  <a:lnTo>
                    <a:pt x="24437" y="11805"/>
                  </a:lnTo>
                  <a:lnTo>
                    <a:pt x="29950" y="11621"/>
                  </a:lnTo>
                  <a:lnTo>
                    <a:pt x="32200" y="11529"/>
                  </a:lnTo>
                  <a:lnTo>
                    <a:pt x="33992" y="11392"/>
                  </a:lnTo>
                  <a:lnTo>
                    <a:pt x="35232" y="11254"/>
                  </a:lnTo>
                  <a:lnTo>
                    <a:pt x="35645" y="11208"/>
                  </a:lnTo>
                  <a:lnTo>
                    <a:pt x="35829" y="11116"/>
                  </a:lnTo>
                  <a:lnTo>
                    <a:pt x="35921" y="11024"/>
                  </a:lnTo>
                  <a:lnTo>
                    <a:pt x="36013" y="10795"/>
                  </a:lnTo>
                  <a:lnTo>
                    <a:pt x="36151" y="10106"/>
                  </a:lnTo>
                  <a:lnTo>
                    <a:pt x="36288" y="9049"/>
                  </a:lnTo>
                  <a:lnTo>
                    <a:pt x="36380" y="7717"/>
                  </a:lnTo>
                  <a:lnTo>
                    <a:pt x="36564" y="4318"/>
                  </a:lnTo>
                  <a:lnTo>
                    <a:pt x="36656" y="230"/>
                  </a:lnTo>
                  <a:lnTo>
                    <a:pt x="36656" y="46"/>
                  </a:lnTo>
                  <a:lnTo>
                    <a:pt x="15434"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53"/>
            <p:cNvSpPr/>
            <p:nvPr/>
          </p:nvSpPr>
          <p:spPr>
            <a:xfrm>
              <a:off x="6573480" y="4239812"/>
              <a:ext cx="131206" cy="34156"/>
            </a:xfrm>
            <a:custGeom>
              <a:rect b="b" l="l" r="r" t="t"/>
              <a:pathLst>
                <a:path extrusionOk="0" h="1746" w="6707">
                  <a:moveTo>
                    <a:pt x="1837" y="0"/>
                  </a:moveTo>
                  <a:lnTo>
                    <a:pt x="965" y="46"/>
                  </a:lnTo>
                  <a:lnTo>
                    <a:pt x="138" y="184"/>
                  </a:lnTo>
                  <a:lnTo>
                    <a:pt x="46" y="230"/>
                  </a:lnTo>
                  <a:lnTo>
                    <a:pt x="0" y="276"/>
                  </a:lnTo>
                  <a:lnTo>
                    <a:pt x="46" y="414"/>
                  </a:lnTo>
                  <a:lnTo>
                    <a:pt x="138" y="460"/>
                  </a:lnTo>
                  <a:lnTo>
                    <a:pt x="1791" y="643"/>
                  </a:lnTo>
                  <a:lnTo>
                    <a:pt x="3399" y="919"/>
                  </a:lnTo>
                  <a:lnTo>
                    <a:pt x="5007" y="1286"/>
                  </a:lnTo>
                  <a:lnTo>
                    <a:pt x="6569" y="1746"/>
                  </a:lnTo>
                  <a:lnTo>
                    <a:pt x="6615" y="1700"/>
                  </a:lnTo>
                  <a:lnTo>
                    <a:pt x="6660" y="1700"/>
                  </a:lnTo>
                  <a:lnTo>
                    <a:pt x="6706" y="1654"/>
                  </a:lnTo>
                  <a:lnTo>
                    <a:pt x="6660" y="1608"/>
                  </a:lnTo>
                  <a:lnTo>
                    <a:pt x="6339" y="1332"/>
                  </a:lnTo>
                  <a:lnTo>
                    <a:pt x="5971" y="1057"/>
                  </a:lnTo>
                  <a:lnTo>
                    <a:pt x="5604" y="873"/>
                  </a:lnTo>
                  <a:lnTo>
                    <a:pt x="5236" y="643"/>
                  </a:lnTo>
                  <a:lnTo>
                    <a:pt x="4823" y="505"/>
                  </a:lnTo>
                  <a:lnTo>
                    <a:pt x="4410" y="368"/>
                  </a:lnTo>
                  <a:lnTo>
                    <a:pt x="3583" y="138"/>
                  </a:lnTo>
                  <a:lnTo>
                    <a:pt x="2710" y="46"/>
                  </a:lnTo>
                  <a:lnTo>
                    <a:pt x="18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53"/>
            <p:cNvSpPr/>
            <p:nvPr/>
          </p:nvSpPr>
          <p:spPr>
            <a:xfrm>
              <a:off x="6542924" y="4258670"/>
              <a:ext cx="130306" cy="33276"/>
            </a:xfrm>
            <a:custGeom>
              <a:rect b="b" l="l" r="r" t="t"/>
              <a:pathLst>
                <a:path extrusionOk="0" h="1701" w="6661">
                  <a:moveTo>
                    <a:pt x="1838" y="1"/>
                  </a:moveTo>
                  <a:lnTo>
                    <a:pt x="965" y="47"/>
                  </a:lnTo>
                  <a:lnTo>
                    <a:pt x="138" y="185"/>
                  </a:lnTo>
                  <a:lnTo>
                    <a:pt x="46" y="231"/>
                  </a:lnTo>
                  <a:lnTo>
                    <a:pt x="0" y="322"/>
                  </a:lnTo>
                  <a:lnTo>
                    <a:pt x="46" y="414"/>
                  </a:lnTo>
                  <a:lnTo>
                    <a:pt x="138" y="460"/>
                  </a:lnTo>
                  <a:lnTo>
                    <a:pt x="1746" y="644"/>
                  </a:lnTo>
                  <a:lnTo>
                    <a:pt x="3399" y="920"/>
                  </a:lnTo>
                  <a:lnTo>
                    <a:pt x="5007" y="1287"/>
                  </a:lnTo>
                  <a:lnTo>
                    <a:pt x="6569" y="1700"/>
                  </a:lnTo>
                  <a:lnTo>
                    <a:pt x="6661" y="1700"/>
                  </a:lnTo>
                  <a:lnTo>
                    <a:pt x="6661" y="1654"/>
                  </a:lnTo>
                  <a:lnTo>
                    <a:pt x="6661" y="1609"/>
                  </a:lnTo>
                  <a:lnTo>
                    <a:pt x="6339" y="1333"/>
                  </a:lnTo>
                  <a:lnTo>
                    <a:pt x="5972" y="1057"/>
                  </a:lnTo>
                  <a:lnTo>
                    <a:pt x="5604" y="874"/>
                  </a:lnTo>
                  <a:lnTo>
                    <a:pt x="5237" y="644"/>
                  </a:lnTo>
                  <a:lnTo>
                    <a:pt x="4823" y="506"/>
                  </a:lnTo>
                  <a:lnTo>
                    <a:pt x="4410" y="368"/>
                  </a:lnTo>
                  <a:lnTo>
                    <a:pt x="3583" y="139"/>
                  </a:lnTo>
                  <a:lnTo>
                    <a:pt x="2710" y="47"/>
                  </a:lnTo>
                  <a:lnTo>
                    <a:pt x="18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53"/>
            <p:cNvSpPr/>
            <p:nvPr/>
          </p:nvSpPr>
          <p:spPr>
            <a:xfrm>
              <a:off x="6512367" y="4277548"/>
              <a:ext cx="130306" cy="34156"/>
            </a:xfrm>
            <a:custGeom>
              <a:rect b="b" l="l" r="r" t="t"/>
              <a:pathLst>
                <a:path extrusionOk="0" h="1746" w="6661">
                  <a:moveTo>
                    <a:pt x="1838" y="0"/>
                  </a:moveTo>
                  <a:lnTo>
                    <a:pt x="965" y="46"/>
                  </a:lnTo>
                  <a:lnTo>
                    <a:pt x="92" y="184"/>
                  </a:lnTo>
                  <a:lnTo>
                    <a:pt x="46" y="230"/>
                  </a:lnTo>
                  <a:lnTo>
                    <a:pt x="1" y="276"/>
                  </a:lnTo>
                  <a:lnTo>
                    <a:pt x="46" y="414"/>
                  </a:lnTo>
                  <a:lnTo>
                    <a:pt x="138" y="460"/>
                  </a:lnTo>
                  <a:lnTo>
                    <a:pt x="1746" y="644"/>
                  </a:lnTo>
                  <a:lnTo>
                    <a:pt x="3354" y="919"/>
                  </a:lnTo>
                  <a:lnTo>
                    <a:pt x="4961" y="1287"/>
                  </a:lnTo>
                  <a:lnTo>
                    <a:pt x="6569" y="1746"/>
                  </a:lnTo>
                  <a:lnTo>
                    <a:pt x="6615" y="1746"/>
                  </a:lnTo>
                  <a:lnTo>
                    <a:pt x="6661" y="1700"/>
                  </a:lnTo>
                  <a:lnTo>
                    <a:pt x="6661" y="1654"/>
                  </a:lnTo>
                  <a:lnTo>
                    <a:pt x="6661" y="1608"/>
                  </a:lnTo>
                  <a:lnTo>
                    <a:pt x="6339" y="1333"/>
                  </a:lnTo>
                  <a:lnTo>
                    <a:pt x="5972" y="1103"/>
                  </a:lnTo>
                  <a:lnTo>
                    <a:pt x="5604" y="873"/>
                  </a:lnTo>
                  <a:lnTo>
                    <a:pt x="5237" y="689"/>
                  </a:lnTo>
                  <a:lnTo>
                    <a:pt x="4824" y="506"/>
                  </a:lnTo>
                  <a:lnTo>
                    <a:pt x="4410" y="368"/>
                  </a:lnTo>
                  <a:lnTo>
                    <a:pt x="3583" y="138"/>
                  </a:lnTo>
                  <a:lnTo>
                    <a:pt x="2711" y="46"/>
                  </a:lnTo>
                  <a:lnTo>
                    <a:pt x="18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3"/>
            <p:cNvSpPr/>
            <p:nvPr/>
          </p:nvSpPr>
          <p:spPr>
            <a:xfrm>
              <a:off x="6395559" y="1963695"/>
              <a:ext cx="678447" cy="2280616"/>
            </a:xfrm>
            <a:custGeom>
              <a:rect b="b" l="l" r="r" t="t"/>
              <a:pathLst>
                <a:path extrusionOk="0" h="116581" w="34681">
                  <a:moveTo>
                    <a:pt x="0" y="1"/>
                  </a:moveTo>
                  <a:lnTo>
                    <a:pt x="92" y="1609"/>
                  </a:lnTo>
                  <a:lnTo>
                    <a:pt x="230" y="3446"/>
                  </a:lnTo>
                  <a:lnTo>
                    <a:pt x="505" y="5743"/>
                  </a:lnTo>
                  <a:lnTo>
                    <a:pt x="827" y="8407"/>
                  </a:lnTo>
                  <a:lnTo>
                    <a:pt x="1286" y="11301"/>
                  </a:lnTo>
                  <a:lnTo>
                    <a:pt x="1562" y="12770"/>
                  </a:lnTo>
                  <a:lnTo>
                    <a:pt x="1883" y="14286"/>
                  </a:lnTo>
                  <a:lnTo>
                    <a:pt x="2251" y="15756"/>
                  </a:lnTo>
                  <a:lnTo>
                    <a:pt x="2664" y="17226"/>
                  </a:lnTo>
                  <a:lnTo>
                    <a:pt x="2940" y="18145"/>
                  </a:lnTo>
                  <a:lnTo>
                    <a:pt x="3216" y="19063"/>
                  </a:lnTo>
                  <a:lnTo>
                    <a:pt x="4731" y="19707"/>
                  </a:lnTo>
                  <a:lnTo>
                    <a:pt x="6155" y="20396"/>
                  </a:lnTo>
                  <a:lnTo>
                    <a:pt x="7625" y="21176"/>
                  </a:lnTo>
                  <a:lnTo>
                    <a:pt x="9003" y="22003"/>
                  </a:lnTo>
                  <a:lnTo>
                    <a:pt x="9463" y="38356"/>
                  </a:lnTo>
                  <a:lnTo>
                    <a:pt x="9830" y="52457"/>
                  </a:lnTo>
                  <a:lnTo>
                    <a:pt x="9922" y="57877"/>
                  </a:lnTo>
                  <a:lnTo>
                    <a:pt x="9922" y="61047"/>
                  </a:lnTo>
                  <a:lnTo>
                    <a:pt x="9922" y="63068"/>
                  </a:lnTo>
                  <a:lnTo>
                    <a:pt x="9922" y="65870"/>
                  </a:lnTo>
                  <a:lnTo>
                    <a:pt x="10014" y="73311"/>
                  </a:lnTo>
                  <a:lnTo>
                    <a:pt x="10152" y="82314"/>
                  </a:lnTo>
                  <a:lnTo>
                    <a:pt x="10381" y="91960"/>
                  </a:lnTo>
                  <a:lnTo>
                    <a:pt x="10795" y="109048"/>
                  </a:lnTo>
                  <a:lnTo>
                    <a:pt x="10978" y="116489"/>
                  </a:lnTo>
                  <a:lnTo>
                    <a:pt x="34680" y="116581"/>
                  </a:lnTo>
                  <a:lnTo>
                    <a:pt x="32521" y="89985"/>
                  </a:lnTo>
                  <a:lnTo>
                    <a:pt x="31051" y="71060"/>
                  </a:lnTo>
                  <a:lnTo>
                    <a:pt x="30592" y="64354"/>
                  </a:lnTo>
                  <a:lnTo>
                    <a:pt x="30454" y="62195"/>
                  </a:lnTo>
                  <a:lnTo>
                    <a:pt x="30408" y="61093"/>
                  </a:lnTo>
                  <a:lnTo>
                    <a:pt x="30362" y="58429"/>
                  </a:lnTo>
                  <a:lnTo>
                    <a:pt x="30225" y="54432"/>
                  </a:lnTo>
                  <a:lnTo>
                    <a:pt x="30041" y="49380"/>
                  </a:lnTo>
                  <a:lnTo>
                    <a:pt x="29765" y="43546"/>
                  </a:lnTo>
                  <a:lnTo>
                    <a:pt x="29076" y="30547"/>
                  </a:lnTo>
                  <a:lnTo>
                    <a:pt x="28341" y="17639"/>
                  </a:lnTo>
                  <a:lnTo>
                    <a:pt x="27606" y="5054"/>
                  </a:lnTo>
                  <a:lnTo>
                    <a:pt x="2728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3"/>
            <p:cNvSpPr/>
            <p:nvPr/>
          </p:nvSpPr>
          <p:spPr>
            <a:xfrm>
              <a:off x="6625595" y="4158040"/>
              <a:ext cx="417855" cy="8999"/>
            </a:xfrm>
            <a:custGeom>
              <a:rect b="b" l="l" r="r" t="t"/>
              <a:pathLst>
                <a:path extrusionOk="0" h="460" w="21360">
                  <a:moveTo>
                    <a:pt x="6247" y="0"/>
                  </a:moveTo>
                  <a:lnTo>
                    <a:pt x="3170" y="46"/>
                  </a:lnTo>
                  <a:lnTo>
                    <a:pt x="46" y="92"/>
                  </a:lnTo>
                  <a:lnTo>
                    <a:pt x="0" y="138"/>
                  </a:lnTo>
                  <a:lnTo>
                    <a:pt x="0" y="184"/>
                  </a:lnTo>
                  <a:lnTo>
                    <a:pt x="46" y="230"/>
                  </a:lnTo>
                  <a:lnTo>
                    <a:pt x="3170" y="322"/>
                  </a:lnTo>
                  <a:lnTo>
                    <a:pt x="6247" y="368"/>
                  </a:lnTo>
                  <a:lnTo>
                    <a:pt x="9141" y="414"/>
                  </a:lnTo>
                  <a:lnTo>
                    <a:pt x="13826" y="460"/>
                  </a:lnTo>
                  <a:lnTo>
                    <a:pt x="18511" y="414"/>
                  </a:lnTo>
                  <a:lnTo>
                    <a:pt x="20257" y="368"/>
                  </a:lnTo>
                  <a:lnTo>
                    <a:pt x="21313" y="276"/>
                  </a:lnTo>
                  <a:lnTo>
                    <a:pt x="21359" y="230"/>
                  </a:lnTo>
                  <a:lnTo>
                    <a:pt x="21313" y="230"/>
                  </a:lnTo>
                  <a:lnTo>
                    <a:pt x="20257" y="138"/>
                  </a:lnTo>
                  <a:lnTo>
                    <a:pt x="18511" y="46"/>
                  </a:lnTo>
                  <a:lnTo>
                    <a:pt x="1382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53"/>
            <p:cNvSpPr/>
            <p:nvPr/>
          </p:nvSpPr>
          <p:spPr>
            <a:xfrm>
              <a:off x="6888867" y="2028408"/>
              <a:ext cx="120427" cy="2047881"/>
            </a:xfrm>
            <a:custGeom>
              <a:rect b="b" l="l" r="r" t="t"/>
              <a:pathLst>
                <a:path extrusionOk="0" h="104684" w="6156">
                  <a:moveTo>
                    <a:pt x="47" y="0"/>
                  </a:moveTo>
                  <a:lnTo>
                    <a:pt x="1" y="46"/>
                  </a:lnTo>
                  <a:lnTo>
                    <a:pt x="1" y="92"/>
                  </a:lnTo>
                  <a:lnTo>
                    <a:pt x="322" y="11300"/>
                  </a:lnTo>
                  <a:lnTo>
                    <a:pt x="644" y="22508"/>
                  </a:lnTo>
                  <a:lnTo>
                    <a:pt x="1011" y="32429"/>
                  </a:lnTo>
                  <a:lnTo>
                    <a:pt x="1425" y="42305"/>
                  </a:lnTo>
                  <a:lnTo>
                    <a:pt x="1930" y="52227"/>
                  </a:lnTo>
                  <a:lnTo>
                    <a:pt x="2527" y="62103"/>
                  </a:lnTo>
                  <a:lnTo>
                    <a:pt x="3216" y="72484"/>
                  </a:lnTo>
                  <a:lnTo>
                    <a:pt x="3584" y="77904"/>
                  </a:lnTo>
                  <a:lnTo>
                    <a:pt x="3951" y="83416"/>
                  </a:lnTo>
                  <a:lnTo>
                    <a:pt x="4410" y="88882"/>
                  </a:lnTo>
                  <a:lnTo>
                    <a:pt x="4916" y="94302"/>
                  </a:lnTo>
                  <a:lnTo>
                    <a:pt x="5467" y="99585"/>
                  </a:lnTo>
                  <a:lnTo>
                    <a:pt x="6064" y="104637"/>
                  </a:lnTo>
                  <a:lnTo>
                    <a:pt x="6110" y="104683"/>
                  </a:lnTo>
                  <a:lnTo>
                    <a:pt x="6156" y="104637"/>
                  </a:lnTo>
                  <a:lnTo>
                    <a:pt x="5834" y="101744"/>
                  </a:lnTo>
                  <a:lnTo>
                    <a:pt x="5559" y="98620"/>
                  </a:lnTo>
                  <a:lnTo>
                    <a:pt x="5053" y="92051"/>
                  </a:lnTo>
                  <a:lnTo>
                    <a:pt x="4594" y="85483"/>
                  </a:lnTo>
                  <a:lnTo>
                    <a:pt x="4135" y="79466"/>
                  </a:lnTo>
                  <a:lnTo>
                    <a:pt x="3721" y="74505"/>
                  </a:lnTo>
                  <a:lnTo>
                    <a:pt x="3354" y="69544"/>
                  </a:lnTo>
                  <a:lnTo>
                    <a:pt x="2711" y="59622"/>
                  </a:lnTo>
                  <a:lnTo>
                    <a:pt x="2114" y="49655"/>
                  </a:lnTo>
                  <a:lnTo>
                    <a:pt x="1654" y="39733"/>
                  </a:lnTo>
                  <a:lnTo>
                    <a:pt x="1241" y="29857"/>
                  </a:lnTo>
                  <a:lnTo>
                    <a:pt x="828" y="19935"/>
                  </a:lnTo>
                  <a:lnTo>
                    <a:pt x="139" y="92"/>
                  </a:lnTo>
                  <a:lnTo>
                    <a:pt x="139" y="46"/>
                  </a:lnTo>
                  <a:lnTo>
                    <a:pt x="4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53"/>
            <p:cNvSpPr/>
            <p:nvPr/>
          </p:nvSpPr>
          <p:spPr>
            <a:xfrm>
              <a:off x="6435995" y="2324936"/>
              <a:ext cx="136605" cy="71892"/>
            </a:xfrm>
            <a:custGeom>
              <a:rect b="b" l="l" r="r" t="t"/>
              <a:pathLst>
                <a:path extrusionOk="0" h="3675" w="6983">
                  <a:moveTo>
                    <a:pt x="92" y="0"/>
                  </a:moveTo>
                  <a:lnTo>
                    <a:pt x="0" y="92"/>
                  </a:lnTo>
                  <a:lnTo>
                    <a:pt x="0" y="184"/>
                  </a:lnTo>
                  <a:lnTo>
                    <a:pt x="46" y="276"/>
                  </a:lnTo>
                  <a:lnTo>
                    <a:pt x="1746" y="1195"/>
                  </a:lnTo>
                  <a:lnTo>
                    <a:pt x="3445" y="2021"/>
                  </a:lnTo>
                  <a:lnTo>
                    <a:pt x="6890" y="3675"/>
                  </a:lnTo>
                  <a:lnTo>
                    <a:pt x="6982" y="3675"/>
                  </a:lnTo>
                  <a:lnTo>
                    <a:pt x="6982" y="3629"/>
                  </a:lnTo>
                  <a:lnTo>
                    <a:pt x="6982" y="3537"/>
                  </a:lnTo>
                  <a:lnTo>
                    <a:pt x="5329" y="2573"/>
                  </a:lnTo>
                  <a:lnTo>
                    <a:pt x="3629" y="1654"/>
                  </a:lnTo>
                  <a:lnTo>
                    <a:pt x="1929" y="781"/>
                  </a:lnTo>
                  <a:lnTo>
                    <a:pt x="18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3"/>
            <p:cNvSpPr/>
            <p:nvPr/>
          </p:nvSpPr>
          <p:spPr>
            <a:xfrm>
              <a:off x="6435095" y="2164993"/>
              <a:ext cx="86271" cy="203098"/>
            </a:xfrm>
            <a:custGeom>
              <a:rect b="b" l="l" r="r" t="t"/>
              <a:pathLst>
                <a:path extrusionOk="0" h="10382" w="4410">
                  <a:moveTo>
                    <a:pt x="0" y="0"/>
                  </a:moveTo>
                  <a:lnTo>
                    <a:pt x="0" y="46"/>
                  </a:lnTo>
                  <a:lnTo>
                    <a:pt x="184" y="1470"/>
                  </a:lnTo>
                  <a:lnTo>
                    <a:pt x="322" y="2894"/>
                  </a:lnTo>
                  <a:lnTo>
                    <a:pt x="460" y="4134"/>
                  </a:lnTo>
                  <a:lnTo>
                    <a:pt x="735" y="5328"/>
                  </a:lnTo>
                  <a:lnTo>
                    <a:pt x="919" y="5834"/>
                  </a:lnTo>
                  <a:lnTo>
                    <a:pt x="1195" y="6339"/>
                  </a:lnTo>
                  <a:lnTo>
                    <a:pt x="1516" y="6798"/>
                  </a:lnTo>
                  <a:lnTo>
                    <a:pt x="1929" y="7212"/>
                  </a:lnTo>
                  <a:lnTo>
                    <a:pt x="2435" y="7579"/>
                  </a:lnTo>
                  <a:lnTo>
                    <a:pt x="2894" y="7947"/>
                  </a:lnTo>
                  <a:lnTo>
                    <a:pt x="3399" y="8268"/>
                  </a:lnTo>
                  <a:lnTo>
                    <a:pt x="3859" y="8636"/>
                  </a:lnTo>
                  <a:lnTo>
                    <a:pt x="3905" y="8911"/>
                  </a:lnTo>
                  <a:lnTo>
                    <a:pt x="4042" y="9600"/>
                  </a:lnTo>
                  <a:lnTo>
                    <a:pt x="4134" y="9968"/>
                  </a:lnTo>
                  <a:lnTo>
                    <a:pt x="4272" y="10335"/>
                  </a:lnTo>
                  <a:lnTo>
                    <a:pt x="4318" y="10381"/>
                  </a:lnTo>
                  <a:lnTo>
                    <a:pt x="4364" y="10381"/>
                  </a:lnTo>
                  <a:lnTo>
                    <a:pt x="4364" y="10335"/>
                  </a:lnTo>
                  <a:lnTo>
                    <a:pt x="4410" y="9968"/>
                  </a:lnTo>
                  <a:lnTo>
                    <a:pt x="4364" y="9600"/>
                  </a:lnTo>
                  <a:lnTo>
                    <a:pt x="4318" y="8865"/>
                  </a:lnTo>
                  <a:lnTo>
                    <a:pt x="4042" y="6890"/>
                  </a:lnTo>
                  <a:lnTo>
                    <a:pt x="3629" y="4593"/>
                  </a:lnTo>
                  <a:lnTo>
                    <a:pt x="3124" y="2526"/>
                  </a:lnTo>
                  <a:lnTo>
                    <a:pt x="2573" y="459"/>
                  </a:lnTo>
                  <a:lnTo>
                    <a:pt x="2481" y="459"/>
                  </a:lnTo>
                  <a:lnTo>
                    <a:pt x="2710" y="1516"/>
                  </a:lnTo>
                  <a:lnTo>
                    <a:pt x="2848" y="2572"/>
                  </a:lnTo>
                  <a:lnTo>
                    <a:pt x="3216" y="4685"/>
                  </a:lnTo>
                  <a:lnTo>
                    <a:pt x="3537" y="6798"/>
                  </a:lnTo>
                  <a:lnTo>
                    <a:pt x="3675" y="7763"/>
                  </a:lnTo>
                  <a:lnTo>
                    <a:pt x="3767" y="8130"/>
                  </a:lnTo>
                  <a:lnTo>
                    <a:pt x="3767" y="8130"/>
                  </a:lnTo>
                  <a:lnTo>
                    <a:pt x="3216" y="7671"/>
                  </a:lnTo>
                  <a:lnTo>
                    <a:pt x="2710" y="7304"/>
                  </a:lnTo>
                  <a:lnTo>
                    <a:pt x="2251" y="6890"/>
                  </a:lnTo>
                  <a:lnTo>
                    <a:pt x="1838" y="6477"/>
                  </a:lnTo>
                  <a:lnTo>
                    <a:pt x="1516" y="5971"/>
                  </a:lnTo>
                  <a:lnTo>
                    <a:pt x="1286" y="5466"/>
                  </a:lnTo>
                  <a:lnTo>
                    <a:pt x="1149" y="4915"/>
                  </a:lnTo>
                  <a:lnTo>
                    <a:pt x="827" y="3721"/>
                  </a:lnTo>
                  <a:lnTo>
                    <a:pt x="597" y="2526"/>
                  </a:lnTo>
                  <a:lnTo>
                    <a:pt x="92" y="46"/>
                  </a:lnTo>
                  <a:lnTo>
                    <a:pt x="4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53"/>
            <p:cNvSpPr/>
            <p:nvPr/>
          </p:nvSpPr>
          <p:spPr>
            <a:xfrm>
              <a:off x="6046897" y="1397595"/>
              <a:ext cx="534682" cy="840190"/>
            </a:xfrm>
            <a:custGeom>
              <a:rect b="b" l="l" r="r" t="t"/>
              <a:pathLst>
                <a:path extrusionOk="0" h="42949" w="27332">
                  <a:moveTo>
                    <a:pt x="26321" y="1"/>
                  </a:moveTo>
                  <a:lnTo>
                    <a:pt x="25953" y="92"/>
                  </a:lnTo>
                  <a:lnTo>
                    <a:pt x="25494" y="322"/>
                  </a:lnTo>
                  <a:lnTo>
                    <a:pt x="24943" y="598"/>
                  </a:lnTo>
                  <a:lnTo>
                    <a:pt x="24392" y="1011"/>
                  </a:lnTo>
                  <a:lnTo>
                    <a:pt x="23703" y="1470"/>
                  </a:lnTo>
                  <a:lnTo>
                    <a:pt x="23014" y="2114"/>
                  </a:lnTo>
                  <a:lnTo>
                    <a:pt x="22187" y="2803"/>
                  </a:lnTo>
                  <a:lnTo>
                    <a:pt x="21360" y="3583"/>
                  </a:lnTo>
                  <a:lnTo>
                    <a:pt x="19936" y="5053"/>
                  </a:lnTo>
                  <a:lnTo>
                    <a:pt x="18374" y="6753"/>
                  </a:lnTo>
                  <a:lnTo>
                    <a:pt x="16721" y="8728"/>
                  </a:lnTo>
                  <a:lnTo>
                    <a:pt x="15021" y="10841"/>
                  </a:lnTo>
                  <a:lnTo>
                    <a:pt x="13276" y="13138"/>
                  </a:lnTo>
                  <a:lnTo>
                    <a:pt x="11484" y="15526"/>
                  </a:lnTo>
                  <a:lnTo>
                    <a:pt x="9739" y="18007"/>
                  </a:lnTo>
                  <a:lnTo>
                    <a:pt x="8039" y="20579"/>
                  </a:lnTo>
                  <a:lnTo>
                    <a:pt x="6432" y="23105"/>
                  </a:lnTo>
                  <a:lnTo>
                    <a:pt x="4916" y="25632"/>
                  </a:lnTo>
                  <a:lnTo>
                    <a:pt x="3584" y="28112"/>
                  </a:lnTo>
                  <a:lnTo>
                    <a:pt x="2987" y="29306"/>
                  </a:lnTo>
                  <a:lnTo>
                    <a:pt x="2389" y="30455"/>
                  </a:lnTo>
                  <a:lnTo>
                    <a:pt x="1884" y="31603"/>
                  </a:lnTo>
                  <a:lnTo>
                    <a:pt x="1425" y="32705"/>
                  </a:lnTo>
                  <a:lnTo>
                    <a:pt x="1011" y="33762"/>
                  </a:lnTo>
                  <a:lnTo>
                    <a:pt x="690" y="34772"/>
                  </a:lnTo>
                  <a:lnTo>
                    <a:pt x="414" y="35737"/>
                  </a:lnTo>
                  <a:lnTo>
                    <a:pt x="185" y="36656"/>
                  </a:lnTo>
                  <a:lnTo>
                    <a:pt x="47" y="37483"/>
                  </a:lnTo>
                  <a:lnTo>
                    <a:pt x="1" y="38263"/>
                  </a:lnTo>
                  <a:lnTo>
                    <a:pt x="1" y="38723"/>
                  </a:lnTo>
                  <a:lnTo>
                    <a:pt x="47" y="39182"/>
                  </a:lnTo>
                  <a:lnTo>
                    <a:pt x="93" y="39596"/>
                  </a:lnTo>
                  <a:lnTo>
                    <a:pt x="185" y="39963"/>
                  </a:lnTo>
                  <a:lnTo>
                    <a:pt x="322" y="40330"/>
                  </a:lnTo>
                  <a:lnTo>
                    <a:pt x="506" y="40652"/>
                  </a:lnTo>
                  <a:lnTo>
                    <a:pt x="644" y="40974"/>
                  </a:lnTo>
                  <a:lnTo>
                    <a:pt x="874" y="41249"/>
                  </a:lnTo>
                  <a:lnTo>
                    <a:pt x="1103" y="41479"/>
                  </a:lnTo>
                  <a:lnTo>
                    <a:pt x="1379" y="41708"/>
                  </a:lnTo>
                  <a:lnTo>
                    <a:pt x="1655" y="41938"/>
                  </a:lnTo>
                  <a:lnTo>
                    <a:pt x="1930" y="42122"/>
                  </a:lnTo>
                  <a:lnTo>
                    <a:pt x="2252" y="42306"/>
                  </a:lnTo>
                  <a:lnTo>
                    <a:pt x="2619" y="42443"/>
                  </a:lnTo>
                  <a:lnTo>
                    <a:pt x="3354" y="42673"/>
                  </a:lnTo>
                  <a:lnTo>
                    <a:pt x="4181" y="42857"/>
                  </a:lnTo>
                  <a:lnTo>
                    <a:pt x="5100" y="42949"/>
                  </a:lnTo>
                  <a:lnTo>
                    <a:pt x="7075" y="42949"/>
                  </a:lnTo>
                  <a:lnTo>
                    <a:pt x="8131" y="42857"/>
                  </a:lnTo>
                  <a:lnTo>
                    <a:pt x="9188" y="42673"/>
                  </a:lnTo>
                  <a:lnTo>
                    <a:pt x="10336" y="42489"/>
                  </a:lnTo>
                  <a:lnTo>
                    <a:pt x="11484" y="42260"/>
                  </a:lnTo>
                  <a:lnTo>
                    <a:pt x="11944" y="42076"/>
                  </a:lnTo>
                  <a:lnTo>
                    <a:pt x="12587" y="41754"/>
                  </a:lnTo>
                  <a:lnTo>
                    <a:pt x="13322" y="41295"/>
                  </a:lnTo>
                  <a:lnTo>
                    <a:pt x="14194" y="40698"/>
                  </a:lnTo>
                  <a:lnTo>
                    <a:pt x="15113" y="40009"/>
                  </a:lnTo>
                  <a:lnTo>
                    <a:pt x="16078" y="39274"/>
                  </a:lnTo>
                  <a:lnTo>
                    <a:pt x="17088" y="38447"/>
                  </a:lnTo>
                  <a:lnTo>
                    <a:pt x="18053" y="37620"/>
                  </a:lnTo>
                  <a:lnTo>
                    <a:pt x="19017" y="36748"/>
                  </a:lnTo>
                  <a:lnTo>
                    <a:pt x="19890" y="35875"/>
                  </a:lnTo>
                  <a:lnTo>
                    <a:pt x="20717" y="35048"/>
                  </a:lnTo>
                  <a:lnTo>
                    <a:pt x="21406" y="34267"/>
                  </a:lnTo>
                  <a:lnTo>
                    <a:pt x="22003" y="33532"/>
                  </a:lnTo>
                  <a:lnTo>
                    <a:pt x="22417" y="32889"/>
                  </a:lnTo>
                  <a:lnTo>
                    <a:pt x="22554" y="32614"/>
                  </a:lnTo>
                  <a:lnTo>
                    <a:pt x="22600" y="32338"/>
                  </a:lnTo>
                  <a:lnTo>
                    <a:pt x="22646" y="32108"/>
                  </a:lnTo>
                  <a:lnTo>
                    <a:pt x="22600" y="31925"/>
                  </a:lnTo>
                  <a:lnTo>
                    <a:pt x="22508" y="31787"/>
                  </a:lnTo>
                  <a:lnTo>
                    <a:pt x="22325" y="31603"/>
                  </a:lnTo>
                  <a:lnTo>
                    <a:pt x="21636" y="31052"/>
                  </a:lnTo>
                  <a:lnTo>
                    <a:pt x="19569" y="29490"/>
                  </a:lnTo>
                  <a:lnTo>
                    <a:pt x="17548" y="28020"/>
                  </a:lnTo>
                  <a:lnTo>
                    <a:pt x="16859" y="27515"/>
                  </a:lnTo>
                  <a:lnTo>
                    <a:pt x="16675" y="27331"/>
                  </a:lnTo>
                  <a:lnTo>
                    <a:pt x="16629" y="27239"/>
                  </a:lnTo>
                  <a:lnTo>
                    <a:pt x="16629" y="27056"/>
                  </a:lnTo>
                  <a:lnTo>
                    <a:pt x="16721" y="26780"/>
                  </a:lnTo>
                  <a:lnTo>
                    <a:pt x="16996" y="25999"/>
                  </a:lnTo>
                  <a:lnTo>
                    <a:pt x="17502" y="24805"/>
                  </a:lnTo>
                  <a:lnTo>
                    <a:pt x="18099" y="23381"/>
                  </a:lnTo>
                  <a:lnTo>
                    <a:pt x="19661" y="19844"/>
                  </a:lnTo>
                  <a:lnTo>
                    <a:pt x="21498" y="15802"/>
                  </a:lnTo>
                  <a:lnTo>
                    <a:pt x="23381" y="11668"/>
                  </a:lnTo>
                  <a:lnTo>
                    <a:pt x="25081" y="7763"/>
                  </a:lnTo>
                  <a:lnTo>
                    <a:pt x="25816" y="6110"/>
                  </a:lnTo>
                  <a:lnTo>
                    <a:pt x="26413" y="4594"/>
                  </a:lnTo>
                  <a:lnTo>
                    <a:pt x="26872" y="3400"/>
                  </a:lnTo>
                  <a:lnTo>
                    <a:pt x="27102" y="2527"/>
                  </a:lnTo>
                  <a:lnTo>
                    <a:pt x="27240" y="1930"/>
                  </a:lnTo>
                  <a:lnTo>
                    <a:pt x="27331" y="1379"/>
                  </a:lnTo>
                  <a:lnTo>
                    <a:pt x="27331" y="919"/>
                  </a:lnTo>
                  <a:lnTo>
                    <a:pt x="27240" y="552"/>
                  </a:lnTo>
                  <a:lnTo>
                    <a:pt x="27148" y="276"/>
                  </a:lnTo>
                  <a:lnTo>
                    <a:pt x="27056" y="184"/>
                  </a:lnTo>
                  <a:lnTo>
                    <a:pt x="26918" y="92"/>
                  </a:lnTo>
                  <a:lnTo>
                    <a:pt x="26826" y="47"/>
                  </a:lnTo>
                  <a:lnTo>
                    <a:pt x="26688"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53"/>
            <p:cNvSpPr/>
            <p:nvPr/>
          </p:nvSpPr>
          <p:spPr>
            <a:xfrm>
              <a:off x="6037918" y="1393096"/>
              <a:ext cx="550841" cy="855468"/>
            </a:xfrm>
            <a:custGeom>
              <a:rect b="b" l="l" r="r" t="t"/>
              <a:pathLst>
                <a:path extrusionOk="0" h="43730" w="28158">
                  <a:moveTo>
                    <a:pt x="27285" y="1"/>
                  </a:moveTo>
                  <a:lnTo>
                    <a:pt x="26872" y="47"/>
                  </a:lnTo>
                  <a:lnTo>
                    <a:pt x="26367" y="185"/>
                  </a:lnTo>
                  <a:lnTo>
                    <a:pt x="25769" y="460"/>
                  </a:lnTo>
                  <a:lnTo>
                    <a:pt x="25080" y="828"/>
                  </a:lnTo>
                  <a:lnTo>
                    <a:pt x="24299" y="1333"/>
                  </a:lnTo>
                  <a:lnTo>
                    <a:pt x="23427" y="1930"/>
                  </a:lnTo>
                  <a:lnTo>
                    <a:pt x="22508" y="2665"/>
                  </a:lnTo>
                  <a:lnTo>
                    <a:pt x="21957" y="3124"/>
                  </a:lnTo>
                  <a:lnTo>
                    <a:pt x="21314" y="3722"/>
                  </a:lnTo>
                  <a:lnTo>
                    <a:pt x="20625" y="4457"/>
                  </a:lnTo>
                  <a:lnTo>
                    <a:pt x="19890" y="5283"/>
                  </a:lnTo>
                  <a:lnTo>
                    <a:pt x="18190" y="7258"/>
                  </a:lnTo>
                  <a:lnTo>
                    <a:pt x="16353" y="9555"/>
                  </a:lnTo>
                  <a:lnTo>
                    <a:pt x="14378" y="12173"/>
                  </a:lnTo>
                  <a:lnTo>
                    <a:pt x="12357" y="14975"/>
                  </a:lnTo>
                  <a:lnTo>
                    <a:pt x="10290" y="17961"/>
                  </a:lnTo>
                  <a:lnTo>
                    <a:pt x="8269" y="21039"/>
                  </a:lnTo>
                  <a:lnTo>
                    <a:pt x="6385" y="24116"/>
                  </a:lnTo>
                  <a:lnTo>
                    <a:pt x="5467" y="25632"/>
                  </a:lnTo>
                  <a:lnTo>
                    <a:pt x="4594" y="27148"/>
                  </a:lnTo>
                  <a:lnTo>
                    <a:pt x="3813" y="28618"/>
                  </a:lnTo>
                  <a:lnTo>
                    <a:pt x="3078" y="30088"/>
                  </a:lnTo>
                  <a:lnTo>
                    <a:pt x="2389" y="31466"/>
                  </a:lnTo>
                  <a:lnTo>
                    <a:pt x="1746" y="32844"/>
                  </a:lnTo>
                  <a:lnTo>
                    <a:pt x="1241" y="34130"/>
                  </a:lnTo>
                  <a:lnTo>
                    <a:pt x="781" y="35370"/>
                  </a:lnTo>
                  <a:lnTo>
                    <a:pt x="414" y="36472"/>
                  </a:lnTo>
                  <a:lnTo>
                    <a:pt x="184" y="37575"/>
                  </a:lnTo>
                  <a:lnTo>
                    <a:pt x="46" y="38539"/>
                  </a:lnTo>
                  <a:lnTo>
                    <a:pt x="1" y="38953"/>
                  </a:lnTo>
                  <a:lnTo>
                    <a:pt x="1" y="39412"/>
                  </a:lnTo>
                  <a:lnTo>
                    <a:pt x="1" y="39780"/>
                  </a:lnTo>
                  <a:lnTo>
                    <a:pt x="92" y="40147"/>
                  </a:lnTo>
                  <a:lnTo>
                    <a:pt x="184" y="40469"/>
                  </a:lnTo>
                  <a:lnTo>
                    <a:pt x="276" y="40790"/>
                  </a:lnTo>
                  <a:lnTo>
                    <a:pt x="506" y="41158"/>
                  </a:lnTo>
                  <a:lnTo>
                    <a:pt x="735" y="41525"/>
                  </a:lnTo>
                  <a:lnTo>
                    <a:pt x="965" y="41847"/>
                  </a:lnTo>
                  <a:lnTo>
                    <a:pt x="1287" y="42122"/>
                  </a:lnTo>
                  <a:lnTo>
                    <a:pt x="1562" y="42398"/>
                  </a:lnTo>
                  <a:lnTo>
                    <a:pt x="1884" y="42628"/>
                  </a:lnTo>
                  <a:lnTo>
                    <a:pt x="2251" y="42811"/>
                  </a:lnTo>
                  <a:lnTo>
                    <a:pt x="2573" y="42995"/>
                  </a:lnTo>
                  <a:lnTo>
                    <a:pt x="3354" y="43271"/>
                  </a:lnTo>
                  <a:lnTo>
                    <a:pt x="4135" y="43500"/>
                  </a:lnTo>
                  <a:lnTo>
                    <a:pt x="4915" y="43638"/>
                  </a:lnTo>
                  <a:lnTo>
                    <a:pt x="5696" y="43684"/>
                  </a:lnTo>
                  <a:lnTo>
                    <a:pt x="6431" y="43730"/>
                  </a:lnTo>
                  <a:lnTo>
                    <a:pt x="7166" y="43730"/>
                  </a:lnTo>
                  <a:lnTo>
                    <a:pt x="8406" y="43638"/>
                  </a:lnTo>
                  <a:lnTo>
                    <a:pt x="9279" y="43500"/>
                  </a:lnTo>
                  <a:lnTo>
                    <a:pt x="9601" y="43408"/>
                  </a:lnTo>
                  <a:lnTo>
                    <a:pt x="20946" y="29169"/>
                  </a:lnTo>
                  <a:lnTo>
                    <a:pt x="20441" y="28939"/>
                  </a:lnTo>
                  <a:lnTo>
                    <a:pt x="19247" y="28434"/>
                  </a:lnTo>
                  <a:lnTo>
                    <a:pt x="18604" y="28112"/>
                  </a:lnTo>
                  <a:lnTo>
                    <a:pt x="18053" y="27791"/>
                  </a:lnTo>
                  <a:lnTo>
                    <a:pt x="17823" y="27607"/>
                  </a:lnTo>
                  <a:lnTo>
                    <a:pt x="17639" y="27423"/>
                  </a:lnTo>
                  <a:lnTo>
                    <a:pt x="17547" y="27286"/>
                  </a:lnTo>
                  <a:lnTo>
                    <a:pt x="17501" y="27148"/>
                  </a:lnTo>
                  <a:lnTo>
                    <a:pt x="17593" y="26780"/>
                  </a:lnTo>
                  <a:lnTo>
                    <a:pt x="17823" y="26137"/>
                  </a:lnTo>
                  <a:lnTo>
                    <a:pt x="18742" y="23932"/>
                  </a:lnTo>
                  <a:lnTo>
                    <a:pt x="21773" y="17364"/>
                  </a:lnTo>
                  <a:lnTo>
                    <a:pt x="23473" y="13597"/>
                  </a:lnTo>
                  <a:lnTo>
                    <a:pt x="25126" y="9969"/>
                  </a:lnTo>
                  <a:lnTo>
                    <a:pt x="26504" y="6799"/>
                  </a:lnTo>
                  <a:lnTo>
                    <a:pt x="27010" y="5467"/>
                  </a:lnTo>
                  <a:lnTo>
                    <a:pt x="27423" y="4411"/>
                  </a:lnTo>
                  <a:lnTo>
                    <a:pt x="27745" y="3538"/>
                  </a:lnTo>
                  <a:lnTo>
                    <a:pt x="27928" y="2757"/>
                  </a:lnTo>
                  <a:lnTo>
                    <a:pt x="28112" y="2022"/>
                  </a:lnTo>
                  <a:lnTo>
                    <a:pt x="28158" y="1425"/>
                  </a:lnTo>
                  <a:lnTo>
                    <a:pt x="28158" y="966"/>
                  </a:lnTo>
                  <a:lnTo>
                    <a:pt x="28066" y="552"/>
                  </a:lnTo>
                  <a:lnTo>
                    <a:pt x="27974" y="414"/>
                  </a:lnTo>
                  <a:lnTo>
                    <a:pt x="27882" y="277"/>
                  </a:lnTo>
                  <a:lnTo>
                    <a:pt x="27790" y="139"/>
                  </a:lnTo>
                  <a:lnTo>
                    <a:pt x="27653" y="93"/>
                  </a:lnTo>
                  <a:lnTo>
                    <a:pt x="27469" y="47"/>
                  </a:lnTo>
                  <a:lnTo>
                    <a:pt x="2728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53"/>
            <p:cNvSpPr/>
            <p:nvPr/>
          </p:nvSpPr>
          <p:spPr>
            <a:xfrm>
              <a:off x="6120589" y="1925959"/>
              <a:ext cx="260612" cy="157283"/>
            </a:xfrm>
            <a:custGeom>
              <a:rect b="b" l="l" r="r" t="t"/>
              <a:pathLst>
                <a:path extrusionOk="0" h="8040" w="13322">
                  <a:moveTo>
                    <a:pt x="13275" y="1"/>
                  </a:moveTo>
                  <a:lnTo>
                    <a:pt x="12494" y="230"/>
                  </a:lnTo>
                  <a:lnTo>
                    <a:pt x="11805" y="506"/>
                  </a:lnTo>
                  <a:lnTo>
                    <a:pt x="10381" y="1149"/>
                  </a:lnTo>
                  <a:lnTo>
                    <a:pt x="9003" y="1838"/>
                  </a:lnTo>
                  <a:lnTo>
                    <a:pt x="7625" y="2527"/>
                  </a:lnTo>
                  <a:lnTo>
                    <a:pt x="6293" y="3308"/>
                  </a:lnTo>
                  <a:lnTo>
                    <a:pt x="5007" y="4089"/>
                  </a:lnTo>
                  <a:lnTo>
                    <a:pt x="4364" y="4502"/>
                  </a:lnTo>
                  <a:lnTo>
                    <a:pt x="4134" y="4548"/>
                  </a:lnTo>
                  <a:lnTo>
                    <a:pt x="3629" y="4778"/>
                  </a:lnTo>
                  <a:lnTo>
                    <a:pt x="3124" y="4962"/>
                  </a:lnTo>
                  <a:lnTo>
                    <a:pt x="2205" y="5467"/>
                  </a:lnTo>
                  <a:lnTo>
                    <a:pt x="1287" y="5972"/>
                  </a:lnTo>
                  <a:lnTo>
                    <a:pt x="1287" y="6018"/>
                  </a:lnTo>
                  <a:lnTo>
                    <a:pt x="1333" y="6064"/>
                  </a:lnTo>
                  <a:lnTo>
                    <a:pt x="2297" y="5559"/>
                  </a:lnTo>
                  <a:lnTo>
                    <a:pt x="3262" y="5145"/>
                  </a:lnTo>
                  <a:lnTo>
                    <a:pt x="3537" y="5053"/>
                  </a:lnTo>
                  <a:lnTo>
                    <a:pt x="3537" y="5053"/>
                  </a:lnTo>
                  <a:lnTo>
                    <a:pt x="2527" y="5788"/>
                  </a:lnTo>
                  <a:lnTo>
                    <a:pt x="1241" y="6845"/>
                  </a:lnTo>
                  <a:lnTo>
                    <a:pt x="0" y="7947"/>
                  </a:lnTo>
                  <a:lnTo>
                    <a:pt x="0" y="8039"/>
                  </a:lnTo>
                  <a:lnTo>
                    <a:pt x="92" y="8039"/>
                  </a:lnTo>
                  <a:lnTo>
                    <a:pt x="644" y="7534"/>
                  </a:lnTo>
                  <a:lnTo>
                    <a:pt x="1195" y="7074"/>
                  </a:lnTo>
                  <a:lnTo>
                    <a:pt x="1792" y="6615"/>
                  </a:lnTo>
                  <a:lnTo>
                    <a:pt x="2435" y="6202"/>
                  </a:lnTo>
                  <a:lnTo>
                    <a:pt x="3675" y="5421"/>
                  </a:lnTo>
                  <a:lnTo>
                    <a:pt x="4961" y="4686"/>
                  </a:lnTo>
                  <a:lnTo>
                    <a:pt x="7580" y="3170"/>
                  </a:lnTo>
                  <a:lnTo>
                    <a:pt x="8866" y="2389"/>
                  </a:lnTo>
                  <a:lnTo>
                    <a:pt x="10198" y="1654"/>
                  </a:lnTo>
                  <a:lnTo>
                    <a:pt x="11759" y="827"/>
                  </a:lnTo>
                  <a:lnTo>
                    <a:pt x="12540" y="460"/>
                  </a:lnTo>
                  <a:lnTo>
                    <a:pt x="13321" y="47"/>
                  </a:lnTo>
                  <a:lnTo>
                    <a:pt x="1332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53"/>
            <p:cNvSpPr/>
            <p:nvPr/>
          </p:nvSpPr>
          <p:spPr>
            <a:xfrm>
              <a:off x="6292211" y="1349980"/>
              <a:ext cx="687446" cy="892304"/>
            </a:xfrm>
            <a:custGeom>
              <a:rect b="b" l="l" r="r" t="t"/>
              <a:pathLst>
                <a:path extrusionOk="0" h="45613" w="35141">
                  <a:moveTo>
                    <a:pt x="16904" y="0"/>
                  </a:moveTo>
                  <a:lnTo>
                    <a:pt x="16353" y="92"/>
                  </a:lnTo>
                  <a:lnTo>
                    <a:pt x="15802" y="184"/>
                  </a:lnTo>
                  <a:lnTo>
                    <a:pt x="15297" y="322"/>
                  </a:lnTo>
                  <a:lnTo>
                    <a:pt x="14883" y="505"/>
                  </a:lnTo>
                  <a:lnTo>
                    <a:pt x="14516" y="643"/>
                  </a:lnTo>
                  <a:lnTo>
                    <a:pt x="14240" y="827"/>
                  </a:lnTo>
                  <a:lnTo>
                    <a:pt x="14011" y="1011"/>
                  </a:lnTo>
                  <a:lnTo>
                    <a:pt x="13643" y="1516"/>
                  </a:lnTo>
                  <a:lnTo>
                    <a:pt x="13230" y="2205"/>
                  </a:lnTo>
                  <a:lnTo>
                    <a:pt x="12770" y="3032"/>
                  </a:lnTo>
                  <a:lnTo>
                    <a:pt x="12265" y="4042"/>
                  </a:lnTo>
                  <a:lnTo>
                    <a:pt x="11760" y="5191"/>
                  </a:lnTo>
                  <a:lnTo>
                    <a:pt x="11255" y="6477"/>
                  </a:lnTo>
                  <a:lnTo>
                    <a:pt x="10152" y="9325"/>
                  </a:lnTo>
                  <a:lnTo>
                    <a:pt x="8958" y="12586"/>
                  </a:lnTo>
                  <a:lnTo>
                    <a:pt x="7764" y="16077"/>
                  </a:lnTo>
                  <a:lnTo>
                    <a:pt x="6569" y="19706"/>
                  </a:lnTo>
                  <a:lnTo>
                    <a:pt x="5421" y="23426"/>
                  </a:lnTo>
                  <a:lnTo>
                    <a:pt x="4273" y="27101"/>
                  </a:lnTo>
                  <a:lnTo>
                    <a:pt x="3216" y="30592"/>
                  </a:lnTo>
                  <a:lnTo>
                    <a:pt x="2297" y="33899"/>
                  </a:lnTo>
                  <a:lnTo>
                    <a:pt x="1471" y="36793"/>
                  </a:lnTo>
                  <a:lnTo>
                    <a:pt x="828" y="39274"/>
                  </a:lnTo>
                  <a:lnTo>
                    <a:pt x="322" y="41203"/>
                  </a:lnTo>
                  <a:lnTo>
                    <a:pt x="47" y="42443"/>
                  </a:lnTo>
                  <a:lnTo>
                    <a:pt x="1" y="42810"/>
                  </a:lnTo>
                  <a:lnTo>
                    <a:pt x="1" y="42948"/>
                  </a:lnTo>
                  <a:lnTo>
                    <a:pt x="139" y="42994"/>
                  </a:lnTo>
                  <a:lnTo>
                    <a:pt x="460" y="43040"/>
                  </a:lnTo>
                  <a:lnTo>
                    <a:pt x="1608" y="43178"/>
                  </a:lnTo>
                  <a:lnTo>
                    <a:pt x="5605" y="43545"/>
                  </a:lnTo>
                  <a:lnTo>
                    <a:pt x="11209" y="44005"/>
                  </a:lnTo>
                  <a:lnTo>
                    <a:pt x="17639" y="44464"/>
                  </a:lnTo>
                  <a:lnTo>
                    <a:pt x="29628" y="45291"/>
                  </a:lnTo>
                  <a:lnTo>
                    <a:pt x="33578" y="45566"/>
                  </a:lnTo>
                  <a:lnTo>
                    <a:pt x="35094" y="45612"/>
                  </a:lnTo>
                  <a:lnTo>
                    <a:pt x="35140" y="45475"/>
                  </a:lnTo>
                  <a:lnTo>
                    <a:pt x="35140" y="45153"/>
                  </a:lnTo>
                  <a:lnTo>
                    <a:pt x="35048" y="44051"/>
                  </a:lnTo>
                  <a:lnTo>
                    <a:pt x="34773" y="42351"/>
                  </a:lnTo>
                  <a:lnTo>
                    <a:pt x="34451" y="40192"/>
                  </a:lnTo>
                  <a:lnTo>
                    <a:pt x="32568" y="28709"/>
                  </a:lnTo>
                  <a:lnTo>
                    <a:pt x="32154" y="26274"/>
                  </a:lnTo>
                  <a:lnTo>
                    <a:pt x="31833" y="24758"/>
                  </a:lnTo>
                  <a:lnTo>
                    <a:pt x="31419" y="23059"/>
                  </a:lnTo>
                  <a:lnTo>
                    <a:pt x="30960" y="21222"/>
                  </a:lnTo>
                  <a:lnTo>
                    <a:pt x="30455" y="19246"/>
                  </a:lnTo>
                  <a:lnTo>
                    <a:pt x="29858" y="17225"/>
                  </a:lnTo>
                  <a:lnTo>
                    <a:pt x="29215" y="15204"/>
                  </a:lnTo>
                  <a:lnTo>
                    <a:pt x="28526" y="13137"/>
                  </a:lnTo>
                  <a:lnTo>
                    <a:pt x="27791" y="11116"/>
                  </a:lnTo>
                  <a:lnTo>
                    <a:pt x="27010" y="9141"/>
                  </a:lnTo>
                  <a:lnTo>
                    <a:pt x="26183" y="7258"/>
                  </a:lnTo>
                  <a:lnTo>
                    <a:pt x="25724" y="6385"/>
                  </a:lnTo>
                  <a:lnTo>
                    <a:pt x="25264" y="5558"/>
                  </a:lnTo>
                  <a:lnTo>
                    <a:pt x="24805" y="4731"/>
                  </a:lnTo>
                  <a:lnTo>
                    <a:pt x="24346" y="3996"/>
                  </a:lnTo>
                  <a:lnTo>
                    <a:pt x="23840" y="3307"/>
                  </a:lnTo>
                  <a:lnTo>
                    <a:pt x="23381" y="2618"/>
                  </a:lnTo>
                  <a:lnTo>
                    <a:pt x="22876" y="2067"/>
                  </a:lnTo>
                  <a:lnTo>
                    <a:pt x="22371" y="1516"/>
                  </a:lnTo>
                  <a:lnTo>
                    <a:pt x="21819" y="1103"/>
                  </a:lnTo>
                  <a:lnTo>
                    <a:pt x="21268" y="735"/>
                  </a:lnTo>
                  <a:lnTo>
                    <a:pt x="20671" y="459"/>
                  </a:lnTo>
                  <a:lnTo>
                    <a:pt x="20074" y="276"/>
                  </a:lnTo>
                  <a:lnTo>
                    <a:pt x="19431" y="138"/>
                  </a:lnTo>
                  <a:lnTo>
                    <a:pt x="18788" y="46"/>
                  </a:lnTo>
                  <a:lnTo>
                    <a:pt x="1814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53"/>
            <p:cNvSpPr/>
            <p:nvPr/>
          </p:nvSpPr>
          <p:spPr>
            <a:xfrm>
              <a:off x="6292211" y="1522502"/>
              <a:ext cx="198618" cy="653290"/>
            </a:xfrm>
            <a:custGeom>
              <a:rect b="b" l="l" r="r" t="t"/>
              <a:pathLst>
                <a:path extrusionOk="0" h="33395" w="10153">
                  <a:moveTo>
                    <a:pt x="10060" y="0"/>
                  </a:moveTo>
                  <a:lnTo>
                    <a:pt x="9233" y="2159"/>
                  </a:lnTo>
                  <a:lnTo>
                    <a:pt x="8453" y="4318"/>
                  </a:lnTo>
                  <a:lnTo>
                    <a:pt x="8499" y="3721"/>
                  </a:lnTo>
                  <a:lnTo>
                    <a:pt x="8544" y="2894"/>
                  </a:lnTo>
                  <a:lnTo>
                    <a:pt x="8590" y="2067"/>
                  </a:lnTo>
                  <a:lnTo>
                    <a:pt x="8590" y="2021"/>
                  </a:lnTo>
                  <a:lnTo>
                    <a:pt x="8499" y="2021"/>
                  </a:lnTo>
                  <a:lnTo>
                    <a:pt x="8499" y="2067"/>
                  </a:lnTo>
                  <a:lnTo>
                    <a:pt x="8407" y="2894"/>
                  </a:lnTo>
                  <a:lnTo>
                    <a:pt x="8269" y="3767"/>
                  </a:lnTo>
                  <a:lnTo>
                    <a:pt x="8039" y="5283"/>
                  </a:lnTo>
                  <a:lnTo>
                    <a:pt x="7993" y="5512"/>
                  </a:lnTo>
                  <a:lnTo>
                    <a:pt x="6799" y="9141"/>
                  </a:lnTo>
                  <a:lnTo>
                    <a:pt x="5605" y="12816"/>
                  </a:lnTo>
                  <a:lnTo>
                    <a:pt x="4594" y="16077"/>
                  </a:lnTo>
                  <a:lnTo>
                    <a:pt x="3630" y="19339"/>
                  </a:lnTo>
                  <a:lnTo>
                    <a:pt x="2711" y="22600"/>
                  </a:lnTo>
                  <a:lnTo>
                    <a:pt x="1792" y="25907"/>
                  </a:lnTo>
                  <a:lnTo>
                    <a:pt x="1333" y="27744"/>
                  </a:lnTo>
                  <a:lnTo>
                    <a:pt x="874" y="29628"/>
                  </a:lnTo>
                  <a:lnTo>
                    <a:pt x="1" y="33348"/>
                  </a:lnTo>
                  <a:lnTo>
                    <a:pt x="47" y="33394"/>
                  </a:lnTo>
                  <a:lnTo>
                    <a:pt x="47" y="33348"/>
                  </a:lnTo>
                  <a:lnTo>
                    <a:pt x="3905" y="20349"/>
                  </a:lnTo>
                  <a:lnTo>
                    <a:pt x="5697" y="14332"/>
                  </a:lnTo>
                  <a:lnTo>
                    <a:pt x="7580" y="8406"/>
                  </a:lnTo>
                  <a:lnTo>
                    <a:pt x="7626" y="8360"/>
                  </a:lnTo>
                  <a:lnTo>
                    <a:pt x="7901" y="7304"/>
                  </a:lnTo>
                  <a:lnTo>
                    <a:pt x="9050" y="3721"/>
                  </a:lnTo>
                  <a:lnTo>
                    <a:pt x="10152" y="46"/>
                  </a:lnTo>
                  <a:lnTo>
                    <a:pt x="1010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53"/>
            <p:cNvSpPr/>
            <p:nvPr/>
          </p:nvSpPr>
          <p:spPr>
            <a:xfrm>
              <a:off x="6543824" y="1388616"/>
              <a:ext cx="183320" cy="119527"/>
            </a:xfrm>
            <a:custGeom>
              <a:rect b="b" l="l" r="r" t="t"/>
              <a:pathLst>
                <a:path extrusionOk="0" h="6110" w="9371">
                  <a:moveTo>
                    <a:pt x="9325" y="0"/>
                  </a:moveTo>
                  <a:lnTo>
                    <a:pt x="8820" y="689"/>
                  </a:lnTo>
                  <a:lnTo>
                    <a:pt x="8268" y="1332"/>
                  </a:lnTo>
                  <a:lnTo>
                    <a:pt x="7717" y="1975"/>
                  </a:lnTo>
                  <a:lnTo>
                    <a:pt x="7166" y="2618"/>
                  </a:lnTo>
                  <a:lnTo>
                    <a:pt x="6661" y="3124"/>
                  </a:lnTo>
                  <a:lnTo>
                    <a:pt x="6109" y="3629"/>
                  </a:lnTo>
                  <a:lnTo>
                    <a:pt x="5512" y="4134"/>
                  </a:lnTo>
                  <a:lnTo>
                    <a:pt x="4915" y="4594"/>
                  </a:lnTo>
                  <a:lnTo>
                    <a:pt x="4318" y="5007"/>
                  </a:lnTo>
                  <a:lnTo>
                    <a:pt x="3629" y="5329"/>
                  </a:lnTo>
                  <a:lnTo>
                    <a:pt x="2940" y="5604"/>
                  </a:lnTo>
                  <a:lnTo>
                    <a:pt x="2159" y="5696"/>
                  </a:lnTo>
                  <a:lnTo>
                    <a:pt x="1746" y="5696"/>
                  </a:lnTo>
                  <a:lnTo>
                    <a:pt x="1378" y="5558"/>
                  </a:lnTo>
                  <a:lnTo>
                    <a:pt x="1057" y="5375"/>
                  </a:lnTo>
                  <a:lnTo>
                    <a:pt x="781" y="5145"/>
                  </a:lnTo>
                  <a:lnTo>
                    <a:pt x="597" y="4869"/>
                  </a:lnTo>
                  <a:lnTo>
                    <a:pt x="414" y="4548"/>
                  </a:lnTo>
                  <a:lnTo>
                    <a:pt x="322" y="4134"/>
                  </a:lnTo>
                  <a:lnTo>
                    <a:pt x="230" y="3767"/>
                  </a:lnTo>
                  <a:lnTo>
                    <a:pt x="138" y="3307"/>
                  </a:lnTo>
                  <a:lnTo>
                    <a:pt x="138" y="2894"/>
                  </a:lnTo>
                  <a:lnTo>
                    <a:pt x="138" y="2021"/>
                  </a:lnTo>
                  <a:lnTo>
                    <a:pt x="184" y="1240"/>
                  </a:lnTo>
                  <a:lnTo>
                    <a:pt x="276" y="551"/>
                  </a:lnTo>
                  <a:lnTo>
                    <a:pt x="92" y="1516"/>
                  </a:lnTo>
                  <a:lnTo>
                    <a:pt x="0" y="2481"/>
                  </a:lnTo>
                  <a:lnTo>
                    <a:pt x="0" y="3491"/>
                  </a:lnTo>
                  <a:lnTo>
                    <a:pt x="138" y="4456"/>
                  </a:lnTo>
                  <a:lnTo>
                    <a:pt x="230" y="4777"/>
                  </a:lnTo>
                  <a:lnTo>
                    <a:pt x="368" y="5099"/>
                  </a:lnTo>
                  <a:lnTo>
                    <a:pt x="597" y="5375"/>
                  </a:lnTo>
                  <a:lnTo>
                    <a:pt x="827" y="5604"/>
                  </a:lnTo>
                  <a:lnTo>
                    <a:pt x="1103" y="5788"/>
                  </a:lnTo>
                  <a:lnTo>
                    <a:pt x="1378" y="5972"/>
                  </a:lnTo>
                  <a:lnTo>
                    <a:pt x="1700" y="6064"/>
                  </a:lnTo>
                  <a:lnTo>
                    <a:pt x="2067" y="6109"/>
                  </a:lnTo>
                  <a:lnTo>
                    <a:pt x="2481" y="6064"/>
                  </a:lnTo>
                  <a:lnTo>
                    <a:pt x="2848" y="5972"/>
                  </a:lnTo>
                  <a:lnTo>
                    <a:pt x="3216" y="5880"/>
                  </a:lnTo>
                  <a:lnTo>
                    <a:pt x="3629" y="5788"/>
                  </a:lnTo>
                  <a:lnTo>
                    <a:pt x="3996" y="5604"/>
                  </a:lnTo>
                  <a:lnTo>
                    <a:pt x="4318" y="5420"/>
                  </a:lnTo>
                  <a:lnTo>
                    <a:pt x="4685" y="5237"/>
                  </a:lnTo>
                  <a:lnTo>
                    <a:pt x="5007" y="5007"/>
                  </a:lnTo>
                  <a:lnTo>
                    <a:pt x="5650" y="4502"/>
                  </a:lnTo>
                  <a:lnTo>
                    <a:pt x="6293" y="3997"/>
                  </a:lnTo>
                  <a:lnTo>
                    <a:pt x="6844" y="3399"/>
                  </a:lnTo>
                  <a:lnTo>
                    <a:pt x="7396" y="2802"/>
                  </a:lnTo>
                  <a:lnTo>
                    <a:pt x="7947" y="2159"/>
                  </a:lnTo>
                  <a:lnTo>
                    <a:pt x="8406" y="1470"/>
                  </a:lnTo>
                  <a:lnTo>
                    <a:pt x="9371" y="46"/>
                  </a:lnTo>
                  <a:lnTo>
                    <a:pt x="937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53"/>
            <p:cNvSpPr/>
            <p:nvPr/>
          </p:nvSpPr>
          <p:spPr>
            <a:xfrm>
              <a:off x="6679509" y="1287067"/>
              <a:ext cx="824912" cy="409776"/>
            </a:xfrm>
            <a:custGeom>
              <a:rect b="b" l="l" r="r" t="t"/>
              <a:pathLst>
                <a:path extrusionOk="0" h="20947" w="42168">
                  <a:moveTo>
                    <a:pt x="30638" y="1"/>
                  </a:moveTo>
                  <a:lnTo>
                    <a:pt x="29949" y="47"/>
                  </a:lnTo>
                  <a:lnTo>
                    <a:pt x="29673" y="139"/>
                  </a:lnTo>
                  <a:lnTo>
                    <a:pt x="29490" y="184"/>
                  </a:lnTo>
                  <a:lnTo>
                    <a:pt x="29306" y="276"/>
                  </a:lnTo>
                  <a:lnTo>
                    <a:pt x="29260" y="368"/>
                  </a:lnTo>
                  <a:lnTo>
                    <a:pt x="28893" y="1011"/>
                  </a:lnTo>
                  <a:lnTo>
                    <a:pt x="28479" y="1654"/>
                  </a:lnTo>
                  <a:lnTo>
                    <a:pt x="28020" y="2389"/>
                  </a:lnTo>
                  <a:lnTo>
                    <a:pt x="27469" y="3078"/>
                  </a:lnTo>
                  <a:lnTo>
                    <a:pt x="26274" y="4548"/>
                  </a:lnTo>
                  <a:lnTo>
                    <a:pt x="24988" y="5972"/>
                  </a:lnTo>
                  <a:lnTo>
                    <a:pt x="23748" y="7212"/>
                  </a:lnTo>
                  <a:lnTo>
                    <a:pt x="22646" y="8223"/>
                  </a:lnTo>
                  <a:lnTo>
                    <a:pt x="21865" y="8866"/>
                  </a:lnTo>
                  <a:lnTo>
                    <a:pt x="21589" y="9050"/>
                  </a:lnTo>
                  <a:lnTo>
                    <a:pt x="21405" y="9096"/>
                  </a:lnTo>
                  <a:lnTo>
                    <a:pt x="19476" y="8728"/>
                  </a:lnTo>
                  <a:lnTo>
                    <a:pt x="15480" y="7855"/>
                  </a:lnTo>
                  <a:lnTo>
                    <a:pt x="10381" y="6707"/>
                  </a:lnTo>
                  <a:lnTo>
                    <a:pt x="5007" y="5467"/>
                  </a:lnTo>
                  <a:lnTo>
                    <a:pt x="4272" y="5329"/>
                  </a:lnTo>
                  <a:lnTo>
                    <a:pt x="3583" y="5191"/>
                  </a:lnTo>
                  <a:lnTo>
                    <a:pt x="2940" y="5145"/>
                  </a:lnTo>
                  <a:lnTo>
                    <a:pt x="2389" y="5099"/>
                  </a:lnTo>
                  <a:lnTo>
                    <a:pt x="1516" y="5099"/>
                  </a:lnTo>
                  <a:lnTo>
                    <a:pt x="1103" y="5191"/>
                  </a:lnTo>
                  <a:lnTo>
                    <a:pt x="827" y="5283"/>
                  </a:lnTo>
                  <a:lnTo>
                    <a:pt x="551" y="5375"/>
                  </a:lnTo>
                  <a:lnTo>
                    <a:pt x="322" y="5559"/>
                  </a:lnTo>
                  <a:lnTo>
                    <a:pt x="184" y="5697"/>
                  </a:lnTo>
                  <a:lnTo>
                    <a:pt x="46" y="5926"/>
                  </a:lnTo>
                  <a:lnTo>
                    <a:pt x="0" y="6156"/>
                  </a:lnTo>
                  <a:lnTo>
                    <a:pt x="0" y="6386"/>
                  </a:lnTo>
                  <a:lnTo>
                    <a:pt x="0" y="6661"/>
                  </a:lnTo>
                  <a:lnTo>
                    <a:pt x="46" y="6937"/>
                  </a:lnTo>
                  <a:lnTo>
                    <a:pt x="138" y="7212"/>
                  </a:lnTo>
                  <a:lnTo>
                    <a:pt x="276" y="7534"/>
                  </a:lnTo>
                  <a:lnTo>
                    <a:pt x="643" y="8223"/>
                  </a:lnTo>
                  <a:lnTo>
                    <a:pt x="1149" y="8912"/>
                  </a:lnTo>
                  <a:lnTo>
                    <a:pt x="1746" y="9601"/>
                  </a:lnTo>
                  <a:lnTo>
                    <a:pt x="2435" y="10336"/>
                  </a:lnTo>
                  <a:lnTo>
                    <a:pt x="3170" y="11071"/>
                  </a:lnTo>
                  <a:lnTo>
                    <a:pt x="3996" y="11760"/>
                  </a:lnTo>
                  <a:lnTo>
                    <a:pt x="4823" y="12449"/>
                  </a:lnTo>
                  <a:lnTo>
                    <a:pt x="6431" y="13597"/>
                  </a:lnTo>
                  <a:lnTo>
                    <a:pt x="8039" y="14654"/>
                  </a:lnTo>
                  <a:lnTo>
                    <a:pt x="9692" y="15664"/>
                  </a:lnTo>
                  <a:lnTo>
                    <a:pt x="11300" y="16583"/>
                  </a:lnTo>
                  <a:lnTo>
                    <a:pt x="12954" y="17410"/>
                  </a:lnTo>
                  <a:lnTo>
                    <a:pt x="14515" y="18191"/>
                  </a:lnTo>
                  <a:lnTo>
                    <a:pt x="16123" y="18880"/>
                  </a:lnTo>
                  <a:lnTo>
                    <a:pt x="17639" y="19431"/>
                  </a:lnTo>
                  <a:lnTo>
                    <a:pt x="19109" y="19936"/>
                  </a:lnTo>
                  <a:lnTo>
                    <a:pt x="20533" y="20349"/>
                  </a:lnTo>
                  <a:lnTo>
                    <a:pt x="21865" y="20625"/>
                  </a:lnTo>
                  <a:lnTo>
                    <a:pt x="23151" y="20855"/>
                  </a:lnTo>
                  <a:lnTo>
                    <a:pt x="24299" y="20947"/>
                  </a:lnTo>
                  <a:lnTo>
                    <a:pt x="24850" y="20947"/>
                  </a:lnTo>
                  <a:lnTo>
                    <a:pt x="25356" y="20901"/>
                  </a:lnTo>
                  <a:lnTo>
                    <a:pt x="25861" y="20855"/>
                  </a:lnTo>
                  <a:lnTo>
                    <a:pt x="26320" y="20763"/>
                  </a:lnTo>
                  <a:lnTo>
                    <a:pt x="26734" y="20671"/>
                  </a:lnTo>
                  <a:lnTo>
                    <a:pt x="27147" y="20533"/>
                  </a:lnTo>
                  <a:lnTo>
                    <a:pt x="27836" y="20212"/>
                  </a:lnTo>
                  <a:lnTo>
                    <a:pt x="28617" y="19706"/>
                  </a:lnTo>
                  <a:lnTo>
                    <a:pt x="29582" y="19063"/>
                  </a:lnTo>
                  <a:lnTo>
                    <a:pt x="30592" y="18236"/>
                  </a:lnTo>
                  <a:lnTo>
                    <a:pt x="31694" y="17318"/>
                  </a:lnTo>
                  <a:lnTo>
                    <a:pt x="32843" y="16261"/>
                  </a:lnTo>
                  <a:lnTo>
                    <a:pt x="34037" y="15113"/>
                  </a:lnTo>
                  <a:lnTo>
                    <a:pt x="35231" y="13827"/>
                  </a:lnTo>
                  <a:lnTo>
                    <a:pt x="36380" y="12541"/>
                  </a:lnTo>
                  <a:lnTo>
                    <a:pt x="37528" y="11117"/>
                  </a:lnTo>
                  <a:lnTo>
                    <a:pt x="38585" y="9693"/>
                  </a:lnTo>
                  <a:lnTo>
                    <a:pt x="39549" y="8269"/>
                  </a:lnTo>
                  <a:lnTo>
                    <a:pt x="40422" y="6799"/>
                  </a:lnTo>
                  <a:lnTo>
                    <a:pt x="40835" y="6018"/>
                  </a:lnTo>
                  <a:lnTo>
                    <a:pt x="41203" y="5283"/>
                  </a:lnTo>
                  <a:lnTo>
                    <a:pt x="41478" y="4548"/>
                  </a:lnTo>
                  <a:lnTo>
                    <a:pt x="41754" y="3859"/>
                  </a:lnTo>
                  <a:lnTo>
                    <a:pt x="41984" y="3124"/>
                  </a:lnTo>
                  <a:lnTo>
                    <a:pt x="42167" y="2389"/>
                  </a:lnTo>
                  <a:lnTo>
                    <a:pt x="42167" y="2252"/>
                  </a:lnTo>
                  <a:lnTo>
                    <a:pt x="42121" y="2114"/>
                  </a:lnTo>
                  <a:lnTo>
                    <a:pt x="41938" y="1930"/>
                  </a:lnTo>
                  <a:lnTo>
                    <a:pt x="41754" y="1792"/>
                  </a:lnTo>
                  <a:lnTo>
                    <a:pt x="41157" y="1517"/>
                  </a:lnTo>
                  <a:lnTo>
                    <a:pt x="40376" y="1241"/>
                  </a:lnTo>
                  <a:lnTo>
                    <a:pt x="39457" y="965"/>
                  </a:lnTo>
                  <a:lnTo>
                    <a:pt x="38401" y="736"/>
                  </a:lnTo>
                  <a:lnTo>
                    <a:pt x="37252" y="506"/>
                  </a:lnTo>
                  <a:lnTo>
                    <a:pt x="36012" y="322"/>
                  </a:lnTo>
                  <a:lnTo>
                    <a:pt x="34818" y="184"/>
                  </a:lnTo>
                  <a:lnTo>
                    <a:pt x="33670" y="93"/>
                  </a:lnTo>
                  <a:lnTo>
                    <a:pt x="32521"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53"/>
            <p:cNvSpPr/>
            <p:nvPr/>
          </p:nvSpPr>
          <p:spPr>
            <a:xfrm>
              <a:off x="7242909" y="1077709"/>
              <a:ext cx="307327" cy="372920"/>
            </a:xfrm>
            <a:custGeom>
              <a:rect b="b" l="l" r="r" t="t"/>
              <a:pathLst>
                <a:path extrusionOk="0" h="19063" w="15710">
                  <a:moveTo>
                    <a:pt x="5926" y="0"/>
                  </a:moveTo>
                  <a:lnTo>
                    <a:pt x="5605" y="46"/>
                  </a:lnTo>
                  <a:lnTo>
                    <a:pt x="5329" y="92"/>
                  </a:lnTo>
                  <a:lnTo>
                    <a:pt x="5099" y="230"/>
                  </a:lnTo>
                  <a:lnTo>
                    <a:pt x="4686" y="643"/>
                  </a:lnTo>
                  <a:lnTo>
                    <a:pt x="4227" y="1194"/>
                  </a:lnTo>
                  <a:lnTo>
                    <a:pt x="3767" y="1883"/>
                  </a:lnTo>
                  <a:lnTo>
                    <a:pt x="3354" y="2664"/>
                  </a:lnTo>
                  <a:lnTo>
                    <a:pt x="2894" y="3537"/>
                  </a:lnTo>
                  <a:lnTo>
                    <a:pt x="2481" y="4456"/>
                  </a:lnTo>
                  <a:lnTo>
                    <a:pt x="2068" y="5420"/>
                  </a:lnTo>
                  <a:lnTo>
                    <a:pt x="1654" y="6431"/>
                  </a:lnTo>
                  <a:lnTo>
                    <a:pt x="965" y="8406"/>
                  </a:lnTo>
                  <a:lnTo>
                    <a:pt x="414" y="10152"/>
                  </a:lnTo>
                  <a:lnTo>
                    <a:pt x="230" y="10932"/>
                  </a:lnTo>
                  <a:lnTo>
                    <a:pt x="93" y="11621"/>
                  </a:lnTo>
                  <a:lnTo>
                    <a:pt x="1" y="12127"/>
                  </a:lnTo>
                  <a:lnTo>
                    <a:pt x="1" y="12540"/>
                  </a:lnTo>
                  <a:lnTo>
                    <a:pt x="47" y="12678"/>
                  </a:lnTo>
                  <a:lnTo>
                    <a:pt x="138" y="12862"/>
                  </a:lnTo>
                  <a:lnTo>
                    <a:pt x="414" y="13321"/>
                  </a:lnTo>
                  <a:lnTo>
                    <a:pt x="873" y="13780"/>
                  </a:lnTo>
                  <a:lnTo>
                    <a:pt x="1471" y="14332"/>
                  </a:lnTo>
                  <a:lnTo>
                    <a:pt x="2160" y="14929"/>
                  </a:lnTo>
                  <a:lnTo>
                    <a:pt x="2940" y="15526"/>
                  </a:lnTo>
                  <a:lnTo>
                    <a:pt x="3767" y="16123"/>
                  </a:lnTo>
                  <a:lnTo>
                    <a:pt x="4640" y="16720"/>
                  </a:lnTo>
                  <a:lnTo>
                    <a:pt x="5513" y="17271"/>
                  </a:lnTo>
                  <a:lnTo>
                    <a:pt x="6385" y="17777"/>
                  </a:lnTo>
                  <a:lnTo>
                    <a:pt x="7258" y="18190"/>
                  </a:lnTo>
                  <a:lnTo>
                    <a:pt x="8039" y="18603"/>
                  </a:lnTo>
                  <a:lnTo>
                    <a:pt x="8728" y="18879"/>
                  </a:lnTo>
                  <a:lnTo>
                    <a:pt x="9325" y="19017"/>
                  </a:lnTo>
                  <a:lnTo>
                    <a:pt x="9601" y="19063"/>
                  </a:lnTo>
                  <a:lnTo>
                    <a:pt x="10014" y="19063"/>
                  </a:lnTo>
                  <a:lnTo>
                    <a:pt x="10152" y="19017"/>
                  </a:lnTo>
                  <a:lnTo>
                    <a:pt x="10428" y="18787"/>
                  </a:lnTo>
                  <a:lnTo>
                    <a:pt x="10749" y="18466"/>
                  </a:lnTo>
                  <a:lnTo>
                    <a:pt x="11484" y="17685"/>
                  </a:lnTo>
                  <a:lnTo>
                    <a:pt x="12311" y="16628"/>
                  </a:lnTo>
                  <a:lnTo>
                    <a:pt x="13138" y="15388"/>
                  </a:lnTo>
                  <a:lnTo>
                    <a:pt x="13965" y="14102"/>
                  </a:lnTo>
                  <a:lnTo>
                    <a:pt x="14699" y="12770"/>
                  </a:lnTo>
                  <a:lnTo>
                    <a:pt x="15021" y="12127"/>
                  </a:lnTo>
                  <a:lnTo>
                    <a:pt x="15297" y="11530"/>
                  </a:lnTo>
                  <a:lnTo>
                    <a:pt x="15526" y="10932"/>
                  </a:lnTo>
                  <a:lnTo>
                    <a:pt x="15664" y="10427"/>
                  </a:lnTo>
                  <a:lnTo>
                    <a:pt x="15710" y="10106"/>
                  </a:lnTo>
                  <a:lnTo>
                    <a:pt x="15710" y="9830"/>
                  </a:lnTo>
                  <a:lnTo>
                    <a:pt x="15618" y="9463"/>
                  </a:lnTo>
                  <a:lnTo>
                    <a:pt x="15526" y="9095"/>
                  </a:lnTo>
                  <a:lnTo>
                    <a:pt x="15343" y="8682"/>
                  </a:lnTo>
                  <a:lnTo>
                    <a:pt x="15159" y="8268"/>
                  </a:lnTo>
                  <a:lnTo>
                    <a:pt x="14654" y="7396"/>
                  </a:lnTo>
                  <a:lnTo>
                    <a:pt x="14010" y="6477"/>
                  </a:lnTo>
                  <a:lnTo>
                    <a:pt x="13230" y="5512"/>
                  </a:lnTo>
                  <a:lnTo>
                    <a:pt x="12403" y="4548"/>
                  </a:lnTo>
                  <a:lnTo>
                    <a:pt x="11484" y="3629"/>
                  </a:lnTo>
                  <a:lnTo>
                    <a:pt x="10565" y="2756"/>
                  </a:lnTo>
                  <a:lnTo>
                    <a:pt x="9647" y="1975"/>
                  </a:lnTo>
                  <a:lnTo>
                    <a:pt x="8682" y="1240"/>
                  </a:lnTo>
                  <a:lnTo>
                    <a:pt x="7809" y="689"/>
                  </a:lnTo>
                  <a:lnTo>
                    <a:pt x="7396" y="460"/>
                  </a:lnTo>
                  <a:lnTo>
                    <a:pt x="6983" y="276"/>
                  </a:lnTo>
                  <a:lnTo>
                    <a:pt x="6615" y="138"/>
                  </a:lnTo>
                  <a:lnTo>
                    <a:pt x="6248" y="46"/>
                  </a:lnTo>
                  <a:lnTo>
                    <a:pt x="5926"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53"/>
            <p:cNvSpPr/>
            <p:nvPr/>
          </p:nvSpPr>
          <p:spPr>
            <a:xfrm>
              <a:off x="7163838" y="1034574"/>
              <a:ext cx="170741" cy="264192"/>
            </a:xfrm>
            <a:custGeom>
              <a:rect b="b" l="l" r="r" t="t"/>
              <a:pathLst>
                <a:path extrusionOk="0" h="13505" w="8728">
                  <a:moveTo>
                    <a:pt x="919" y="0"/>
                  </a:moveTo>
                  <a:lnTo>
                    <a:pt x="644" y="46"/>
                  </a:lnTo>
                  <a:lnTo>
                    <a:pt x="414" y="138"/>
                  </a:lnTo>
                  <a:lnTo>
                    <a:pt x="230" y="322"/>
                  </a:lnTo>
                  <a:lnTo>
                    <a:pt x="92" y="506"/>
                  </a:lnTo>
                  <a:lnTo>
                    <a:pt x="1" y="781"/>
                  </a:lnTo>
                  <a:lnTo>
                    <a:pt x="1" y="1103"/>
                  </a:lnTo>
                  <a:lnTo>
                    <a:pt x="92" y="1470"/>
                  </a:lnTo>
                  <a:lnTo>
                    <a:pt x="184" y="1884"/>
                  </a:lnTo>
                  <a:lnTo>
                    <a:pt x="506" y="2756"/>
                  </a:lnTo>
                  <a:lnTo>
                    <a:pt x="919" y="3721"/>
                  </a:lnTo>
                  <a:lnTo>
                    <a:pt x="1424" y="4732"/>
                  </a:lnTo>
                  <a:lnTo>
                    <a:pt x="2435" y="6661"/>
                  </a:lnTo>
                  <a:lnTo>
                    <a:pt x="2757" y="7442"/>
                  </a:lnTo>
                  <a:lnTo>
                    <a:pt x="3078" y="8222"/>
                  </a:lnTo>
                  <a:lnTo>
                    <a:pt x="3354" y="9003"/>
                  </a:lnTo>
                  <a:lnTo>
                    <a:pt x="3583" y="9830"/>
                  </a:lnTo>
                  <a:lnTo>
                    <a:pt x="3813" y="10657"/>
                  </a:lnTo>
                  <a:lnTo>
                    <a:pt x="3997" y="11438"/>
                  </a:lnTo>
                  <a:lnTo>
                    <a:pt x="4180" y="12265"/>
                  </a:lnTo>
                  <a:lnTo>
                    <a:pt x="4318" y="13137"/>
                  </a:lnTo>
                  <a:lnTo>
                    <a:pt x="4686" y="13321"/>
                  </a:lnTo>
                  <a:lnTo>
                    <a:pt x="5053" y="13413"/>
                  </a:lnTo>
                  <a:lnTo>
                    <a:pt x="5467" y="13505"/>
                  </a:lnTo>
                  <a:lnTo>
                    <a:pt x="5834" y="13505"/>
                  </a:lnTo>
                  <a:lnTo>
                    <a:pt x="6247" y="13459"/>
                  </a:lnTo>
                  <a:lnTo>
                    <a:pt x="6615" y="13367"/>
                  </a:lnTo>
                  <a:lnTo>
                    <a:pt x="7028" y="13229"/>
                  </a:lnTo>
                  <a:lnTo>
                    <a:pt x="7350" y="13046"/>
                  </a:lnTo>
                  <a:lnTo>
                    <a:pt x="7763" y="12724"/>
                  </a:lnTo>
                  <a:lnTo>
                    <a:pt x="8131" y="12311"/>
                  </a:lnTo>
                  <a:lnTo>
                    <a:pt x="8360" y="11897"/>
                  </a:lnTo>
                  <a:lnTo>
                    <a:pt x="8544" y="11438"/>
                  </a:lnTo>
                  <a:lnTo>
                    <a:pt x="8636" y="10979"/>
                  </a:lnTo>
                  <a:lnTo>
                    <a:pt x="8682" y="10473"/>
                  </a:lnTo>
                  <a:lnTo>
                    <a:pt x="8728" y="10014"/>
                  </a:lnTo>
                  <a:lnTo>
                    <a:pt x="8682" y="9555"/>
                  </a:lnTo>
                  <a:lnTo>
                    <a:pt x="8544" y="8636"/>
                  </a:lnTo>
                  <a:lnTo>
                    <a:pt x="8360" y="7947"/>
                  </a:lnTo>
                  <a:lnTo>
                    <a:pt x="8177" y="7258"/>
                  </a:lnTo>
                  <a:lnTo>
                    <a:pt x="7947" y="6890"/>
                  </a:lnTo>
                  <a:lnTo>
                    <a:pt x="7304" y="5926"/>
                  </a:lnTo>
                  <a:lnTo>
                    <a:pt x="6385" y="4640"/>
                  </a:lnTo>
                  <a:lnTo>
                    <a:pt x="5834" y="3905"/>
                  </a:lnTo>
                  <a:lnTo>
                    <a:pt x="5237" y="3170"/>
                  </a:lnTo>
                  <a:lnTo>
                    <a:pt x="4640" y="2435"/>
                  </a:lnTo>
                  <a:lnTo>
                    <a:pt x="3997" y="1746"/>
                  </a:lnTo>
                  <a:lnTo>
                    <a:pt x="3354" y="1149"/>
                  </a:lnTo>
                  <a:lnTo>
                    <a:pt x="2711" y="643"/>
                  </a:lnTo>
                  <a:lnTo>
                    <a:pt x="2389" y="460"/>
                  </a:lnTo>
                  <a:lnTo>
                    <a:pt x="2068" y="276"/>
                  </a:lnTo>
                  <a:lnTo>
                    <a:pt x="1792" y="138"/>
                  </a:lnTo>
                  <a:lnTo>
                    <a:pt x="1470" y="46"/>
                  </a:lnTo>
                  <a:lnTo>
                    <a:pt x="1195"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3"/>
            <p:cNvSpPr/>
            <p:nvPr/>
          </p:nvSpPr>
          <p:spPr>
            <a:xfrm>
              <a:off x="7274366" y="904268"/>
              <a:ext cx="289349" cy="417875"/>
            </a:xfrm>
            <a:custGeom>
              <a:rect b="b" l="l" r="r" t="t"/>
              <a:pathLst>
                <a:path extrusionOk="0" h="21361" w="14791">
                  <a:moveTo>
                    <a:pt x="11024" y="1"/>
                  </a:moveTo>
                  <a:lnTo>
                    <a:pt x="10749" y="47"/>
                  </a:lnTo>
                  <a:lnTo>
                    <a:pt x="10473" y="139"/>
                  </a:lnTo>
                  <a:lnTo>
                    <a:pt x="10106" y="277"/>
                  </a:lnTo>
                  <a:lnTo>
                    <a:pt x="9784" y="460"/>
                  </a:lnTo>
                  <a:lnTo>
                    <a:pt x="9417" y="736"/>
                  </a:lnTo>
                  <a:lnTo>
                    <a:pt x="9003" y="1057"/>
                  </a:lnTo>
                  <a:lnTo>
                    <a:pt x="8177" y="1838"/>
                  </a:lnTo>
                  <a:lnTo>
                    <a:pt x="7350" y="2711"/>
                  </a:lnTo>
                  <a:lnTo>
                    <a:pt x="6431" y="3722"/>
                  </a:lnTo>
                  <a:lnTo>
                    <a:pt x="5558" y="4778"/>
                  </a:lnTo>
                  <a:lnTo>
                    <a:pt x="3859" y="6937"/>
                  </a:lnTo>
                  <a:lnTo>
                    <a:pt x="2297" y="8866"/>
                  </a:lnTo>
                  <a:lnTo>
                    <a:pt x="1654" y="9647"/>
                  </a:lnTo>
                  <a:lnTo>
                    <a:pt x="1103" y="10244"/>
                  </a:lnTo>
                  <a:lnTo>
                    <a:pt x="643" y="10658"/>
                  </a:lnTo>
                  <a:lnTo>
                    <a:pt x="460" y="10749"/>
                  </a:lnTo>
                  <a:lnTo>
                    <a:pt x="322" y="10795"/>
                  </a:lnTo>
                  <a:lnTo>
                    <a:pt x="230" y="10841"/>
                  </a:lnTo>
                  <a:lnTo>
                    <a:pt x="138" y="10887"/>
                  </a:lnTo>
                  <a:lnTo>
                    <a:pt x="46" y="11025"/>
                  </a:lnTo>
                  <a:lnTo>
                    <a:pt x="0" y="11209"/>
                  </a:lnTo>
                  <a:lnTo>
                    <a:pt x="46" y="11484"/>
                  </a:lnTo>
                  <a:lnTo>
                    <a:pt x="138" y="11760"/>
                  </a:lnTo>
                  <a:lnTo>
                    <a:pt x="276" y="12036"/>
                  </a:lnTo>
                  <a:lnTo>
                    <a:pt x="414" y="12265"/>
                  </a:lnTo>
                  <a:lnTo>
                    <a:pt x="597" y="12449"/>
                  </a:lnTo>
                  <a:lnTo>
                    <a:pt x="781" y="12633"/>
                  </a:lnTo>
                  <a:lnTo>
                    <a:pt x="965" y="12771"/>
                  </a:lnTo>
                  <a:lnTo>
                    <a:pt x="1149" y="12862"/>
                  </a:lnTo>
                  <a:lnTo>
                    <a:pt x="1286" y="12908"/>
                  </a:lnTo>
                  <a:lnTo>
                    <a:pt x="1608" y="12954"/>
                  </a:lnTo>
                  <a:lnTo>
                    <a:pt x="1884" y="12908"/>
                  </a:lnTo>
                  <a:lnTo>
                    <a:pt x="2113" y="12771"/>
                  </a:lnTo>
                  <a:lnTo>
                    <a:pt x="2297" y="12679"/>
                  </a:lnTo>
                  <a:lnTo>
                    <a:pt x="2435" y="12541"/>
                  </a:lnTo>
                  <a:lnTo>
                    <a:pt x="2205" y="12954"/>
                  </a:lnTo>
                  <a:lnTo>
                    <a:pt x="1976" y="13368"/>
                  </a:lnTo>
                  <a:lnTo>
                    <a:pt x="1746" y="13919"/>
                  </a:lnTo>
                  <a:lnTo>
                    <a:pt x="1608" y="14516"/>
                  </a:lnTo>
                  <a:lnTo>
                    <a:pt x="1562" y="14792"/>
                  </a:lnTo>
                  <a:lnTo>
                    <a:pt x="1516" y="15113"/>
                  </a:lnTo>
                  <a:lnTo>
                    <a:pt x="1562" y="15389"/>
                  </a:lnTo>
                  <a:lnTo>
                    <a:pt x="1608" y="15710"/>
                  </a:lnTo>
                  <a:lnTo>
                    <a:pt x="1700" y="15986"/>
                  </a:lnTo>
                  <a:lnTo>
                    <a:pt x="1884" y="16216"/>
                  </a:lnTo>
                  <a:lnTo>
                    <a:pt x="2067" y="16445"/>
                  </a:lnTo>
                  <a:lnTo>
                    <a:pt x="2251" y="16583"/>
                  </a:lnTo>
                  <a:lnTo>
                    <a:pt x="2481" y="16675"/>
                  </a:lnTo>
                  <a:lnTo>
                    <a:pt x="2940" y="16675"/>
                  </a:lnTo>
                  <a:lnTo>
                    <a:pt x="3170" y="16629"/>
                  </a:lnTo>
                  <a:lnTo>
                    <a:pt x="3583" y="16491"/>
                  </a:lnTo>
                  <a:lnTo>
                    <a:pt x="3951" y="16262"/>
                  </a:lnTo>
                  <a:lnTo>
                    <a:pt x="4272" y="15986"/>
                  </a:lnTo>
                  <a:lnTo>
                    <a:pt x="4640" y="15710"/>
                  </a:lnTo>
                  <a:lnTo>
                    <a:pt x="4364" y="16124"/>
                  </a:lnTo>
                  <a:lnTo>
                    <a:pt x="4180" y="16583"/>
                  </a:lnTo>
                  <a:lnTo>
                    <a:pt x="3997" y="17088"/>
                  </a:lnTo>
                  <a:lnTo>
                    <a:pt x="3859" y="17640"/>
                  </a:lnTo>
                  <a:lnTo>
                    <a:pt x="3859" y="17915"/>
                  </a:lnTo>
                  <a:lnTo>
                    <a:pt x="3859" y="18191"/>
                  </a:lnTo>
                  <a:lnTo>
                    <a:pt x="3905" y="18512"/>
                  </a:lnTo>
                  <a:lnTo>
                    <a:pt x="3997" y="18742"/>
                  </a:lnTo>
                  <a:lnTo>
                    <a:pt x="4134" y="19018"/>
                  </a:lnTo>
                  <a:lnTo>
                    <a:pt x="4318" y="19247"/>
                  </a:lnTo>
                  <a:lnTo>
                    <a:pt x="4502" y="19431"/>
                  </a:lnTo>
                  <a:lnTo>
                    <a:pt x="4732" y="19569"/>
                  </a:lnTo>
                  <a:lnTo>
                    <a:pt x="4961" y="19615"/>
                  </a:lnTo>
                  <a:lnTo>
                    <a:pt x="5421" y="19615"/>
                  </a:lnTo>
                  <a:lnTo>
                    <a:pt x="5604" y="19523"/>
                  </a:lnTo>
                  <a:lnTo>
                    <a:pt x="6018" y="19293"/>
                  </a:lnTo>
                  <a:lnTo>
                    <a:pt x="6385" y="19018"/>
                  </a:lnTo>
                  <a:lnTo>
                    <a:pt x="6661" y="18742"/>
                  </a:lnTo>
                  <a:lnTo>
                    <a:pt x="6936" y="18374"/>
                  </a:lnTo>
                  <a:lnTo>
                    <a:pt x="6890" y="18788"/>
                  </a:lnTo>
                  <a:lnTo>
                    <a:pt x="6844" y="19155"/>
                  </a:lnTo>
                  <a:lnTo>
                    <a:pt x="6799" y="19569"/>
                  </a:lnTo>
                  <a:lnTo>
                    <a:pt x="6844" y="20028"/>
                  </a:lnTo>
                  <a:lnTo>
                    <a:pt x="6936" y="20441"/>
                  </a:lnTo>
                  <a:lnTo>
                    <a:pt x="7028" y="20671"/>
                  </a:lnTo>
                  <a:lnTo>
                    <a:pt x="7166" y="20855"/>
                  </a:lnTo>
                  <a:lnTo>
                    <a:pt x="7304" y="20993"/>
                  </a:lnTo>
                  <a:lnTo>
                    <a:pt x="7488" y="21176"/>
                  </a:lnTo>
                  <a:lnTo>
                    <a:pt x="7671" y="21268"/>
                  </a:lnTo>
                  <a:lnTo>
                    <a:pt x="7809" y="21314"/>
                  </a:lnTo>
                  <a:lnTo>
                    <a:pt x="7993" y="21360"/>
                  </a:lnTo>
                  <a:lnTo>
                    <a:pt x="8177" y="21360"/>
                  </a:lnTo>
                  <a:lnTo>
                    <a:pt x="8498" y="21268"/>
                  </a:lnTo>
                  <a:lnTo>
                    <a:pt x="8820" y="21085"/>
                  </a:lnTo>
                  <a:lnTo>
                    <a:pt x="9095" y="20809"/>
                  </a:lnTo>
                  <a:lnTo>
                    <a:pt x="9417" y="20487"/>
                  </a:lnTo>
                  <a:lnTo>
                    <a:pt x="9692" y="20074"/>
                  </a:lnTo>
                  <a:lnTo>
                    <a:pt x="10014" y="19661"/>
                  </a:lnTo>
                  <a:lnTo>
                    <a:pt x="10565" y="18788"/>
                  </a:lnTo>
                  <a:lnTo>
                    <a:pt x="11162" y="17869"/>
                  </a:lnTo>
                  <a:lnTo>
                    <a:pt x="11438" y="17502"/>
                  </a:lnTo>
                  <a:lnTo>
                    <a:pt x="11759" y="17134"/>
                  </a:lnTo>
                  <a:lnTo>
                    <a:pt x="12035" y="16859"/>
                  </a:lnTo>
                  <a:lnTo>
                    <a:pt x="12311" y="16675"/>
                  </a:lnTo>
                  <a:lnTo>
                    <a:pt x="14056" y="19293"/>
                  </a:lnTo>
                  <a:lnTo>
                    <a:pt x="14148" y="19109"/>
                  </a:lnTo>
                  <a:lnTo>
                    <a:pt x="14286" y="18558"/>
                  </a:lnTo>
                  <a:lnTo>
                    <a:pt x="14469" y="17777"/>
                  </a:lnTo>
                  <a:lnTo>
                    <a:pt x="14653" y="16767"/>
                  </a:lnTo>
                  <a:lnTo>
                    <a:pt x="14745" y="15664"/>
                  </a:lnTo>
                  <a:lnTo>
                    <a:pt x="14791" y="15113"/>
                  </a:lnTo>
                  <a:lnTo>
                    <a:pt x="14791" y="14516"/>
                  </a:lnTo>
                  <a:lnTo>
                    <a:pt x="14699" y="14011"/>
                  </a:lnTo>
                  <a:lnTo>
                    <a:pt x="14607" y="13505"/>
                  </a:lnTo>
                  <a:lnTo>
                    <a:pt x="14469" y="13000"/>
                  </a:lnTo>
                  <a:lnTo>
                    <a:pt x="14286" y="12587"/>
                  </a:lnTo>
                  <a:lnTo>
                    <a:pt x="14148" y="12357"/>
                  </a:lnTo>
                  <a:lnTo>
                    <a:pt x="13964" y="12173"/>
                  </a:lnTo>
                  <a:lnTo>
                    <a:pt x="13735" y="12036"/>
                  </a:lnTo>
                  <a:lnTo>
                    <a:pt x="13505" y="11898"/>
                  </a:lnTo>
                  <a:lnTo>
                    <a:pt x="13275" y="11852"/>
                  </a:lnTo>
                  <a:lnTo>
                    <a:pt x="13000" y="11806"/>
                  </a:lnTo>
                  <a:lnTo>
                    <a:pt x="12770" y="11806"/>
                  </a:lnTo>
                  <a:lnTo>
                    <a:pt x="12494" y="11852"/>
                  </a:lnTo>
                  <a:lnTo>
                    <a:pt x="12494" y="11852"/>
                  </a:lnTo>
                  <a:lnTo>
                    <a:pt x="12586" y="11622"/>
                  </a:lnTo>
                  <a:lnTo>
                    <a:pt x="12632" y="11347"/>
                  </a:lnTo>
                  <a:lnTo>
                    <a:pt x="12678" y="11025"/>
                  </a:lnTo>
                  <a:lnTo>
                    <a:pt x="12724" y="10658"/>
                  </a:lnTo>
                  <a:lnTo>
                    <a:pt x="12632" y="10244"/>
                  </a:lnTo>
                  <a:lnTo>
                    <a:pt x="12494" y="9831"/>
                  </a:lnTo>
                  <a:lnTo>
                    <a:pt x="12402" y="9647"/>
                  </a:lnTo>
                  <a:lnTo>
                    <a:pt x="12265" y="9463"/>
                  </a:lnTo>
                  <a:lnTo>
                    <a:pt x="12035" y="9326"/>
                  </a:lnTo>
                  <a:lnTo>
                    <a:pt x="11805" y="9234"/>
                  </a:lnTo>
                  <a:lnTo>
                    <a:pt x="11530" y="9188"/>
                  </a:lnTo>
                  <a:lnTo>
                    <a:pt x="11254" y="9188"/>
                  </a:lnTo>
                  <a:lnTo>
                    <a:pt x="10795" y="9234"/>
                  </a:lnTo>
                  <a:lnTo>
                    <a:pt x="10611" y="9280"/>
                  </a:lnTo>
                  <a:lnTo>
                    <a:pt x="10657" y="9004"/>
                  </a:lnTo>
                  <a:lnTo>
                    <a:pt x="10703" y="8728"/>
                  </a:lnTo>
                  <a:lnTo>
                    <a:pt x="10703" y="8453"/>
                  </a:lnTo>
                  <a:lnTo>
                    <a:pt x="10703" y="8223"/>
                  </a:lnTo>
                  <a:lnTo>
                    <a:pt x="10611" y="7947"/>
                  </a:lnTo>
                  <a:lnTo>
                    <a:pt x="10519" y="7718"/>
                  </a:lnTo>
                  <a:lnTo>
                    <a:pt x="10381" y="7488"/>
                  </a:lnTo>
                  <a:lnTo>
                    <a:pt x="10198" y="7258"/>
                  </a:lnTo>
                  <a:lnTo>
                    <a:pt x="9968" y="7075"/>
                  </a:lnTo>
                  <a:lnTo>
                    <a:pt x="9646" y="6983"/>
                  </a:lnTo>
                  <a:lnTo>
                    <a:pt x="9371" y="6937"/>
                  </a:lnTo>
                  <a:lnTo>
                    <a:pt x="9095" y="6891"/>
                  </a:lnTo>
                  <a:lnTo>
                    <a:pt x="8636" y="6983"/>
                  </a:lnTo>
                  <a:lnTo>
                    <a:pt x="8452" y="7029"/>
                  </a:lnTo>
                  <a:lnTo>
                    <a:pt x="9141" y="6110"/>
                  </a:lnTo>
                  <a:lnTo>
                    <a:pt x="9784" y="5146"/>
                  </a:lnTo>
                  <a:lnTo>
                    <a:pt x="10473" y="3997"/>
                  </a:lnTo>
                  <a:lnTo>
                    <a:pt x="11116" y="2803"/>
                  </a:lnTo>
                  <a:lnTo>
                    <a:pt x="11392" y="2252"/>
                  </a:lnTo>
                  <a:lnTo>
                    <a:pt x="11622" y="1700"/>
                  </a:lnTo>
                  <a:lnTo>
                    <a:pt x="11713" y="1195"/>
                  </a:lnTo>
                  <a:lnTo>
                    <a:pt x="11759" y="782"/>
                  </a:lnTo>
                  <a:lnTo>
                    <a:pt x="11759" y="598"/>
                  </a:lnTo>
                  <a:lnTo>
                    <a:pt x="11713" y="460"/>
                  </a:lnTo>
                  <a:lnTo>
                    <a:pt x="11622" y="322"/>
                  </a:lnTo>
                  <a:lnTo>
                    <a:pt x="11530" y="185"/>
                  </a:lnTo>
                  <a:lnTo>
                    <a:pt x="11300" y="47"/>
                  </a:lnTo>
                  <a:lnTo>
                    <a:pt x="11024"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3"/>
            <p:cNvSpPr/>
            <p:nvPr/>
          </p:nvSpPr>
          <p:spPr>
            <a:xfrm>
              <a:off x="7320181" y="1041754"/>
              <a:ext cx="115947" cy="117747"/>
            </a:xfrm>
            <a:custGeom>
              <a:rect b="b" l="l" r="r" t="t"/>
              <a:pathLst>
                <a:path extrusionOk="0" h="6019" w="5927">
                  <a:moveTo>
                    <a:pt x="5926" y="1"/>
                  </a:moveTo>
                  <a:lnTo>
                    <a:pt x="5008" y="506"/>
                  </a:lnTo>
                  <a:lnTo>
                    <a:pt x="4135" y="1057"/>
                  </a:lnTo>
                  <a:lnTo>
                    <a:pt x="3308" y="1654"/>
                  </a:lnTo>
                  <a:lnTo>
                    <a:pt x="2527" y="2343"/>
                  </a:lnTo>
                  <a:lnTo>
                    <a:pt x="1838" y="3078"/>
                  </a:lnTo>
                  <a:lnTo>
                    <a:pt x="1149" y="3905"/>
                  </a:lnTo>
                  <a:lnTo>
                    <a:pt x="552" y="4732"/>
                  </a:lnTo>
                  <a:lnTo>
                    <a:pt x="1" y="5605"/>
                  </a:lnTo>
                  <a:lnTo>
                    <a:pt x="1" y="5743"/>
                  </a:lnTo>
                  <a:lnTo>
                    <a:pt x="1" y="5880"/>
                  </a:lnTo>
                  <a:lnTo>
                    <a:pt x="1" y="6018"/>
                  </a:lnTo>
                  <a:lnTo>
                    <a:pt x="47" y="6018"/>
                  </a:lnTo>
                  <a:lnTo>
                    <a:pt x="598" y="5191"/>
                  </a:lnTo>
                  <a:lnTo>
                    <a:pt x="1195" y="4410"/>
                  </a:lnTo>
                  <a:lnTo>
                    <a:pt x="1884" y="3584"/>
                  </a:lnTo>
                  <a:lnTo>
                    <a:pt x="2619" y="2803"/>
                  </a:lnTo>
                  <a:lnTo>
                    <a:pt x="3400" y="2068"/>
                  </a:lnTo>
                  <a:lnTo>
                    <a:pt x="4227" y="1333"/>
                  </a:lnTo>
                  <a:lnTo>
                    <a:pt x="5100" y="644"/>
                  </a:lnTo>
                  <a:lnTo>
                    <a:pt x="59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3"/>
            <p:cNvSpPr/>
            <p:nvPr/>
          </p:nvSpPr>
          <p:spPr>
            <a:xfrm>
              <a:off x="7362416" y="1083089"/>
              <a:ext cx="120427" cy="131225"/>
            </a:xfrm>
            <a:custGeom>
              <a:rect b="b" l="l" r="r" t="t"/>
              <a:pathLst>
                <a:path extrusionOk="0" h="6708" w="6156">
                  <a:moveTo>
                    <a:pt x="6110" y="1"/>
                  </a:moveTo>
                  <a:lnTo>
                    <a:pt x="5100" y="552"/>
                  </a:lnTo>
                  <a:lnTo>
                    <a:pt x="4181" y="1195"/>
                  </a:lnTo>
                  <a:lnTo>
                    <a:pt x="3262" y="1930"/>
                  </a:lnTo>
                  <a:lnTo>
                    <a:pt x="2481" y="2711"/>
                  </a:lnTo>
                  <a:lnTo>
                    <a:pt x="1746" y="3584"/>
                  </a:lnTo>
                  <a:lnTo>
                    <a:pt x="1057" y="4502"/>
                  </a:lnTo>
                  <a:lnTo>
                    <a:pt x="506" y="5513"/>
                  </a:lnTo>
                  <a:lnTo>
                    <a:pt x="1" y="6523"/>
                  </a:lnTo>
                  <a:lnTo>
                    <a:pt x="1" y="6615"/>
                  </a:lnTo>
                  <a:lnTo>
                    <a:pt x="1" y="6661"/>
                  </a:lnTo>
                  <a:lnTo>
                    <a:pt x="47" y="6707"/>
                  </a:lnTo>
                  <a:lnTo>
                    <a:pt x="93" y="6661"/>
                  </a:lnTo>
                  <a:lnTo>
                    <a:pt x="506" y="5880"/>
                  </a:lnTo>
                  <a:lnTo>
                    <a:pt x="1103" y="5008"/>
                  </a:lnTo>
                  <a:lnTo>
                    <a:pt x="1838" y="4135"/>
                  </a:lnTo>
                  <a:lnTo>
                    <a:pt x="2665" y="3170"/>
                  </a:lnTo>
                  <a:lnTo>
                    <a:pt x="3538" y="2297"/>
                  </a:lnTo>
                  <a:lnTo>
                    <a:pt x="4456" y="1425"/>
                  </a:lnTo>
                  <a:lnTo>
                    <a:pt x="5329" y="690"/>
                  </a:lnTo>
                  <a:lnTo>
                    <a:pt x="6156" y="47"/>
                  </a:lnTo>
                  <a:lnTo>
                    <a:pt x="615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3"/>
            <p:cNvSpPr/>
            <p:nvPr/>
          </p:nvSpPr>
          <p:spPr>
            <a:xfrm>
              <a:off x="7409151" y="1135204"/>
              <a:ext cx="107848" cy="133925"/>
            </a:xfrm>
            <a:custGeom>
              <a:rect b="b" l="l" r="r" t="t"/>
              <a:pathLst>
                <a:path extrusionOk="0" h="6846" w="5513">
                  <a:moveTo>
                    <a:pt x="5467" y="1"/>
                  </a:moveTo>
                  <a:lnTo>
                    <a:pt x="4961" y="277"/>
                  </a:lnTo>
                  <a:lnTo>
                    <a:pt x="4456" y="598"/>
                  </a:lnTo>
                  <a:lnTo>
                    <a:pt x="3951" y="966"/>
                  </a:lnTo>
                  <a:lnTo>
                    <a:pt x="3491" y="1379"/>
                  </a:lnTo>
                  <a:lnTo>
                    <a:pt x="3032" y="1792"/>
                  </a:lnTo>
                  <a:lnTo>
                    <a:pt x="2573" y="2206"/>
                  </a:lnTo>
                  <a:lnTo>
                    <a:pt x="1792" y="3078"/>
                  </a:lnTo>
                  <a:lnTo>
                    <a:pt x="1470" y="3492"/>
                  </a:lnTo>
                  <a:lnTo>
                    <a:pt x="1195" y="3905"/>
                  </a:lnTo>
                  <a:lnTo>
                    <a:pt x="919" y="4365"/>
                  </a:lnTo>
                  <a:lnTo>
                    <a:pt x="643" y="4824"/>
                  </a:lnTo>
                  <a:lnTo>
                    <a:pt x="460" y="5283"/>
                  </a:lnTo>
                  <a:lnTo>
                    <a:pt x="276" y="5789"/>
                  </a:lnTo>
                  <a:lnTo>
                    <a:pt x="92" y="6294"/>
                  </a:lnTo>
                  <a:lnTo>
                    <a:pt x="0" y="6799"/>
                  </a:lnTo>
                  <a:lnTo>
                    <a:pt x="0" y="6845"/>
                  </a:lnTo>
                  <a:lnTo>
                    <a:pt x="46" y="6845"/>
                  </a:lnTo>
                  <a:lnTo>
                    <a:pt x="46" y="6799"/>
                  </a:lnTo>
                  <a:lnTo>
                    <a:pt x="552" y="5789"/>
                  </a:lnTo>
                  <a:lnTo>
                    <a:pt x="1103" y="4824"/>
                  </a:lnTo>
                  <a:lnTo>
                    <a:pt x="1700" y="3951"/>
                  </a:lnTo>
                  <a:lnTo>
                    <a:pt x="2389" y="3078"/>
                  </a:lnTo>
                  <a:lnTo>
                    <a:pt x="3078" y="2298"/>
                  </a:lnTo>
                  <a:lnTo>
                    <a:pt x="3859" y="1517"/>
                  </a:lnTo>
                  <a:lnTo>
                    <a:pt x="4686" y="782"/>
                  </a:lnTo>
                  <a:lnTo>
                    <a:pt x="5512" y="47"/>
                  </a:lnTo>
                  <a:lnTo>
                    <a:pt x="546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3"/>
            <p:cNvSpPr/>
            <p:nvPr/>
          </p:nvSpPr>
          <p:spPr>
            <a:xfrm>
              <a:off x="7300423" y="1149582"/>
              <a:ext cx="211177" cy="176141"/>
            </a:xfrm>
            <a:custGeom>
              <a:rect b="b" l="l" r="r" t="t"/>
              <a:pathLst>
                <a:path extrusionOk="0" h="9004" w="10795">
                  <a:moveTo>
                    <a:pt x="1057" y="1"/>
                  </a:moveTo>
                  <a:lnTo>
                    <a:pt x="644" y="690"/>
                  </a:lnTo>
                  <a:lnTo>
                    <a:pt x="414" y="1241"/>
                  </a:lnTo>
                  <a:lnTo>
                    <a:pt x="184" y="1838"/>
                  </a:lnTo>
                  <a:lnTo>
                    <a:pt x="0" y="2481"/>
                  </a:lnTo>
                  <a:lnTo>
                    <a:pt x="0" y="2803"/>
                  </a:lnTo>
                  <a:lnTo>
                    <a:pt x="0" y="3124"/>
                  </a:lnTo>
                  <a:lnTo>
                    <a:pt x="46" y="3400"/>
                  </a:lnTo>
                  <a:lnTo>
                    <a:pt x="138" y="3676"/>
                  </a:lnTo>
                  <a:lnTo>
                    <a:pt x="276" y="3905"/>
                  </a:lnTo>
                  <a:lnTo>
                    <a:pt x="460" y="4089"/>
                  </a:lnTo>
                  <a:lnTo>
                    <a:pt x="827" y="4273"/>
                  </a:lnTo>
                  <a:lnTo>
                    <a:pt x="1241" y="4365"/>
                  </a:lnTo>
                  <a:lnTo>
                    <a:pt x="1608" y="4365"/>
                  </a:lnTo>
                  <a:lnTo>
                    <a:pt x="1976" y="4273"/>
                  </a:lnTo>
                  <a:lnTo>
                    <a:pt x="2297" y="4135"/>
                  </a:lnTo>
                  <a:lnTo>
                    <a:pt x="2440" y="4074"/>
                  </a:lnTo>
                  <a:lnTo>
                    <a:pt x="2389" y="4227"/>
                  </a:lnTo>
                  <a:lnTo>
                    <a:pt x="2297" y="4640"/>
                  </a:lnTo>
                  <a:lnTo>
                    <a:pt x="2205" y="5100"/>
                  </a:lnTo>
                  <a:lnTo>
                    <a:pt x="2205" y="5559"/>
                  </a:lnTo>
                  <a:lnTo>
                    <a:pt x="2297" y="6018"/>
                  </a:lnTo>
                  <a:lnTo>
                    <a:pt x="2435" y="6478"/>
                  </a:lnTo>
                  <a:lnTo>
                    <a:pt x="2711" y="6891"/>
                  </a:lnTo>
                  <a:lnTo>
                    <a:pt x="2894" y="7029"/>
                  </a:lnTo>
                  <a:lnTo>
                    <a:pt x="3078" y="7212"/>
                  </a:lnTo>
                  <a:lnTo>
                    <a:pt x="3308" y="7304"/>
                  </a:lnTo>
                  <a:lnTo>
                    <a:pt x="3583" y="7396"/>
                  </a:lnTo>
                  <a:lnTo>
                    <a:pt x="3813" y="7442"/>
                  </a:lnTo>
                  <a:lnTo>
                    <a:pt x="4089" y="7396"/>
                  </a:lnTo>
                  <a:lnTo>
                    <a:pt x="4318" y="7350"/>
                  </a:lnTo>
                  <a:lnTo>
                    <a:pt x="4548" y="7258"/>
                  </a:lnTo>
                  <a:lnTo>
                    <a:pt x="4915" y="6983"/>
                  </a:lnTo>
                  <a:lnTo>
                    <a:pt x="5263" y="6722"/>
                  </a:lnTo>
                  <a:lnTo>
                    <a:pt x="5237" y="7121"/>
                  </a:lnTo>
                  <a:lnTo>
                    <a:pt x="5283" y="7488"/>
                  </a:lnTo>
                  <a:lnTo>
                    <a:pt x="5329" y="7810"/>
                  </a:lnTo>
                  <a:lnTo>
                    <a:pt x="5467" y="8131"/>
                  </a:lnTo>
                  <a:lnTo>
                    <a:pt x="5650" y="8453"/>
                  </a:lnTo>
                  <a:lnTo>
                    <a:pt x="5742" y="8590"/>
                  </a:lnTo>
                  <a:lnTo>
                    <a:pt x="5880" y="8728"/>
                  </a:lnTo>
                  <a:lnTo>
                    <a:pt x="6201" y="8912"/>
                  </a:lnTo>
                  <a:lnTo>
                    <a:pt x="6569" y="9004"/>
                  </a:lnTo>
                  <a:lnTo>
                    <a:pt x="6753" y="9004"/>
                  </a:lnTo>
                  <a:lnTo>
                    <a:pt x="6936" y="8958"/>
                  </a:lnTo>
                  <a:lnTo>
                    <a:pt x="7258" y="8820"/>
                  </a:lnTo>
                  <a:lnTo>
                    <a:pt x="7579" y="8682"/>
                  </a:lnTo>
                  <a:lnTo>
                    <a:pt x="7855" y="8453"/>
                  </a:lnTo>
                  <a:lnTo>
                    <a:pt x="8085" y="8223"/>
                  </a:lnTo>
                  <a:lnTo>
                    <a:pt x="8498" y="7718"/>
                  </a:lnTo>
                  <a:lnTo>
                    <a:pt x="8866" y="7212"/>
                  </a:lnTo>
                  <a:lnTo>
                    <a:pt x="9233" y="6661"/>
                  </a:lnTo>
                  <a:lnTo>
                    <a:pt x="9555" y="6110"/>
                  </a:lnTo>
                  <a:lnTo>
                    <a:pt x="10198" y="5054"/>
                  </a:lnTo>
                  <a:lnTo>
                    <a:pt x="10381" y="4778"/>
                  </a:lnTo>
                  <a:lnTo>
                    <a:pt x="10565" y="4548"/>
                  </a:lnTo>
                  <a:lnTo>
                    <a:pt x="10795" y="4319"/>
                  </a:lnTo>
                  <a:lnTo>
                    <a:pt x="10519" y="4502"/>
                  </a:lnTo>
                  <a:lnTo>
                    <a:pt x="10290" y="4732"/>
                  </a:lnTo>
                  <a:lnTo>
                    <a:pt x="10106" y="5008"/>
                  </a:lnTo>
                  <a:lnTo>
                    <a:pt x="9371" y="6018"/>
                  </a:lnTo>
                  <a:lnTo>
                    <a:pt x="8636" y="7029"/>
                  </a:lnTo>
                  <a:lnTo>
                    <a:pt x="7809" y="7947"/>
                  </a:lnTo>
                  <a:lnTo>
                    <a:pt x="7625" y="8177"/>
                  </a:lnTo>
                  <a:lnTo>
                    <a:pt x="7396" y="8315"/>
                  </a:lnTo>
                  <a:lnTo>
                    <a:pt x="7120" y="8453"/>
                  </a:lnTo>
                  <a:lnTo>
                    <a:pt x="6890" y="8545"/>
                  </a:lnTo>
                  <a:lnTo>
                    <a:pt x="6615" y="8545"/>
                  </a:lnTo>
                  <a:lnTo>
                    <a:pt x="6385" y="8499"/>
                  </a:lnTo>
                  <a:lnTo>
                    <a:pt x="6156" y="8361"/>
                  </a:lnTo>
                  <a:lnTo>
                    <a:pt x="6018" y="8177"/>
                  </a:lnTo>
                  <a:lnTo>
                    <a:pt x="5880" y="7901"/>
                  </a:lnTo>
                  <a:lnTo>
                    <a:pt x="5788" y="7672"/>
                  </a:lnTo>
                  <a:lnTo>
                    <a:pt x="5742" y="7396"/>
                  </a:lnTo>
                  <a:lnTo>
                    <a:pt x="5742" y="7121"/>
                  </a:lnTo>
                  <a:lnTo>
                    <a:pt x="5742" y="6523"/>
                  </a:lnTo>
                  <a:lnTo>
                    <a:pt x="5880" y="5926"/>
                  </a:lnTo>
                  <a:lnTo>
                    <a:pt x="6247" y="4548"/>
                  </a:lnTo>
                  <a:lnTo>
                    <a:pt x="5421" y="5743"/>
                  </a:lnTo>
                  <a:lnTo>
                    <a:pt x="5191" y="6064"/>
                  </a:lnTo>
                  <a:lnTo>
                    <a:pt x="4961" y="6340"/>
                  </a:lnTo>
                  <a:lnTo>
                    <a:pt x="4640" y="6569"/>
                  </a:lnTo>
                  <a:lnTo>
                    <a:pt x="4318" y="6799"/>
                  </a:lnTo>
                  <a:lnTo>
                    <a:pt x="4180" y="6845"/>
                  </a:lnTo>
                  <a:lnTo>
                    <a:pt x="3997" y="6891"/>
                  </a:lnTo>
                  <a:lnTo>
                    <a:pt x="3813" y="6937"/>
                  </a:lnTo>
                  <a:lnTo>
                    <a:pt x="3675" y="6891"/>
                  </a:lnTo>
                  <a:lnTo>
                    <a:pt x="3491" y="6845"/>
                  </a:lnTo>
                  <a:lnTo>
                    <a:pt x="3354" y="6799"/>
                  </a:lnTo>
                  <a:lnTo>
                    <a:pt x="3216" y="6661"/>
                  </a:lnTo>
                  <a:lnTo>
                    <a:pt x="3078" y="6569"/>
                  </a:lnTo>
                  <a:lnTo>
                    <a:pt x="2848" y="6248"/>
                  </a:lnTo>
                  <a:lnTo>
                    <a:pt x="2711" y="5880"/>
                  </a:lnTo>
                  <a:lnTo>
                    <a:pt x="2665" y="5513"/>
                  </a:lnTo>
                  <a:lnTo>
                    <a:pt x="2711" y="5145"/>
                  </a:lnTo>
                  <a:lnTo>
                    <a:pt x="2756" y="4732"/>
                  </a:lnTo>
                  <a:lnTo>
                    <a:pt x="2848" y="4365"/>
                  </a:lnTo>
                  <a:lnTo>
                    <a:pt x="2940" y="3951"/>
                  </a:lnTo>
                  <a:lnTo>
                    <a:pt x="3124" y="3584"/>
                  </a:lnTo>
                  <a:lnTo>
                    <a:pt x="3583" y="2481"/>
                  </a:lnTo>
                  <a:lnTo>
                    <a:pt x="2756" y="3354"/>
                  </a:lnTo>
                  <a:lnTo>
                    <a:pt x="2573" y="3492"/>
                  </a:lnTo>
                  <a:lnTo>
                    <a:pt x="2389" y="3630"/>
                  </a:lnTo>
                  <a:lnTo>
                    <a:pt x="2113" y="3722"/>
                  </a:lnTo>
                  <a:lnTo>
                    <a:pt x="1838" y="3813"/>
                  </a:lnTo>
                  <a:lnTo>
                    <a:pt x="1562" y="3905"/>
                  </a:lnTo>
                  <a:lnTo>
                    <a:pt x="1287" y="3905"/>
                  </a:lnTo>
                  <a:lnTo>
                    <a:pt x="1011" y="3813"/>
                  </a:lnTo>
                  <a:lnTo>
                    <a:pt x="735" y="3676"/>
                  </a:lnTo>
                  <a:lnTo>
                    <a:pt x="598" y="3584"/>
                  </a:lnTo>
                  <a:lnTo>
                    <a:pt x="506" y="3400"/>
                  </a:lnTo>
                  <a:lnTo>
                    <a:pt x="460" y="3216"/>
                  </a:lnTo>
                  <a:lnTo>
                    <a:pt x="414" y="3033"/>
                  </a:lnTo>
                  <a:lnTo>
                    <a:pt x="460" y="2573"/>
                  </a:lnTo>
                  <a:lnTo>
                    <a:pt x="552" y="2068"/>
                  </a:lnTo>
                  <a:lnTo>
                    <a:pt x="689" y="1563"/>
                  </a:lnTo>
                  <a:lnTo>
                    <a:pt x="873" y="1057"/>
                  </a:lnTo>
                  <a:lnTo>
                    <a:pt x="1287" y="139"/>
                  </a:lnTo>
                  <a:lnTo>
                    <a:pt x="1287" y="93"/>
                  </a:lnTo>
                  <a:lnTo>
                    <a:pt x="1149" y="93"/>
                  </a:lnTo>
                  <a:lnTo>
                    <a:pt x="1057" y="47"/>
                  </a:lnTo>
                  <a:lnTo>
                    <a:pt x="105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3"/>
            <p:cNvSpPr/>
            <p:nvPr/>
          </p:nvSpPr>
          <p:spPr>
            <a:xfrm>
              <a:off x="6657932" y="1324803"/>
              <a:ext cx="805153" cy="388218"/>
            </a:xfrm>
            <a:custGeom>
              <a:rect b="b" l="l" r="r" t="t"/>
              <a:pathLst>
                <a:path extrusionOk="0" h="19845" w="41158">
                  <a:moveTo>
                    <a:pt x="28526" y="1"/>
                  </a:moveTo>
                  <a:lnTo>
                    <a:pt x="25678" y="3308"/>
                  </a:lnTo>
                  <a:lnTo>
                    <a:pt x="23703" y="5605"/>
                  </a:lnTo>
                  <a:lnTo>
                    <a:pt x="22968" y="6386"/>
                  </a:lnTo>
                  <a:lnTo>
                    <a:pt x="22600" y="6707"/>
                  </a:lnTo>
                  <a:lnTo>
                    <a:pt x="22416" y="6707"/>
                  </a:lnTo>
                  <a:lnTo>
                    <a:pt x="21957" y="6661"/>
                  </a:lnTo>
                  <a:lnTo>
                    <a:pt x="20395" y="6432"/>
                  </a:lnTo>
                  <a:lnTo>
                    <a:pt x="18237" y="6018"/>
                  </a:lnTo>
                  <a:lnTo>
                    <a:pt x="15618" y="5513"/>
                  </a:lnTo>
                  <a:lnTo>
                    <a:pt x="12862" y="4916"/>
                  </a:lnTo>
                  <a:lnTo>
                    <a:pt x="10152" y="4319"/>
                  </a:lnTo>
                  <a:lnTo>
                    <a:pt x="7764" y="3768"/>
                  </a:lnTo>
                  <a:lnTo>
                    <a:pt x="5926" y="3262"/>
                  </a:lnTo>
                  <a:lnTo>
                    <a:pt x="5145" y="3079"/>
                  </a:lnTo>
                  <a:lnTo>
                    <a:pt x="4410" y="2987"/>
                  </a:lnTo>
                  <a:lnTo>
                    <a:pt x="3721" y="2987"/>
                  </a:lnTo>
                  <a:lnTo>
                    <a:pt x="2987" y="3033"/>
                  </a:lnTo>
                  <a:lnTo>
                    <a:pt x="2343" y="3124"/>
                  </a:lnTo>
                  <a:lnTo>
                    <a:pt x="1746" y="3308"/>
                  </a:lnTo>
                  <a:lnTo>
                    <a:pt x="1241" y="3584"/>
                  </a:lnTo>
                  <a:lnTo>
                    <a:pt x="782" y="3905"/>
                  </a:lnTo>
                  <a:lnTo>
                    <a:pt x="598" y="4089"/>
                  </a:lnTo>
                  <a:lnTo>
                    <a:pt x="414" y="4273"/>
                  </a:lnTo>
                  <a:lnTo>
                    <a:pt x="276" y="4502"/>
                  </a:lnTo>
                  <a:lnTo>
                    <a:pt x="139" y="4732"/>
                  </a:lnTo>
                  <a:lnTo>
                    <a:pt x="93" y="4962"/>
                  </a:lnTo>
                  <a:lnTo>
                    <a:pt x="1" y="5237"/>
                  </a:lnTo>
                  <a:lnTo>
                    <a:pt x="1" y="5467"/>
                  </a:lnTo>
                  <a:lnTo>
                    <a:pt x="1" y="5789"/>
                  </a:lnTo>
                  <a:lnTo>
                    <a:pt x="47" y="6064"/>
                  </a:lnTo>
                  <a:lnTo>
                    <a:pt x="139" y="6386"/>
                  </a:lnTo>
                  <a:lnTo>
                    <a:pt x="230" y="6707"/>
                  </a:lnTo>
                  <a:lnTo>
                    <a:pt x="414" y="7075"/>
                  </a:lnTo>
                  <a:lnTo>
                    <a:pt x="598" y="7396"/>
                  </a:lnTo>
                  <a:lnTo>
                    <a:pt x="874" y="7764"/>
                  </a:lnTo>
                  <a:lnTo>
                    <a:pt x="1149" y="8131"/>
                  </a:lnTo>
                  <a:lnTo>
                    <a:pt x="1471" y="8545"/>
                  </a:lnTo>
                  <a:lnTo>
                    <a:pt x="1930" y="9004"/>
                  </a:lnTo>
                  <a:lnTo>
                    <a:pt x="2435" y="9463"/>
                  </a:lnTo>
                  <a:lnTo>
                    <a:pt x="3538" y="10428"/>
                  </a:lnTo>
                  <a:lnTo>
                    <a:pt x="4870" y="11393"/>
                  </a:lnTo>
                  <a:lnTo>
                    <a:pt x="6294" y="12357"/>
                  </a:lnTo>
                  <a:lnTo>
                    <a:pt x="7901" y="13322"/>
                  </a:lnTo>
                  <a:lnTo>
                    <a:pt x="9555" y="14286"/>
                  </a:lnTo>
                  <a:lnTo>
                    <a:pt x="11301" y="15205"/>
                  </a:lnTo>
                  <a:lnTo>
                    <a:pt x="13046" y="16078"/>
                  </a:lnTo>
                  <a:lnTo>
                    <a:pt x="14883" y="16859"/>
                  </a:lnTo>
                  <a:lnTo>
                    <a:pt x="16675" y="17594"/>
                  </a:lnTo>
                  <a:lnTo>
                    <a:pt x="18420" y="18283"/>
                  </a:lnTo>
                  <a:lnTo>
                    <a:pt x="20120" y="18834"/>
                  </a:lnTo>
                  <a:lnTo>
                    <a:pt x="21773" y="19247"/>
                  </a:lnTo>
                  <a:lnTo>
                    <a:pt x="23289" y="19615"/>
                  </a:lnTo>
                  <a:lnTo>
                    <a:pt x="23978" y="19707"/>
                  </a:lnTo>
                  <a:lnTo>
                    <a:pt x="24667" y="19798"/>
                  </a:lnTo>
                  <a:lnTo>
                    <a:pt x="25264" y="19844"/>
                  </a:lnTo>
                  <a:lnTo>
                    <a:pt x="25862" y="19844"/>
                  </a:lnTo>
                  <a:lnTo>
                    <a:pt x="26459" y="19798"/>
                  </a:lnTo>
                  <a:lnTo>
                    <a:pt x="27056" y="19661"/>
                  </a:lnTo>
                  <a:lnTo>
                    <a:pt x="27653" y="19523"/>
                  </a:lnTo>
                  <a:lnTo>
                    <a:pt x="28250" y="19293"/>
                  </a:lnTo>
                  <a:lnTo>
                    <a:pt x="28893" y="19018"/>
                  </a:lnTo>
                  <a:lnTo>
                    <a:pt x="29536" y="18696"/>
                  </a:lnTo>
                  <a:lnTo>
                    <a:pt x="30179" y="18329"/>
                  </a:lnTo>
                  <a:lnTo>
                    <a:pt x="30822" y="17915"/>
                  </a:lnTo>
                  <a:lnTo>
                    <a:pt x="32108" y="16996"/>
                  </a:lnTo>
                  <a:lnTo>
                    <a:pt x="33349" y="15986"/>
                  </a:lnTo>
                  <a:lnTo>
                    <a:pt x="34589" y="14884"/>
                  </a:lnTo>
                  <a:lnTo>
                    <a:pt x="35783" y="13781"/>
                  </a:lnTo>
                  <a:lnTo>
                    <a:pt x="36886" y="12679"/>
                  </a:lnTo>
                  <a:lnTo>
                    <a:pt x="37896" y="11622"/>
                  </a:lnTo>
                  <a:lnTo>
                    <a:pt x="39596" y="9693"/>
                  </a:lnTo>
                  <a:lnTo>
                    <a:pt x="40744" y="8361"/>
                  </a:lnTo>
                  <a:lnTo>
                    <a:pt x="41157" y="7856"/>
                  </a:lnTo>
                  <a:lnTo>
                    <a:pt x="28526"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3"/>
            <p:cNvSpPr/>
            <p:nvPr/>
          </p:nvSpPr>
          <p:spPr>
            <a:xfrm>
              <a:off x="7188095" y="1382317"/>
              <a:ext cx="229155" cy="142904"/>
            </a:xfrm>
            <a:custGeom>
              <a:rect b="b" l="l" r="r" t="t"/>
              <a:pathLst>
                <a:path extrusionOk="0" h="7305" w="11714">
                  <a:moveTo>
                    <a:pt x="47" y="1"/>
                  </a:moveTo>
                  <a:lnTo>
                    <a:pt x="1" y="47"/>
                  </a:lnTo>
                  <a:lnTo>
                    <a:pt x="1425" y="1057"/>
                  </a:lnTo>
                  <a:lnTo>
                    <a:pt x="2803" y="2022"/>
                  </a:lnTo>
                  <a:lnTo>
                    <a:pt x="5696" y="3813"/>
                  </a:lnTo>
                  <a:lnTo>
                    <a:pt x="7120" y="4732"/>
                  </a:lnTo>
                  <a:lnTo>
                    <a:pt x="8590" y="5605"/>
                  </a:lnTo>
                  <a:lnTo>
                    <a:pt x="10060" y="6431"/>
                  </a:lnTo>
                  <a:lnTo>
                    <a:pt x="10887" y="6891"/>
                  </a:lnTo>
                  <a:lnTo>
                    <a:pt x="11668" y="7304"/>
                  </a:lnTo>
                  <a:lnTo>
                    <a:pt x="11714" y="7258"/>
                  </a:lnTo>
                  <a:lnTo>
                    <a:pt x="11071" y="6753"/>
                  </a:lnTo>
                  <a:lnTo>
                    <a:pt x="10382" y="6294"/>
                  </a:lnTo>
                  <a:lnTo>
                    <a:pt x="8912" y="5283"/>
                  </a:lnTo>
                  <a:lnTo>
                    <a:pt x="7488" y="4364"/>
                  </a:lnTo>
                  <a:lnTo>
                    <a:pt x="6018" y="3492"/>
                  </a:lnTo>
                  <a:lnTo>
                    <a:pt x="3078" y="1700"/>
                  </a:lnTo>
                  <a:lnTo>
                    <a:pt x="1608" y="828"/>
                  </a:lnTo>
                  <a:lnTo>
                    <a:pt x="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3"/>
            <p:cNvSpPr/>
            <p:nvPr/>
          </p:nvSpPr>
          <p:spPr>
            <a:xfrm>
              <a:off x="6761280" y="1578216"/>
              <a:ext cx="93470" cy="31457"/>
            </a:xfrm>
            <a:custGeom>
              <a:rect b="b" l="l" r="r" t="t"/>
              <a:pathLst>
                <a:path extrusionOk="0" h="1608" w="4778">
                  <a:moveTo>
                    <a:pt x="0" y="0"/>
                  </a:moveTo>
                  <a:lnTo>
                    <a:pt x="0" y="46"/>
                  </a:lnTo>
                  <a:lnTo>
                    <a:pt x="0" y="92"/>
                  </a:lnTo>
                  <a:lnTo>
                    <a:pt x="919" y="368"/>
                  </a:lnTo>
                  <a:lnTo>
                    <a:pt x="1838" y="735"/>
                  </a:lnTo>
                  <a:lnTo>
                    <a:pt x="2205" y="827"/>
                  </a:lnTo>
                  <a:lnTo>
                    <a:pt x="1883" y="827"/>
                  </a:lnTo>
                  <a:lnTo>
                    <a:pt x="873" y="781"/>
                  </a:lnTo>
                  <a:lnTo>
                    <a:pt x="827" y="781"/>
                  </a:lnTo>
                  <a:lnTo>
                    <a:pt x="873" y="827"/>
                  </a:lnTo>
                  <a:lnTo>
                    <a:pt x="1378" y="965"/>
                  </a:lnTo>
                  <a:lnTo>
                    <a:pt x="1883" y="1011"/>
                  </a:lnTo>
                  <a:lnTo>
                    <a:pt x="2297" y="1011"/>
                  </a:lnTo>
                  <a:lnTo>
                    <a:pt x="2710" y="965"/>
                  </a:lnTo>
                  <a:lnTo>
                    <a:pt x="2756" y="965"/>
                  </a:lnTo>
                  <a:lnTo>
                    <a:pt x="3767" y="1332"/>
                  </a:lnTo>
                  <a:lnTo>
                    <a:pt x="4364" y="1516"/>
                  </a:lnTo>
                  <a:lnTo>
                    <a:pt x="4731" y="1608"/>
                  </a:lnTo>
                  <a:lnTo>
                    <a:pt x="4777" y="1562"/>
                  </a:lnTo>
                  <a:lnTo>
                    <a:pt x="4731" y="1516"/>
                  </a:lnTo>
                  <a:lnTo>
                    <a:pt x="4180" y="1241"/>
                  </a:lnTo>
                  <a:lnTo>
                    <a:pt x="3629" y="965"/>
                  </a:lnTo>
                  <a:lnTo>
                    <a:pt x="3032" y="735"/>
                  </a:lnTo>
                  <a:lnTo>
                    <a:pt x="2481" y="506"/>
                  </a:lnTo>
                  <a:lnTo>
                    <a:pt x="1883" y="322"/>
                  </a:lnTo>
                  <a:lnTo>
                    <a:pt x="1240" y="184"/>
                  </a:lnTo>
                  <a:lnTo>
                    <a:pt x="643" y="92"/>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53"/>
            <p:cNvSpPr/>
            <p:nvPr/>
          </p:nvSpPr>
          <p:spPr>
            <a:xfrm>
              <a:off x="6541124" y="1226874"/>
              <a:ext cx="162662" cy="240834"/>
            </a:xfrm>
            <a:custGeom>
              <a:rect b="b" l="l" r="r" t="t"/>
              <a:pathLst>
                <a:path extrusionOk="0" h="12311" w="8315">
                  <a:moveTo>
                    <a:pt x="7166" y="0"/>
                  </a:moveTo>
                  <a:lnTo>
                    <a:pt x="6890" y="92"/>
                  </a:lnTo>
                  <a:lnTo>
                    <a:pt x="6477" y="322"/>
                  </a:lnTo>
                  <a:lnTo>
                    <a:pt x="4961" y="781"/>
                  </a:lnTo>
                  <a:lnTo>
                    <a:pt x="0" y="2389"/>
                  </a:lnTo>
                  <a:lnTo>
                    <a:pt x="368" y="3491"/>
                  </a:lnTo>
                  <a:lnTo>
                    <a:pt x="644" y="4594"/>
                  </a:lnTo>
                  <a:lnTo>
                    <a:pt x="873" y="5742"/>
                  </a:lnTo>
                  <a:lnTo>
                    <a:pt x="1011" y="6890"/>
                  </a:lnTo>
                  <a:lnTo>
                    <a:pt x="1011" y="7350"/>
                  </a:lnTo>
                  <a:lnTo>
                    <a:pt x="1011" y="7441"/>
                  </a:lnTo>
                  <a:lnTo>
                    <a:pt x="965" y="7901"/>
                  </a:lnTo>
                  <a:lnTo>
                    <a:pt x="919" y="8544"/>
                  </a:lnTo>
                  <a:lnTo>
                    <a:pt x="919" y="9325"/>
                  </a:lnTo>
                  <a:lnTo>
                    <a:pt x="965" y="10106"/>
                  </a:lnTo>
                  <a:lnTo>
                    <a:pt x="1057" y="10519"/>
                  </a:lnTo>
                  <a:lnTo>
                    <a:pt x="1149" y="10886"/>
                  </a:lnTo>
                  <a:lnTo>
                    <a:pt x="1241" y="11254"/>
                  </a:lnTo>
                  <a:lnTo>
                    <a:pt x="1378" y="11530"/>
                  </a:lnTo>
                  <a:lnTo>
                    <a:pt x="1562" y="11805"/>
                  </a:lnTo>
                  <a:lnTo>
                    <a:pt x="1792" y="12035"/>
                  </a:lnTo>
                  <a:lnTo>
                    <a:pt x="2022" y="12219"/>
                  </a:lnTo>
                  <a:lnTo>
                    <a:pt x="2343" y="12310"/>
                  </a:lnTo>
                  <a:lnTo>
                    <a:pt x="2665" y="12310"/>
                  </a:lnTo>
                  <a:lnTo>
                    <a:pt x="3032" y="12265"/>
                  </a:lnTo>
                  <a:lnTo>
                    <a:pt x="3445" y="12127"/>
                  </a:lnTo>
                  <a:lnTo>
                    <a:pt x="3859" y="11943"/>
                  </a:lnTo>
                  <a:lnTo>
                    <a:pt x="4272" y="11713"/>
                  </a:lnTo>
                  <a:lnTo>
                    <a:pt x="4732" y="11438"/>
                  </a:lnTo>
                  <a:lnTo>
                    <a:pt x="5145" y="11116"/>
                  </a:lnTo>
                  <a:lnTo>
                    <a:pt x="5604" y="10749"/>
                  </a:lnTo>
                  <a:lnTo>
                    <a:pt x="6431" y="9922"/>
                  </a:lnTo>
                  <a:lnTo>
                    <a:pt x="7166" y="9049"/>
                  </a:lnTo>
                  <a:lnTo>
                    <a:pt x="7809" y="8130"/>
                  </a:lnTo>
                  <a:lnTo>
                    <a:pt x="8085" y="7717"/>
                  </a:lnTo>
                  <a:lnTo>
                    <a:pt x="8314" y="7258"/>
                  </a:lnTo>
                  <a:lnTo>
                    <a:pt x="8314" y="7166"/>
                  </a:lnTo>
                  <a:lnTo>
                    <a:pt x="8269" y="6936"/>
                  </a:lnTo>
                  <a:lnTo>
                    <a:pt x="8177" y="6109"/>
                  </a:lnTo>
                  <a:lnTo>
                    <a:pt x="7717" y="3675"/>
                  </a:lnTo>
                  <a:lnTo>
                    <a:pt x="7488" y="1883"/>
                  </a:lnTo>
                  <a:lnTo>
                    <a:pt x="7350" y="965"/>
                  </a:lnTo>
                  <a:lnTo>
                    <a:pt x="7304" y="92"/>
                  </a:lnTo>
                  <a:lnTo>
                    <a:pt x="725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53"/>
            <p:cNvSpPr/>
            <p:nvPr/>
          </p:nvSpPr>
          <p:spPr>
            <a:xfrm>
              <a:off x="6541124" y="1238552"/>
              <a:ext cx="135705" cy="133905"/>
            </a:xfrm>
            <a:custGeom>
              <a:rect b="b" l="l" r="r" t="t"/>
              <a:pathLst>
                <a:path extrusionOk="0" h="6845" w="6937">
                  <a:moveTo>
                    <a:pt x="6936" y="0"/>
                  </a:moveTo>
                  <a:lnTo>
                    <a:pt x="4961" y="230"/>
                  </a:lnTo>
                  <a:lnTo>
                    <a:pt x="0" y="1792"/>
                  </a:lnTo>
                  <a:lnTo>
                    <a:pt x="368" y="2894"/>
                  </a:lnTo>
                  <a:lnTo>
                    <a:pt x="644" y="3997"/>
                  </a:lnTo>
                  <a:lnTo>
                    <a:pt x="873" y="5145"/>
                  </a:lnTo>
                  <a:lnTo>
                    <a:pt x="1011" y="6293"/>
                  </a:lnTo>
                  <a:lnTo>
                    <a:pt x="1011" y="6753"/>
                  </a:lnTo>
                  <a:lnTo>
                    <a:pt x="1011" y="6844"/>
                  </a:lnTo>
                  <a:lnTo>
                    <a:pt x="1746" y="6844"/>
                  </a:lnTo>
                  <a:lnTo>
                    <a:pt x="2205" y="6753"/>
                  </a:lnTo>
                  <a:lnTo>
                    <a:pt x="2619" y="6661"/>
                  </a:lnTo>
                  <a:lnTo>
                    <a:pt x="3032" y="6569"/>
                  </a:lnTo>
                  <a:lnTo>
                    <a:pt x="3400" y="6385"/>
                  </a:lnTo>
                  <a:lnTo>
                    <a:pt x="3767" y="6247"/>
                  </a:lnTo>
                  <a:lnTo>
                    <a:pt x="4089" y="6018"/>
                  </a:lnTo>
                  <a:lnTo>
                    <a:pt x="4410" y="5834"/>
                  </a:lnTo>
                  <a:lnTo>
                    <a:pt x="4686" y="5558"/>
                  </a:lnTo>
                  <a:lnTo>
                    <a:pt x="5191" y="5053"/>
                  </a:lnTo>
                  <a:lnTo>
                    <a:pt x="5604" y="4456"/>
                  </a:lnTo>
                  <a:lnTo>
                    <a:pt x="5926" y="3859"/>
                  </a:lnTo>
                  <a:lnTo>
                    <a:pt x="6201" y="3262"/>
                  </a:lnTo>
                  <a:lnTo>
                    <a:pt x="6431" y="2619"/>
                  </a:lnTo>
                  <a:lnTo>
                    <a:pt x="6615" y="2021"/>
                  </a:lnTo>
                  <a:lnTo>
                    <a:pt x="6753" y="1516"/>
                  </a:lnTo>
                  <a:lnTo>
                    <a:pt x="6845" y="1011"/>
                  </a:lnTo>
                  <a:lnTo>
                    <a:pt x="6936" y="276"/>
                  </a:lnTo>
                  <a:lnTo>
                    <a:pt x="693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3"/>
            <p:cNvSpPr/>
            <p:nvPr/>
          </p:nvSpPr>
          <p:spPr>
            <a:xfrm>
              <a:off x="6462952" y="1007617"/>
              <a:ext cx="61113" cy="165362"/>
            </a:xfrm>
            <a:custGeom>
              <a:rect b="b" l="l" r="r" t="t"/>
              <a:pathLst>
                <a:path extrusionOk="0" h="8453" w="3124">
                  <a:moveTo>
                    <a:pt x="3124" y="0"/>
                  </a:moveTo>
                  <a:lnTo>
                    <a:pt x="2756" y="184"/>
                  </a:lnTo>
                  <a:lnTo>
                    <a:pt x="2343" y="414"/>
                  </a:lnTo>
                  <a:lnTo>
                    <a:pt x="1883" y="735"/>
                  </a:lnTo>
                  <a:lnTo>
                    <a:pt x="1378" y="1195"/>
                  </a:lnTo>
                  <a:lnTo>
                    <a:pt x="1149" y="1470"/>
                  </a:lnTo>
                  <a:lnTo>
                    <a:pt x="873" y="1792"/>
                  </a:lnTo>
                  <a:lnTo>
                    <a:pt x="689" y="2113"/>
                  </a:lnTo>
                  <a:lnTo>
                    <a:pt x="505" y="2481"/>
                  </a:lnTo>
                  <a:lnTo>
                    <a:pt x="322" y="2894"/>
                  </a:lnTo>
                  <a:lnTo>
                    <a:pt x="230" y="3354"/>
                  </a:lnTo>
                  <a:lnTo>
                    <a:pt x="92" y="4226"/>
                  </a:lnTo>
                  <a:lnTo>
                    <a:pt x="0" y="5145"/>
                  </a:lnTo>
                  <a:lnTo>
                    <a:pt x="0" y="5972"/>
                  </a:lnTo>
                  <a:lnTo>
                    <a:pt x="46" y="6753"/>
                  </a:lnTo>
                  <a:lnTo>
                    <a:pt x="138" y="7396"/>
                  </a:lnTo>
                  <a:lnTo>
                    <a:pt x="230" y="7947"/>
                  </a:lnTo>
                  <a:lnTo>
                    <a:pt x="368" y="8268"/>
                  </a:lnTo>
                  <a:lnTo>
                    <a:pt x="414" y="8452"/>
                  </a:lnTo>
                  <a:lnTo>
                    <a:pt x="505" y="8360"/>
                  </a:lnTo>
                  <a:lnTo>
                    <a:pt x="597" y="8131"/>
                  </a:lnTo>
                  <a:lnTo>
                    <a:pt x="965" y="7166"/>
                  </a:lnTo>
                  <a:lnTo>
                    <a:pt x="1883" y="4272"/>
                  </a:lnTo>
                  <a:lnTo>
                    <a:pt x="312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3"/>
            <p:cNvSpPr/>
            <p:nvPr/>
          </p:nvSpPr>
          <p:spPr>
            <a:xfrm>
              <a:off x="6462052" y="989639"/>
              <a:ext cx="255212" cy="353162"/>
            </a:xfrm>
            <a:custGeom>
              <a:rect b="b" l="l" r="r" t="t"/>
              <a:pathLst>
                <a:path extrusionOk="0" h="18053" w="13046">
                  <a:moveTo>
                    <a:pt x="6753" y="1"/>
                  </a:moveTo>
                  <a:lnTo>
                    <a:pt x="6018" y="47"/>
                  </a:lnTo>
                  <a:lnTo>
                    <a:pt x="5283" y="138"/>
                  </a:lnTo>
                  <a:lnTo>
                    <a:pt x="4594" y="322"/>
                  </a:lnTo>
                  <a:lnTo>
                    <a:pt x="3951" y="552"/>
                  </a:lnTo>
                  <a:lnTo>
                    <a:pt x="3353" y="919"/>
                  </a:lnTo>
                  <a:lnTo>
                    <a:pt x="3124" y="1103"/>
                  </a:lnTo>
                  <a:lnTo>
                    <a:pt x="2940" y="1287"/>
                  </a:lnTo>
                  <a:lnTo>
                    <a:pt x="2527" y="1838"/>
                  </a:lnTo>
                  <a:lnTo>
                    <a:pt x="2113" y="2527"/>
                  </a:lnTo>
                  <a:lnTo>
                    <a:pt x="1746" y="3354"/>
                  </a:lnTo>
                  <a:lnTo>
                    <a:pt x="1378" y="4273"/>
                  </a:lnTo>
                  <a:lnTo>
                    <a:pt x="1057" y="5283"/>
                  </a:lnTo>
                  <a:lnTo>
                    <a:pt x="781" y="6385"/>
                  </a:lnTo>
                  <a:lnTo>
                    <a:pt x="506" y="7534"/>
                  </a:lnTo>
                  <a:lnTo>
                    <a:pt x="276" y="8682"/>
                  </a:lnTo>
                  <a:lnTo>
                    <a:pt x="138" y="9785"/>
                  </a:lnTo>
                  <a:lnTo>
                    <a:pt x="46" y="10933"/>
                  </a:lnTo>
                  <a:lnTo>
                    <a:pt x="0" y="11989"/>
                  </a:lnTo>
                  <a:lnTo>
                    <a:pt x="46" y="13000"/>
                  </a:lnTo>
                  <a:lnTo>
                    <a:pt x="184" y="13965"/>
                  </a:lnTo>
                  <a:lnTo>
                    <a:pt x="276" y="14378"/>
                  </a:lnTo>
                  <a:lnTo>
                    <a:pt x="414" y="14745"/>
                  </a:lnTo>
                  <a:lnTo>
                    <a:pt x="551" y="15113"/>
                  </a:lnTo>
                  <a:lnTo>
                    <a:pt x="689" y="15434"/>
                  </a:lnTo>
                  <a:lnTo>
                    <a:pt x="1103" y="16032"/>
                  </a:lnTo>
                  <a:lnTo>
                    <a:pt x="1562" y="16537"/>
                  </a:lnTo>
                  <a:lnTo>
                    <a:pt x="2067" y="16950"/>
                  </a:lnTo>
                  <a:lnTo>
                    <a:pt x="2573" y="17318"/>
                  </a:lnTo>
                  <a:lnTo>
                    <a:pt x="3170" y="17593"/>
                  </a:lnTo>
                  <a:lnTo>
                    <a:pt x="3767" y="17823"/>
                  </a:lnTo>
                  <a:lnTo>
                    <a:pt x="4364" y="17961"/>
                  </a:lnTo>
                  <a:lnTo>
                    <a:pt x="5007" y="18053"/>
                  </a:lnTo>
                  <a:lnTo>
                    <a:pt x="5650" y="18053"/>
                  </a:lnTo>
                  <a:lnTo>
                    <a:pt x="6293" y="18007"/>
                  </a:lnTo>
                  <a:lnTo>
                    <a:pt x="6936" y="17869"/>
                  </a:lnTo>
                  <a:lnTo>
                    <a:pt x="7579" y="17685"/>
                  </a:lnTo>
                  <a:lnTo>
                    <a:pt x="8222" y="17456"/>
                  </a:lnTo>
                  <a:lnTo>
                    <a:pt x="8820" y="17134"/>
                  </a:lnTo>
                  <a:lnTo>
                    <a:pt x="9417" y="16766"/>
                  </a:lnTo>
                  <a:lnTo>
                    <a:pt x="9922" y="16353"/>
                  </a:lnTo>
                  <a:lnTo>
                    <a:pt x="10289" y="15986"/>
                  </a:lnTo>
                  <a:lnTo>
                    <a:pt x="10657" y="15480"/>
                  </a:lnTo>
                  <a:lnTo>
                    <a:pt x="10978" y="14883"/>
                  </a:lnTo>
                  <a:lnTo>
                    <a:pt x="11300" y="14194"/>
                  </a:lnTo>
                  <a:lnTo>
                    <a:pt x="11622" y="13459"/>
                  </a:lnTo>
                  <a:lnTo>
                    <a:pt x="11897" y="12632"/>
                  </a:lnTo>
                  <a:lnTo>
                    <a:pt x="12173" y="11760"/>
                  </a:lnTo>
                  <a:lnTo>
                    <a:pt x="12402" y="10841"/>
                  </a:lnTo>
                  <a:lnTo>
                    <a:pt x="12586" y="9922"/>
                  </a:lnTo>
                  <a:lnTo>
                    <a:pt x="12770" y="9004"/>
                  </a:lnTo>
                  <a:lnTo>
                    <a:pt x="12908" y="8131"/>
                  </a:lnTo>
                  <a:lnTo>
                    <a:pt x="13000" y="7258"/>
                  </a:lnTo>
                  <a:lnTo>
                    <a:pt x="13045" y="6477"/>
                  </a:lnTo>
                  <a:lnTo>
                    <a:pt x="13045" y="5742"/>
                  </a:lnTo>
                  <a:lnTo>
                    <a:pt x="12954" y="5099"/>
                  </a:lnTo>
                  <a:lnTo>
                    <a:pt x="12862" y="4548"/>
                  </a:lnTo>
                  <a:lnTo>
                    <a:pt x="12632" y="3813"/>
                  </a:lnTo>
                  <a:lnTo>
                    <a:pt x="12311" y="3170"/>
                  </a:lnTo>
                  <a:lnTo>
                    <a:pt x="11897" y="2527"/>
                  </a:lnTo>
                  <a:lnTo>
                    <a:pt x="11392" y="2022"/>
                  </a:lnTo>
                  <a:lnTo>
                    <a:pt x="10841" y="1516"/>
                  </a:lnTo>
                  <a:lnTo>
                    <a:pt x="10243" y="1103"/>
                  </a:lnTo>
                  <a:lnTo>
                    <a:pt x="9600" y="736"/>
                  </a:lnTo>
                  <a:lnTo>
                    <a:pt x="8911" y="460"/>
                  </a:lnTo>
                  <a:lnTo>
                    <a:pt x="8176" y="230"/>
                  </a:lnTo>
                  <a:lnTo>
                    <a:pt x="7487" y="93"/>
                  </a:lnTo>
                  <a:lnTo>
                    <a:pt x="6753"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3"/>
            <p:cNvSpPr/>
            <p:nvPr/>
          </p:nvSpPr>
          <p:spPr>
            <a:xfrm>
              <a:off x="6577060" y="1169360"/>
              <a:ext cx="8118" cy="27877"/>
            </a:xfrm>
            <a:custGeom>
              <a:rect b="b" l="l" r="r" t="t"/>
              <a:pathLst>
                <a:path extrusionOk="0" h="1425" w="415">
                  <a:moveTo>
                    <a:pt x="139" y="0"/>
                  </a:moveTo>
                  <a:lnTo>
                    <a:pt x="1" y="368"/>
                  </a:lnTo>
                  <a:lnTo>
                    <a:pt x="1" y="598"/>
                  </a:lnTo>
                  <a:lnTo>
                    <a:pt x="1" y="827"/>
                  </a:lnTo>
                  <a:lnTo>
                    <a:pt x="47" y="1011"/>
                  </a:lnTo>
                  <a:lnTo>
                    <a:pt x="139" y="1195"/>
                  </a:lnTo>
                  <a:lnTo>
                    <a:pt x="230" y="1332"/>
                  </a:lnTo>
                  <a:lnTo>
                    <a:pt x="414" y="1424"/>
                  </a:lnTo>
                  <a:lnTo>
                    <a:pt x="276" y="1287"/>
                  </a:lnTo>
                  <a:lnTo>
                    <a:pt x="185" y="1149"/>
                  </a:lnTo>
                  <a:lnTo>
                    <a:pt x="139" y="1011"/>
                  </a:lnTo>
                  <a:lnTo>
                    <a:pt x="93" y="827"/>
                  </a:lnTo>
                  <a:lnTo>
                    <a:pt x="93" y="460"/>
                  </a:lnTo>
                  <a:lnTo>
                    <a:pt x="185" y="46"/>
                  </a:lnTo>
                  <a:lnTo>
                    <a:pt x="13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3"/>
            <p:cNvSpPr/>
            <p:nvPr/>
          </p:nvSpPr>
          <p:spPr>
            <a:xfrm>
              <a:off x="6577960" y="1160381"/>
              <a:ext cx="22497" cy="33256"/>
            </a:xfrm>
            <a:custGeom>
              <a:rect b="b" l="l" r="r" t="t"/>
              <a:pathLst>
                <a:path extrusionOk="0" h="1700" w="1150">
                  <a:moveTo>
                    <a:pt x="552" y="0"/>
                  </a:moveTo>
                  <a:lnTo>
                    <a:pt x="414" y="46"/>
                  </a:lnTo>
                  <a:lnTo>
                    <a:pt x="322" y="138"/>
                  </a:lnTo>
                  <a:lnTo>
                    <a:pt x="230" y="230"/>
                  </a:lnTo>
                  <a:lnTo>
                    <a:pt x="93" y="459"/>
                  </a:lnTo>
                  <a:lnTo>
                    <a:pt x="1" y="781"/>
                  </a:lnTo>
                  <a:lnTo>
                    <a:pt x="1" y="1102"/>
                  </a:lnTo>
                  <a:lnTo>
                    <a:pt x="47" y="1378"/>
                  </a:lnTo>
                  <a:lnTo>
                    <a:pt x="139" y="1470"/>
                  </a:lnTo>
                  <a:lnTo>
                    <a:pt x="230" y="1562"/>
                  </a:lnTo>
                  <a:lnTo>
                    <a:pt x="322" y="1654"/>
                  </a:lnTo>
                  <a:lnTo>
                    <a:pt x="460" y="1700"/>
                  </a:lnTo>
                  <a:lnTo>
                    <a:pt x="598" y="1654"/>
                  </a:lnTo>
                  <a:lnTo>
                    <a:pt x="736" y="1654"/>
                  </a:lnTo>
                  <a:lnTo>
                    <a:pt x="828" y="1562"/>
                  </a:lnTo>
                  <a:lnTo>
                    <a:pt x="919" y="1470"/>
                  </a:lnTo>
                  <a:lnTo>
                    <a:pt x="1057" y="1240"/>
                  </a:lnTo>
                  <a:lnTo>
                    <a:pt x="1149" y="919"/>
                  </a:lnTo>
                  <a:lnTo>
                    <a:pt x="1149" y="597"/>
                  </a:lnTo>
                  <a:lnTo>
                    <a:pt x="1103" y="322"/>
                  </a:lnTo>
                  <a:lnTo>
                    <a:pt x="1011" y="230"/>
                  </a:lnTo>
                  <a:lnTo>
                    <a:pt x="919" y="92"/>
                  </a:lnTo>
                  <a:lnTo>
                    <a:pt x="782" y="46"/>
                  </a:lnTo>
                  <a:lnTo>
                    <a:pt x="64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3"/>
            <p:cNvSpPr/>
            <p:nvPr/>
          </p:nvSpPr>
          <p:spPr>
            <a:xfrm>
              <a:off x="6506968" y="1158581"/>
              <a:ext cx="14398" cy="24277"/>
            </a:xfrm>
            <a:custGeom>
              <a:rect b="b" l="l" r="r" t="t"/>
              <a:pathLst>
                <a:path extrusionOk="0" h="1241" w="736">
                  <a:moveTo>
                    <a:pt x="690" y="0"/>
                  </a:moveTo>
                  <a:lnTo>
                    <a:pt x="644" y="414"/>
                  </a:lnTo>
                  <a:lnTo>
                    <a:pt x="506" y="781"/>
                  </a:lnTo>
                  <a:lnTo>
                    <a:pt x="414" y="919"/>
                  </a:lnTo>
                  <a:lnTo>
                    <a:pt x="277" y="1057"/>
                  </a:lnTo>
                  <a:lnTo>
                    <a:pt x="139" y="1149"/>
                  </a:lnTo>
                  <a:lnTo>
                    <a:pt x="1" y="1194"/>
                  </a:lnTo>
                  <a:lnTo>
                    <a:pt x="1" y="1240"/>
                  </a:lnTo>
                  <a:lnTo>
                    <a:pt x="185" y="1194"/>
                  </a:lnTo>
                  <a:lnTo>
                    <a:pt x="322" y="1103"/>
                  </a:lnTo>
                  <a:lnTo>
                    <a:pt x="460" y="965"/>
                  </a:lnTo>
                  <a:lnTo>
                    <a:pt x="598" y="781"/>
                  </a:lnTo>
                  <a:lnTo>
                    <a:pt x="644" y="597"/>
                  </a:lnTo>
                  <a:lnTo>
                    <a:pt x="736" y="368"/>
                  </a:lnTo>
                  <a:lnTo>
                    <a:pt x="73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3"/>
            <p:cNvSpPr/>
            <p:nvPr/>
          </p:nvSpPr>
          <p:spPr>
            <a:xfrm>
              <a:off x="6497989" y="1146002"/>
              <a:ext cx="23377" cy="33256"/>
            </a:xfrm>
            <a:custGeom>
              <a:rect b="b" l="l" r="r" t="t"/>
              <a:pathLst>
                <a:path extrusionOk="0" h="1700" w="1195">
                  <a:moveTo>
                    <a:pt x="690" y="0"/>
                  </a:moveTo>
                  <a:lnTo>
                    <a:pt x="552" y="46"/>
                  </a:lnTo>
                  <a:lnTo>
                    <a:pt x="414" y="92"/>
                  </a:lnTo>
                  <a:lnTo>
                    <a:pt x="322" y="184"/>
                  </a:lnTo>
                  <a:lnTo>
                    <a:pt x="138" y="414"/>
                  </a:lnTo>
                  <a:lnTo>
                    <a:pt x="47" y="689"/>
                  </a:lnTo>
                  <a:lnTo>
                    <a:pt x="1" y="1011"/>
                  </a:lnTo>
                  <a:lnTo>
                    <a:pt x="47" y="1286"/>
                  </a:lnTo>
                  <a:lnTo>
                    <a:pt x="92" y="1424"/>
                  </a:lnTo>
                  <a:lnTo>
                    <a:pt x="184" y="1516"/>
                  </a:lnTo>
                  <a:lnTo>
                    <a:pt x="322" y="1608"/>
                  </a:lnTo>
                  <a:lnTo>
                    <a:pt x="414" y="1654"/>
                  </a:lnTo>
                  <a:lnTo>
                    <a:pt x="552" y="1700"/>
                  </a:lnTo>
                  <a:lnTo>
                    <a:pt x="690" y="1654"/>
                  </a:lnTo>
                  <a:lnTo>
                    <a:pt x="827" y="1608"/>
                  </a:lnTo>
                  <a:lnTo>
                    <a:pt x="919" y="1516"/>
                  </a:lnTo>
                  <a:lnTo>
                    <a:pt x="1057" y="1286"/>
                  </a:lnTo>
                  <a:lnTo>
                    <a:pt x="1149" y="965"/>
                  </a:lnTo>
                  <a:lnTo>
                    <a:pt x="1195" y="643"/>
                  </a:lnTo>
                  <a:lnTo>
                    <a:pt x="1149" y="368"/>
                  </a:lnTo>
                  <a:lnTo>
                    <a:pt x="1103" y="230"/>
                  </a:lnTo>
                  <a:lnTo>
                    <a:pt x="1057" y="138"/>
                  </a:lnTo>
                  <a:lnTo>
                    <a:pt x="965" y="92"/>
                  </a:lnTo>
                  <a:lnTo>
                    <a:pt x="827" y="46"/>
                  </a:lnTo>
                  <a:lnTo>
                    <a:pt x="69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3"/>
            <p:cNvSpPr/>
            <p:nvPr/>
          </p:nvSpPr>
          <p:spPr>
            <a:xfrm>
              <a:off x="6583359" y="1122625"/>
              <a:ext cx="33256" cy="26077"/>
            </a:xfrm>
            <a:custGeom>
              <a:rect b="b" l="l" r="r" t="t"/>
              <a:pathLst>
                <a:path extrusionOk="0" h="1333" w="1700">
                  <a:moveTo>
                    <a:pt x="368" y="1"/>
                  </a:moveTo>
                  <a:lnTo>
                    <a:pt x="138" y="93"/>
                  </a:lnTo>
                  <a:lnTo>
                    <a:pt x="46" y="185"/>
                  </a:lnTo>
                  <a:lnTo>
                    <a:pt x="0" y="276"/>
                  </a:lnTo>
                  <a:lnTo>
                    <a:pt x="0" y="368"/>
                  </a:lnTo>
                  <a:lnTo>
                    <a:pt x="0" y="506"/>
                  </a:lnTo>
                  <a:lnTo>
                    <a:pt x="92" y="644"/>
                  </a:lnTo>
                  <a:lnTo>
                    <a:pt x="230" y="782"/>
                  </a:lnTo>
                  <a:lnTo>
                    <a:pt x="552" y="965"/>
                  </a:lnTo>
                  <a:lnTo>
                    <a:pt x="1149" y="1287"/>
                  </a:lnTo>
                  <a:lnTo>
                    <a:pt x="1286" y="1333"/>
                  </a:lnTo>
                  <a:lnTo>
                    <a:pt x="1424" y="1287"/>
                  </a:lnTo>
                  <a:lnTo>
                    <a:pt x="1562" y="1241"/>
                  </a:lnTo>
                  <a:lnTo>
                    <a:pt x="1654" y="1103"/>
                  </a:lnTo>
                  <a:lnTo>
                    <a:pt x="1700" y="965"/>
                  </a:lnTo>
                  <a:lnTo>
                    <a:pt x="1654" y="828"/>
                  </a:lnTo>
                  <a:lnTo>
                    <a:pt x="1562" y="598"/>
                  </a:lnTo>
                  <a:lnTo>
                    <a:pt x="1424" y="414"/>
                  </a:lnTo>
                  <a:lnTo>
                    <a:pt x="1241" y="276"/>
                  </a:lnTo>
                  <a:lnTo>
                    <a:pt x="1011" y="139"/>
                  </a:lnTo>
                  <a:lnTo>
                    <a:pt x="827" y="47"/>
                  </a:lnTo>
                  <a:lnTo>
                    <a:pt x="59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3"/>
            <p:cNvSpPr/>
            <p:nvPr/>
          </p:nvSpPr>
          <p:spPr>
            <a:xfrm>
              <a:off x="6497089" y="1108247"/>
              <a:ext cx="35975" cy="19797"/>
            </a:xfrm>
            <a:custGeom>
              <a:rect b="b" l="l" r="r" t="t"/>
              <a:pathLst>
                <a:path extrusionOk="0" h="1012" w="1839">
                  <a:moveTo>
                    <a:pt x="736" y="1"/>
                  </a:moveTo>
                  <a:lnTo>
                    <a:pt x="506" y="93"/>
                  </a:lnTo>
                  <a:lnTo>
                    <a:pt x="276" y="185"/>
                  </a:lnTo>
                  <a:lnTo>
                    <a:pt x="93" y="368"/>
                  </a:lnTo>
                  <a:lnTo>
                    <a:pt x="1" y="506"/>
                  </a:lnTo>
                  <a:lnTo>
                    <a:pt x="1" y="644"/>
                  </a:lnTo>
                  <a:lnTo>
                    <a:pt x="47" y="782"/>
                  </a:lnTo>
                  <a:lnTo>
                    <a:pt x="93" y="874"/>
                  </a:lnTo>
                  <a:lnTo>
                    <a:pt x="230" y="966"/>
                  </a:lnTo>
                  <a:lnTo>
                    <a:pt x="368" y="1011"/>
                  </a:lnTo>
                  <a:lnTo>
                    <a:pt x="1057" y="920"/>
                  </a:lnTo>
                  <a:lnTo>
                    <a:pt x="1241" y="920"/>
                  </a:lnTo>
                  <a:lnTo>
                    <a:pt x="1425" y="874"/>
                  </a:lnTo>
                  <a:lnTo>
                    <a:pt x="1608" y="828"/>
                  </a:lnTo>
                  <a:lnTo>
                    <a:pt x="1746" y="736"/>
                  </a:lnTo>
                  <a:lnTo>
                    <a:pt x="1792" y="644"/>
                  </a:lnTo>
                  <a:lnTo>
                    <a:pt x="1838" y="506"/>
                  </a:lnTo>
                  <a:lnTo>
                    <a:pt x="1838" y="414"/>
                  </a:lnTo>
                  <a:lnTo>
                    <a:pt x="1792" y="277"/>
                  </a:lnTo>
                  <a:lnTo>
                    <a:pt x="1608" y="139"/>
                  </a:lnTo>
                  <a:lnTo>
                    <a:pt x="1425" y="47"/>
                  </a:lnTo>
                  <a:lnTo>
                    <a:pt x="119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3"/>
            <p:cNvSpPr/>
            <p:nvPr/>
          </p:nvSpPr>
          <p:spPr>
            <a:xfrm>
              <a:off x="6552803" y="1261010"/>
              <a:ext cx="21577" cy="7219"/>
            </a:xfrm>
            <a:custGeom>
              <a:rect b="b" l="l" r="r" t="t"/>
              <a:pathLst>
                <a:path extrusionOk="0" h="369" w="1103">
                  <a:moveTo>
                    <a:pt x="1" y="1"/>
                  </a:moveTo>
                  <a:lnTo>
                    <a:pt x="92" y="138"/>
                  </a:lnTo>
                  <a:lnTo>
                    <a:pt x="276" y="276"/>
                  </a:lnTo>
                  <a:lnTo>
                    <a:pt x="414" y="368"/>
                  </a:lnTo>
                  <a:lnTo>
                    <a:pt x="781" y="368"/>
                  </a:lnTo>
                  <a:lnTo>
                    <a:pt x="919" y="276"/>
                  </a:lnTo>
                  <a:lnTo>
                    <a:pt x="1011" y="138"/>
                  </a:lnTo>
                  <a:lnTo>
                    <a:pt x="1103" y="1"/>
                  </a:lnTo>
                  <a:lnTo>
                    <a:pt x="1057" y="1"/>
                  </a:lnTo>
                  <a:lnTo>
                    <a:pt x="827" y="138"/>
                  </a:lnTo>
                  <a:lnTo>
                    <a:pt x="690" y="184"/>
                  </a:lnTo>
                  <a:lnTo>
                    <a:pt x="552" y="230"/>
                  </a:lnTo>
                  <a:lnTo>
                    <a:pt x="276" y="138"/>
                  </a:lnTo>
                  <a:lnTo>
                    <a:pt x="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3"/>
            <p:cNvSpPr/>
            <p:nvPr/>
          </p:nvSpPr>
          <p:spPr>
            <a:xfrm>
              <a:off x="6509668" y="1112746"/>
              <a:ext cx="58433" cy="127626"/>
            </a:xfrm>
            <a:custGeom>
              <a:rect b="b" l="l" r="r" t="t"/>
              <a:pathLst>
                <a:path extrusionOk="0" h="6524" w="2987">
                  <a:moveTo>
                    <a:pt x="1563" y="1"/>
                  </a:moveTo>
                  <a:lnTo>
                    <a:pt x="1103" y="1287"/>
                  </a:lnTo>
                  <a:lnTo>
                    <a:pt x="644" y="2573"/>
                  </a:lnTo>
                  <a:lnTo>
                    <a:pt x="322" y="3859"/>
                  </a:lnTo>
                  <a:lnTo>
                    <a:pt x="1" y="5191"/>
                  </a:lnTo>
                  <a:lnTo>
                    <a:pt x="47" y="5237"/>
                  </a:lnTo>
                  <a:lnTo>
                    <a:pt x="139" y="5283"/>
                  </a:lnTo>
                  <a:lnTo>
                    <a:pt x="414" y="5283"/>
                  </a:lnTo>
                  <a:lnTo>
                    <a:pt x="919" y="5145"/>
                  </a:lnTo>
                  <a:lnTo>
                    <a:pt x="828" y="5513"/>
                  </a:lnTo>
                  <a:lnTo>
                    <a:pt x="736" y="6156"/>
                  </a:lnTo>
                  <a:lnTo>
                    <a:pt x="736" y="6202"/>
                  </a:lnTo>
                  <a:lnTo>
                    <a:pt x="736" y="6248"/>
                  </a:lnTo>
                  <a:lnTo>
                    <a:pt x="736" y="6339"/>
                  </a:lnTo>
                  <a:lnTo>
                    <a:pt x="828" y="6385"/>
                  </a:lnTo>
                  <a:lnTo>
                    <a:pt x="919" y="6431"/>
                  </a:lnTo>
                  <a:lnTo>
                    <a:pt x="1057" y="6431"/>
                  </a:lnTo>
                  <a:lnTo>
                    <a:pt x="1379" y="6523"/>
                  </a:lnTo>
                  <a:lnTo>
                    <a:pt x="1700" y="6523"/>
                  </a:lnTo>
                  <a:lnTo>
                    <a:pt x="2068" y="6477"/>
                  </a:lnTo>
                  <a:lnTo>
                    <a:pt x="2389" y="6339"/>
                  </a:lnTo>
                  <a:lnTo>
                    <a:pt x="2711" y="6156"/>
                  </a:lnTo>
                  <a:lnTo>
                    <a:pt x="2986" y="5926"/>
                  </a:lnTo>
                  <a:lnTo>
                    <a:pt x="2986" y="5880"/>
                  </a:lnTo>
                  <a:lnTo>
                    <a:pt x="2895" y="5834"/>
                  </a:lnTo>
                  <a:lnTo>
                    <a:pt x="2481" y="6064"/>
                  </a:lnTo>
                  <a:lnTo>
                    <a:pt x="1976" y="6202"/>
                  </a:lnTo>
                  <a:lnTo>
                    <a:pt x="1517" y="6202"/>
                  </a:lnTo>
                  <a:lnTo>
                    <a:pt x="1011" y="6110"/>
                  </a:lnTo>
                  <a:lnTo>
                    <a:pt x="1195" y="5375"/>
                  </a:lnTo>
                  <a:lnTo>
                    <a:pt x="1287" y="4961"/>
                  </a:lnTo>
                  <a:lnTo>
                    <a:pt x="1287" y="4778"/>
                  </a:lnTo>
                  <a:lnTo>
                    <a:pt x="874" y="4824"/>
                  </a:lnTo>
                  <a:lnTo>
                    <a:pt x="414" y="4916"/>
                  </a:lnTo>
                  <a:lnTo>
                    <a:pt x="736" y="3675"/>
                  </a:lnTo>
                  <a:lnTo>
                    <a:pt x="1057" y="2481"/>
                  </a:lnTo>
                  <a:lnTo>
                    <a:pt x="1379" y="1287"/>
                  </a:lnTo>
                  <a:lnTo>
                    <a:pt x="1654" y="47"/>
                  </a:lnTo>
                  <a:lnTo>
                    <a:pt x="165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3"/>
            <p:cNvSpPr/>
            <p:nvPr/>
          </p:nvSpPr>
          <p:spPr>
            <a:xfrm>
              <a:off x="6535725" y="1228673"/>
              <a:ext cx="34176" cy="25177"/>
            </a:xfrm>
            <a:custGeom>
              <a:rect b="b" l="l" r="r" t="t"/>
              <a:pathLst>
                <a:path extrusionOk="0" h="1287" w="1747">
                  <a:moveTo>
                    <a:pt x="1654" y="0"/>
                  </a:moveTo>
                  <a:lnTo>
                    <a:pt x="1241" y="184"/>
                  </a:lnTo>
                  <a:lnTo>
                    <a:pt x="828" y="322"/>
                  </a:lnTo>
                  <a:lnTo>
                    <a:pt x="414" y="368"/>
                  </a:lnTo>
                  <a:lnTo>
                    <a:pt x="1" y="368"/>
                  </a:lnTo>
                  <a:lnTo>
                    <a:pt x="139" y="597"/>
                  </a:lnTo>
                  <a:lnTo>
                    <a:pt x="276" y="781"/>
                  </a:lnTo>
                  <a:lnTo>
                    <a:pt x="506" y="965"/>
                  </a:lnTo>
                  <a:lnTo>
                    <a:pt x="690" y="1148"/>
                  </a:lnTo>
                  <a:lnTo>
                    <a:pt x="965" y="1240"/>
                  </a:lnTo>
                  <a:lnTo>
                    <a:pt x="1287" y="1286"/>
                  </a:lnTo>
                  <a:lnTo>
                    <a:pt x="1425" y="1240"/>
                  </a:lnTo>
                  <a:lnTo>
                    <a:pt x="1517" y="1194"/>
                  </a:lnTo>
                  <a:lnTo>
                    <a:pt x="1609" y="1102"/>
                  </a:lnTo>
                  <a:lnTo>
                    <a:pt x="1700" y="1011"/>
                  </a:lnTo>
                  <a:lnTo>
                    <a:pt x="1746" y="781"/>
                  </a:lnTo>
                  <a:lnTo>
                    <a:pt x="1746" y="505"/>
                  </a:lnTo>
                  <a:lnTo>
                    <a:pt x="1700" y="276"/>
                  </a:lnTo>
                  <a:lnTo>
                    <a:pt x="165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3"/>
            <p:cNvSpPr/>
            <p:nvPr/>
          </p:nvSpPr>
          <p:spPr>
            <a:xfrm>
              <a:off x="6549203" y="1238552"/>
              <a:ext cx="20697" cy="15298"/>
            </a:xfrm>
            <a:custGeom>
              <a:rect b="b" l="l" r="r" t="t"/>
              <a:pathLst>
                <a:path extrusionOk="0" h="782" w="1058">
                  <a:moveTo>
                    <a:pt x="874" y="0"/>
                  </a:moveTo>
                  <a:lnTo>
                    <a:pt x="736" y="46"/>
                  </a:lnTo>
                  <a:lnTo>
                    <a:pt x="414" y="138"/>
                  </a:lnTo>
                  <a:lnTo>
                    <a:pt x="185" y="368"/>
                  </a:lnTo>
                  <a:lnTo>
                    <a:pt x="93" y="506"/>
                  </a:lnTo>
                  <a:lnTo>
                    <a:pt x="1" y="643"/>
                  </a:lnTo>
                  <a:lnTo>
                    <a:pt x="276" y="735"/>
                  </a:lnTo>
                  <a:lnTo>
                    <a:pt x="598" y="781"/>
                  </a:lnTo>
                  <a:lnTo>
                    <a:pt x="736" y="735"/>
                  </a:lnTo>
                  <a:lnTo>
                    <a:pt x="828" y="689"/>
                  </a:lnTo>
                  <a:lnTo>
                    <a:pt x="920" y="597"/>
                  </a:lnTo>
                  <a:lnTo>
                    <a:pt x="1011" y="506"/>
                  </a:lnTo>
                  <a:lnTo>
                    <a:pt x="1057" y="276"/>
                  </a:lnTo>
                  <a:lnTo>
                    <a:pt x="1057" y="0"/>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3"/>
            <p:cNvSpPr/>
            <p:nvPr/>
          </p:nvSpPr>
          <p:spPr>
            <a:xfrm>
              <a:off x="6456653" y="962682"/>
              <a:ext cx="284869" cy="235454"/>
            </a:xfrm>
            <a:custGeom>
              <a:rect b="b" l="l" r="r" t="t"/>
              <a:pathLst>
                <a:path extrusionOk="0" h="12036" w="14562">
                  <a:moveTo>
                    <a:pt x="6753" y="1"/>
                  </a:moveTo>
                  <a:lnTo>
                    <a:pt x="5926" y="93"/>
                  </a:lnTo>
                  <a:lnTo>
                    <a:pt x="5191" y="276"/>
                  </a:lnTo>
                  <a:lnTo>
                    <a:pt x="4456" y="552"/>
                  </a:lnTo>
                  <a:lnTo>
                    <a:pt x="3767" y="873"/>
                  </a:lnTo>
                  <a:lnTo>
                    <a:pt x="3124" y="1241"/>
                  </a:lnTo>
                  <a:lnTo>
                    <a:pt x="2527" y="1654"/>
                  </a:lnTo>
                  <a:lnTo>
                    <a:pt x="2022" y="2068"/>
                  </a:lnTo>
                  <a:lnTo>
                    <a:pt x="1516" y="2527"/>
                  </a:lnTo>
                  <a:lnTo>
                    <a:pt x="1103" y="2940"/>
                  </a:lnTo>
                  <a:lnTo>
                    <a:pt x="736" y="3354"/>
                  </a:lnTo>
                  <a:lnTo>
                    <a:pt x="460" y="3767"/>
                  </a:lnTo>
                  <a:lnTo>
                    <a:pt x="230" y="4089"/>
                  </a:lnTo>
                  <a:lnTo>
                    <a:pt x="93" y="4364"/>
                  </a:lnTo>
                  <a:lnTo>
                    <a:pt x="1" y="4594"/>
                  </a:lnTo>
                  <a:lnTo>
                    <a:pt x="1" y="4732"/>
                  </a:lnTo>
                  <a:lnTo>
                    <a:pt x="47" y="4824"/>
                  </a:lnTo>
                  <a:lnTo>
                    <a:pt x="138" y="4916"/>
                  </a:lnTo>
                  <a:lnTo>
                    <a:pt x="368" y="5099"/>
                  </a:lnTo>
                  <a:lnTo>
                    <a:pt x="782" y="5191"/>
                  </a:lnTo>
                  <a:lnTo>
                    <a:pt x="1241" y="5283"/>
                  </a:lnTo>
                  <a:lnTo>
                    <a:pt x="2389" y="5283"/>
                  </a:lnTo>
                  <a:lnTo>
                    <a:pt x="3675" y="5191"/>
                  </a:lnTo>
                  <a:lnTo>
                    <a:pt x="4962" y="5053"/>
                  </a:lnTo>
                  <a:lnTo>
                    <a:pt x="6064" y="4916"/>
                  </a:lnTo>
                  <a:lnTo>
                    <a:pt x="7120" y="4732"/>
                  </a:lnTo>
                  <a:lnTo>
                    <a:pt x="5788" y="5283"/>
                  </a:lnTo>
                  <a:lnTo>
                    <a:pt x="4916" y="5651"/>
                  </a:lnTo>
                  <a:lnTo>
                    <a:pt x="4686" y="5788"/>
                  </a:lnTo>
                  <a:lnTo>
                    <a:pt x="4594" y="5834"/>
                  </a:lnTo>
                  <a:lnTo>
                    <a:pt x="4640" y="5834"/>
                  </a:lnTo>
                  <a:lnTo>
                    <a:pt x="5375" y="5926"/>
                  </a:lnTo>
                  <a:lnTo>
                    <a:pt x="6156" y="6018"/>
                  </a:lnTo>
                  <a:lnTo>
                    <a:pt x="7672" y="6018"/>
                  </a:lnTo>
                  <a:lnTo>
                    <a:pt x="8407" y="5880"/>
                  </a:lnTo>
                  <a:lnTo>
                    <a:pt x="9141" y="5696"/>
                  </a:lnTo>
                  <a:lnTo>
                    <a:pt x="9876" y="5467"/>
                  </a:lnTo>
                  <a:lnTo>
                    <a:pt x="10565" y="5145"/>
                  </a:lnTo>
                  <a:lnTo>
                    <a:pt x="10565" y="6248"/>
                  </a:lnTo>
                  <a:lnTo>
                    <a:pt x="10565" y="7350"/>
                  </a:lnTo>
                  <a:lnTo>
                    <a:pt x="10657" y="8590"/>
                  </a:lnTo>
                  <a:lnTo>
                    <a:pt x="10795" y="9830"/>
                  </a:lnTo>
                  <a:lnTo>
                    <a:pt x="10933" y="10428"/>
                  </a:lnTo>
                  <a:lnTo>
                    <a:pt x="11071" y="10933"/>
                  </a:lnTo>
                  <a:lnTo>
                    <a:pt x="11208" y="11392"/>
                  </a:lnTo>
                  <a:lnTo>
                    <a:pt x="11438" y="11714"/>
                  </a:lnTo>
                  <a:lnTo>
                    <a:pt x="11530" y="11852"/>
                  </a:lnTo>
                  <a:lnTo>
                    <a:pt x="11668" y="11943"/>
                  </a:lnTo>
                  <a:lnTo>
                    <a:pt x="11806" y="11989"/>
                  </a:lnTo>
                  <a:lnTo>
                    <a:pt x="11943" y="12035"/>
                  </a:lnTo>
                  <a:lnTo>
                    <a:pt x="12219" y="11989"/>
                  </a:lnTo>
                  <a:lnTo>
                    <a:pt x="12495" y="11852"/>
                  </a:lnTo>
                  <a:lnTo>
                    <a:pt x="12770" y="11668"/>
                  </a:lnTo>
                  <a:lnTo>
                    <a:pt x="13046" y="11392"/>
                  </a:lnTo>
                  <a:lnTo>
                    <a:pt x="13276" y="11071"/>
                  </a:lnTo>
                  <a:lnTo>
                    <a:pt x="13459" y="10749"/>
                  </a:lnTo>
                  <a:lnTo>
                    <a:pt x="13643" y="10336"/>
                  </a:lnTo>
                  <a:lnTo>
                    <a:pt x="13827" y="9922"/>
                  </a:lnTo>
                  <a:lnTo>
                    <a:pt x="14148" y="9050"/>
                  </a:lnTo>
                  <a:lnTo>
                    <a:pt x="14378" y="8177"/>
                  </a:lnTo>
                  <a:lnTo>
                    <a:pt x="14516" y="7396"/>
                  </a:lnTo>
                  <a:lnTo>
                    <a:pt x="14562" y="6753"/>
                  </a:lnTo>
                  <a:lnTo>
                    <a:pt x="14562" y="6523"/>
                  </a:lnTo>
                  <a:lnTo>
                    <a:pt x="14516" y="6294"/>
                  </a:lnTo>
                  <a:lnTo>
                    <a:pt x="14378" y="5834"/>
                  </a:lnTo>
                  <a:lnTo>
                    <a:pt x="14102" y="5329"/>
                  </a:lnTo>
                  <a:lnTo>
                    <a:pt x="13827" y="4870"/>
                  </a:lnTo>
                  <a:lnTo>
                    <a:pt x="13276" y="4089"/>
                  </a:lnTo>
                  <a:lnTo>
                    <a:pt x="13000" y="3813"/>
                  </a:lnTo>
                  <a:lnTo>
                    <a:pt x="12632" y="3262"/>
                  </a:lnTo>
                  <a:lnTo>
                    <a:pt x="12219" y="2665"/>
                  </a:lnTo>
                  <a:lnTo>
                    <a:pt x="11622" y="1976"/>
                  </a:lnTo>
                  <a:lnTo>
                    <a:pt x="11254" y="1654"/>
                  </a:lnTo>
                  <a:lnTo>
                    <a:pt x="10841" y="1287"/>
                  </a:lnTo>
                  <a:lnTo>
                    <a:pt x="10382" y="1011"/>
                  </a:lnTo>
                  <a:lnTo>
                    <a:pt x="9922" y="690"/>
                  </a:lnTo>
                  <a:lnTo>
                    <a:pt x="9417" y="460"/>
                  </a:lnTo>
                  <a:lnTo>
                    <a:pt x="8866" y="230"/>
                  </a:lnTo>
                  <a:lnTo>
                    <a:pt x="8269" y="93"/>
                  </a:lnTo>
                  <a:lnTo>
                    <a:pt x="76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3"/>
            <p:cNvSpPr/>
            <p:nvPr/>
          </p:nvSpPr>
          <p:spPr>
            <a:xfrm>
              <a:off x="6666031" y="1163061"/>
              <a:ext cx="76392" cy="93470"/>
            </a:xfrm>
            <a:custGeom>
              <a:rect b="b" l="l" r="r" t="t"/>
              <a:pathLst>
                <a:path extrusionOk="0" h="4778" w="3905">
                  <a:moveTo>
                    <a:pt x="2848" y="1"/>
                  </a:moveTo>
                  <a:lnTo>
                    <a:pt x="2618" y="93"/>
                  </a:lnTo>
                  <a:lnTo>
                    <a:pt x="2343" y="185"/>
                  </a:lnTo>
                  <a:lnTo>
                    <a:pt x="2113" y="322"/>
                  </a:lnTo>
                  <a:lnTo>
                    <a:pt x="1654" y="690"/>
                  </a:lnTo>
                  <a:lnTo>
                    <a:pt x="1240" y="1057"/>
                  </a:lnTo>
                  <a:lnTo>
                    <a:pt x="873" y="1425"/>
                  </a:lnTo>
                  <a:lnTo>
                    <a:pt x="551" y="1792"/>
                  </a:lnTo>
                  <a:lnTo>
                    <a:pt x="0" y="3859"/>
                  </a:lnTo>
                  <a:lnTo>
                    <a:pt x="46" y="3905"/>
                  </a:lnTo>
                  <a:lnTo>
                    <a:pt x="138" y="4135"/>
                  </a:lnTo>
                  <a:lnTo>
                    <a:pt x="322" y="4365"/>
                  </a:lnTo>
                  <a:lnTo>
                    <a:pt x="505" y="4548"/>
                  </a:lnTo>
                  <a:lnTo>
                    <a:pt x="735" y="4640"/>
                  </a:lnTo>
                  <a:lnTo>
                    <a:pt x="965" y="4732"/>
                  </a:lnTo>
                  <a:lnTo>
                    <a:pt x="1240" y="4778"/>
                  </a:lnTo>
                  <a:lnTo>
                    <a:pt x="1470" y="4732"/>
                  </a:lnTo>
                  <a:lnTo>
                    <a:pt x="1746" y="4686"/>
                  </a:lnTo>
                  <a:lnTo>
                    <a:pt x="2021" y="4548"/>
                  </a:lnTo>
                  <a:lnTo>
                    <a:pt x="2251" y="4411"/>
                  </a:lnTo>
                  <a:lnTo>
                    <a:pt x="2527" y="4181"/>
                  </a:lnTo>
                  <a:lnTo>
                    <a:pt x="2756" y="3905"/>
                  </a:lnTo>
                  <a:lnTo>
                    <a:pt x="2986" y="3584"/>
                  </a:lnTo>
                  <a:lnTo>
                    <a:pt x="3170" y="3216"/>
                  </a:lnTo>
                  <a:lnTo>
                    <a:pt x="3537" y="2481"/>
                  </a:lnTo>
                  <a:lnTo>
                    <a:pt x="3675" y="2114"/>
                  </a:lnTo>
                  <a:lnTo>
                    <a:pt x="3767" y="1746"/>
                  </a:lnTo>
                  <a:lnTo>
                    <a:pt x="3859" y="1379"/>
                  </a:lnTo>
                  <a:lnTo>
                    <a:pt x="3905" y="1057"/>
                  </a:lnTo>
                  <a:lnTo>
                    <a:pt x="3859" y="736"/>
                  </a:lnTo>
                  <a:lnTo>
                    <a:pt x="3813" y="460"/>
                  </a:lnTo>
                  <a:lnTo>
                    <a:pt x="3675" y="276"/>
                  </a:lnTo>
                  <a:lnTo>
                    <a:pt x="3537" y="93"/>
                  </a:lnTo>
                  <a:lnTo>
                    <a:pt x="3307"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3"/>
            <p:cNvSpPr/>
            <p:nvPr/>
          </p:nvSpPr>
          <p:spPr>
            <a:xfrm>
              <a:off x="6680409" y="1184638"/>
              <a:ext cx="45835" cy="57533"/>
            </a:xfrm>
            <a:custGeom>
              <a:rect b="b" l="l" r="r" t="t"/>
              <a:pathLst>
                <a:path extrusionOk="0" h="2941" w="2343">
                  <a:moveTo>
                    <a:pt x="2343" y="0"/>
                  </a:moveTo>
                  <a:lnTo>
                    <a:pt x="2113" y="46"/>
                  </a:lnTo>
                  <a:lnTo>
                    <a:pt x="1883" y="92"/>
                  </a:lnTo>
                  <a:lnTo>
                    <a:pt x="1654" y="184"/>
                  </a:lnTo>
                  <a:lnTo>
                    <a:pt x="1424" y="276"/>
                  </a:lnTo>
                  <a:lnTo>
                    <a:pt x="1057" y="597"/>
                  </a:lnTo>
                  <a:lnTo>
                    <a:pt x="689" y="965"/>
                  </a:lnTo>
                  <a:lnTo>
                    <a:pt x="414" y="1424"/>
                  </a:lnTo>
                  <a:lnTo>
                    <a:pt x="184" y="1884"/>
                  </a:lnTo>
                  <a:lnTo>
                    <a:pt x="46" y="2389"/>
                  </a:lnTo>
                  <a:lnTo>
                    <a:pt x="0" y="2848"/>
                  </a:lnTo>
                  <a:lnTo>
                    <a:pt x="0" y="2894"/>
                  </a:lnTo>
                  <a:lnTo>
                    <a:pt x="46" y="2940"/>
                  </a:lnTo>
                  <a:lnTo>
                    <a:pt x="92" y="2940"/>
                  </a:lnTo>
                  <a:lnTo>
                    <a:pt x="138" y="2894"/>
                  </a:lnTo>
                  <a:lnTo>
                    <a:pt x="368" y="2527"/>
                  </a:lnTo>
                  <a:lnTo>
                    <a:pt x="643" y="2205"/>
                  </a:lnTo>
                  <a:lnTo>
                    <a:pt x="827" y="2021"/>
                  </a:lnTo>
                  <a:lnTo>
                    <a:pt x="1057" y="1930"/>
                  </a:lnTo>
                  <a:lnTo>
                    <a:pt x="1286" y="1884"/>
                  </a:lnTo>
                  <a:lnTo>
                    <a:pt x="1562" y="1975"/>
                  </a:lnTo>
                  <a:lnTo>
                    <a:pt x="1562" y="1930"/>
                  </a:lnTo>
                  <a:lnTo>
                    <a:pt x="1470" y="1838"/>
                  </a:lnTo>
                  <a:lnTo>
                    <a:pt x="1332" y="1746"/>
                  </a:lnTo>
                  <a:lnTo>
                    <a:pt x="919" y="1746"/>
                  </a:lnTo>
                  <a:lnTo>
                    <a:pt x="643" y="1838"/>
                  </a:lnTo>
                  <a:lnTo>
                    <a:pt x="551" y="1930"/>
                  </a:lnTo>
                  <a:lnTo>
                    <a:pt x="460" y="2067"/>
                  </a:lnTo>
                  <a:lnTo>
                    <a:pt x="597" y="1700"/>
                  </a:lnTo>
                  <a:lnTo>
                    <a:pt x="781" y="1424"/>
                  </a:lnTo>
                  <a:lnTo>
                    <a:pt x="965" y="1103"/>
                  </a:lnTo>
                  <a:lnTo>
                    <a:pt x="1194" y="827"/>
                  </a:lnTo>
                  <a:lnTo>
                    <a:pt x="1424" y="597"/>
                  </a:lnTo>
                  <a:lnTo>
                    <a:pt x="1700" y="368"/>
                  </a:lnTo>
                  <a:lnTo>
                    <a:pt x="2021" y="184"/>
                  </a:lnTo>
                  <a:lnTo>
                    <a:pt x="2343" y="46"/>
                  </a:lnTo>
                  <a:lnTo>
                    <a:pt x="234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3"/>
            <p:cNvSpPr/>
            <p:nvPr/>
          </p:nvSpPr>
          <p:spPr>
            <a:xfrm>
              <a:off x="6542024" y="1345481"/>
              <a:ext cx="189619" cy="200398"/>
            </a:xfrm>
            <a:custGeom>
              <a:rect b="b" l="l" r="r" t="t"/>
              <a:pathLst>
                <a:path extrusionOk="0" h="10244" w="9693">
                  <a:moveTo>
                    <a:pt x="8085" y="0"/>
                  </a:moveTo>
                  <a:lnTo>
                    <a:pt x="2710" y="5604"/>
                  </a:lnTo>
                  <a:lnTo>
                    <a:pt x="919" y="1241"/>
                  </a:lnTo>
                  <a:lnTo>
                    <a:pt x="138" y="2527"/>
                  </a:lnTo>
                  <a:lnTo>
                    <a:pt x="0" y="9141"/>
                  </a:lnTo>
                  <a:lnTo>
                    <a:pt x="2573" y="6477"/>
                  </a:lnTo>
                  <a:lnTo>
                    <a:pt x="4410" y="10244"/>
                  </a:lnTo>
                  <a:lnTo>
                    <a:pt x="4456" y="10244"/>
                  </a:lnTo>
                  <a:lnTo>
                    <a:pt x="4502" y="10198"/>
                  </a:lnTo>
                  <a:lnTo>
                    <a:pt x="4640" y="9968"/>
                  </a:lnTo>
                  <a:lnTo>
                    <a:pt x="5237" y="9049"/>
                  </a:lnTo>
                  <a:lnTo>
                    <a:pt x="7074" y="6156"/>
                  </a:lnTo>
                  <a:lnTo>
                    <a:pt x="9692" y="1746"/>
                  </a:lnTo>
                  <a:lnTo>
                    <a:pt x="8085"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3"/>
            <p:cNvSpPr/>
            <p:nvPr/>
          </p:nvSpPr>
          <p:spPr>
            <a:xfrm>
              <a:off x="6537525" y="1387716"/>
              <a:ext cx="188719" cy="164462"/>
            </a:xfrm>
            <a:custGeom>
              <a:rect b="b" l="l" r="r" t="t"/>
              <a:pathLst>
                <a:path extrusionOk="0" h="8407" w="9647">
                  <a:moveTo>
                    <a:pt x="9647" y="0"/>
                  </a:moveTo>
                  <a:lnTo>
                    <a:pt x="9601" y="46"/>
                  </a:lnTo>
                  <a:lnTo>
                    <a:pt x="8544" y="1608"/>
                  </a:lnTo>
                  <a:lnTo>
                    <a:pt x="7029" y="3951"/>
                  </a:lnTo>
                  <a:lnTo>
                    <a:pt x="5605" y="6293"/>
                  </a:lnTo>
                  <a:lnTo>
                    <a:pt x="4640" y="7901"/>
                  </a:lnTo>
                  <a:lnTo>
                    <a:pt x="3813" y="6247"/>
                  </a:lnTo>
                  <a:lnTo>
                    <a:pt x="3216" y="5099"/>
                  </a:lnTo>
                  <a:lnTo>
                    <a:pt x="2757" y="4318"/>
                  </a:lnTo>
                  <a:lnTo>
                    <a:pt x="2389" y="4640"/>
                  </a:lnTo>
                  <a:lnTo>
                    <a:pt x="1608" y="5421"/>
                  </a:lnTo>
                  <a:lnTo>
                    <a:pt x="368" y="6615"/>
                  </a:lnTo>
                  <a:lnTo>
                    <a:pt x="460" y="3537"/>
                  </a:lnTo>
                  <a:lnTo>
                    <a:pt x="460" y="1700"/>
                  </a:lnTo>
                  <a:lnTo>
                    <a:pt x="414" y="965"/>
                  </a:lnTo>
                  <a:lnTo>
                    <a:pt x="368" y="414"/>
                  </a:lnTo>
                  <a:lnTo>
                    <a:pt x="276" y="414"/>
                  </a:lnTo>
                  <a:lnTo>
                    <a:pt x="184" y="2067"/>
                  </a:lnTo>
                  <a:lnTo>
                    <a:pt x="93" y="3721"/>
                  </a:lnTo>
                  <a:lnTo>
                    <a:pt x="1" y="5512"/>
                  </a:lnTo>
                  <a:lnTo>
                    <a:pt x="47" y="7304"/>
                  </a:lnTo>
                  <a:lnTo>
                    <a:pt x="93" y="7304"/>
                  </a:lnTo>
                  <a:lnTo>
                    <a:pt x="139" y="7212"/>
                  </a:lnTo>
                  <a:lnTo>
                    <a:pt x="414" y="6982"/>
                  </a:lnTo>
                  <a:lnTo>
                    <a:pt x="1241" y="6110"/>
                  </a:lnTo>
                  <a:lnTo>
                    <a:pt x="2160" y="5145"/>
                  </a:lnTo>
                  <a:lnTo>
                    <a:pt x="2757" y="4456"/>
                  </a:lnTo>
                  <a:lnTo>
                    <a:pt x="3170" y="5466"/>
                  </a:lnTo>
                  <a:lnTo>
                    <a:pt x="3675" y="6477"/>
                  </a:lnTo>
                  <a:lnTo>
                    <a:pt x="4135" y="7442"/>
                  </a:lnTo>
                  <a:lnTo>
                    <a:pt x="4686" y="8406"/>
                  </a:lnTo>
                  <a:lnTo>
                    <a:pt x="4870" y="8131"/>
                  </a:lnTo>
                  <a:lnTo>
                    <a:pt x="5375" y="7350"/>
                  </a:lnTo>
                  <a:lnTo>
                    <a:pt x="6937" y="4823"/>
                  </a:lnTo>
                  <a:lnTo>
                    <a:pt x="8590" y="2021"/>
                  </a:lnTo>
                  <a:lnTo>
                    <a:pt x="9233" y="873"/>
                  </a:lnTo>
                  <a:lnTo>
                    <a:pt x="9647" y="46"/>
                  </a:lnTo>
                  <a:lnTo>
                    <a:pt x="964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3"/>
            <p:cNvSpPr/>
            <p:nvPr/>
          </p:nvSpPr>
          <p:spPr>
            <a:xfrm>
              <a:off x="6400039" y="2098481"/>
              <a:ext cx="475369" cy="26977"/>
            </a:xfrm>
            <a:custGeom>
              <a:rect b="b" l="l" r="r" t="t"/>
              <a:pathLst>
                <a:path extrusionOk="0" h="1379" w="24300">
                  <a:moveTo>
                    <a:pt x="1" y="1"/>
                  </a:moveTo>
                  <a:lnTo>
                    <a:pt x="1" y="1379"/>
                  </a:lnTo>
                  <a:lnTo>
                    <a:pt x="24300" y="1379"/>
                  </a:lnTo>
                  <a:lnTo>
                    <a:pt x="24300"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3"/>
            <p:cNvSpPr/>
            <p:nvPr/>
          </p:nvSpPr>
          <p:spPr>
            <a:xfrm>
              <a:off x="6400039" y="2098481"/>
              <a:ext cx="289369" cy="26977"/>
            </a:xfrm>
            <a:custGeom>
              <a:rect b="b" l="l" r="r" t="t"/>
              <a:pathLst>
                <a:path extrusionOk="0" h="1379" w="14792">
                  <a:moveTo>
                    <a:pt x="1" y="1"/>
                  </a:moveTo>
                  <a:lnTo>
                    <a:pt x="1" y="1379"/>
                  </a:lnTo>
                  <a:lnTo>
                    <a:pt x="14792" y="1379"/>
                  </a:lnTo>
                  <a:lnTo>
                    <a:pt x="1479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3"/>
            <p:cNvSpPr/>
            <p:nvPr/>
          </p:nvSpPr>
          <p:spPr>
            <a:xfrm>
              <a:off x="5951647" y="1715701"/>
              <a:ext cx="687446" cy="410656"/>
            </a:xfrm>
            <a:custGeom>
              <a:rect b="b" l="l" r="r" t="t"/>
              <a:pathLst>
                <a:path extrusionOk="0" h="20992" w="35141">
                  <a:moveTo>
                    <a:pt x="1" y="0"/>
                  </a:moveTo>
                  <a:lnTo>
                    <a:pt x="4411" y="20992"/>
                  </a:lnTo>
                  <a:lnTo>
                    <a:pt x="35140" y="20992"/>
                  </a:lnTo>
                  <a:lnTo>
                    <a:pt x="30777"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3"/>
            <p:cNvSpPr/>
            <p:nvPr/>
          </p:nvSpPr>
          <p:spPr>
            <a:xfrm>
              <a:off x="6258974" y="1883724"/>
              <a:ext cx="73692" cy="73712"/>
            </a:xfrm>
            <a:custGeom>
              <a:rect b="b" l="l" r="r" t="t"/>
              <a:pathLst>
                <a:path extrusionOk="0" h="3768" w="3767">
                  <a:moveTo>
                    <a:pt x="1654" y="1"/>
                  </a:moveTo>
                  <a:lnTo>
                    <a:pt x="1424" y="47"/>
                  </a:lnTo>
                  <a:lnTo>
                    <a:pt x="1103" y="93"/>
                  </a:lnTo>
                  <a:lnTo>
                    <a:pt x="781" y="230"/>
                  </a:lnTo>
                  <a:lnTo>
                    <a:pt x="551" y="460"/>
                  </a:lnTo>
                  <a:lnTo>
                    <a:pt x="322" y="690"/>
                  </a:lnTo>
                  <a:lnTo>
                    <a:pt x="138" y="965"/>
                  </a:lnTo>
                  <a:lnTo>
                    <a:pt x="46" y="1241"/>
                  </a:lnTo>
                  <a:lnTo>
                    <a:pt x="0" y="1563"/>
                  </a:lnTo>
                  <a:lnTo>
                    <a:pt x="0" y="1884"/>
                  </a:lnTo>
                  <a:lnTo>
                    <a:pt x="92" y="2297"/>
                  </a:lnTo>
                  <a:lnTo>
                    <a:pt x="230" y="2619"/>
                  </a:lnTo>
                  <a:lnTo>
                    <a:pt x="414" y="2941"/>
                  </a:lnTo>
                  <a:lnTo>
                    <a:pt x="689" y="3216"/>
                  </a:lnTo>
                  <a:lnTo>
                    <a:pt x="965" y="3446"/>
                  </a:lnTo>
                  <a:lnTo>
                    <a:pt x="1286" y="3630"/>
                  </a:lnTo>
                  <a:lnTo>
                    <a:pt x="1654" y="3721"/>
                  </a:lnTo>
                  <a:lnTo>
                    <a:pt x="2067" y="3767"/>
                  </a:lnTo>
                  <a:lnTo>
                    <a:pt x="2343" y="3767"/>
                  </a:lnTo>
                  <a:lnTo>
                    <a:pt x="2664" y="3675"/>
                  </a:lnTo>
                  <a:lnTo>
                    <a:pt x="2940" y="3538"/>
                  </a:lnTo>
                  <a:lnTo>
                    <a:pt x="3216" y="3354"/>
                  </a:lnTo>
                  <a:lnTo>
                    <a:pt x="3399" y="3124"/>
                  </a:lnTo>
                  <a:lnTo>
                    <a:pt x="3583" y="2849"/>
                  </a:lnTo>
                  <a:lnTo>
                    <a:pt x="3675" y="2573"/>
                  </a:lnTo>
                  <a:lnTo>
                    <a:pt x="3767" y="2252"/>
                  </a:lnTo>
                  <a:lnTo>
                    <a:pt x="3721" y="1884"/>
                  </a:lnTo>
                  <a:lnTo>
                    <a:pt x="3675" y="1517"/>
                  </a:lnTo>
                  <a:lnTo>
                    <a:pt x="3491" y="1149"/>
                  </a:lnTo>
                  <a:lnTo>
                    <a:pt x="3307" y="828"/>
                  </a:lnTo>
                  <a:lnTo>
                    <a:pt x="3032" y="552"/>
                  </a:lnTo>
                  <a:lnTo>
                    <a:pt x="2756" y="368"/>
                  </a:lnTo>
                  <a:lnTo>
                    <a:pt x="2435" y="185"/>
                  </a:lnTo>
                  <a:lnTo>
                    <a:pt x="2067" y="47"/>
                  </a:lnTo>
                  <a:lnTo>
                    <a:pt x="165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3"/>
            <p:cNvSpPr/>
            <p:nvPr/>
          </p:nvSpPr>
          <p:spPr>
            <a:xfrm>
              <a:off x="6158325" y="1961015"/>
              <a:ext cx="368440" cy="277670"/>
            </a:xfrm>
            <a:custGeom>
              <a:rect b="b" l="l" r="r" t="t"/>
              <a:pathLst>
                <a:path extrusionOk="0" h="14194" w="18834">
                  <a:moveTo>
                    <a:pt x="7993" y="0"/>
                  </a:moveTo>
                  <a:lnTo>
                    <a:pt x="7626" y="46"/>
                  </a:lnTo>
                  <a:lnTo>
                    <a:pt x="7350" y="138"/>
                  </a:lnTo>
                  <a:lnTo>
                    <a:pt x="7120" y="276"/>
                  </a:lnTo>
                  <a:lnTo>
                    <a:pt x="6937" y="459"/>
                  </a:lnTo>
                  <a:lnTo>
                    <a:pt x="6799" y="689"/>
                  </a:lnTo>
                  <a:lnTo>
                    <a:pt x="6707" y="919"/>
                  </a:lnTo>
                  <a:lnTo>
                    <a:pt x="6615" y="1194"/>
                  </a:lnTo>
                  <a:lnTo>
                    <a:pt x="6569" y="1470"/>
                  </a:lnTo>
                  <a:lnTo>
                    <a:pt x="6523" y="1975"/>
                  </a:lnTo>
                  <a:lnTo>
                    <a:pt x="6569" y="2435"/>
                  </a:lnTo>
                  <a:lnTo>
                    <a:pt x="6661" y="2894"/>
                  </a:lnTo>
                  <a:lnTo>
                    <a:pt x="6431" y="2572"/>
                  </a:lnTo>
                  <a:lnTo>
                    <a:pt x="6156" y="2251"/>
                  </a:lnTo>
                  <a:lnTo>
                    <a:pt x="5834" y="1883"/>
                  </a:lnTo>
                  <a:lnTo>
                    <a:pt x="5421" y="1562"/>
                  </a:lnTo>
                  <a:lnTo>
                    <a:pt x="5191" y="1424"/>
                  </a:lnTo>
                  <a:lnTo>
                    <a:pt x="4962" y="1286"/>
                  </a:lnTo>
                  <a:lnTo>
                    <a:pt x="4732" y="1194"/>
                  </a:lnTo>
                  <a:lnTo>
                    <a:pt x="4456" y="1148"/>
                  </a:lnTo>
                  <a:lnTo>
                    <a:pt x="4181" y="1148"/>
                  </a:lnTo>
                  <a:lnTo>
                    <a:pt x="3951" y="1194"/>
                  </a:lnTo>
                  <a:lnTo>
                    <a:pt x="3721" y="1240"/>
                  </a:lnTo>
                  <a:lnTo>
                    <a:pt x="3538" y="1332"/>
                  </a:lnTo>
                  <a:lnTo>
                    <a:pt x="3354" y="1470"/>
                  </a:lnTo>
                  <a:lnTo>
                    <a:pt x="3262" y="1608"/>
                  </a:lnTo>
                  <a:lnTo>
                    <a:pt x="3124" y="1746"/>
                  </a:lnTo>
                  <a:lnTo>
                    <a:pt x="3032" y="1929"/>
                  </a:lnTo>
                  <a:lnTo>
                    <a:pt x="2940" y="2297"/>
                  </a:lnTo>
                  <a:lnTo>
                    <a:pt x="2894" y="2756"/>
                  </a:lnTo>
                  <a:lnTo>
                    <a:pt x="2940" y="3215"/>
                  </a:lnTo>
                  <a:lnTo>
                    <a:pt x="2986" y="3767"/>
                  </a:lnTo>
                  <a:lnTo>
                    <a:pt x="3124" y="4318"/>
                  </a:lnTo>
                  <a:lnTo>
                    <a:pt x="3354" y="5466"/>
                  </a:lnTo>
                  <a:lnTo>
                    <a:pt x="3629" y="6569"/>
                  </a:lnTo>
                  <a:lnTo>
                    <a:pt x="3721" y="7074"/>
                  </a:lnTo>
                  <a:lnTo>
                    <a:pt x="3767" y="7579"/>
                  </a:lnTo>
                  <a:lnTo>
                    <a:pt x="3767" y="8039"/>
                  </a:lnTo>
                  <a:lnTo>
                    <a:pt x="3675" y="8452"/>
                  </a:lnTo>
                  <a:lnTo>
                    <a:pt x="460" y="8452"/>
                  </a:lnTo>
                  <a:lnTo>
                    <a:pt x="1" y="9692"/>
                  </a:lnTo>
                  <a:lnTo>
                    <a:pt x="736" y="10151"/>
                  </a:lnTo>
                  <a:lnTo>
                    <a:pt x="1471" y="10703"/>
                  </a:lnTo>
                  <a:lnTo>
                    <a:pt x="3032" y="11851"/>
                  </a:lnTo>
                  <a:lnTo>
                    <a:pt x="3767" y="12402"/>
                  </a:lnTo>
                  <a:lnTo>
                    <a:pt x="4502" y="12907"/>
                  </a:lnTo>
                  <a:lnTo>
                    <a:pt x="5145" y="13275"/>
                  </a:lnTo>
                  <a:lnTo>
                    <a:pt x="5467" y="13367"/>
                  </a:lnTo>
                  <a:lnTo>
                    <a:pt x="5788" y="13459"/>
                  </a:lnTo>
                  <a:lnTo>
                    <a:pt x="6064" y="13505"/>
                  </a:lnTo>
                  <a:lnTo>
                    <a:pt x="6385" y="13505"/>
                  </a:lnTo>
                  <a:lnTo>
                    <a:pt x="6661" y="13413"/>
                  </a:lnTo>
                  <a:lnTo>
                    <a:pt x="6937" y="13321"/>
                  </a:lnTo>
                  <a:lnTo>
                    <a:pt x="7166" y="13183"/>
                  </a:lnTo>
                  <a:lnTo>
                    <a:pt x="7396" y="12999"/>
                  </a:lnTo>
                  <a:lnTo>
                    <a:pt x="7626" y="12770"/>
                  </a:lnTo>
                  <a:lnTo>
                    <a:pt x="7763" y="12540"/>
                  </a:lnTo>
                  <a:lnTo>
                    <a:pt x="7901" y="12816"/>
                  </a:lnTo>
                  <a:lnTo>
                    <a:pt x="8085" y="13045"/>
                  </a:lnTo>
                  <a:lnTo>
                    <a:pt x="8315" y="13367"/>
                  </a:lnTo>
                  <a:lnTo>
                    <a:pt x="8636" y="13642"/>
                  </a:lnTo>
                  <a:lnTo>
                    <a:pt x="9004" y="13918"/>
                  </a:lnTo>
                  <a:lnTo>
                    <a:pt x="9233" y="14010"/>
                  </a:lnTo>
                  <a:lnTo>
                    <a:pt x="9463" y="14102"/>
                  </a:lnTo>
                  <a:lnTo>
                    <a:pt x="9693" y="14148"/>
                  </a:lnTo>
                  <a:lnTo>
                    <a:pt x="9968" y="14194"/>
                  </a:lnTo>
                  <a:lnTo>
                    <a:pt x="10244" y="14148"/>
                  </a:lnTo>
                  <a:lnTo>
                    <a:pt x="10519" y="14010"/>
                  </a:lnTo>
                  <a:lnTo>
                    <a:pt x="10749" y="13780"/>
                  </a:lnTo>
                  <a:lnTo>
                    <a:pt x="10979" y="13597"/>
                  </a:lnTo>
                  <a:lnTo>
                    <a:pt x="11300" y="13183"/>
                  </a:lnTo>
                  <a:lnTo>
                    <a:pt x="11392" y="12999"/>
                  </a:lnTo>
                  <a:lnTo>
                    <a:pt x="11576" y="13229"/>
                  </a:lnTo>
                  <a:lnTo>
                    <a:pt x="11760" y="13459"/>
                  </a:lnTo>
                  <a:lnTo>
                    <a:pt x="11943" y="13688"/>
                  </a:lnTo>
                  <a:lnTo>
                    <a:pt x="12219" y="13872"/>
                  </a:lnTo>
                  <a:lnTo>
                    <a:pt x="12449" y="14010"/>
                  </a:lnTo>
                  <a:lnTo>
                    <a:pt x="12724" y="14102"/>
                  </a:lnTo>
                  <a:lnTo>
                    <a:pt x="13046" y="14148"/>
                  </a:lnTo>
                  <a:lnTo>
                    <a:pt x="13321" y="14194"/>
                  </a:lnTo>
                  <a:lnTo>
                    <a:pt x="13689" y="14102"/>
                  </a:lnTo>
                  <a:lnTo>
                    <a:pt x="14010" y="13964"/>
                  </a:lnTo>
                  <a:lnTo>
                    <a:pt x="14286" y="13780"/>
                  </a:lnTo>
                  <a:lnTo>
                    <a:pt x="14516" y="13551"/>
                  </a:lnTo>
                  <a:lnTo>
                    <a:pt x="14699" y="13321"/>
                  </a:lnTo>
                  <a:lnTo>
                    <a:pt x="14837" y="13137"/>
                  </a:lnTo>
                  <a:lnTo>
                    <a:pt x="14929" y="12953"/>
                  </a:lnTo>
                  <a:lnTo>
                    <a:pt x="15113" y="13091"/>
                  </a:lnTo>
                  <a:lnTo>
                    <a:pt x="15343" y="13229"/>
                  </a:lnTo>
                  <a:lnTo>
                    <a:pt x="15618" y="13367"/>
                  </a:lnTo>
                  <a:lnTo>
                    <a:pt x="15986" y="13459"/>
                  </a:lnTo>
                  <a:lnTo>
                    <a:pt x="16353" y="13551"/>
                  </a:lnTo>
                  <a:lnTo>
                    <a:pt x="16721" y="13551"/>
                  </a:lnTo>
                  <a:lnTo>
                    <a:pt x="16950" y="13505"/>
                  </a:lnTo>
                  <a:lnTo>
                    <a:pt x="17134" y="13459"/>
                  </a:lnTo>
                  <a:lnTo>
                    <a:pt x="17318" y="13367"/>
                  </a:lnTo>
                  <a:lnTo>
                    <a:pt x="17501" y="13229"/>
                  </a:lnTo>
                  <a:lnTo>
                    <a:pt x="17685" y="13045"/>
                  </a:lnTo>
                  <a:lnTo>
                    <a:pt x="17823" y="12816"/>
                  </a:lnTo>
                  <a:lnTo>
                    <a:pt x="18144" y="12264"/>
                  </a:lnTo>
                  <a:lnTo>
                    <a:pt x="18374" y="11575"/>
                  </a:lnTo>
                  <a:lnTo>
                    <a:pt x="18558" y="10795"/>
                  </a:lnTo>
                  <a:lnTo>
                    <a:pt x="18696" y="9922"/>
                  </a:lnTo>
                  <a:lnTo>
                    <a:pt x="18788" y="9003"/>
                  </a:lnTo>
                  <a:lnTo>
                    <a:pt x="18834" y="8084"/>
                  </a:lnTo>
                  <a:lnTo>
                    <a:pt x="18788" y="7120"/>
                  </a:lnTo>
                  <a:lnTo>
                    <a:pt x="18696" y="6155"/>
                  </a:lnTo>
                  <a:lnTo>
                    <a:pt x="18512" y="5282"/>
                  </a:lnTo>
                  <a:lnTo>
                    <a:pt x="18236" y="4410"/>
                  </a:lnTo>
                  <a:lnTo>
                    <a:pt x="17915" y="3675"/>
                  </a:lnTo>
                  <a:lnTo>
                    <a:pt x="17731" y="3307"/>
                  </a:lnTo>
                  <a:lnTo>
                    <a:pt x="17547" y="2986"/>
                  </a:lnTo>
                  <a:lnTo>
                    <a:pt x="17318" y="2710"/>
                  </a:lnTo>
                  <a:lnTo>
                    <a:pt x="17042" y="2481"/>
                  </a:lnTo>
                  <a:lnTo>
                    <a:pt x="16766" y="2251"/>
                  </a:lnTo>
                  <a:lnTo>
                    <a:pt x="16491" y="2113"/>
                  </a:lnTo>
                  <a:lnTo>
                    <a:pt x="16215" y="2021"/>
                  </a:lnTo>
                  <a:lnTo>
                    <a:pt x="15986" y="1975"/>
                  </a:lnTo>
                  <a:lnTo>
                    <a:pt x="15802" y="1975"/>
                  </a:lnTo>
                  <a:lnTo>
                    <a:pt x="15618" y="2021"/>
                  </a:lnTo>
                  <a:lnTo>
                    <a:pt x="15480" y="2113"/>
                  </a:lnTo>
                  <a:lnTo>
                    <a:pt x="15343" y="2251"/>
                  </a:lnTo>
                  <a:lnTo>
                    <a:pt x="15159" y="2572"/>
                  </a:lnTo>
                  <a:lnTo>
                    <a:pt x="15067" y="2940"/>
                  </a:lnTo>
                  <a:lnTo>
                    <a:pt x="15021" y="3261"/>
                  </a:lnTo>
                  <a:lnTo>
                    <a:pt x="14975" y="3583"/>
                  </a:lnTo>
                  <a:lnTo>
                    <a:pt x="14837" y="3078"/>
                  </a:lnTo>
                  <a:lnTo>
                    <a:pt x="14654" y="2572"/>
                  </a:lnTo>
                  <a:lnTo>
                    <a:pt x="14378" y="1975"/>
                  </a:lnTo>
                  <a:lnTo>
                    <a:pt x="14010" y="1378"/>
                  </a:lnTo>
                  <a:lnTo>
                    <a:pt x="13781" y="1103"/>
                  </a:lnTo>
                  <a:lnTo>
                    <a:pt x="13551" y="873"/>
                  </a:lnTo>
                  <a:lnTo>
                    <a:pt x="13321" y="643"/>
                  </a:lnTo>
                  <a:lnTo>
                    <a:pt x="13000" y="459"/>
                  </a:lnTo>
                  <a:lnTo>
                    <a:pt x="12724" y="322"/>
                  </a:lnTo>
                  <a:lnTo>
                    <a:pt x="12357" y="276"/>
                  </a:lnTo>
                  <a:lnTo>
                    <a:pt x="12035" y="276"/>
                  </a:lnTo>
                  <a:lnTo>
                    <a:pt x="11760" y="368"/>
                  </a:lnTo>
                  <a:lnTo>
                    <a:pt x="11530" y="459"/>
                  </a:lnTo>
                  <a:lnTo>
                    <a:pt x="11300" y="643"/>
                  </a:lnTo>
                  <a:lnTo>
                    <a:pt x="11163" y="827"/>
                  </a:lnTo>
                  <a:lnTo>
                    <a:pt x="11025" y="1057"/>
                  </a:lnTo>
                  <a:lnTo>
                    <a:pt x="10933" y="1332"/>
                  </a:lnTo>
                  <a:lnTo>
                    <a:pt x="10841" y="1608"/>
                  </a:lnTo>
                  <a:lnTo>
                    <a:pt x="10749" y="2113"/>
                  </a:lnTo>
                  <a:lnTo>
                    <a:pt x="10703" y="2572"/>
                  </a:lnTo>
                  <a:lnTo>
                    <a:pt x="10703" y="3032"/>
                  </a:lnTo>
                  <a:lnTo>
                    <a:pt x="10565" y="2526"/>
                  </a:lnTo>
                  <a:lnTo>
                    <a:pt x="10336" y="2067"/>
                  </a:lnTo>
                  <a:lnTo>
                    <a:pt x="10060" y="1516"/>
                  </a:lnTo>
                  <a:lnTo>
                    <a:pt x="9693" y="919"/>
                  </a:lnTo>
                  <a:lnTo>
                    <a:pt x="9463" y="689"/>
                  </a:lnTo>
                  <a:lnTo>
                    <a:pt x="9233" y="459"/>
                  </a:lnTo>
                  <a:lnTo>
                    <a:pt x="8958" y="276"/>
                  </a:lnTo>
                  <a:lnTo>
                    <a:pt x="8682" y="138"/>
                  </a:lnTo>
                  <a:lnTo>
                    <a:pt x="8361" y="46"/>
                  </a:lnTo>
                  <a:lnTo>
                    <a:pt x="7993"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3"/>
            <p:cNvSpPr/>
            <p:nvPr/>
          </p:nvSpPr>
          <p:spPr>
            <a:xfrm>
              <a:off x="6095432" y="2125438"/>
              <a:ext cx="134805" cy="65632"/>
            </a:xfrm>
            <a:custGeom>
              <a:rect b="b" l="l" r="r" t="t"/>
              <a:pathLst>
                <a:path extrusionOk="0" h="3355" w="6891">
                  <a:moveTo>
                    <a:pt x="3583" y="1"/>
                  </a:moveTo>
                  <a:lnTo>
                    <a:pt x="2894" y="139"/>
                  </a:lnTo>
                  <a:lnTo>
                    <a:pt x="2297" y="277"/>
                  </a:lnTo>
                  <a:lnTo>
                    <a:pt x="1746" y="460"/>
                  </a:lnTo>
                  <a:lnTo>
                    <a:pt x="1286" y="690"/>
                  </a:lnTo>
                  <a:lnTo>
                    <a:pt x="919" y="920"/>
                  </a:lnTo>
                  <a:lnTo>
                    <a:pt x="597" y="1195"/>
                  </a:lnTo>
                  <a:lnTo>
                    <a:pt x="322" y="1471"/>
                  </a:lnTo>
                  <a:lnTo>
                    <a:pt x="138" y="1746"/>
                  </a:lnTo>
                  <a:lnTo>
                    <a:pt x="46" y="2022"/>
                  </a:lnTo>
                  <a:lnTo>
                    <a:pt x="0" y="2252"/>
                  </a:lnTo>
                  <a:lnTo>
                    <a:pt x="46" y="2527"/>
                  </a:lnTo>
                  <a:lnTo>
                    <a:pt x="138" y="2757"/>
                  </a:lnTo>
                  <a:lnTo>
                    <a:pt x="322" y="2941"/>
                  </a:lnTo>
                  <a:lnTo>
                    <a:pt x="552" y="3124"/>
                  </a:lnTo>
                  <a:lnTo>
                    <a:pt x="827" y="3262"/>
                  </a:lnTo>
                  <a:lnTo>
                    <a:pt x="1241" y="3308"/>
                  </a:lnTo>
                  <a:lnTo>
                    <a:pt x="1562" y="3354"/>
                  </a:lnTo>
                  <a:lnTo>
                    <a:pt x="1930" y="3354"/>
                  </a:lnTo>
                  <a:lnTo>
                    <a:pt x="2527" y="3262"/>
                  </a:lnTo>
                  <a:lnTo>
                    <a:pt x="3078" y="3124"/>
                  </a:lnTo>
                  <a:lnTo>
                    <a:pt x="3629" y="2987"/>
                  </a:lnTo>
                  <a:lnTo>
                    <a:pt x="4134" y="2849"/>
                  </a:lnTo>
                  <a:lnTo>
                    <a:pt x="4686" y="2803"/>
                  </a:lnTo>
                  <a:lnTo>
                    <a:pt x="4961" y="2803"/>
                  </a:lnTo>
                  <a:lnTo>
                    <a:pt x="5283" y="2849"/>
                  </a:lnTo>
                  <a:lnTo>
                    <a:pt x="5604" y="2941"/>
                  </a:lnTo>
                  <a:lnTo>
                    <a:pt x="5972" y="3033"/>
                  </a:lnTo>
                  <a:lnTo>
                    <a:pt x="6890"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3"/>
            <p:cNvSpPr/>
            <p:nvPr/>
          </p:nvSpPr>
          <p:spPr>
            <a:xfrm>
              <a:off x="6446774" y="2027508"/>
              <a:ext cx="17997" cy="183320"/>
            </a:xfrm>
            <a:custGeom>
              <a:rect b="b" l="l" r="r" t="t"/>
              <a:pathLst>
                <a:path extrusionOk="0" h="9371" w="920">
                  <a:moveTo>
                    <a:pt x="92" y="0"/>
                  </a:moveTo>
                  <a:lnTo>
                    <a:pt x="46" y="46"/>
                  </a:lnTo>
                  <a:lnTo>
                    <a:pt x="0" y="92"/>
                  </a:lnTo>
                  <a:lnTo>
                    <a:pt x="184" y="1240"/>
                  </a:lnTo>
                  <a:lnTo>
                    <a:pt x="322" y="2389"/>
                  </a:lnTo>
                  <a:lnTo>
                    <a:pt x="414" y="3583"/>
                  </a:lnTo>
                  <a:lnTo>
                    <a:pt x="460" y="4731"/>
                  </a:lnTo>
                  <a:lnTo>
                    <a:pt x="506" y="5880"/>
                  </a:lnTo>
                  <a:lnTo>
                    <a:pt x="460" y="7028"/>
                  </a:lnTo>
                  <a:lnTo>
                    <a:pt x="368" y="8222"/>
                  </a:lnTo>
                  <a:lnTo>
                    <a:pt x="276" y="9371"/>
                  </a:lnTo>
                  <a:lnTo>
                    <a:pt x="552" y="8222"/>
                  </a:lnTo>
                  <a:lnTo>
                    <a:pt x="781" y="7074"/>
                  </a:lnTo>
                  <a:lnTo>
                    <a:pt x="919" y="5880"/>
                  </a:lnTo>
                  <a:lnTo>
                    <a:pt x="919" y="4731"/>
                  </a:lnTo>
                  <a:lnTo>
                    <a:pt x="873" y="3537"/>
                  </a:lnTo>
                  <a:lnTo>
                    <a:pt x="735" y="2389"/>
                  </a:lnTo>
                  <a:lnTo>
                    <a:pt x="506" y="1194"/>
                  </a:lnTo>
                  <a:lnTo>
                    <a:pt x="184" y="92"/>
                  </a:lnTo>
                  <a:lnTo>
                    <a:pt x="1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3"/>
            <p:cNvSpPr/>
            <p:nvPr/>
          </p:nvSpPr>
          <p:spPr>
            <a:xfrm>
              <a:off x="6365903" y="2015829"/>
              <a:ext cx="28776" cy="200398"/>
            </a:xfrm>
            <a:custGeom>
              <a:rect b="b" l="l" r="r" t="t"/>
              <a:pathLst>
                <a:path extrusionOk="0" h="10244" w="1471">
                  <a:moveTo>
                    <a:pt x="0" y="0"/>
                  </a:moveTo>
                  <a:lnTo>
                    <a:pt x="0" y="92"/>
                  </a:lnTo>
                  <a:lnTo>
                    <a:pt x="184" y="505"/>
                  </a:lnTo>
                  <a:lnTo>
                    <a:pt x="322" y="1011"/>
                  </a:lnTo>
                  <a:lnTo>
                    <a:pt x="552" y="2205"/>
                  </a:lnTo>
                  <a:lnTo>
                    <a:pt x="735" y="3491"/>
                  </a:lnTo>
                  <a:lnTo>
                    <a:pt x="873" y="4915"/>
                  </a:lnTo>
                  <a:lnTo>
                    <a:pt x="965" y="6339"/>
                  </a:lnTo>
                  <a:lnTo>
                    <a:pt x="965" y="7717"/>
                  </a:lnTo>
                  <a:lnTo>
                    <a:pt x="919" y="9049"/>
                  </a:lnTo>
                  <a:lnTo>
                    <a:pt x="781" y="10197"/>
                  </a:lnTo>
                  <a:lnTo>
                    <a:pt x="827" y="10243"/>
                  </a:lnTo>
                  <a:lnTo>
                    <a:pt x="873" y="10197"/>
                  </a:lnTo>
                  <a:lnTo>
                    <a:pt x="1057" y="9554"/>
                  </a:lnTo>
                  <a:lnTo>
                    <a:pt x="1195" y="8957"/>
                  </a:lnTo>
                  <a:lnTo>
                    <a:pt x="1287" y="8314"/>
                  </a:lnTo>
                  <a:lnTo>
                    <a:pt x="1378" y="7671"/>
                  </a:lnTo>
                  <a:lnTo>
                    <a:pt x="1424" y="7028"/>
                  </a:lnTo>
                  <a:lnTo>
                    <a:pt x="1470" y="6385"/>
                  </a:lnTo>
                  <a:lnTo>
                    <a:pt x="1470" y="5742"/>
                  </a:lnTo>
                  <a:lnTo>
                    <a:pt x="1424" y="5099"/>
                  </a:lnTo>
                  <a:lnTo>
                    <a:pt x="1378" y="4456"/>
                  </a:lnTo>
                  <a:lnTo>
                    <a:pt x="1287" y="3813"/>
                  </a:lnTo>
                  <a:lnTo>
                    <a:pt x="1149" y="3169"/>
                  </a:lnTo>
                  <a:lnTo>
                    <a:pt x="1011" y="2526"/>
                  </a:lnTo>
                  <a:lnTo>
                    <a:pt x="827" y="1929"/>
                  </a:lnTo>
                  <a:lnTo>
                    <a:pt x="643" y="1286"/>
                  </a:lnTo>
                  <a:lnTo>
                    <a:pt x="414" y="689"/>
                  </a:lnTo>
                  <a:lnTo>
                    <a:pt x="184" y="92"/>
                  </a:lnTo>
                  <a:lnTo>
                    <a:pt x="9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3"/>
            <p:cNvSpPr/>
            <p:nvPr/>
          </p:nvSpPr>
          <p:spPr>
            <a:xfrm>
              <a:off x="6285031" y="2012230"/>
              <a:ext cx="35956" cy="192319"/>
            </a:xfrm>
            <a:custGeom>
              <a:rect b="b" l="l" r="r" t="t"/>
              <a:pathLst>
                <a:path extrusionOk="0" h="9831" w="1838">
                  <a:moveTo>
                    <a:pt x="0" y="0"/>
                  </a:moveTo>
                  <a:lnTo>
                    <a:pt x="0" y="46"/>
                  </a:lnTo>
                  <a:lnTo>
                    <a:pt x="460" y="1241"/>
                  </a:lnTo>
                  <a:lnTo>
                    <a:pt x="781" y="2435"/>
                  </a:lnTo>
                  <a:lnTo>
                    <a:pt x="1057" y="3629"/>
                  </a:lnTo>
                  <a:lnTo>
                    <a:pt x="1286" y="4823"/>
                  </a:lnTo>
                  <a:lnTo>
                    <a:pt x="1378" y="6064"/>
                  </a:lnTo>
                  <a:lnTo>
                    <a:pt x="1424" y="7304"/>
                  </a:lnTo>
                  <a:lnTo>
                    <a:pt x="1424" y="8544"/>
                  </a:lnTo>
                  <a:lnTo>
                    <a:pt x="1332" y="9784"/>
                  </a:lnTo>
                  <a:lnTo>
                    <a:pt x="1378" y="9830"/>
                  </a:lnTo>
                  <a:lnTo>
                    <a:pt x="1424" y="9784"/>
                  </a:lnTo>
                  <a:lnTo>
                    <a:pt x="1608" y="9187"/>
                  </a:lnTo>
                  <a:lnTo>
                    <a:pt x="1746" y="8498"/>
                  </a:lnTo>
                  <a:lnTo>
                    <a:pt x="1792" y="7809"/>
                  </a:lnTo>
                  <a:lnTo>
                    <a:pt x="1838" y="7074"/>
                  </a:lnTo>
                  <a:lnTo>
                    <a:pt x="1838" y="6385"/>
                  </a:lnTo>
                  <a:lnTo>
                    <a:pt x="1838" y="5650"/>
                  </a:lnTo>
                  <a:lnTo>
                    <a:pt x="1700" y="4318"/>
                  </a:lnTo>
                  <a:lnTo>
                    <a:pt x="1654" y="3767"/>
                  </a:lnTo>
                  <a:lnTo>
                    <a:pt x="1516" y="3170"/>
                  </a:lnTo>
                  <a:lnTo>
                    <a:pt x="1378" y="2619"/>
                  </a:lnTo>
                  <a:lnTo>
                    <a:pt x="1195" y="2067"/>
                  </a:lnTo>
                  <a:lnTo>
                    <a:pt x="965" y="1516"/>
                  </a:lnTo>
                  <a:lnTo>
                    <a:pt x="689" y="1011"/>
                  </a:lnTo>
                  <a:lnTo>
                    <a:pt x="414" y="460"/>
                  </a:lnTo>
                  <a:lnTo>
                    <a:pt x="9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2" name="Shape 2612"/>
        <p:cNvGrpSpPr/>
        <p:nvPr/>
      </p:nvGrpSpPr>
      <p:grpSpPr>
        <a:xfrm>
          <a:off x="0" y="0"/>
          <a:ext cx="0" cy="0"/>
          <a:chOff x="0" y="0"/>
          <a:chExt cx="0" cy="0"/>
        </a:xfrm>
      </p:grpSpPr>
      <p:sp>
        <p:nvSpPr>
          <p:cNvPr id="2613" name="Google Shape;2613;p54"/>
          <p:cNvSpPr txBox="1"/>
          <p:nvPr>
            <p:ph type="title"/>
          </p:nvPr>
        </p:nvSpPr>
        <p:spPr>
          <a:xfrm>
            <a:off x="721650" y="59372"/>
            <a:ext cx="77007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Ranked Choice Voting Outcome *Example*</a:t>
            </a:r>
            <a:endParaRPr/>
          </a:p>
        </p:txBody>
      </p:sp>
      <p:grpSp>
        <p:nvGrpSpPr>
          <p:cNvPr id="2614" name="Google Shape;2614;p54"/>
          <p:cNvGrpSpPr/>
          <p:nvPr/>
        </p:nvGrpSpPr>
        <p:grpSpPr>
          <a:xfrm>
            <a:off x="-1003293" y="-1193549"/>
            <a:ext cx="2972327" cy="2546877"/>
            <a:chOff x="-1003293" y="-1074205"/>
            <a:chExt cx="2972327" cy="2292212"/>
          </a:xfrm>
        </p:grpSpPr>
        <p:sp>
          <p:nvSpPr>
            <p:cNvPr id="2615" name="Google Shape;2615;p54"/>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4"/>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4"/>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4"/>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9" name="Google Shape;2619;p54"/>
          <p:cNvGrpSpPr/>
          <p:nvPr/>
        </p:nvGrpSpPr>
        <p:grpSpPr>
          <a:xfrm rot="10800000">
            <a:off x="7442564" y="4178979"/>
            <a:ext cx="2972327" cy="2546877"/>
            <a:chOff x="-1003293" y="-1074205"/>
            <a:chExt cx="2972327" cy="2292212"/>
          </a:xfrm>
        </p:grpSpPr>
        <p:sp>
          <p:nvSpPr>
            <p:cNvPr id="2620" name="Google Shape;2620;p54"/>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4"/>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4"/>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4"/>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624" name="Google Shape;2624;p54"/>
          <p:cNvGraphicFramePr/>
          <p:nvPr/>
        </p:nvGraphicFramePr>
        <p:xfrm>
          <a:off x="639963" y="670725"/>
          <a:ext cx="3000000" cy="3000000"/>
        </p:xfrm>
        <a:graphic>
          <a:graphicData uri="http://schemas.openxmlformats.org/drawingml/2006/table">
            <a:tbl>
              <a:tblPr>
                <a:solidFill>
                  <a:srgbClr val="FFFFFF"/>
                </a:solidFill>
                <a:tableStyleId>{4083712F-A484-4071-85FF-9FFBA495C610}</a:tableStyleId>
              </a:tblPr>
              <a:tblGrid>
                <a:gridCol w="2311825"/>
                <a:gridCol w="3714550"/>
                <a:gridCol w="1837675"/>
              </a:tblGrid>
              <a:tr h="335250">
                <a:tc>
                  <a:txBody>
                    <a:bodyPr/>
                    <a:lstStyle/>
                    <a:p>
                      <a:pPr indent="0" lvl="0" marL="0" rtl="0" algn="ctr">
                        <a:lnSpc>
                          <a:spcPct val="100000"/>
                        </a:lnSpc>
                        <a:spcBef>
                          <a:spcPts val="0"/>
                        </a:spcBef>
                        <a:spcAft>
                          <a:spcPts val="0"/>
                        </a:spcAft>
                        <a:buNone/>
                      </a:pPr>
                      <a:r>
                        <a:rPr lang="en" sz="1000">
                          <a:solidFill>
                            <a:schemeClr val="lt1"/>
                          </a:solidFill>
                          <a:latin typeface="Public Sans"/>
                          <a:ea typeface="Public Sans"/>
                          <a:cs typeface="Public Sans"/>
                          <a:sym typeface="Public Sans"/>
                        </a:rPr>
                        <a:t>Candidate</a:t>
                      </a:r>
                      <a:endParaRPr sz="100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dk1"/>
                        </a:buClr>
                        <a:buSzPts val="1100"/>
                        <a:buFont typeface="Arial"/>
                        <a:buNone/>
                      </a:pPr>
                      <a:r>
                        <a:rPr lang="en" sz="1000">
                          <a:solidFill>
                            <a:schemeClr val="lt1"/>
                          </a:solidFill>
                          <a:latin typeface="Public Sans"/>
                          <a:ea typeface="Public Sans"/>
                          <a:cs typeface="Public Sans"/>
                          <a:sym typeface="Public Sans"/>
                        </a:rPr>
                        <a:t>First Preference Votes</a:t>
                      </a:r>
                      <a:endParaRPr sz="100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ctr">
                        <a:lnSpc>
                          <a:spcPct val="100000"/>
                        </a:lnSpc>
                        <a:spcBef>
                          <a:spcPts val="0"/>
                        </a:spcBef>
                        <a:spcAft>
                          <a:spcPts val="0"/>
                        </a:spcAft>
                        <a:buNone/>
                      </a:pPr>
                      <a:r>
                        <a:rPr lang="en" sz="1000">
                          <a:solidFill>
                            <a:schemeClr val="lt1"/>
                          </a:solidFill>
                          <a:latin typeface="Public Sans"/>
                          <a:ea typeface="Public Sans"/>
                          <a:cs typeface="Public Sans"/>
                          <a:sym typeface="Public Sans"/>
                        </a:rPr>
                        <a:t>Percentage</a:t>
                      </a:r>
                      <a:endParaRPr sz="100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r>
              <a:tr h="335250">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Candidate A</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chemeClr val="dk1"/>
                          </a:solidFill>
                          <a:latin typeface="Public Sans"/>
                          <a:ea typeface="Public Sans"/>
                          <a:cs typeface="Public Sans"/>
                          <a:sym typeface="Public Sans"/>
                        </a:rPr>
                        <a:t>475</a:t>
                      </a:r>
                      <a:endParaRPr sz="1000">
                        <a:solidFill>
                          <a:schemeClr val="dk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46.34%</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5250">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Candidate B</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300</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chemeClr val="dk1"/>
                          </a:solidFill>
                          <a:latin typeface="Public Sans"/>
                          <a:ea typeface="Public Sans"/>
                          <a:cs typeface="Public Sans"/>
                          <a:sym typeface="Public Sans"/>
                        </a:rPr>
                        <a:t>29.27%</a:t>
                      </a:r>
                      <a:endParaRPr sz="10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35250">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Candidate C</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175</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1000">
                          <a:solidFill>
                            <a:srgbClr val="212529"/>
                          </a:solidFill>
                          <a:latin typeface="Public Sans"/>
                          <a:ea typeface="Public Sans"/>
                          <a:cs typeface="Public Sans"/>
                          <a:sym typeface="Public Sans"/>
                        </a:rPr>
                        <a:t>17.07%</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5250">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Candidate D</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75</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7.32%</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39575">
                <a:tc gridSpan="3">
                  <a:txBody>
                    <a:bodyPr/>
                    <a:lstStyle/>
                    <a:p>
                      <a:pPr indent="0" lvl="0" marL="0" rtl="0" algn="ctr">
                        <a:lnSpc>
                          <a:spcPct val="100000"/>
                        </a:lnSpc>
                        <a:spcBef>
                          <a:spcPts val="0"/>
                        </a:spcBef>
                        <a:spcAft>
                          <a:spcPts val="0"/>
                        </a:spcAft>
                        <a:buNone/>
                      </a:pPr>
                      <a:r>
                        <a:rPr lang="en" sz="950">
                          <a:solidFill>
                            <a:srgbClr val="212529"/>
                          </a:solidFill>
                          <a:latin typeface="Public Sans"/>
                          <a:ea typeface="Public Sans"/>
                          <a:cs typeface="Public Sans"/>
                          <a:sym typeface="Public Sans"/>
                        </a:rPr>
                        <a:t>In the above scenario, no candidate won an outright majority of first-preference votes. As a result, the candidate (Candidate D) with the smallest number of first-preference votes is eliminated. The ballots that listed candidate D as the first preference are adjusted, raising their second-preference candidates. Assume that, of the 75 first-preference votes for Candidate D, 50 listed Candidate A as their second preference and 25 listed Candidate B.</a:t>
                      </a:r>
                      <a:endParaRPr sz="95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319350">
                <a:tc gridSpan="3">
                  <a:txBody>
                    <a:bodyPr/>
                    <a:lstStyle/>
                    <a:p>
                      <a:pPr indent="0" lvl="0" marL="0" rtl="0" algn="ctr">
                        <a:lnSpc>
                          <a:spcPct val="100000"/>
                        </a:lnSpc>
                        <a:spcBef>
                          <a:spcPts val="0"/>
                        </a:spcBef>
                        <a:spcAft>
                          <a:spcPts val="0"/>
                        </a:spcAft>
                        <a:buNone/>
                      </a:pPr>
                      <a:r>
                        <a:rPr lang="en" sz="950">
                          <a:solidFill>
                            <a:schemeClr val="lt1"/>
                          </a:solidFill>
                          <a:latin typeface="Public Sans"/>
                          <a:ea typeface="Public Sans"/>
                          <a:cs typeface="Public Sans"/>
                          <a:sym typeface="Public Sans"/>
                        </a:rPr>
                        <a:t>Adjusted Totals:</a:t>
                      </a:r>
                      <a:endParaRPr sz="95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hMerge="1"/>
                <a:tc hMerge="1"/>
              </a:tr>
              <a:tr h="328675">
                <a:tc>
                  <a:txBody>
                    <a:bodyPr/>
                    <a:lstStyle/>
                    <a:p>
                      <a:pPr indent="0" lvl="0" marL="0" rtl="0" algn="ctr">
                        <a:lnSpc>
                          <a:spcPct val="100000"/>
                        </a:lnSpc>
                        <a:spcBef>
                          <a:spcPts val="0"/>
                        </a:spcBef>
                        <a:spcAft>
                          <a:spcPts val="0"/>
                        </a:spcAft>
                        <a:buNone/>
                      </a:pPr>
                      <a:r>
                        <a:rPr lang="en" sz="1000">
                          <a:solidFill>
                            <a:schemeClr val="lt1"/>
                          </a:solidFill>
                          <a:latin typeface="Public Sans"/>
                          <a:ea typeface="Public Sans"/>
                          <a:cs typeface="Public Sans"/>
                          <a:sym typeface="Public Sans"/>
                        </a:rPr>
                        <a:t>Candidate A</a:t>
                      </a:r>
                      <a:endParaRPr sz="100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lang="en" sz="1000">
                          <a:solidFill>
                            <a:schemeClr val="lt1"/>
                          </a:solidFill>
                          <a:latin typeface="Public Sans"/>
                          <a:ea typeface="Public Sans"/>
                          <a:cs typeface="Public Sans"/>
                          <a:sym typeface="Public Sans"/>
                        </a:rPr>
                        <a:t>525</a:t>
                      </a:r>
                      <a:endParaRPr sz="100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lang="en" sz="1000">
                          <a:solidFill>
                            <a:schemeClr val="lt1"/>
                          </a:solidFill>
                          <a:latin typeface="Public Sans"/>
                          <a:ea typeface="Public Sans"/>
                          <a:cs typeface="Public Sans"/>
                          <a:sym typeface="Public Sans"/>
                        </a:rPr>
                        <a:t>51.22</a:t>
                      </a:r>
                      <a:r>
                        <a:rPr lang="en" sz="1000">
                          <a:solidFill>
                            <a:schemeClr val="lt1"/>
                          </a:solidFill>
                          <a:latin typeface="Public Sans"/>
                          <a:ea typeface="Public Sans"/>
                          <a:cs typeface="Public Sans"/>
                          <a:sym typeface="Public Sans"/>
                        </a:rPr>
                        <a:t>%</a:t>
                      </a:r>
                      <a:endParaRPr sz="1000">
                        <a:solidFill>
                          <a:schemeClr val="lt1"/>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328675">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Candidate B</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325</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chemeClr val="dk1"/>
                          </a:solidFill>
                          <a:latin typeface="Public Sans"/>
                          <a:ea typeface="Public Sans"/>
                          <a:cs typeface="Public Sans"/>
                          <a:sym typeface="Public Sans"/>
                        </a:rPr>
                        <a:t>31.71</a:t>
                      </a:r>
                      <a:r>
                        <a:rPr lang="en" sz="1000">
                          <a:solidFill>
                            <a:schemeClr val="dk1"/>
                          </a:solidFill>
                          <a:latin typeface="Public Sans"/>
                          <a:ea typeface="Public Sans"/>
                          <a:cs typeface="Public Sans"/>
                          <a:sym typeface="Public Sans"/>
                        </a:rPr>
                        <a:t>%</a:t>
                      </a:r>
                      <a:endParaRPr sz="10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28675">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Candidate C</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000">
                          <a:solidFill>
                            <a:srgbClr val="212529"/>
                          </a:solidFill>
                          <a:latin typeface="Public Sans"/>
                          <a:ea typeface="Public Sans"/>
                          <a:cs typeface="Public Sans"/>
                          <a:sym typeface="Public Sans"/>
                        </a:rPr>
                        <a:t>175</a:t>
                      </a:r>
                      <a:endParaRPr sz="1000">
                        <a:solidFill>
                          <a:srgbClr val="212529"/>
                        </a:solidFill>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Clr>
                          <a:schemeClr val="dk1"/>
                        </a:buClr>
                        <a:buSzPts val="1100"/>
                        <a:buFont typeface="Arial"/>
                        <a:buNone/>
                      </a:pPr>
                      <a:r>
                        <a:rPr lang="en" sz="1000">
                          <a:solidFill>
                            <a:srgbClr val="212529"/>
                          </a:solidFill>
                          <a:latin typeface="Public Sans"/>
                          <a:ea typeface="Public Sans"/>
                          <a:cs typeface="Public Sans"/>
                          <a:sym typeface="Public Sans"/>
                        </a:rPr>
                        <a:t>17.07%</a:t>
                      </a:r>
                      <a:endParaRPr sz="1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99500">
                <a:tc gridSpan="3">
                  <a:txBody>
                    <a:bodyPr/>
                    <a:lstStyle/>
                    <a:p>
                      <a:pPr indent="0" lvl="0" marL="0" rtl="0" algn="l">
                        <a:lnSpc>
                          <a:spcPct val="100000"/>
                        </a:lnSpc>
                        <a:spcBef>
                          <a:spcPts val="0"/>
                        </a:spcBef>
                        <a:spcAft>
                          <a:spcPts val="0"/>
                        </a:spcAft>
                        <a:buNone/>
                      </a:pPr>
                      <a:r>
                        <a:rPr lang="en" sz="950">
                          <a:solidFill>
                            <a:srgbClr val="212529"/>
                          </a:solidFill>
                          <a:latin typeface="Public Sans"/>
                          <a:ea typeface="Public Sans"/>
                          <a:cs typeface="Public Sans"/>
                          <a:sym typeface="Public Sans"/>
                        </a:rPr>
                        <a:t>Above is an example of ranked choice voting in a hypothetical mayoral race. .</a:t>
                      </a:r>
                      <a:endParaRPr sz="950">
                        <a:solidFill>
                          <a:srgbClr val="212529"/>
                        </a:solidFill>
                        <a:latin typeface="Public Sans"/>
                        <a:ea typeface="Public Sans"/>
                        <a:cs typeface="Public Sans"/>
                        <a:sym typeface="Public Sans"/>
                      </a:endParaRPr>
                    </a:p>
                    <a:p>
                      <a:pPr indent="0" lvl="0" marL="0" rtl="0" algn="l">
                        <a:lnSpc>
                          <a:spcPct val="100000"/>
                        </a:lnSpc>
                        <a:spcBef>
                          <a:spcPts val="0"/>
                        </a:spcBef>
                        <a:spcAft>
                          <a:spcPts val="0"/>
                        </a:spcAft>
                        <a:buNone/>
                      </a:pPr>
                      <a:r>
                        <a:rPr lang="en" sz="950">
                          <a:solidFill>
                            <a:srgbClr val="212529"/>
                          </a:solidFill>
                          <a:latin typeface="Public Sans"/>
                          <a:ea typeface="Public Sans"/>
                          <a:cs typeface="Public Sans"/>
                          <a:sym typeface="Public Sans"/>
                        </a:rPr>
                        <a:t>Source: </a:t>
                      </a:r>
                      <a:r>
                        <a:rPr lang="en" sz="950" u="sng">
                          <a:solidFill>
                            <a:schemeClr val="hlink"/>
                          </a:solidFill>
                          <a:latin typeface="Public Sans"/>
                          <a:ea typeface="Public Sans"/>
                          <a:cs typeface="Public Sans"/>
                          <a:sym typeface="Public Sans"/>
                          <a:hlinkClick r:id="rId3"/>
                        </a:rPr>
                        <a:t>https://ballotpedia.org/Ranked-choice_voting_(RCV)</a:t>
                      </a:r>
                      <a:r>
                        <a:rPr lang="en" sz="950">
                          <a:solidFill>
                            <a:srgbClr val="212529"/>
                          </a:solidFill>
                          <a:latin typeface="Public Sans"/>
                          <a:ea typeface="Public Sans"/>
                          <a:cs typeface="Public Sans"/>
                          <a:sym typeface="Public Sans"/>
                        </a:rPr>
                        <a:t> </a:t>
                      </a:r>
                      <a:endParaRPr sz="950">
                        <a:solidFill>
                          <a:srgbClr val="212529"/>
                        </a:solidFill>
                        <a:latin typeface="Public Sans"/>
                        <a:ea typeface="Public Sans"/>
                        <a:cs typeface="Public Sans"/>
                        <a:sym typeface="Public Sans"/>
                      </a:endParaRPr>
                    </a:p>
                    <a:p>
                      <a:pPr indent="0" lvl="0" marL="0" rtl="0" algn="l">
                        <a:lnSpc>
                          <a:spcPct val="100000"/>
                        </a:lnSpc>
                        <a:spcBef>
                          <a:spcPts val="0"/>
                        </a:spcBef>
                        <a:spcAft>
                          <a:spcPts val="0"/>
                        </a:spcAft>
                        <a:buNone/>
                      </a:pPr>
                      <a:r>
                        <a:rPr lang="en" sz="950">
                          <a:solidFill>
                            <a:schemeClr val="lt1"/>
                          </a:solidFill>
                          <a:highlight>
                            <a:schemeClr val="accent1"/>
                          </a:highlight>
                          <a:latin typeface="Public Sans"/>
                          <a:ea typeface="Public Sans"/>
                          <a:cs typeface="Public Sans"/>
                          <a:sym typeface="Public Sans"/>
                        </a:rPr>
                        <a:t>*Denotes Potential winner</a:t>
                      </a:r>
                      <a:endParaRPr sz="950">
                        <a:solidFill>
                          <a:schemeClr val="lt1"/>
                        </a:solidFill>
                        <a:highlight>
                          <a:schemeClr val="accent1"/>
                        </a:highlight>
                        <a:latin typeface="Public Sans"/>
                        <a:ea typeface="Public Sans"/>
                        <a:cs typeface="Public Sans"/>
                        <a:sym typeface="Public Sa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628" name="Shape 2628"/>
        <p:cNvGrpSpPr/>
        <p:nvPr/>
      </p:nvGrpSpPr>
      <p:grpSpPr>
        <a:xfrm>
          <a:off x="0" y="0"/>
          <a:ext cx="0" cy="0"/>
          <a:chOff x="0" y="0"/>
          <a:chExt cx="0" cy="0"/>
        </a:xfrm>
      </p:grpSpPr>
      <p:pic>
        <p:nvPicPr>
          <p:cNvPr id="2629" name="Google Shape;2629;p55">
            <a:hlinkClick r:id="rId3"/>
          </p:cNvPr>
          <p:cNvPicPr preferRelativeResize="0"/>
          <p:nvPr/>
        </p:nvPicPr>
        <p:blipFill>
          <a:blip r:embed="rId4">
            <a:alphaModFix/>
          </a:blip>
          <a:stretch>
            <a:fillRect/>
          </a:stretch>
        </p:blipFill>
        <p:spPr>
          <a:xfrm>
            <a:off x="3451063" y="2358972"/>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43"/>
          <p:cNvSpPr txBox="1"/>
          <p:nvPr>
            <p:ph type="title"/>
          </p:nvPr>
        </p:nvSpPr>
        <p:spPr>
          <a:xfrm>
            <a:off x="618300" y="1777750"/>
            <a:ext cx="7907400" cy="1569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4500"/>
              <a:t>There are options for electing the President?</a:t>
            </a:r>
            <a:endParaRPr sz="4500"/>
          </a:p>
        </p:txBody>
      </p:sp>
      <p:sp>
        <p:nvSpPr>
          <p:cNvPr id="798" name="Google Shape;798;p43"/>
          <p:cNvSpPr txBox="1"/>
          <p:nvPr>
            <p:ph idx="1" type="subTitle"/>
          </p:nvPr>
        </p:nvSpPr>
        <p:spPr>
          <a:xfrm>
            <a:off x="2414850" y="3111762"/>
            <a:ext cx="4314300" cy="78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YES! Even ones that have been proposed in Congress!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4"/>
          <p:cNvSpPr txBox="1"/>
          <p:nvPr>
            <p:ph type="title"/>
          </p:nvPr>
        </p:nvSpPr>
        <p:spPr>
          <a:xfrm>
            <a:off x="721650" y="296047"/>
            <a:ext cx="77007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Options for Electing the President</a:t>
            </a:r>
            <a:endParaRPr/>
          </a:p>
        </p:txBody>
      </p:sp>
      <p:sp>
        <p:nvSpPr>
          <p:cNvPr id="804" name="Google Shape;804;p44"/>
          <p:cNvSpPr txBox="1"/>
          <p:nvPr>
            <p:ph idx="1" type="subTitle"/>
          </p:nvPr>
        </p:nvSpPr>
        <p:spPr>
          <a:xfrm>
            <a:off x="716113" y="1858132"/>
            <a:ext cx="2401200" cy="7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Continue with the current winner-take-all system</a:t>
            </a:r>
            <a:endParaRPr sz="1300"/>
          </a:p>
        </p:txBody>
      </p:sp>
      <p:sp>
        <p:nvSpPr>
          <p:cNvPr id="805" name="Google Shape;805;p44"/>
          <p:cNvSpPr txBox="1"/>
          <p:nvPr>
            <p:ph idx="2" type="subTitle"/>
          </p:nvPr>
        </p:nvSpPr>
        <p:spPr>
          <a:xfrm>
            <a:off x="279025" y="1519325"/>
            <a:ext cx="3275400" cy="46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Current Electoral College System</a:t>
            </a:r>
            <a:endParaRPr/>
          </a:p>
          <a:p>
            <a:pPr indent="0" lvl="0" marL="0" rtl="0" algn="ctr">
              <a:spcBef>
                <a:spcPts val="0"/>
              </a:spcBef>
              <a:spcAft>
                <a:spcPts val="0"/>
              </a:spcAft>
              <a:buNone/>
            </a:pPr>
            <a:r>
              <a:t/>
            </a:r>
            <a:endParaRPr/>
          </a:p>
        </p:txBody>
      </p:sp>
      <p:sp>
        <p:nvSpPr>
          <p:cNvPr id="806" name="Google Shape;806;p44"/>
          <p:cNvSpPr txBox="1"/>
          <p:nvPr>
            <p:ph idx="3" type="subTitle"/>
          </p:nvPr>
        </p:nvSpPr>
        <p:spPr>
          <a:xfrm>
            <a:off x="3429000" y="1891000"/>
            <a:ext cx="2651400" cy="7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t>Electoral Votes are based on the percentage of popular votes</a:t>
            </a:r>
            <a:endParaRPr sz="1300"/>
          </a:p>
          <a:p>
            <a:pPr indent="0" lvl="0" marL="0" rtl="0" algn="ctr">
              <a:spcBef>
                <a:spcPts val="0"/>
              </a:spcBef>
              <a:spcAft>
                <a:spcPts val="0"/>
              </a:spcAft>
              <a:buNone/>
            </a:pPr>
            <a:r>
              <a:t/>
            </a:r>
            <a:endParaRPr sz="1300"/>
          </a:p>
        </p:txBody>
      </p:sp>
      <p:sp>
        <p:nvSpPr>
          <p:cNvPr id="807" name="Google Shape;807;p44"/>
          <p:cNvSpPr txBox="1"/>
          <p:nvPr>
            <p:ph idx="4" type="subTitle"/>
          </p:nvPr>
        </p:nvSpPr>
        <p:spPr>
          <a:xfrm>
            <a:off x="3554094" y="1519313"/>
            <a:ext cx="2401200" cy="46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Proportional Plan</a:t>
            </a:r>
            <a:endParaRPr/>
          </a:p>
        </p:txBody>
      </p:sp>
      <p:sp>
        <p:nvSpPr>
          <p:cNvPr id="808" name="Google Shape;808;p44"/>
          <p:cNvSpPr txBox="1"/>
          <p:nvPr>
            <p:ph idx="7" type="subTitle"/>
          </p:nvPr>
        </p:nvSpPr>
        <p:spPr>
          <a:xfrm>
            <a:off x="1424113" y="3884525"/>
            <a:ext cx="2776500" cy="7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t>Remove the Electoral College and only use the nationwide popular vote</a:t>
            </a:r>
            <a:endParaRPr sz="1300"/>
          </a:p>
          <a:p>
            <a:pPr indent="0" lvl="0" marL="0" rtl="0" algn="ctr">
              <a:spcBef>
                <a:spcPts val="0"/>
              </a:spcBef>
              <a:spcAft>
                <a:spcPts val="0"/>
              </a:spcAft>
              <a:buClr>
                <a:schemeClr val="dk1"/>
              </a:buClr>
              <a:buSzPts val="1100"/>
              <a:buFont typeface="Arial"/>
              <a:buNone/>
            </a:pPr>
            <a:r>
              <a:t/>
            </a:r>
            <a:endParaRPr sz="1300"/>
          </a:p>
          <a:p>
            <a:pPr indent="0" lvl="0" marL="0" rtl="0" algn="ctr">
              <a:spcBef>
                <a:spcPts val="0"/>
              </a:spcBef>
              <a:spcAft>
                <a:spcPts val="0"/>
              </a:spcAft>
              <a:buNone/>
            </a:pPr>
            <a:r>
              <a:t/>
            </a:r>
            <a:endParaRPr sz="1300"/>
          </a:p>
        </p:txBody>
      </p:sp>
      <p:sp>
        <p:nvSpPr>
          <p:cNvPr id="809" name="Google Shape;809;p44"/>
          <p:cNvSpPr txBox="1"/>
          <p:nvPr>
            <p:ph idx="8" type="subTitle"/>
          </p:nvPr>
        </p:nvSpPr>
        <p:spPr>
          <a:xfrm>
            <a:off x="1549213" y="3501039"/>
            <a:ext cx="2651400" cy="46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National Popular Vote Plan</a:t>
            </a:r>
            <a:endParaRPr sz="1800"/>
          </a:p>
          <a:p>
            <a:pPr indent="0" lvl="0" marL="0" rtl="0" algn="ctr">
              <a:spcBef>
                <a:spcPts val="0"/>
              </a:spcBef>
              <a:spcAft>
                <a:spcPts val="0"/>
              </a:spcAft>
              <a:buNone/>
            </a:pPr>
            <a:r>
              <a:t/>
            </a:r>
            <a:endParaRPr sz="1800"/>
          </a:p>
        </p:txBody>
      </p:sp>
      <p:sp>
        <p:nvSpPr>
          <p:cNvPr id="810" name="Google Shape;810;p44"/>
          <p:cNvSpPr txBox="1"/>
          <p:nvPr>
            <p:ph idx="9" type="subTitle"/>
          </p:nvPr>
        </p:nvSpPr>
        <p:spPr>
          <a:xfrm>
            <a:off x="5042100" y="3884525"/>
            <a:ext cx="2776500" cy="7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t>Remove the Electoral College and voters rank their choice of candidates based on preference. </a:t>
            </a:r>
            <a:endParaRPr/>
          </a:p>
          <a:p>
            <a:pPr indent="0" lvl="0" marL="0" rtl="0" algn="ctr">
              <a:spcBef>
                <a:spcPts val="0"/>
              </a:spcBef>
              <a:spcAft>
                <a:spcPts val="0"/>
              </a:spcAft>
              <a:buNone/>
            </a:pPr>
            <a:r>
              <a:t/>
            </a:r>
            <a:endParaRPr/>
          </a:p>
        </p:txBody>
      </p:sp>
      <p:sp>
        <p:nvSpPr>
          <p:cNvPr id="811" name="Google Shape;811;p44"/>
          <p:cNvSpPr txBox="1"/>
          <p:nvPr>
            <p:ph idx="13" type="subTitle"/>
          </p:nvPr>
        </p:nvSpPr>
        <p:spPr>
          <a:xfrm>
            <a:off x="4982688" y="3501050"/>
            <a:ext cx="3102600" cy="46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Ranked Choice Voting</a:t>
            </a:r>
            <a:endParaRPr sz="1800"/>
          </a:p>
          <a:p>
            <a:pPr indent="0" lvl="0" marL="0" rtl="0" algn="ctr">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t/>
            </a:r>
            <a:endParaRPr/>
          </a:p>
        </p:txBody>
      </p:sp>
      <p:sp>
        <p:nvSpPr>
          <p:cNvPr id="812" name="Google Shape;812;p44"/>
          <p:cNvSpPr txBox="1"/>
          <p:nvPr>
            <p:ph idx="16" type="title"/>
          </p:nvPr>
        </p:nvSpPr>
        <p:spPr>
          <a:xfrm>
            <a:off x="1438513" y="1098389"/>
            <a:ext cx="956400" cy="46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813" name="Google Shape;813;p44"/>
          <p:cNvSpPr txBox="1"/>
          <p:nvPr>
            <p:ph idx="17" type="title"/>
          </p:nvPr>
        </p:nvSpPr>
        <p:spPr>
          <a:xfrm>
            <a:off x="2396713" y="3080899"/>
            <a:ext cx="956400" cy="46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814" name="Google Shape;814;p44"/>
          <p:cNvGrpSpPr/>
          <p:nvPr/>
        </p:nvGrpSpPr>
        <p:grpSpPr>
          <a:xfrm>
            <a:off x="1527984" y="1229453"/>
            <a:ext cx="3612431" cy="215056"/>
            <a:chOff x="1511070" y="1628035"/>
            <a:chExt cx="3569243" cy="193552"/>
          </a:xfrm>
        </p:grpSpPr>
        <p:sp>
          <p:nvSpPr>
            <p:cNvPr id="815" name="Google Shape;815;p44"/>
            <p:cNvSpPr/>
            <p:nvPr/>
          </p:nvSpPr>
          <p:spPr>
            <a:xfrm>
              <a:off x="1511070"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4"/>
            <p:cNvSpPr/>
            <p:nvPr/>
          </p:nvSpPr>
          <p:spPr>
            <a:xfrm>
              <a:off x="2088492" y="162803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4"/>
            <p:cNvSpPr/>
            <p:nvPr/>
          </p:nvSpPr>
          <p:spPr>
            <a:xfrm>
              <a:off x="4309499" y="163817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4"/>
            <p:cNvSpPr/>
            <p:nvPr/>
          </p:nvSpPr>
          <p:spPr>
            <a:xfrm>
              <a:off x="4887599"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9" name="Google Shape;819;p44"/>
          <p:cNvSpPr txBox="1"/>
          <p:nvPr>
            <p:ph idx="18" type="title"/>
          </p:nvPr>
        </p:nvSpPr>
        <p:spPr>
          <a:xfrm>
            <a:off x="4271567" y="1098396"/>
            <a:ext cx="956400" cy="46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820" name="Google Shape;820;p44"/>
          <p:cNvSpPr txBox="1"/>
          <p:nvPr>
            <p:ph idx="19" type="title"/>
          </p:nvPr>
        </p:nvSpPr>
        <p:spPr>
          <a:xfrm>
            <a:off x="5952139" y="3081086"/>
            <a:ext cx="956400" cy="46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grpSp>
        <p:nvGrpSpPr>
          <p:cNvPr id="821" name="Google Shape;821;p44"/>
          <p:cNvGrpSpPr/>
          <p:nvPr/>
        </p:nvGrpSpPr>
        <p:grpSpPr>
          <a:xfrm>
            <a:off x="2396733" y="3211949"/>
            <a:ext cx="4511802" cy="203771"/>
            <a:chOff x="1443833" y="1638025"/>
            <a:chExt cx="3586773" cy="183412"/>
          </a:xfrm>
        </p:grpSpPr>
        <p:sp>
          <p:nvSpPr>
            <p:cNvPr id="822" name="Google Shape;822;p44"/>
            <p:cNvSpPr/>
            <p:nvPr/>
          </p:nvSpPr>
          <p:spPr>
            <a:xfrm>
              <a:off x="1443833"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4"/>
            <p:cNvSpPr/>
            <p:nvPr/>
          </p:nvSpPr>
          <p:spPr>
            <a:xfrm>
              <a:off x="1979795"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4"/>
            <p:cNvSpPr/>
            <p:nvPr/>
          </p:nvSpPr>
          <p:spPr>
            <a:xfrm>
              <a:off x="4270299"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4"/>
            <p:cNvSpPr/>
            <p:nvPr/>
          </p:nvSpPr>
          <p:spPr>
            <a:xfrm>
              <a:off x="4837893"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44"/>
          <p:cNvSpPr txBox="1"/>
          <p:nvPr>
            <p:ph idx="7" type="subTitle"/>
          </p:nvPr>
        </p:nvSpPr>
        <p:spPr>
          <a:xfrm>
            <a:off x="6141850" y="1946675"/>
            <a:ext cx="2776500" cy="7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300"/>
              <a:t>Electoral votes are awarded per Congressional district. </a:t>
            </a:r>
            <a:endParaRPr sz="1300"/>
          </a:p>
        </p:txBody>
      </p:sp>
      <p:sp>
        <p:nvSpPr>
          <p:cNvPr id="827" name="Google Shape;827;p44"/>
          <p:cNvSpPr txBox="1"/>
          <p:nvPr>
            <p:ph idx="8" type="subTitle"/>
          </p:nvPr>
        </p:nvSpPr>
        <p:spPr>
          <a:xfrm>
            <a:off x="6023200" y="1519325"/>
            <a:ext cx="3013800" cy="46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District Plan</a:t>
            </a:r>
            <a:endParaRPr sz="1800"/>
          </a:p>
          <a:p>
            <a:pPr indent="0" lvl="0" marL="0" rtl="0" algn="ctr">
              <a:spcBef>
                <a:spcPts val="0"/>
              </a:spcBef>
              <a:spcAft>
                <a:spcPts val="0"/>
              </a:spcAft>
              <a:buNone/>
            </a:pPr>
            <a:r>
              <a:t/>
            </a:r>
            <a:endParaRPr sz="1800"/>
          </a:p>
        </p:txBody>
      </p:sp>
      <p:sp>
        <p:nvSpPr>
          <p:cNvPr id="828" name="Google Shape;828;p44"/>
          <p:cNvSpPr txBox="1"/>
          <p:nvPr>
            <p:ph idx="17" type="title"/>
          </p:nvPr>
        </p:nvSpPr>
        <p:spPr>
          <a:xfrm>
            <a:off x="7114475" y="1098399"/>
            <a:ext cx="956400" cy="46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grpSp>
        <p:nvGrpSpPr>
          <p:cNvPr id="829" name="Google Shape;829;p44"/>
          <p:cNvGrpSpPr/>
          <p:nvPr/>
        </p:nvGrpSpPr>
        <p:grpSpPr>
          <a:xfrm>
            <a:off x="7194471" y="1229528"/>
            <a:ext cx="779455" cy="214889"/>
            <a:chOff x="1511070" y="1628035"/>
            <a:chExt cx="770136" cy="193402"/>
          </a:xfrm>
        </p:grpSpPr>
        <p:sp>
          <p:nvSpPr>
            <p:cNvPr id="830" name="Google Shape;830;p44"/>
            <p:cNvSpPr/>
            <p:nvPr/>
          </p:nvSpPr>
          <p:spPr>
            <a:xfrm>
              <a:off x="1511070" y="163802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4"/>
            <p:cNvSpPr/>
            <p:nvPr/>
          </p:nvSpPr>
          <p:spPr>
            <a:xfrm>
              <a:off x="2088492" y="1628035"/>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45"/>
          <p:cNvSpPr txBox="1"/>
          <p:nvPr>
            <p:ph type="title"/>
          </p:nvPr>
        </p:nvSpPr>
        <p:spPr>
          <a:xfrm>
            <a:off x="723900" y="549414"/>
            <a:ext cx="7710000" cy="70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Current Electoral College Plan</a:t>
            </a:r>
            <a:endParaRPr/>
          </a:p>
        </p:txBody>
      </p:sp>
      <p:sp>
        <p:nvSpPr>
          <p:cNvPr id="837" name="Google Shape;837;p45"/>
          <p:cNvSpPr txBox="1"/>
          <p:nvPr>
            <p:ph idx="1" type="subTitle"/>
          </p:nvPr>
        </p:nvSpPr>
        <p:spPr>
          <a:xfrm>
            <a:off x="723900" y="1288083"/>
            <a:ext cx="4308600" cy="381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Current Electoral College Plan would institute the the following in a Presidential Election:</a:t>
            </a:r>
            <a:endParaRPr/>
          </a:p>
          <a:p>
            <a:pPr indent="0" lvl="0" marL="0" rtl="0" algn="l">
              <a:spcBef>
                <a:spcPts val="0"/>
              </a:spcBef>
              <a:spcAft>
                <a:spcPts val="0"/>
              </a:spcAft>
              <a:buClr>
                <a:schemeClr val="dk1"/>
              </a:buClr>
              <a:buSzPts val="1100"/>
              <a:buFont typeface="Arial"/>
              <a:buNone/>
            </a:pPr>
            <a:r>
              <a:t/>
            </a:r>
            <a:endParaRPr/>
          </a:p>
          <a:p>
            <a:pPr indent="-330200" lvl="0" marL="457200" rtl="0" algn="l">
              <a:spcBef>
                <a:spcPts val="0"/>
              </a:spcBef>
              <a:spcAft>
                <a:spcPts val="0"/>
              </a:spcAft>
              <a:buSzPts val="1600"/>
              <a:buChar char="★"/>
            </a:pPr>
            <a:r>
              <a:rPr lang="en"/>
              <a:t>The current election process would remain unchanged.</a:t>
            </a:r>
            <a:endParaRPr/>
          </a:p>
          <a:p>
            <a:pPr indent="-311150" lvl="1" marL="914400" rtl="0" algn="l">
              <a:spcBef>
                <a:spcPts val="0"/>
              </a:spcBef>
              <a:spcAft>
                <a:spcPts val="0"/>
              </a:spcAft>
              <a:buSzPts val="1300"/>
              <a:buChar char="○"/>
            </a:pPr>
            <a:r>
              <a:rPr lang="en" sz="1300"/>
              <a:t>Most states have a winner-take-all system in which the candidate with the most popular votes win all of the state’s electoral votes.</a:t>
            </a:r>
            <a:endParaRPr sz="1300"/>
          </a:p>
          <a:p>
            <a:pPr indent="-311150" lvl="1" marL="914400" rtl="0" algn="l">
              <a:spcBef>
                <a:spcPts val="0"/>
              </a:spcBef>
              <a:spcAft>
                <a:spcPts val="0"/>
              </a:spcAft>
              <a:buSzPts val="1300"/>
              <a:buChar char="○"/>
            </a:pPr>
            <a:r>
              <a:rPr lang="en" sz="1300"/>
              <a:t>Maine and Nebraska have a different system that allows multiple candidates to receive electoral votes, based on the popular vote.</a:t>
            </a:r>
            <a:endParaRPr sz="1300"/>
          </a:p>
          <a:p>
            <a:pPr indent="0" lvl="0" marL="0" rtl="0" algn="l">
              <a:spcBef>
                <a:spcPts val="0"/>
              </a:spcBef>
              <a:spcAft>
                <a:spcPts val="0"/>
              </a:spcAft>
              <a:buClr>
                <a:schemeClr val="dk1"/>
              </a:buClr>
              <a:buSzPts val="1100"/>
              <a:buFont typeface="Arial"/>
              <a:buNone/>
            </a:pPr>
            <a:r>
              <a:t/>
            </a:r>
            <a:endParaRPr sz="1300"/>
          </a:p>
          <a:p>
            <a:pPr indent="0" lvl="0" marL="0" rtl="0" algn="l">
              <a:spcBef>
                <a:spcPts val="0"/>
              </a:spcBef>
              <a:spcAft>
                <a:spcPts val="0"/>
              </a:spcAft>
              <a:buClr>
                <a:schemeClr val="dk1"/>
              </a:buClr>
              <a:buSzPts val="1100"/>
              <a:buFont typeface="Arial"/>
              <a:buNone/>
            </a:pPr>
            <a:r>
              <a:t/>
            </a:r>
            <a:endParaRPr sz="1300"/>
          </a:p>
          <a:p>
            <a:pPr indent="0" lvl="0" marL="0" rtl="0" algn="l">
              <a:spcBef>
                <a:spcPts val="0"/>
              </a:spcBef>
              <a:spcAft>
                <a:spcPts val="0"/>
              </a:spcAft>
              <a:buNone/>
            </a:pPr>
            <a:r>
              <a:t/>
            </a:r>
            <a:endParaRPr sz="1300"/>
          </a:p>
        </p:txBody>
      </p:sp>
      <p:grpSp>
        <p:nvGrpSpPr>
          <p:cNvPr id="838" name="Google Shape;838;p45"/>
          <p:cNvGrpSpPr/>
          <p:nvPr/>
        </p:nvGrpSpPr>
        <p:grpSpPr>
          <a:xfrm>
            <a:off x="4777356" y="1180437"/>
            <a:ext cx="4182908" cy="4089893"/>
            <a:chOff x="4432169" y="496332"/>
            <a:chExt cx="4527936" cy="4099322"/>
          </a:xfrm>
        </p:grpSpPr>
        <p:sp>
          <p:nvSpPr>
            <p:cNvPr id="839" name="Google Shape;839;p45"/>
            <p:cNvSpPr/>
            <p:nvPr/>
          </p:nvSpPr>
          <p:spPr>
            <a:xfrm>
              <a:off x="4610071" y="4121185"/>
              <a:ext cx="4173033" cy="474469"/>
            </a:xfrm>
            <a:custGeom>
              <a:rect b="b" l="l" r="r" t="t"/>
              <a:pathLst>
                <a:path extrusionOk="0" h="24254" w="213318">
                  <a:moveTo>
                    <a:pt x="106659" y="1"/>
                  </a:moveTo>
                  <a:lnTo>
                    <a:pt x="101147" y="47"/>
                  </a:lnTo>
                  <a:lnTo>
                    <a:pt x="95773" y="93"/>
                  </a:lnTo>
                  <a:lnTo>
                    <a:pt x="90398" y="139"/>
                  </a:lnTo>
                  <a:lnTo>
                    <a:pt x="85162" y="277"/>
                  </a:lnTo>
                  <a:lnTo>
                    <a:pt x="80017" y="368"/>
                  </a:lnTo>
                  <a:lnTo>
                    <a:pt x="74965" y="552"/>
                  </a:lnTo>
                  <a:lnTo>
                    <a:pt x="70004" y="736"/>
                  </a:lnTo>
                  <a:lnTo>
                    <a:pt x="65135" y="966"/>
                  </a:lnTo>
                  <a:lnTo>
                    <a:pt x="60404" y="1195"/>
                  </a:lnTo>
                  <a:lnTo>
                    <a:pt x="55810" y="1471"/>
                  </a:lnTo>
                  <a:lnTo>
                    <a:pt x="51355" y="1746"/>
                  </a:lnTo>
                  <a:lnTo>
                    <a:pt x="47037" y="2068"/>
                  </a:lnTo>
                  <a:lnTo>
                    <a:pt x="42857" y="2435"/>
                  </a:lnTo>
                  <a:lnTo>
                    <a:pt x="38815" y="2757"/>
                  </a:lnTo>
                  <a:lnTo>
                    <a:pt x="34956" y="3170"/>
                  </a:lnTo>
                  <a:lnTo>
                    <a:pt x="31236" y="3538"/>
                  </a:lnTo>
                  <a:lnTo>
                    <a:pt x="27699" y="3997"/>
                  </a:lnTo>
                  <a:lnTo>
                    <a:pt x="24346" y="4411"/>
                  </a:lnTo>
                  <a:lnTo>
                    <a:pt x="21176" y="4870"/>
                  </a:lnTo>
                  <a:lnTo>
                    <a:pt x="18237" y="5375"/>
                  </a:lnTo>
                  <a:lnTo>
                    <a:pt x="15435" y="5835"/>
                  </a:lnTo>
                  <a:lnTo>
                    <a:pt x="12862" y="6340"/>
                  </a:lnTo>
                  <a:lnTo>
                    <a:pt x="10520" y="6891"/>
                  </a:lnTo>
                  <a:lnTo>
                    <a:pt x="8407" y="7396"/>
                  </a:lnTo>
                  <a:lnTo>
                    <a:pt x="6478" y="7948"/>
                  </a:lnTo>
                  <a:lnTo>
                    <a:pt x="4824" y="8545"/>
                  </a:lnTo>
                  <a:lnTo>
                    <a:pt x="3354" y="9096"/>
                  </a:lnTo>
                  <a:lnTo>
                    <a:pt x="2757" y="9371"/>
                  </a:lnTo>
                  <a:lnTo>
                    <a:pt x="2160" y="9693"/>
                  </a:lnTo>
                  <a:lnTo>
                    <a:pt x="1654" y="9969"/>
                  </a:lnTo>
                  <a:lnTo>
                    <a:pt x="1241" y="10290"/>
                  </a:lnTo>
                  <a:lnTo>
                    <a:pt x="874" y="10566"/>
                  </a:lnTo>
                  <a:lnTo>
                    <a:pt x="552" y="10887"/>
                  </a:lnTo>
                  <a:lnTo>
                    <a:pt x="322" y="11209"/>
                  </a:lnTo>
                  <a:lnTo>
                    <a:pt x="139" y="11484"/>
                  </a:lnTo>
                  <a:lnTo>
                    <a:pt x="47" y="11806"/>
                  </a:lnTo>
                  <a:lnTo>
                    <a:pt x="1" y="12127"/>
                  </a:lnTo>
                  <a:lnTo>
                    <a:pt x="47" y="12449"/>
                  </a:lnTo>
                  <a:lnTo>
                    <a:pt x="139" y="12771"/>
                  </a:lnTo>
                  <a:lnTo>
                    <a:pt x="322" y="13046"/>
                  </a:lnTo>
                  <a:lnTo>
                    <a:pt x="552" y="13368"/>
                  </a:lnTo>
                  <a:lnTo>
                    <a:pt x="874" y="13689"/>
                  </a:lnTo>
                  <a:lnTo>
                    <a:pt x="1241" y="13965"/>
                  </a:lnTo>
                  <a:lnTo>
                    <a:pt x="1654" y="14286"/>
                  </a:lnTo>
                  <a:lnTo>
                    <a:pt x="2160" y="14562"/>
                  </a:lnTo>
                  <a:lnTo>
                    <a:pt x="2757" y="14884"/>
                  </a:lnTo>
                  <a:lnTo>
                    <a:pt x="3354" y="15159"/>
                  </a:lnTo>
                  <a:lnTo>
                    <a:pt x="4824" y="15710"/>
                  </a:lnTo>
                  <a:lnTo>
                    <a:pt x="6478" y="16307"/>
                  </a:lnTo>
                  <a:lnTo>
                    <a:pt x="8407" y="16859"/>
                  </a:lnTo>
                  <a:lnTo>
                    <a:pt x="10520" y="17364"/>
                  </a:lnTo>
                  <a:lnTo>
                    <a:pt x="12862" y="17915"/>
                  </a:lnTo>
                  <a:lnTo>
                    <a:pt x="15435" y="18420"/>
                  </a:lnTo>
                  <a:lnTo>
                    <a:pt x="18237" y="18926"/>
                  </a:lnTo>
                  <a:lnTo>
                    <a:pt x="21176" y="19385"/>
                  </a:lnTo>
                  <a:lnTo>
                    <a:pt x="24346" y="19844"/>
                  </a:lnTo>
                  <a:lnTo>
                    <a:pt x="27699" y="20258"/>
                  </a:lnTo>
                  <a:lnTo>
                    <a:pt x="31236" y="20717"/>
                  </a:lnTo>
                  <a:lnTo>
                    <a:pt x="34956" y="21085"/>
                  </a:lnTo>
                  <a:lnTo>
                    <a:pt x="38815" y="21498"/>
                  </a:lnTo>
                  <a:lnTo>
                    <a:pt x="42857" y="21820"/>
                  </a:lnTo>
                  <a:lnTo>
                    <a:pt x="47037" y="22187"/>
                  </a:lnTo>
                  <a:lnTo>
                    <a:pt x="51355" y="22509"/>
                  </a:lnTo>
                  <a:lnTo>
                    <a:pt x="55810" y="22784"/>
                  </a:lnTo>
                  <a:lnTo>
                    <a:pt x="60404" y="23060"/>
                  </a:lnTo>
                  <a:lnTo>
                    <a:pt x="65135" y="23289"/>
                  </a:lnTo>
                  <a:lnTo>
                    <a:pt x="70004" y="23519"/>
                  </a:lnTo>
                  <a:lnTo>
                    <a:pt x="74965" y="23703"/>
                  </a:lnTo>
                  <a:lnTo>
                    <a:pt x="80017" y="23887"/>
                  </a:lnTo>
                  <a:lnTo>
                    <a:pt x="85162" y="24024"/>
                  </a:lnTo>
                  <a:lnTo>
                    <a:pt x="90398" y="24116"/>
                  </a:lnTo>
                  <a:lnTo>
                    <a:pt x="95773" y="24208"/>
                  </a:lnTo>
                  <a:lnTo>
                    <a:pt x="101147" y="24254"/>
                  </a:lnTo>
                  <a:lnTo>
                    <a:pt x="112125" y="24254"/>
                  </a:lnTo>
                  <a:lnTo>
                    <a:pt x="117545" y="24208"/>
                  </a:lnTo>
                  <a:lnTo>
                    <a:pt x="122920" y="24116"/>
                  </a:lnTo>
                  <a:lnTo>
                    <a:pt x="128156" y="24024"/>
                  </a:lnTo>
                  <a:lnTo>
                    <a:pt x="133301" y="23887"/>
                  </a:lnTo>
                  <a:lnTo>
                    <a:pt x="138353" y="23703"/>
                  </a:lnTo>
                  <a:lnTo>
                    <a:pt x="143314" y="23519"/>
                  </a:lnTo>
                  <a:lnTo>
                    <a:pt x="148183" y="23289"/>
                  </a:lnTo>
                  <a:lnTo>
                    <a:pt x="152868" y="23060"/>
                  </a:lnTo>
                  <a:lnTo>
                    <a:pt x="157508" y="22784"/>
                  </a:lnTo>
                  <a:lnTo>
                    <a:pt x="161963" y="22509"/>
                  </a:lnTo>
                  <a:lnTo>
                    <a:pt x="166281" y="22187"/>
                  </a:lnTo>
                  <a:lnTo>
                    <a:pt x="170461" y="21820"/>
                  </a:lnTo>
                  <a:lnTo>
                    <a:pt x="174503" y="21498"/>
                  </a:lnTo>
                  <a:lnTo>
                    <a:pt x="178362" y="21085"/>
                  </a:lnTo>
                  <a:lnTo>
                    <a:pt x="182082" y="20717"/>
                  </a:lnTo>
                  <a:lnTo>
                    <a:pt x="185619" y="20258"/>
                  </a:lnTo>
                  <a:lnTo>
                    <a:pt x="188926" y="19844"/>
                  </a:lnTo>
                  <a:lnTo>
                    <a:pt x="192096" y="19385"/>
                  </a:lnTo>
                  <a:lnTo>
                    <a:pt x="195081" y="18926"/>
                  </a:lnTo>
                  <a:lnTo>
                    <a:pt x="197883" y="18420"/>
                  </a:lnTo>
                  <a:lnTo>
                    <a:pt x="200410" y="17915"/>
                  </a:lnTo>
                  <a:lnTo>
                    <a:pt x="202798" y="17364"/>
                  </a:lnTo>
                  <a:lnTo>
                    <a:pt x="204911" y="16859"/>
                  </a:lnTo>
                  <a:lnTo>
                    <a:pt x="206840" y="16307"/>
                  </a:lnTo>
                  <a:lnTo>
                    <a:pt x="208494" y="15710"/>
                  </a:lnTo>
                  <a:lnTo>
                    <a:pt x="209964" y="15159"/>
                  </a:lnTo>
                  <a:lnTo>
                    <a:pt x="210561" y="14884"/>
                  </a:lnTo>
                  <a:lnTo>
                    <a:pt x="211112" y="14562"/>
                  </a:lnTo>
                  <a:lnTo>
                    <a:pt x="211618" y="14286"/>
                  </a:lnTo>
                  <a:lnTo>
                    <a:pt x="212077" y="13965"/>
                  </a:lnTo>
                  <a:lnTo>
                    <a:pt x="212444" y="13689"/>
                  </a:lnTo>
                  <a:lnTo>
                    <a:pt x="212766" y="13368"/>
                  </a:lnTo>
                  <a:lnTo>
                    <a:pt x="212996" y="13046"/>
                  </a:lnTo>
                  <a:lnTo>
                    <a:pt x="213179" y="12771"/>
                  </a:lnTo>
                  <a:lnTo>
                    <a:pt x="213271" y="12449"/>
                  </a:lnTo>
                  <a:lnTo>
                    <a:pt x="213317" y="12127"/>
                  </a:lnTo>
                  <a:lnTo>
                    <a:pt x="213271" y="11806"/>
                  </a:lnTo>
                  <a:lnTo>
                    <a:pt x="213179" y="11484"/>
                  </a:lnTo>
                  <a:lnTo>
                    <a:pt x="212996" y="11209"/>
                  </a:lnTo>
                  <a:lnTo>
                    <a:pt x="212766" y="10887"/>
                  </a:lnTo>
                  <a:lnTo>
                    <a:pt x="212444" y="10566"/>
                  </a:lnTo>
                  <a:lnTo>
                    <a:pt x="212077" y="10290"/>
                  </a:lnTo>
                  <a:lnTo>
                    <a:pt x="211618" y="9969"/>
                  </a:lnTo>
                  <a:lnTo>
                    <a:pt x="211112" y="9693"/>
                  </a:lnTo>
                  <a:lnTo>
                    <a:pt x="210561" y="9371"/>
                  </a:lnTo>
                  <a:lnTo>
                    <a:pt x="209964" y="9096"/>
                  </a:lnTo>
                  <a:lnTo>
                    <a:pt x="208494" y="8545"/>
                  </a:lnTo>
                  <a:lnTo>
                    <a:pt x="206840" y="7948"/>
                  </a:lnTo>
                  <a:lnTo>
                    <a:pt x="204911" y="7396"/>
                  </a:lnTo>
                  <a:lnTo>
                    <a:pt x="202798" y="6891"/>
                  </a:lnTo>
                  <a:lnTo>
                    <a:pt x="200410" y="6340"/>
                  </a:lnTo>
                  <a:lnTo>
                    <a:pt x="197883" y="5835"/>
                  </a:lnTo>
                  <a:lnTo>
                    <a:pt x="195081" y="5375"/>
                  </a:lnTo>
                  <a:lnTo>
                    <a:pt x="192096" y="4870"/>
                  </a:lnTo>
                  <a:lnTo>
                    <a:pt x="188926" y="4411"/>
                  </a:lnTo>
                  <a:lnTo>
                    <a:pt x="185619" y="3997"/>
                  </a:lnTo>
                  <a:lnTo>
                    <a:pt x="182082" y="3538"/>
                  </a:lnTo>
                  <a:lnTo>
                    <a:pt x="178362" y="3170"/>
                  </a:lnTo>
                  <a:lnTo>
                    <a:pt x="174503" y="2757"/>
                  </a:lnTo>
                  <a:lnTo>
                    <a:pt x="170461" y="2435"/>
                  </a:lnTo>
                  <a:lnTo>
                    <a:pt x="166281" y="2068"/>
                  </a:lnTo>
                  <a:lnTo>
                    <a:pt x="161963" y="1746"/>
                  </a:lnTo>
                  <a:lnTo>
                    <a:pt x="157508" y="1471"/>
                  </a:lnTo>
                  <a:lnTo>
                    <a:pt x="152868" y="1195"/>
                  </a:lnTo>
                  <a:lnTo>
                    <a:pt x="148183" y="966"/>
                  </a:lnTo>
                  <a:lnTo>
                    <a:pt x="143314" y="736"/>
                  </a:lnTo>
                  <a:lnTo>
                    <a:pt x="138353" y="552"/>
                  </a:lnTo>
                  <a:lnTo>
                    <a:pt x="133301" y="368"/>
                  </a:lnTo>
                  <a:lnTo>
                    <a:pt x="128156" y="277"/>
                  </a:lnTo>
                  <a:lnTo>
                    <a:pt x="122920" y="139"/>
                  </a:lnTo>
                  <a:lnTo>
                    <a:pt x="117545" y="93"/>
                  </a:lnTo>
                  <a:lnTo>
                    <a:pt x="112125" y="47"/>
                  </a:lnTo>
                  <a:lnTo>
                    <a:pt x="106659"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5"/>
            <p:cNvSpPr/>
            <p:nvPr/>
          </p:nvSpPr>
          <p:spPr>
            <a:xfrm>
              <a:off x="4432169" y="4024155"/>
              <a:ext cx="4527936" cy="9899"/>
            </a:xfrm>
            <a:custGeom>
              <a:rect b="b" l="l" r="r" t="t"/>
              <a:pathLst>
                <a:path extrusionOk="0" h="506" w="231460">
                  <a:moveTo>
                    <a:pt x="115753" y="0"/>
                  </a:moveTo>
                  <a:lnTo>
                    <a:pt x="57876" y="92"/>
                  </a:lnTo>
                  <a:lnTo>
                    <a:pt x="28938" y="138"/>
                  </a:lnTo>
                  <a:lnTo>
                    <a:pt x="0" y="230"/>
                  </a:lnTo>
                  <a:lnTo>
                    <a:pt x="28938" y="368"/>
                  </a:lnTo>
                  <a:lnTo>
                    <a:pt x="57876" y="414"/>
                  </a:lnTo>
                  <a:lnTo>
                    <a:pt x="115753" y="505"/>
                  </a:lnTo>
                  <a:lnTo>
                    <a:pt x="173629" y="414"/>
                  </a:lnTo>
                  <a:lnTo>
                    <a:pt x="202568" y="368"/>
                  </a:lnTo>
                  <a:lnTo>
                    <a:pt x="231460" y="230"/>
                  </a:lnTo>
                  <a:lnTo>
                    <a:pt x="202568" y="138"/>
                  </a:lnTo>
                  <a:lnTo>
                    <a:pt x="173629" y="92"/>
                  </a:lnTo>
                  <a:lnTo>
                    <a:pt x="11575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5"/>
            <p:cNvSpPr/>
            <p:nvPr/>
          </p:nvSpPr>
          <p:spPr>
            <a:xfrm>
              <a:off x="5452041" y="734446"/>
              <a:ext cx="798854" cy="798854"/>
            </a:xfrm>
            <a:custGeom>
              <a:rect b="b" l="l" r="r" t="t"/>
              <a:pathLst>
                <a:path extrusionOk="0" h="40836" w="40836">
                  <a:moveTo>
                    <a:pt x="20395" y="0"/>
                  </a:moveTo>
                  <a:lnTo>
                    <a:pt x="19339" y="46"/>
                  </a:lnTo>
                  <a:lnTo>
                    <a:pt x="18328" y="92"/>
                  </a:lnTo>
                  <a:lnTo>
                    <a:pt x="17318" y="230"/>
                  </a:lnTo>
                  <a:lnTo>
                    <a:pt x="16307" y="414"/>
                  </a:lnTo>
                  <a:lnTo>
                    <a:pt x="15297" y="644"/>
                  </a:lnTo>
                  <a:lnTo>
                    <a:pt x="14332" y="919"/>
                  </a:lnTo>
                  <a:lnTo>
                    <a:pt x="13413" y="1241"/>
                  </a:lnTo>
                  <a:lnTo>
                    <a:pt x="12449" y="1608"/>
                  </a:lnTo>
                  <a:lnTo>
                    <a:pt x="11576" y="2022"/>
                  </a:lnTo>
                  <a:lnTo>
                    <a:pt x="10703" y="2481"/>
                  </a:lnTo>
                  <a:lnTo>
                    <a:pt x="9831" y="2986"/>
                  </a:lnTo>
                  <a:lnTo>
                    <a:pt x="9004" y="3491"/>
                  </a:lnTo>
                  <a:lnTo>
                    <a:pt x="8177" y="4043"/>
                  </a:lnTo>
                  <a:lnTo>
                    <a:pt x="7442" y="4686"/>
                  </a:lnTo>
                  <a:lnTo>
                    <a:pt x="6707" y="5329"/>
                  </a:lnTo>
                  <a:lnTo>
                    <a:pt x="5972" y="5972"/>
                  </a:lnTo>
                  <a:lnTo>
                    <a:pt x="5283" y="6707"/>
                  </a:lnTo>
                  <a:lnTo>
                    <a:pt x="4640" y="7442"/>
                  </a:lnTo>
                  <a:lnTo>
                    <a:pt x="4043" y="8223"/>
                  </a:lnTo>
                  <a:lnTo>
                    <a:pt x="3492" y="9003"/>
                  </a:lnTo>
                  <a:lnTo>
                    <a:pt x="2941" y="9830"/>
                  </a:lnTo>
                  <a:lnTo>
                    <a:pt x="2481" y="10703"/>
                  </a:lnTo>
                  <a:lnTo>
                    <a:pt x="2022" y="11576"/>
                  </a:lnTo>
                  <a:lnTo>
                    <a:pt x="1608" y="12494"/>
                  </a:lnTo>
                  <a:lnTo>
                    <a:pt x="1241" y="13413"/>
                  </a:lnTo>
                  <a:lnTo>
                    <a:pt x="919" y="14332"/>
                  </a:lnTo>
                  <a:lnTo>
                    <a:pt x="644" y="15296"/>
                  </a:lnTo>
                  <a:lnTo>
                    <a:pt x="414" y="16307"/>
                  </a:lnTo>
                  <a:lnTo>
                    <a:pt x="230" y="17318"/>
                  </a:lnTo>
                  <a:lnTo>
                    <a:pt x="93" y="18328"/>
                  </a:lnTo>
                  <a:lnTo>
                    <a:pt x="47" y="19385"/>
                  </a:lnTo>
                  <a:lnTo>
                    <a:pt x="1" y="20441"/>
                  </a:lnTo>
                  <a:lnTo>
                    <a:pt x="47" y="21452"/>
                  </a:lnTo>
                  <a:lnTo>
                    <a:pt x="93" y="22508"/>
                  </a:lnTo>
                  <a:lnTo>
                    <a:pt x="230" y="23519"/>
                  </a:lnTo>
                  <a:lnTo>
                    <a:pt x="414" y="24529"/>
                  </a:lnTo>
                  <a:lnTo>
                    <a:pt x="644" y="25540"/>
                  </a:lnTo>
                  <a:lnTo>
                    <a:pt x="919" y="26504"/>
                  </a:lnTo>
                  <a:lnTo>
                    <a:pt x="1241" y="27423"/>
                  </a:lnTo>
                  <a:lnTo>
                    <a:pt x="1608" y="28342"/>
                  </a:lnTo>
                  <a:lnTo>
                    <a:pt x="2022" y="29260"/>
                  </a:lnTo>
                  <a:lnTo>
                    <a:pt x="2481" y="30133"/>
                  </a:lnTo>
                  <a:lnTo>
                    <a:pt x="2941" y="31006"/>
                  </a:lnTo>
                  <a:lnTo>
                    <a:pt x="3492" y="31833"/>
                  </a:lnTo>
                  <a:lnTo>
                    <a:pt x="4043" y="32613"/>
                  </a:lnTo>
                  <a:lnTo>
                    <a:pt x="4640" y="33394"/>
                  </a:lnTo>
                  <a:lnTo>
                    <a:pt x="5283" y="34129"/>
                  </a:lnTo>
                  <a:lnTo>
                    <a:pt x="5972" y="34864"/>
                  </a:lnTo>
                  <a:lnTo>
                    <a:pt x="6707" y="35507"/>
                  </a:lnTo>
                  <a:lnTo>
                    <a:pt x="7442" y="36150"/>
                  </a:lnTo>
                  <a:lnTo>
                    <a:pt x="8177" y="36793"/>
                  </a:lnTo>
                  <a:lnTo>
                    <a:pt x="9004" y="37345"/>
                  </a:lnTo>
                  <a:lnTo>
                    <a:pt x="9831" y="37896"/>
                  </a:lnTo>
                  <a:lnTo>
                    <a:pt x="10703" y="38355"/>
                  </a:lnTo>
                  <a:lnTo>
                    <a:pt x="11576" y="38815"/>
                  </a:lnTo>
                  <a:lnTo>
                    <a:pt x="12449" y="39228"/>
                  </a:lnTo>
                  <a:lnTo>
                    <a:pt x="13413" y="39595"/>
                  </a:lnTo>
                  <a:lnTo>
                    <a:pt x="14332" y="39917"/>
                  </a:lnTo>
                  <a:lnTo>
                    <a:pt x="15297" y="40193"/>
                  </a:lnTo>
                  <a:lnTo>
                    <a:pt x="16307" y="40422"/>
                  </a:lnTo>
                  <a:lnTo>
                    <a:pt x="17318" y="40606"/>
                  </a:lnTo>
                  <a:lnTo>
                    <a:pt x="18328" y="40744"/>
                  </a:lnTo>
                  <a:lnTo>
                    <a:pt x="19339" y="40790"/>
                  </a:lnTo>
                  <a:lnTo>
                    <a:pt x="20395" y="40836"/>
                  </a:lnTo>
                  <a:lnTo>
                    <a:pt x="21452" y="40790"/>
                  </a:lnTo>
                  <a:lnTo>
                    <a:pt x="22508" y="40744"/>
                  </a:lnTo>
                  <a:lnTo>
                    <a:pt x="23519" y="40606"/>
                  </a:lnTo>
                  <a:lnTo>
                    <a:pt x="24529" y="40422"/>
                  </a:lnTo>
                  <a:lnTo>
                    <a:pt x="25494" y="40193"/>
                  </a:lnTo>
                  <a:lnTo>
                    <a:pt x="26459" y="39917"/>
                  </a:lnTo>
                  <a:lnTo>
                    <a:pt x="27423" y="39595"/>
                  </a:lnTo>
                  <a:lnTo>
                    <a:pt x="28342" y="39228"/>
                  </a:lnTo>
                  <a:lnTo>
                    <a:pt x="29261" y="38815"/>
                  </a:lnTo>
                  <a:lnTo>
                    <a:pt x="30133" y="38355"/>
                  </a:lnTo>
                  <a:lnTo>
                    <a:pt x="31006" y="37896"/>
                  </a:lnTo>
                  <a:lnTo>
                    <a:pt x="31833" y="37345"/>
                  </a:lnTo>
                  <a:lnTo>
                    <a:pt x="32614" y="36793"/>
                  </a:lnTo>
                  <a:lnTo>
                    <a:pt x="33395" y="36150"/>
                  </a:lnTo>
                  <a:lnTo>
                    <a:pt x="34130" y="35507"/>
                  </a:lnTo>
                  <a:lnTo>
                    <a:pt x="34864" y="34864"/>
                  </a:lnTo>
                  <a:lnTo>
                    <a:pt x="35508" y="34129"/>
                  </a:lnTo>
                  <a:lnTo>
                    <a:pt x="36151" y="33394"/>
                  </a:lnTo>
                  <a:lnTo>
                    <a:pt x="36748" y="32613"/>
                  </a:lnTo>
                  <a:lnTo>
                    <a:pt x="37345" y="31833"/>
                  </a:lnTo>
                  <a:lnTo>
                    <a:pt x="37850" y="31006"/>
                  </a:lnTo>
                  <a:lnTo>
                    <a:pt x="38355" y="30133"/>
                  </a:lnTo>
                  <a:lnTo>
                    <a:pt x="38815" y="29260"/>
                  </a:lnTo>
                  <a:lnTo>
                    <a:pt x="39228" y="28342"/>
                  </a:lnTo>
                  <a:lnTo>
                    <a:pt x="39596" y="27423"/>
                  </a:lnTo>
                  <a:lnTo>
                    <a:pt x="39917" y="26504"/>
                  </a:lnTo>
                  <a:lnTo>
                    <a:pt x="40193" y="25540"/>
                  </a:lnTo>
                  <a:lnTo>
                    <a:pt x="40422" y="24529"/>
                  </a:lnTo>
                  <a:lnTo>
                    <a:pt x="40606" y="23519"/>
                  </a:lnTo>
                  <a:lnTo>
                    <a:pt x="40698" y="22508"/>
                  </a:lnTo>
                  <a:lnTo>
                    <a:pt x="40790" y="21452"/>
                  </a:lnTo>
                  <a:lnTo>
                    <a:pt x="40836" y="20441"/>
                  </a:lnTo>
                  <a:lnTo>
                    <a:pt x="40790" y="19385"/>
                  </a:lnTo>
                  <a:lnTo>
                    <a:pt x="40698" y="18328"/>
                  </a:lnTo>
                  <a:lnTo>
                    <a:pt x="40606" y="17318"/>
                  </a:lnTo>
                  <a:lnTo>
                    <a:pt x="40422" y="16307"/>
                  </a:lnTo>
                  <a:lnTo>
                    <a:pt x="40193" y="15296"/>
                  </a:lnTo>
                  <a:lnTo>
                    <a:pt x="39917" y="14332"/>
                  </a:lnTo>
                  <a:lnTo>
                    <a:pt x="39596" y="13413"/>
                  </a:lnTo>
                  <a:lnTo>
                    <a:pt x="39228" y="12494"/>
                  </a:lnTo>
                  <a:lnTo>
                    <a:pt x="38815" y="11576"/>
                  </a:lnTo>
                  <a:lnTo>
                    <a:pt x="38355" y="10703"/>
                  </a:lnTo>
                  <a:lnTo>
                    <a:pt x="37850" y="9830"/>
                  </a:lnTo>
                  <a:lnTo>
                    <a:pt x="37345" y="9003"/>
                  </a:lnTo>
                  <a:lnTo>
                    <a:pt x="36748" y="8223"/>
                  </a:lnTo>
                  <a:lnTo>
                    <a:pt x="36151" y="7442"/>
                  </a:lnTo>
                  <a:lnTo>
                    <a:pt x="35508" y="6707"/>
                  </a:lnTo>
                  <a:lnTo>
                    <a:pt x="34864" y="5972"/>
                  </a:lnTo>
                  <a:lnTo>
                    <a:pt x="34130" y="5329"/>
                  </a:lnTo>
                  <a:lnTo>
                    <a:pt x="33395" y="4686"/>
                  </a:lnTo>
                  <a:lnTo>
                    <a:pt x="32614" y="4043"/>
                  </a:lnTo>
                  <a:lnTo>
                    <a:pt x="31833" y="3491"/>
                  </a:lnTo>
                  <a:lnTo>
                    <a:pt x="31006" y="2986"/>
                  </a:lnTo>
                  <a:lnTo>
                    <a:pt x="30133" y="2481"/>
                  </a:lnTo>
                  <a:lnTo>
                    <a:pt x="29261" y="2022"/>
                  </a:lnTo>
                  <a:lnTo>
                    <a:pt x="28342" y="1608"/>
                  </a:lnTo>
                  <a:lnTo>
                    <a:pt x="27423" y="1241"/>
                  </a:lnTo>
                  <a:lnTo>
                    <a:pt x="26459" y="919"/>
                  </a:lnTo>
                  <a:lnTo>
                    <a:pt x="25494" y="644"/>
                  </a:lnTo>
                  <a:lnTo>
                    <a:pt x="24529" y="414"/>
                  </a:lnTo>
                  <a:lnTo>
                    <a:pt x="23519" y="230"/>
                  </a:lnTo>
                  <a:lnTo>
                    <a:pt x="22508" y="92"/>
                  </a:lnTo>
                  <a:lnTo>
                    <a:pt x="21452" y="46"/>
                  </a:lnTo>
                  <a:lnTo>
                    <a:pt x="2039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5"/>
            <p:cNvSpPr/>
            <p:nvPr/>
          </p:nvSpPr>
          <p:spPr>
            <a:xfrm>
              <a:off x="5546390" y="828796"/>
              <a:ext cx="609254" cy="610154"/>
            </a:xfrm>
            <a:custGeom>
              <a:rect b="b" l="l" r="r" t="t"/>
              <a:pathLst>
                <a:path extrusionOk="0" h="31190" w="31144">
                  <a:moveTo>
                    <a:pt x="15572" y="1"/>
                  </a:moveTo>
                  <a:lnTo>
                    <a:pt x="14791" y="46"/>
                  </a:lnTo>
                  <a:lnTo>
                    <a:pt x="14011" y="92"/>
                  </a:lnTo>
                  <a:lnTo>
                    <a:pt x="13230" y="184"/>
                  </a:lnTo>
                  <a:lnTo>
                    <a:pt x="12449" y="322"/>
                  </a:lnTo>
                  <a:lnTo>
                    <a:pt x="11714" y="506"/>
                  </a:lnTo>
                  <a:lnTo>
                    <a:pt x="10933" y="735"/>
                  </a:lnTo>
                  <a:lnTo>
                    <a:pt x="10244" y="965"/>
                  </a:lnTo>
                  <a:lnTo>
                    <a:pt x="9509" y="1241"/>
                  </a:lnTo>
                  <a:lnTo>
                    <a:pt x="8820" y="1562"/>
                  </a:lnTo>
                  <a:lnTo>
                    <a:pt x="8177" y="1884"/>
                  </a:lnTo>
                  <a:lnTo>
                    <a:pt x="7488" y="2297"/>
                  </a:lnTo>
                  <a:lnTo>
                    <a:pt x="6891" y="2665"/>
                  </a:lnTo>
                  <a:lnTo>
                    <a:pt x="6248" y="3124"/>
                  </a:lnTo>
                  <a:lnTo>
                    <a:pt x="5697" y="3583"/>
                  </a:lnTo>
                  <a:lnTo>
                    <a:pt x="5099" y="4089"/>
                  </a:lnTo>
                  <a:lnTo>
                    <a:pt x="4594" y="4594"/>
                  </a:lnTo>
                  <a:lnTo>
                    <a:pt x="4043" y="5145"/>
                  </a:lnTo>
                  <a:lnTo>
                    <a:pt x="3584" y="5696"/>
                  </a:lnTo>
                  <a:lnTo>
                    <a:pt x="3124" y="6293"/>
                  </a:lnTo>
                  <a:lnTo>
                    <a:pt x="2665" y="6891"/>
                  </a:lnTo>
                  <a:lnTo>
                    <a:pt x="2252" y="7534"/>
                  </a:lnTo>
                  <a:lnTo>
                    <a:pt x="1884" y="8177"/>
                  </a:lnTo>
                  <a:lnTo>
                    <a:pt x="1563" y="8866"/>
                  </a:lnTo>
                  <a:lnTo>
                    <a:pt x="1241" y="9555"/>
                  </a:lnTo>
                  <a:lnTo>
                    <a:pt x="965" y="10244"/>
                  </a:lnTo>
                  <a:lnTo>
                    <a:pt x="690" y="10979"/>
                  </a:lnTo>
                  <a:lnTo>
                    <a:pt x="506" y="11714"/>
                  </a:lnTo>
                  <a:lnTo>
                    <a:pt x="322" y="12449"/>
                  </a:lnTo>
                  <a:lnTo>
                    <a:pt x="185" y="13229"/>
                  </a:lnTo>
                  <a:lnTo>
                    <a:pt x="93" y="14010"/>
                  </a:lnTo>
                  <a:lnTo>
                    <a:pt x="47" y="14791"/>
                  </a:lnTo>
                  <a:lnTo>
                    <a:pt x="1" y="15618"/>
                  </a:lnTo>
                  <a:lnTo>
                    <a:pt x="47" y="16399"/>
                  </a:lnTo>
                  <a:lnTo>
                    <a:pt x="93" y="17180"/>
                  </a:lnTo>
                  <a:lnTo>
                    <a:pt x="185" y="17961"/>
                  </a:lnTo>
                  <a:lnTo>
                    <a:pt x="322" y="18741"/>
                  </a:lnTo>
                  <a:lnTo>
                    <a:pt x="506" y="19476"/>
                  </a:lnTo>
                  <a:lnTo>
                    <a:pt x="690" y="20211"/>
                  </a:lnTo>
                  <a:lnTo>
                    <a:pt x="965" y="20946"/>
                  </a:lnTo>
                  <a:lnTo>
                    <a:pt x="1241" y="21681"/>
                  </a:lnTo>
                  <a:lnTo>
                    <a:pt x="1563" y="22370"/>
                  </a:lnTo>
                  <a:lnTo>
                    <a:pt x="1884" y="23013"/>
                  </a:lnTo>
                  <a:lnTo>
                    <a:pt x="2252" y="23656"/>
                  </a:lnTo>
                  <a:lnTo>
                    <a:pt x="2665" y="24299"/>
                  </a:lnTo>
                  <a:lnTo>
                    <a:pt x="3124" y="24897"/>
                  </a:lnTo>
                  <a:lnTo>
                    <a:pt x="3584" y="25494"/>
                  </a:lnTo>
                  <a:lnTo>
                    <a:pt x="4043" y="26091"/>
                  </a:lnTo>
                  <a:lnTo>
                    <a:pt x="4594" y="26596"/>
                  </a:lnTo>
                  <a:lnTo>
                    <a:pt x="5099" y="27147"/>
                  </a:lnTo>
                  <a:lnTo>
                    <a:pt x="5697" y="27607"/>
                  </a:lnTo>
                  <a:lnTo>
                    <a:pt x="6248" y="28066"/>
                  </a:lnTo>
                  <a:lnTo>
                    <a:pt x="6891" y="28525"/>
                  </a:lnTo>
                  <a:lnTo>
                    <a:pt x="7488" y="28939"/>
                  </a:lnTo>
                  <a:lnTo>
                    <a:pt x="8177" y="29306"/>
                  </a:lnTo>
                  <a:lnTo>
                    <a:pt x="8820" y="29628"/>
                  </a:lnTo>
                  <a:lnTo>
                    <a:pt x="9509" y="29949"/>
                  </a:lnTo>
                  <a:lnTo>
                    <a:pt x="10244" y="30225"/>
                  </a:lnTo>
                  <a:lnTo>
                    <a:pt x="10933" y="30455"/>
                  </a:lnTo>
                  <a:lnTo>
                    <a:pt x="11714" y="30684"/>
                  </a:lnTo>
                  <a:lnTo>
                    <a:pt x="12449" y="30868"/>
                  </a:lnTo>
                  <a:lnTo>
                    <a:pt x="13230" y="31006"/>
                  </a:lnTo>
                  <a:lnTo>
                    <a:pt x="14011" y="31098"/>
                  </a:lnTo>
                  <a:lnTo>
                    <a:pt x="14791" y="31144"/>
                  </a:lnTo>
                  <a:lnTo>
                    <a:pt x="15572" y="31190"/>
                  </a:lnTo>
                  <a:lnTo>
                    <a:pt x="16399" y="31144"/>
                  </a:lnTo>
                  <a:lnTo>
                    <a:pt x="17180" y="31098"/>
                  </a:lnTo>
                  <a:lnTo>
                    <a:pt x="17961" y="31006"/>
                  </a:lnTo>
                  <a:lnTo>
                    <a:pt x="18742" y="30868"/>
                  </a:lnTo>
                  <a:lnTo>
                    <a:pt x="19477" y="30684"/>
                  </a:lnTo>
                  <a:lnTo>
                    <a:pt x="20212" y="30455"/>
                  </a:lnTo>
                  <a:lnTo>
                    <a:pt x="20947" y="30225"/>
                  </a:lnTo>
                  <a:lnTo>
                    <a:pt x="21636" y="29949"/>
                  </a:lnTo>
                  <a:lnTo>
                    <a:pt x="22325" y="29628"/>
                  </a:lnTo>
                  <a:lnTo>
                    <a:pt x="23014" y="29306"/>
                  </a:lnTo>
                  <a:lnTo>
                    <a:pt x="23657" y="28939"/>
                  </a:lnTo>
                  <a:lnTo>
                    <a:pt x="24300" y="28525"/>
                  </a:lnTo>
                  <a:lnTo>
                    <a:pt x="24897" y="28066"/>
                  </a:lnTo>
                  <a:lnTo>
                    <a:pt x="25494" y="27607"/>
                  </a:lnTo>
                  <a:lnTo>
                    <a:pt x="26045" y="27147"/>
                  </a:lnTo>
                  <a:lnTo>
                    <a:pt x="26596" y="26596"/>
                  </a:lnTo>
                  <a:lnTo>
                    <a:pt x="27102" y="26091"/>
                  </a:lnTo>
                  <a:lnTo>
                    <a:pt x="27607" y="25494"/>
                  </a:lnTo>
                  <a:lnTo>
                    <a:pt x="28066" y="24897"/>
                  </a:lnTo>
                  <a:lnTo>
                    <a:pt x="28526" y="24299"/>
                  </a:lnTo>
                  <a:lnTo>
                    <a:pt x="28893" y="23656"/>
                  </a:lnTo>
                  <a:lnTo>
                    <a:pt x="29307" y="23013"/>
                  </a:lnTo>
                  <a:lnTo>
                    <a:pt x="29628" y="22370"/>
                  </a:lnTo>
                  <a:lnTo>
                    <a:pt x="29950" y="21681"/>
                  </a:lnTo>
                  <a:lnTo>
                    <a:pt x="30225" y="20946"/>
                  </a:lnTo>
                  <a:lnTo>
                    <a:pt x="30455" y="20211"/>
                  </a:lnTo>
                  <a:lnTo>
                    <a:pt x="30685" y="19476"/>
                  </a:lnTo>
                  <a:lnTo>
                    <a:pt x="30868" y="18741"/>
                  </a:lnTo>
                  <a:lnTo>
                    <a:pt x="31006" y="17961"/>
                  </a:lnTo>
                  <a:lnTo>
                    <a:pt x="31098" y="17180"/>
                  </a:lnTo>
                  <a:lnTo>
                    <a:pt x="31144" y="16399"/>
                  </a:lnTo>
                  <a:lnTo>
                    <a:pt x="31144" y="15618"/>
                  </a:lnTo>
                  <a:lnTo>
                    <a:pt x="31144" y="14791"/>
                  </a:lnTo>
                  <a:lnTo>
                    <a:pt x="31098" y="14010"/>
                  </a:lnTo>
                  <a:lnTo>
                    <a:pt x="31006" y="13229"/>
                  </a:lnTo>
                  <a:lnTo>
                    <a:pt x="30868" y="12449"/>
                  </a:lnTo>
                  <a:lnTo>
                    <a:pt x="30685" y="11714"/>
                  </a:lnTo>
                  <a:lnTo>
                    <a:pt x="30455" y="10979"/>
                  </a:lnTo>
                  <a:lnTo>
                    <a:pt x="30225" y="10244"/>
                  </a:lnTo>
                  <a:lnTo>
                    <a:pt x="29950" y="9555"/>
                  </a:lnTo>
                  <a:lnTo>
                    <a:pt x="29628" y="8866"/>
                  </a:lnTo>
                  <a:lnTo>
                    <a:pt x="29307" y="8177"/>
                  </a:lnTo>
                  <a:lnTo>
                    <a:pt x="28893" y="7534"/>
                  </a:lnTo>
                  <a:lnTo>
                    <a:pt x="28526" y="6891"/>
                  </a:lnTo>
                  <a:lnTo>
                    <a:pt x="28066" y="6293"/>
                  </a:lnTo>
                  <a:lnTo>
                    <a:pt x="27607" y="5696"/>
                  </a:lnTo>
                  <a:lnTo>
                    <a:pt x="27102" y="5145"/>
                  </a:lnTo>
                  <a:lnTo>
                    <a:pt x="26596" y="4594"/>
                  </a:lnTo>
                  <a:lnTo>
                    <a:pt x="26045" y="4089"/>
                  </a:lnTo>
                  <a:lnTo>
                    <a:pt x="25494" y="3583"/>
                  </a:lnTo>
                  <a:lnTo>
                    <a:pt x="24897" y="3124"/>
                  </a:lnTo>
                  <a:lnTo>
                    <a:pt x="24300" y="2665"/>
                  </a:lnTo>
                  <a:lnTo>
                    <a:pt x="23657" y="2297"/>
                  </a:lnTo>
                  <a:lnTo>
                    <a:pt x="23014" y="1884"/>
                  </a:lnTo>
                  <a:lnTo>
                    <a:pt x="22325" y="1562"/>
                  </a:lnTo>
                  <a:lnTo>
                    <a:pt x="21636" y="1241"/>
                  </a:lnTo>
                  <a:lnTo>
                    <a:pt x="20947" y="965"/>
                  </a:lnTo>
                  <a:lnTo>
                    <a:pt x="20212" y="735"/>
                  </a:lnTo>
                  <a:lnTo>
                    <a:pt x="19477" y="506"/>
                  </a:lnTo>
                  <a:lnTo>
                    <a:pt x="18742" y="322"/>
                  </a:lnTo>
                  <a:lnTo>
                    <a:pt x="17961" y="184"/>
                  </a:lnTo>
                  <a:lnTo>
                    <a:pt x="17180" y="92"/>
                  </a:lnTo>
                  <a:lnTo>
                    <a:pt x="16399" y="46"/>
                  </a:lnTo>
                  <a:lnTo>
                    <a:pt x="155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5"/>
            <p:cNvSpPr/>
            <p:nvPr/>
          </p:nvSpPr>
          <p:spPr>
            <a:xfrm>
              <a:off x="5633561" y="915967"/>
              <a:ext cx="435833" cy="435813"/>
            </a:xfrm>
            <a:custGeom>
              <a:rect b="b" l="l" r="r" t="t"/>
              <a:pathLst>
                <a:path extrusionOk="0" h="22278" w="22279">
                  <a:moveTo>
                    <a:pt x="10933" y="0"/>
                  </a:moveTo>
                  <a:lnTo>
                    <a:pt x="10381" y="46"/>
                  </a:lnTo>
                  <a:lnTo>
                    <a:pt x="9325" y="184"/>
                  </a:lnTo>
                  <a:lnTo>
                    <a:pt x="8268" y="413"/>
                  </a:lnTo>
                  <a:lnTo>
                    <a:pt x="7212" y="735"/>
                  </a:lnTo>
                  <a:lnTo>
                    <a:pt x="6247" y="1148"/>
                  </a:lnTo>
                  <a:lnTo>
                    <a:pt x="5329" y="1654"/>
                  </a:lnTo>
                  <a:lnTo>
                    <a:pt x="4410" y="2251"/>
                  </a:lnTo>
                  <a:lnTo>
                    <a:pt x="3583" y="2940"/>
                  </a:lnTo>
                  <a:lnTo>
                    <a:pt x="2848" y="3721"/>
                  </a:lnTo>
                  <a:lnTo>
                    <a:pt x="2159" y="4548"/>
                  </a:lnTo>
                  <a:lnTo>
                    <a:pt x="1562" y="5466"/>
                  </a:lnTo>
                  <a:lnTo>
                    <a:pt x="1287" y="5926"/>
                  </a:lnTo>
                  <a:lnTo>
                    <a:pt x="1057" y="6431"/>
                  </a:lnTo>
                  <a:lnTo>
                    <a:pt x="827" y="6936"/>
                  </a:lnTo>
                  <a:lnTo>
                    <a:pt x="643" y="7487"/>
                  </a:lnTo>
                  <a:lnTo>
                    <a:pt x="460" y="7993"/>
                  </a:lnTo>
                  <a:lnTo>
                    <a:pt x="322" y="8544"/>
                  </a:lnTo>
                  <a:lnTo>
                    <a:pt x="184" y="9141"/>
                  </a:lnTo>
                  <a:lnTo>
                    <a:pt x="92" y="9692"/>
                  </a:lnTo>
                  <a:lnTo>
                    <a:pt x="46" y="10243"/>
                  </a:lnTo>
                  <a:lnTo>
                    <a:pt x="0" y="10795"/>
                  </a:lnTo>
                  <a:lnTo>
                    <a:pt x="0" y="11346"/>
                  </a:lnTo>
                  <a:lnTo>
                    <a:pt x="46" y="11897"/>
                  </a:lnTo>
                  <a:lnTo>
                    <a:pt x="138" y="12999"/>
                  </a:lnTo>
                  <a:lnTo>
                    <a:pt x="368" y="14056"/>
                  </a:lnTo>
                  <a:lnTo>
                    <a:pt x="735" y="15066"/>
                  </a:lnTo>
                  <a:lnTo>
                    <a:pt x="1149" y="16031"/>
                  </a:lnTo>
                  <a:lnTo>
                    <a:pt x="1654" y="16996"/>
                  </a:lnTo>
                  <a:lnTo>
                    <a:pt x="2251" y="17868"/>
                  </a:lnTo>
                  <a:lnTo>
                    <a:pt x="2940" y="18695"/>
                  </a:lnTo>
                  <a:lnTo>
                    <a:pt x="3721" y="19430"/>
                  </a:lnTo>
                  <a:lnTo>
                    <a:pt x="4548" y="20119"/>
                  </a:lnTo>
                  <a:lnTo>
                    <a:pt x="5466" y="20716"/>
                  </a:lnTo>
                  <a:lnTo>
                    <a:pt x="5926" y="20992"/>
                  </a:lnTo>
                  <a:lnTo>
                    <a:pt x="6431" y="21222"/>
                  </a:lnTo>
                  <a:lnTo>
                    <a:pt x="6936" y="21451"/>
                  </a:lnTo>
                  <a:lnTo>
                    <a:pt x="7488" y="21635"/>
                  </a:lnTo>
                  <a:lnTo>
                    <a:pt x="7993" y="21819"/>
                  </a:lnTo>
                  <a:lnTo>
                    <a:pt x="8544" y="21956"/>
                  </a:lnTo>
                  <a:lnTo>
                    <a:pt x="9141" y="22094"/>
                  </a:lnTo>
                  <a:lnTo>
                    <a:pt x="9692" y="22186"/>
                  </a:lnTo>
                  <a:lnTo>
                    <a:pt x="10244" y="22232"/>
                  </a:lnTo>
                  <a:lnTo>
                    <a:pt x="10795" y="22278"/>
                  </a:lnTo>
                  <a:lnTo>
                    <a:pt x="11897" y="22278"/>
                  </a:lnTo>
                  <a:lnTo>
                    <a:pt x="13000" y="22140"/>
                  </a:lnTo>
                  <a:lnTo>
                    <a:pt x="14010" y="21911"/>
                  </a:lnTo>
                  <a:lnTo>
                    <a:pt x="15067" y="21589"/>
                  </a:lnTo>
                  <a:lnTo>
                    <a:pt x="16031" y="21130"/>
                  </a:lnTo>
                  <a:lnTo>
                    <a:pt x="16950" y="20624"/>
                  </a:lnTo>
                  <a:lnTo>
                    <a:pt x="17869" y="20027"/>
                  </a:lnTo>
                  <a:lnTo>
                    <a:pt x="18695" y="19338"/>
                  </a:lnTo>
                  <a:lnTo>
                    <a:pt x="19430" y="18557"/>
                  </a:lnTo>
                  <a:lnTo>
                    <a:pt x="20119" y="17731"/>
                  </a:lnTo>
                  <a:lnTo>
                    <a:pt x="20716" y="16812"/>
                  </a:lnTo>
                  <a:lnTo>
                    <a:pt x="20992" y="16353"/>
                  </a:lnTo>
                  <a:lnTo>
                    <a:pt x="21222" y="15847"/>
                  </a:lnTo>
                  <a:lnTo>
                    <a:pt x="21451" y="15342"/>
                  </a:lnTo>
                  <a:lnTo>
                    <a:pt x="21635" y="14837"/>
                  </a:lnTo>
                  <a:lnTo>
                    <a:pt x="21819" y="14285"/>
                  </a:lnTo>
                  <a:lnTo>
                    <a:pt x="21957" y="13734"/>
                  </a:lnTo>
                  <a:lnTo>
                    <a:pt x="22095" y="13183"/>
                  </a:lnTo>
                  <a:lnTo>
                    <a:pt x="22186" y="12586"/>
                  </a:lnTo>
                  <a:lnTo>
                    <a:pt x="22232" y="12035"/>
                  </a:lnTo>
                  <a:lnTo>
                    <a:pt x="22278" y="11484"/>
                  </a:lnTo>
                  <a:lnTo>
                    <a:pt x="22278" y="10932"/>
                  </a:lnTo>
                  <a:lnTo>
                    <a:pt x="22232" y="10381"/>
                  </a:lnTo>
                  <a:lnTo>
                    <a:pt x="22140" y="9325"/>
                  </a:lnTo>
                  <a:lnTo>
                    <a:pt x="21911" y="8268"/>
                  </a:lnTo>
                  <a:lnTo>
                    <a:pt x="21543" y="7212"/>
                  </a:lnTo>
                  <a:lnTo>
                    <a:pt x="21130" y="6247"/>
                  </a:lnTo>
                  <a:lnTo>
                    <a:pt x="20625" y="5328"/>
                  </a:lnTo>
                  <a:lnTo>
                    <a:pt x="20027" y="4456"/>
                  </a:lnTo>
                  <a:lnTo>
                    <a:pt x="19338" y="3629"/>
                  </a:lnTo>
                  <a:lnTo>
                    <a:pt x="18558" y="2848"/>
                  </a:lnTo>
                  <a:lnTo>
                    <a:pt x="17731" y="2159"/>
                  </a:lnTo>
                  <a:lnTo>
                    <a:pt x="16812" y="1562"/>
                  </a:lnTo>
                  <a:lnTo>
                    <a:pt x="16353" y="1286"/>
                  </a:lnTo>
                  <a:lnTo>
                    <a:pt x="15848" y="1057"/>
                  </a:lnTo>
                  <a:lnTo>
                    <a:pt x="15342" y="827"/>
                  </a:lnTo>
                  <a:lnTo>
                    <a:pt x="14837" y="643"/>
                  </a:lnTo>
                  <a:lnTo>
                    <a:pt x="14286" y="459"/>
                  </a:lnTo>
                  <a:lnTo>
                    <a:pt x="13735" y="322"/>
                  </a:lnTo>
                  <a:lnTo>
                    <a:pt x="13183" y="184"/>
                  </a:lnTo>
                  <a:lnTo>
                    <a:pt x="12586" y="92"/>
                  </a:lnTo>
                  <a:lnTo>
                    <a:pt x="12035" y="46"/>
                  </a:lnTo>
                  <a:lnTo>
                    <a:pt x="11484"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5"/>
            <p:cNvSpPr/>
            <p:nvPr/>
          </p:nvSpPr>
          <p:spPr>
            <a:xfrm>
              <a:off x="5730611" y="1013897"/>
              <a:ext cx="240834" cy="240854"/>
            </a:xfrm>
            <a:custGeom>
              <a:rect b="b" l="l" r="r" t="t"/>
              <a:pathLst>
                <a:path extrusionOk="0" h="12312" w="12311">
                  <a:moveTo>
                    <a:pt x="5696" y="1"/>
                  </a:moveTo>
                  <a:lnTo>
                    <a:pt x="5099" y="93"/>
                  </a:lnTo>
                  <a:lnTo>
                    <a:pt x="4502" y="185"/>
                  </a:lnTo>
                  <a:lnTo>
                    <a:pt x="3951" y="368"/>
                  </a:lnTo>
                  <a:lnTo>
                    <a:pt x="3399" y="644"/>
                  </a:lnTo>
                  <a:lnTo>
                    <a:pt x="2894" y="920"/>
                  </a:lnTo>
                  <a:lnTo>
                    <a:pt x="2435" y="1241"/>
                  </a:lnTo>
                  <a:lnTo>
                    <a:pt x="1975" y="1654"/>
                  </a:lnTo>
                  <a:lnTo>
                    <a:pt x="1562" y="2068"/>
                  </a:lnTo>
                  <a:lnTo>
                    <a:pt x="1195" y="2527"/>
                  </a:lnTo>
                  <a:lnTo>
                    <a:pt x="873" y="3033"/>
                  </a:lnTo>
                  <a:lnTo>
                    <a:pt x="551" y="3584"/>
                  </a:lnTo>
                  <a:lnTo>
                    <a:pt x="322" y="4135"/>
                  </a:lnTo>
                  <a:lnTo>
                    <a:pt x="184" y="4778"/>
                  </a:lnTo>
                  <a:lnTo>
                    <a:pt x="46" y="5375"/>
                  </a:lnTo>
                  <a:lnTo>
                    <a:pt x="0" y="6018"/>
                  </a:lnTo>
                  <a:lnTo>
                    <a:pt x="46" y="6615"/>
                  </a:lnTo>
                  <a:lnTo>
                    <a:pt x="92" y="7212"/>
                  </a:lnTo>
                  <a:lnTo>
                    <a:pt x="230" y="7764"/>
                  </a:lnTo>
                  <a:lnTo>
                    <a:pt x="414" y="8361"/>
                  </a:lnTo>
                  <a:lnTo>
                    <a:pt x="689" y="8912"/>
                  </a:lnTo>
                  <a:lnTo>
                    <a:pt x="965" y="9417"/>
                  </a:lnTo>
                  <a:lnTo>
                    <a:pt x="1286" y="9877"/>
                  </a:lnTo>
                  <a:lnTo>
                    <a:pt x="1700" y="10336"/>
                  </a:lnTo>
                  <a:lnTo>
                    <a:pt x="2113" y="10749"/>
                  </a:lnTo>
                  <a:lnTo>
                    <a:pt x="2573" y="11117"/>
                  </a:lnTo>
                  <a:lnTo>
                    <a:pt x="3078" y="11438"/>
                  </a:lnTo>
                  <a:lnTo>
                    <a:pt x="3629" y="11760"/>
                  </a:lnTo>
                  <a:lnTo>
                    <a:pt x="4180" y="11944"/>
                  </a:lnTo>
                  <a:lnTo>
                    <a:pt x="4777" y="12127"/>
                  </a:lnTo>
                  <a:lnTo>
                    <a:pt x="5420" y="12265"/>
                  </a:lnTo>
                  <a:lnTo>
                    <a:pt x="6018" y="12311"/>
                  </a:lnTo>
                  <a:lnTo>
                    <a:pt x="6661" y="12265"/>
                  </a:lnTo>
                  <a:lnTo>
                    <a:pt x="7258" y="12219"/>
                  </a:lnTo>
                  <a:lnTo>
                    <a:pt x="7809" y="12081"/>
                  </a:lnTo>
                  <a:lnTo>
                    <a:pt x="8406" y="11898"/>
                  </a:lnTo>
                  <a:lnTo>
                    <a:pt x="8911" y="11622"/>
                  </a:lnTo>
                  <a:lnTo>
                    <a:pt x="9463" y="11347"/>
                  </a:lnTo>
                  <a:lnTo>
                    <a:pt x="9922" y="11025"/>
                  </a:lnTo>
                  <a:lnTo>
                    <a:pt x="10381" y="10612"/>
                  </a:lnTo>
                  <a:lnTo>
                    <a:pt x="10795" y="10198"/>
                  </a:lnTo>
                  <a:lnTo>
                    <a:pt x="11162" y="9739"/>
                  </a:lnTo>
                  <a:lnTo>
                    <a:pt x="11484" y="9234"/>
                  </a:lnTo>
                  <a:lnTo>
                    <a:pt x="11759" y="8682"/>
                  </a:lnTo>
                  <a:lnTo>
                    <a:pt x="11989" y="8131"/>
                  </a:lnTo>
                  <a:lnTo>
                    <a:pt x="12173" y="7534"/>
                  </a:lnTo>
                  <a:lnTo>
                    <a:pt x="12265" y="6891"/>
                  </a:lnTo>
                  <a:lnTo>
                    <a:pt x="12310" y="6294"/>
                  </a:lnTo>
                  <a:lnTo>
                    <a:pt x="12310" y="5651"/>
                  </a:lnTo>
                  <a:lnTo>
                    <a:pt x="12219" y="5054"/>
                  </a:lnTo>
                  <a:lnTo>
                    <a:pt x="12127" y="4502"/>
                  </a:lnTo>
                  <a:lnTo>
                    <a:pt x="11897" y="3905"/>
                  </a:lnTo>
                  <a:lnTo>
                    <a:pt x="11667" y="3400"/>
                  </a:lnTo>
                  <a:lnTo>
                    <a:pt x="11392" y="2849"/>
                  </a:lnTo>
                  <a:lnTo>
                    <a:pt x="11070" y="2389"/>
                  </a:lnTo>
                  <a:lnTo>
                    <a:pt x="10657" y="1930"/>
                  </a:lnTo>
                  <a:lnTo>
                    <a:pt x="10243" y="1517"/>
                  </a:lnTo>
                  <a:lnTo>
                    <a:pt x="9784" y="1149"/>
                  </a:lnTo>
                  <a:lnTo>
                    <a:pt x="9279" y="828"/>
                  </a:lnTo>
                  <a:lnTo>
                    <a:pt x="8728" y="552"/>
                  </a:lnTo>
                  <a:lnTo>
                    <a:pt x="8176" y="322"/>
                  </a:lnTo>
                  <a:lnTo>
                    <a:pt x="7533" y="139"/>
                  </a:lnTo>
                  <a:lnTo>
                    <a:pt x="6936" y="47"/>
                  </a:lnTo>
                  <a:lnTo>
                    <a:pt x="62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5"/>
            <p:cNvSpPr/>
            <p:nvPr/>
          </p:nvSpPr>
          <p:spPr>
            <a:xfrm>
              <a:off x="5797103" y="1079509"/>
              <a:ext cx="108748" cy="108748"/>
            </a:xfrm>
            <a:custGeom>
              <a:rect b="b" l="l" r="r" t="t"/>
              <a:pathLst>
                <a:path extrusionOk="0" h="5559" w="5559">
                  <a:moveTo>
                    <a:pt x="2481" y="0"/>
                  </a:moveTo>
                  <a:lnTo>
                    <a:pt x="2205" y="46"/>
                  </a:lnTo>
                  <a:lnTo>
                    <a:pt x="1700" y="230"/>
                  </a:lnTo>
                  <a:lnTo>
                    <a:pt x="1195" y="459"/>
                  </a:lnTo>
                  <a:lnTo>
                    <a:pt x="781" y="827"/>
                  </a:lnTo>
                  <a:lnTo>
                    <a:pt x="460" y="1240"/>
                  </a:lnTo>
                  <a:lnTo>
                    <a:pt x="184" y="1700"/>
                  </a:lnTo>
                  <a:lnTo>
                    <a:pt x="46" y="2205"/>
                  </a:lnTo>
                  <a:lnTo>
                    <a:pt x="0" y="2480"/>
                  </a:lnTo>
                  <a:lnTo>
                    <a:pt x="0" y="2802"/>
                  </a:lnTo>
                  <a:lnTo>
                    <a:pt x="0" y="3078"/>
                  </a:lnTo>
                  <a:lnTo>
                    <a:pt x="46" y="3353"/>
                  </a:lnTo>
                  <a:lnTo>
                    <a:pt x="184" y="3858"/>
                  </a:lnTo>
                  <a:lnTo>
                    <a:pt x="460" y="4318"/>
                  </a:lnTo>
                  <a:lnTo>
                    <a:pt x="781" y="4731"/>
                  </a:lnTo>
                  <a:lnTo>
                    <a:pt x="1195" y="5099"/>
                  </a:lnTo>
                  <a:lnTo>
                    <a:pt x="1700" y="5328"/>
                  </a:lnTo>
                  <a:lnTo>
                    <a:pt x="2205" y="5512"/>
                  </a:lnTo>
                  <a:lnTo>
                    <a:pt x="2481" y="5558"/>
                  </a:lnTo>
                  <a:lnTo>
                    <a:pt x="3078" y="5558"/>
                  </a:lnTo>
                  <a:lnTo>
                    <a:pt x="3353" y="5512"/>
                  </a:lnTo>
                  <a:lnTo>
                    <a:pt x="3859" y="5328"/>
                  </a:lnTo>
                  <a:lnTo>
                    <a:pt x="4318" y="5099"/>
                  </a:lnTo>
                  <a:lnTo>
                    <a:pt x="4731" y="4731"/>
                  </a:lnTo>
                  <a:lnTo>
                    <a:pt x="5099" y="4318"/>
                  </a:lnTo>
                  <a:lnTo>
                    <a:pt x="5329" y="3858"/>
                  </a:lnTo>
                  <a:lnTo>
                    <a:pt x="5512" y="3353"/>
                  </a:lnTo>
                  <a:lnTo>
                    <a:pt x="5558" y="3078"/>
                  </a:lnTo>
                  <a:lnTo>
                    <a:pt x="5558" y="2802"/>
                  </a:lnTo>
                  <a:lnTo>
                    <a:pt x="5558" y="2756"/>
                  </a:lnTo>
                  <a:lnTo>
                    <a:pt x="5558" y="2480"/>
                  </a:lnTo>
                  <a:lnTo>
                    <a:pt x="5512" y="2205"/>
                  </a:lnTo>
                  <a:lnTo>
                    <a:pt x="5329" y="1700"/>
                  </a:lnTo>
                  <a:lnTo>
                    <a:pt x="5099" y="1194"/>
                  </a:lnTo>
                  <a:lnTo>
                    <a:pt x="4731" y="827"/>
                  </a:lnTo>
                  <a:lnTo>
                    <a:pt x="4318" y="459"/>
                  </a:lnTo>
                  <a:lnTo>
                    <a:pt x="3859" y="230"/>
                  </a:lnTo>
                  <a:lnTo>
                    <a:pt x="3353" y="46"/>
                  </a:lnTo>
                  <a:lnTo>
                    <a:pt x="307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5"/>
            <p:cNvSpPr/>
            <p:nvPr/>
          </p:nvSpPr>
          <p:spPr>
            <a:xfrm>
              <a:off x="5880674" y="576303"/>
              <a:ext cx="528383" cy="528383"/>
            </a:xfrm>
            <a:custGeom>
              <a:rect b="b" l="l" r="r" t="t"/>
              <a:pathLst>
                <a:path extrusionOk="0" h="27010" w="27010">
                  <a:moveTo>
                    <a:pt x="26366" y="0"/>
                  </a:moveTo>
                  <a:lnTo>
                    <a:pt x="0" y="26366"/>
                  </a:lnTo>
                  <a:lnTo>
                    <a:pt x="643" y="27009"/>
                  </a:lnTo>
                  <a:lnTo>
                    <a:pt x="27009" y="643"/>
                  </a:lnTo>
                  <a:lnTo>
                    <a:pt x="26366"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5"/>
            <p:cNvSpPr/>
            <p:nvPr/>
          </p:nvSpPr>
          <p:spPr>
            <a:xfrm>
              <a:off x="5851018" y="1066031"/>
              <a:ext cx="67412" cy="68293"/>
            </a:xfrm>
            <a:custGeom>
              <a:rect b="b" l="l" r="r" t="t"/>
              <a:pathLst>
                <a:path extrusionOk="0" h="3491" w="3446">
                  <a:moveTo>
                    <a:pt x="919" y="0"/>
                  </a:moveTo>
                  <a:lnTo>
                    <a:pt x="0" y="3491"/>
                  </a:lnTo>
                  <a:lnTo>
                    <a:pt x="3445" y="2526"/>
                  </a:lnTo>
                  <a:lnTo>
                    <a:pt x="91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5"/>
            <p:cNvSpPr/>
            <p:nvPr/>
          </p:nvSpPr>
          <p:spPr>
            <a:xfrm>
              <a:off x="6316488" y="496332"/>
              <a:ext cx="172541" cy="172541"/>
            </a:xfrm>
            <a:custGeom>
              <a:rect b="b" l="l" r="r" t="t"/>
              <a:pathLst>
                <a:path extrusionOk="0" h="8820" w="8820">
                  <a:moveTo>
                    <a:pt x="6109" y="0"/>
                  </a:moveTo>
                  <a:lnTo>
                    <a:pt x="1194" y="4915"/>
                  </a:lnTo>
                  <a:lnTo>
                    <a:pt x="0" y="8819"/>
                  </a:lnTo>
                  <a:lnTo>
                    <a:pt x="3904" y="7625"/>
                  </a:lnTo>
                  <a:lnTo>
                    <a:pt x="8819" y="2664"/>
                  </a:lnTo>
                  <a:lnTo>
                    <a:pt x="4961" y="3858"/>
                  </a:lnTo>
                  <a:lnTo>
                    <a:pt x="610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5"/>
            <p:cNvSpPr/>
            <p:nvPr/>
          </p:nvSpPr>
          <p:spPr>
            <a:xfrm>
              <a:off x="7260887" y="621219"/>
              <a:ext cx="1278703" cy="806053"/>
            </a:xfrm>
            <a:custGeom>
              <a:rect b="b" l="l" r="r" t="t"/>
              <a:pathLst>
                <a:path extrusionOk="0" h="41204" w="65365">
                  <a:moveTo>
                    <a:pt x="0" y="1"/>
                  </a:moveTo>
                  <a:lnTo>
                    <a:pt x="0" y="41203"/>
                  </a:lnTo>
                  <a:lnTo>
                    <a:pt x="65364" y="41203"/>
                  </a:lnTo>
                  <a:lnTo>
                    <a:pt x="6536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5"/>
            <p:cNvSpPr/>
            <p:nvPr/>
          </p:nvSpPr>
          <p:spPr>
            <a:xfrm>
              <a:off x="7366916" y="804539"/>
              <a:ext cx="1063946" cy="2719"/>
            </a:xfrm>
            <a:custGeom>
              <a:rect b="b" l="l" r="r" t="t"/>
              <a:pathLst>
                <a:path extrusionOk="0" h="139" w="54387">
                  <a:moveTo>
                    <a:pt x="27193" y="0"/>
                  </a:moveTo>
                  <a:lnTo>
                    <a:pt x="13597" y="46"/>
                  </a:lnTo>
                  <a:lnTo>
                    <a:pt x="1" y="92"/>
                  </a:lnTo>
                  <a:lnTo>
                    <a:pt x="13597" y="138"/>
                  </a:lnTo>
                  <a:lnTo>
                    <a:pt x="40790" y="138"/>
                  </a:lnTo>
                  <a:lnTo>
                    <a:pt x="54386" y="92"/>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5"/>
            <p:cNvSpPr/>
            <p:nvPr/>
          </p:nvSpPr>
          <p:spPr>
            <a:xfrm>
              <a:off x="7366916" y="910567"/>
              <a:ext cx="1063946" cy="1819"/>
            </a:xfrm>
            <a:custGeom>
              <a:rect b="b" l="l" r="r" t="t"/>
              <a:pathLst>
                <a:path extrusionOk="0" h="93" w="54387">
                  <a:moveTo>
                    <a:pt x="13597" y="0"/>
                  </a:moveTo>
                  <a:lnTo>
                    <a:pt x="1" y="46"/>
                  </a:lnTo>
                  <a:lnTo>
                    <a:pt x="13597" y="92"/>
                  </a:lnTo>
                  <a:lnTo>
                    <a:pt x="40790" y="92"/>
                  </a:lnTo>
                  <a:lnTo>
                    <a:pt x="54386" y="46"/>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5"/>
            <p:cNvSpPr/>
            <p:nvPr/>
          </p:nvSpPr>
          <p:spPr>
            <a:xfrm>
              <a:off x="7366916" y="910567"/>
              <a:ext cx="1063946" cy="1819"/>
            </a:xfrm>
            <a:custGeom>
              <a:rect b="b" l="l" r="r" t="t"/>
              <a:pathLst>
                <a:path extrusionOk="0" fill="none" h="93" w="54387">
                  <a:moveTo>
                    <a:pt x="1" y="46"/>
                  </a:moveTo>
                  <a:lnTo>
                    <a:pt x="1" y="46"/>
                  </a:lnTo>
                  <a:lnTo>
                    <a:pt x="13597" y="0"/>
                  </a:lnTo>
                  <a:lnTo>
                    <a:pt x="27193" y="0"/>
                  </a:lnTo>
                  <a:lnTo>
                    <a:pt x="27193" y="0"/>
                  </a:lnTo>
                  <a:lnTo>
                    <a:pt x="40790" y="0"/>
                  </a:lnTo>
                  <a:lnTo>
                    <a:pt x="54386" y="46"/>
                  </a:lnTo>
                  <a:lnTo>
                    <a:pt x="54386" y="46"/>
                  </a:lnTo>
                  <a:lnTo>
                    <a:pt x="40790" y="92"/>
                  </a:lnTo>
                  <a:lnTo>
                    <a:pt x="27193" y="92"/>
                  </a:lnTo>
                  <a:lnTo>
                    <a:pt x="27193" y="92"/>
                  </a:lnTo>
                  <a:lnTo>
                    <a:pt x="13597" y="92"/>
                  </a:lnTo>
                  <a:lnTo>
                    <a:pt x="1" y="4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5"/>
            <p:cNvSpPr/>
            <p:nvPr/>
          </p:nvSpPr>
          <p:spPr>
            <a:xfrm>
              <a:off x="7366916" y="1014796"/>
              <a:ext cx="1063946" cy="2719"/>
            </a:xfrm>
            <a:custGeom>
              <a:rect b="b" l="l" r="r" t="t"/>
              <a:pathLst>
                <a:path extrusionOk="0" h="139" w="54387">
                  <a:moveTo>
                    <a:pt x="27193" y="1"/>
                  </a:moveTo>
                  <a:lnTo>
                    <a:pt x="13597" y="47"/>
                  </a:lnTo>
                  <a:lnTo>
                    <a:pt x="1" y="93"/>
                  </a:lnTo>
                  <a:lnTo>
                    <a:pt x="13597" y="139"/>
                  </a:lnTo>
                  <a:lnTo>
                    <a:pt x="40790" y="139"/>
                  </a:lnTo>
                  <a:lnTo>
                    <a:pt x="54386" y="93"/>
                  </a:lnTo>
                  <a:lnTo>
                    <a:pt x="40790"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5"/>
            <p:cNvSpPr/>
            <p:nvPr/>
          </p:nvSpPr>
          <p:spPr>
            <a:xfrm>
              <a:off x="7366916" y="1014796"/>
              <a:ext cx="1063946" cy="2719"/>
            </a:xfrm>
            <a:custGeom>
              <a:rect b="b" l="l" r="r" t="t"/>
              <a:pathLst>
                <a:path extrusionOk="0" fill="none" h="139" w="54387">
                  <a:moveTo>
                    <a:pt x="1" y="93"/>
                  </a:moveTo>
                  <a:lnTo>
                    <a:pt x="1" y="93"/>
                  </a:lnTo>
                  <a:lnTo>
                    <a:pt x="13597" y="47"/>
                  </a:lnTo>
                  <a:lnTo>
                    <a:pt x="27193" y="1"/>
                  </a:lnTo>
                  <a:lnTo>
                    <a:pt x="27193" y="1"/>
                  </a:lnTo>
                  <a:lnTo>
                    <a:pt x="40790" y="1"/>
                  </a:lnTo>
                  <a:lnTo>
                    <a:pt x="54386" y="93"/>
                  </a:lnTo>
                  <a:lnTo>
                    <a:pt x="54386" y="93"/>
                  </a:lnTo>
                  <a:lnTo>
                    <a:pt x="40790" y="139"/>
                  </a:lnTo>
                  <a:lnTo>
                    <a:pt x="27193" y="139"/>
                  </a:lnTo>
                  <a:lnTo>
                    <a:pt x="27193" y="139"/>
                  </a:lnTo>
                  <a:lnTo>
                    <a:pt x="13597" y="139"/>
                  </a:lnTo>
                  <a:lnTo>
                    <a:pt x="1" y="9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5"/>
            <p:cNvSpPr/>
            <p:nvPr/>
          </p:nvSpPr>
          <p:spPr>
            <a:xfrm>
              <a:off x="7366916" y="1119945"/>
              <a:ext cx="1063946" cy="2700"/>
            </a:xfrm>
            <a:custGeom>
              <a:rect b="b" l="l" r="r" t="t"/>
              <a:pathLst>
                <a:path extrusionOk="0" h="138" w="54387">
                  <a:moveTo>
                    <a:pt x="27193" y="0"/>
                  </a:moveTo>
                  <a:lnTo>
                    <a:pt x="13597" y="46"/>
                  </a:lnTo>
                  <a:lnTo>
                    <a:pt x="1" y="92"/>
                  </a:lnTo>
                  <a:lnTo>
                    <a:pt x="13597" y="138"/>
                  </a:lnTo>
                  <a:lnTo>
                    <a:pt x="40790" y="138"/>
                  </a:lnTo>
                  <a:lnTo>
                    <a:pt x="54386" y="92"/>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5"/>
            <p:cNvSpPr/>
            <p:nvPr/>
          </p:nvSpPr>
          <p:spPr>
            <a:xfrm>
              <a:off x="7366916" y="1119945"/>
              <a:ext cx="1063946" cy="2700"/>
            </a:xfrm>
            <a:custGeom>
              <a:rect b="b" l="l" r="r" t="t"/>
              <a:pathLst>
                <a:path extrusionOk="0" fill="none" h="138" w="54387">
                  <a:moveTo>
                    <a:pt x="1" y="92"/>
                  </a:moveTo>
                  <a:lnTo>
                    <a:pt x="1" y="92"/>
                  </a:lnTo>
                  <a:lnTo>
                    <a:pt x="13597" y="46"/>
                  </a:lnTo>
                  <a:lnTo>
                    <a:pt x="27193" y="0"/>
                  </a:lnTo>
                  <a:lnTo>
                    <a:pt x="27193" y="0"/>
                  </a:lnTo>
                  <a:lnTo>
                    <a:pt x="40790" y="0"/>
                  </a:lnTo>
                  <a:lnTo>
                    <a:pt x="54386" y="92"/>
                  </a:lnTo>
                  <a:lnTo>
                    <a:pt x="54386" y="92"/>
                  </a:lnTo>
                  <a:lnTo>
                    <a:pt x="40790" y="138"/>
                  </a:lnTo>
                  <a:lnTo>
                    <a:pt x="27193" y="138"/>
                  </a:lnTo>
                  <a:lnTo>
                    <a:pt x="27193" y="138"/>
                  </a:lnTo>
                  <a:lnTo>
                    <a:pt x="13597" y="138"/>
                  </a:lnTo>
                  <a:lnTo>
                    <a:pt x="1" y="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5"/>
            <p:cNvSpPr/>
            <p:nvPr/>
          </p:nvSpPr>
          <p:spPr>
            <a:xfrm>
              <a:off x="7366916" y="1225074"/>
              <a:ext cx="1063946" cy="2719"/>
            </a:xfrm>
            <a:custGeom>
              <a:rect b="b" l="l" r="r" t="t"/>
              <a:pathLst>
                <a:path extrusionOk="0" h="139" w="54387">
                  <a:moveTo>
                    <a:pt x="27193" y="0"/>
                  </a:moveTo>
                  <a:lnTo>
                    <a:pt x="13597" y="46"/>
                  </a:lnTo>
                  <a:lnTo>
                    <a:pt x="1" y="92"/>
                  </a:lnTo>
                  <a:lnTo>
                    <a:pt x="13597" y="138"/>
                  </a:lnTo>
                  <a:lnTo>
                    <a:pt x="40790" y="138"/>
                  </a:lnTo>
                  <a:lnTo>
                    <a:pt x="54386" y="92"/>
                  </a:lnTo>
                  <a:lnTo>
                    <a:pt x="40790"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5"/>
            <p:cNvSpPr/>
            <p:nvPr/>
          </p:nvSpPr>
          <p:spPr>
            <a:xfrm>
              <a:off x="7366916" y="1225074"/>
              <a:ext cx="1063946" cy="2719"/>
            </a:xfrm>
            <a:custGeom>
              <a:rect b="b" l="l" r="r" t="t"/>
              <a:pathLst>
                <a:path extrusionOk="0" fill="none" h="139" w="54387">
                  <a:moveTo>
                    <a:pt x="1" y="92"/>
                  </a:moveTo>
                  <a:lnTo>
                    <a:pt x="1" y="92"/>
                  </a:lnTo>
                  <a:lnTo>
                    <a:pt x="13597" y="46"/>
                  </a:lnTo>
                  <a:lnTo>
                    <a:pt x="27193" y="0"/>
                  </a:lnTo>
                  <a:lnTo>
                    <a:pt x="27193" y="0"/>
                  </a:lnTo>
                  <a:lnTo>
                    <a:pt x="40790" y="0"/>
                  </a:lnTo>
                  <a:lnTo>
                    <a:pt x="54386" y="92"/>
                  </a:lnTo>
                  <a:lnTo>
                    <a:pt x="54386" y="92"/>
                  </a:lnTo>
                  <a:lnTo>
                    <a:pt x="40790" y="138"/>
                  </a:lnTo>
                  <a:lnTo>
                    <a:pt x="27193" y="138"/>
                  </a:lnTo>
                  <a:lnTo>
                    <a:pt x="27193" y="138"/>
                  </a:lnTo>
                  <a:lnTo>
                    <a:pt x="13597" y="138"/>
                  </a:lnTo>
                  <a:lnTo>
                    <a:pt x="1" y="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5"/>
            <p:cNvSpPr/>
            <p:nvPr/>
          </p:nvSpPr>
          <p:spPr>
            <a:xfrm>
              <a:off x="7578973" y="738046"/>
              <a:ext cx="3619" cy="588577"/>
            </a:xfrm>
            <a:custGeom>
              <a:rect b="b" l="l" r="r" t="t"/>
              <a:pathLst>
                <a:path extrusionOk="0" h="30087" w="185">
                  <a:moveTo>
                    <a:pt x="93" y="0"/>
                  </a:moveTo>
                  <a:lnTo>
                    <a:pt x="1" y="7533"/>
                  </a:lnTo>
                  <a:lnTo>
                    <a:pt x="1" y="15066"/>
                  </a:lnTo>
                  <a:lnTo>
                    <a:pt x="47" y="22554"/>
                  </a:lnTo>
                  <a:lnTo>
                    <a:pt x="93" y="30087"/>
                  </a:lnTo>
                  <a:lnTo>
                    <a:pt x="185" y="22554"/>
                  </a:lnTo>
                  <a:lnTo>
                    <a:pt x="185" y="15066"/>
                  </a:lnTo>
                  <a:lnTo>
                    <a:pt x="139" y="7533"/>
                  </a:lnTo>
                  <a:lnTo>
                    <a:pt x="139" y="3767"/>
                  </a:lnTo>
                  <a:lnTo>
                    <a:pt x="9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5"/>
            <p:cNvSpPr/>
            <p:nvPr/>
          </p:nvSpPr>
          <p:spPr>
            <a:xfrm>
              <a:off x="7578973" y="738046"/>
              <a:ext cx="3619" cy="588577"/>
            </a:xfrm>
            <a:custGeom>
              <a:rect b="b" l="l" r="r" t="t"/>
              <a:pathLst>
                <a:path extrusionOk="0" fill="none" h="30087" w="185">
                  <a:moveTo>
                    <a:pt x="93" y="0"/>
                  </a:moveTo>
                  <a:lnTo>
                    <a:pt x="93" y="0"/>
                  </a:lnTo>
                  <a:lnTo>
                    <a:pt x="139" y="3767"/>
                  </a:lnTo>
                  <a:lnTo>
                    <a:pt x="139" y="7533"/>
                  </a:lnTo>
                  <a:lnTo>
                    <a:pt x="185" y="15066"/>
                  </a:lnTo>
                  <a:lnTo>
                    <a:pt x="185" y="15066"/>
                  </a:lnTo>
                  <a:lnTo>
                    <a:pt x="185" y="22554"/>
                  </a:lnTo>
                  <a:lnTo>
                    <a:pt x="93" y="30087"/>
                  </a:lnTo>
                  <a:lnTo>
                    <a:pt x="93" y="30087"/>
                  </a:lnTo>
                  <a:lnTo>
                    <a:pt x="47" y="22554"/>
                  </a:lnTo>
                  <a:lnTo>
                    <a:pt x="1" y="15066"/>
                  </a:lnTo>
                  <a:lnTo>
                    <a:pt x="1" y="15066"/>
                  </a:lnTo>
                  <a:lnTo>
                    <a:pt x="1" y="7533"/>
                  </a:lnTo>
                  <a:lnTo>
                    <a:pt x="9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5"/>
            <p:cNvSpPr/>
            <p:nvPr/>
          </p:nvSpPr>
          <p:spPr>
            <a:xfrm>
              <a:off x="7763193" y="738046"/>
              <a:ext cx="3619" cy="588577"/>
            </a:xfrm>
            <a:custGeom>
              <a:rect b="b" l="l" r="r" t="t"/>
              <a:pathLst>
                <a:path extrusionOk="0" h="30087" w="185">
                  <a:moveTo>
                    <a:pt x="92" y="0"/>
                  </a:moveTo>
                  <a:lnTo>
                    <a:pt x="46" y="3767"/>
                  </a:lnTo>
                  <a:lnTo>
                    <a:pt x="0" y="7533"/>
                  </a:lnTo>
                  <a:lnTo>
                    <a:pt x="0" y="15066"/>
                  </a:lnTo>
                  <a:lnTo>
                    <a:pt x="46" y="22554"/>
                  </a:lnTo>
                  <a:lnTo>
                    <a:pt x="46" y="26320"/>
                  </a:lnTo>
                  <a:lnTo>
                    <a:pt x="92" y="30087"/>
                  </a:lnTo>
                  <a:lnTo>
                    <a:pt x="184" y="22554"/>
                  </a:lnTo>
                  <a:lnTo>
                    <a:pt x="184" y="15066"/>
                  </a:lnTo>
                  <a:lnTo>
                    <a:pt x="184" y="7533"/>
                  </a:lnTo>
                  <a:lnTo>
                    <a:pt x="138" y="3767"/>
                  </a:lnTo>
                  <a:lnTo>
                    <a:pt x="9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5"/>
            <p:cNvSpPr/>
            <p:nvPr/>
          </p:nvSpPr>
          <p:spPr>
            <a:xfrm>
              <a:off x="7763193" y="738046"/>
              <a:ext cx="3619" cy="588577"/>
            </a:xfrm>
            <a:custGeom>
              <a:rect b="b" l="l" r="r" t="t"/>
              <a:pathLst>
                <a:path extrusionOk="0" fill="none" h="30087" w="185">
                  <a:moveTo>
                    <a:pt x="92" y="0"/>
                  </a:moveTo>
                  <a:lnTo>
                    <a:pt x="92" y="0"/>
                  </a:lnTo>
                  <a:lnTo>
                    <a:pt x="138" y="3767"/>
                  </a:lnTo>
                  <a:lnTo>
                    <a:pt x="184" y="7533"/>
                  </a:lnTo>
                  <a:lnTo>
                    <a:pt x="184" y="15066"/>
                  </a:lnTo>
                  <a:lnTo>
                    <a:pt x="184" y="15066"/>
                  </a:lnTo>
                  <a:lnTo>
                    <a:pt x="184" y="22554"/>
                  </a:lnTo>
                  <a:lnTo>
                    <a:pt x="92" y="30087"/>
                  </a:lnTo>
                  <a:lnTo>
                    <a:pt x="92" y="30087"/>
                  </a:lnTo>
                  <a:lnTo>
                    <a:pt x="46" y="26320"/>
                  </a:lnTo>
                  <a:lnTo>
                    <a:pt x="46" y="22554"/>
                  </a:lnTo>
                  <a:lnTo>
                    <a:pt x="0" y="15066"/>
                  </a:lnTo>
                  <a:lnTo>
                    <a:pt x="0" y="15066"/>
                  </a:lnTo>
                  <a:lnTo>
                    <a:pt x="0" y="7533"/>
                  </a:lnTo>
                  <a:lnTo>
                    <a:pt x="46" y="3767"/>
                  </a:lnTo>
                  <a:lnTo>
                    <a:pt x="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5"/>
            <p:cNvSpPr/>
            <p:nvPr/>
          </p:nvSpPr>
          <p:spPr>
            <a:xfrm>
              <a:off x="7947394" y="738046"/>
              <a:ext cx="3619" cy="588577"/>
            </a:xfrm>
            <a:custGeom>
              <a:rect b="b" l="l" r="r" t="t"/>
              <a:pathLst>
                <a:path extrusionOk="0" h="30087" w="185">
                  <a:moveTo>
                    <a:pt x="93" y="0"/>
                  </a:moveTo>
                  <a:lnTo>
                    <a:pt x="1" y="7533"/>
                  </a:lnTo>
                  <a:lnTo>
                    <a:pt x="1" y="15066"/>
                  </a:lnTo>
                  <a:lnTo>
                    <a:pt x="1" y="22554"/>
                  </a:lnTo>
                  <a:lnTo>
                    <a:pt x="93" y="30087"/>
                  </a:lnTo>
                  <a:lnTo>
                    <a:pt x="184" y="22554"/>
                  </a:lnTo>
                  <a:lnTo>
                    <a:pt x="184" y="15066"/>
                  </a:lnTo>
                  <a:lnTo>
                    <a:pt x="139" y="7533"/>
                  </a:lnTo>
                  <a:lnTo>
                    <a:pt x="139" y="3767"/>
                  </a:lnTo>
                  <a:lnTo>
                    <a:pt x="93"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5"/>
            <p:cNvSpPr/>
            <p:nvPr/>
          </p:nvSpPr>
          <p:spPr>
            <a:xfrm>
              <a:off x="7947394" y="738046"/>
              <a:ext cx="3619" cy="588577"/>
            </a:xfrm>
            <a:custGeom>
              <a:rect b="b" l="l" r="r" t="t"/>
              <a:pathLst>
                <a:path extrusionOk="0" fill="none" h="30087" w="185">
                  <a:moveTo>
                    <a:pt x="93" y="0"/>
                  </a:moveTo>
                  <a:lnTo>
                    <a:pt x="93" y="0"/>
                  </a:lnTo>
                  <a:lnTo>
                    <a:pt x="139" y="3767"/>
                  </a:lnTo>
                  <a:lnTo>
                    <a:pt x="139" y="7533"/>
                  </a:lnTo>
                  <a:lnTo>
                    <a:pt x="184" y="15066"/>
                  </a:lnTo>
                  <a:lnTo>
                    <a:pt x="184" y="15066"/>
                  </a:lnTo>
                  <a:lnTo>
                    <a:pt x="184" y="22554"/>
                  </a:lnTo>
                  <a:lnTo>
                    <a:pt x="93" y="30087"/>
                  </a:lnTo>
                  <a:lnTo>
                    <a:pt x="93" y="30087"/>
                  </a:lnTo>
                  <a:lnTo>
                    <a:pt x="1" y="22554"/>
                  </a:lnTo>
                  <a:lnTo>
                    <a:pt x="1" y="15066"/>
                  </a:lnTo>
                  <a:lnTo>
                    <a:pt x="1" y="15066"/>
                  </a:lnTo>
                  <a:lnTo>
                    <a:pt x="1" y="7533"/>
                  </a:lnTo>
                  <a:lnTo>
                    <a:pt x="9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5"/>
            <p:cNvSpPr/>
            <p:nvPr/>
          </p:nvSpPr>
          <p:spPr>
            <a:xfrm>
              <a:off x="8130714" y="738046"/>
              <a:ext cx="3599" cy="588577"/>
            </a:xfrm>
            <a:custGeom>
              <a:rect b="b" l="l" r="r" t="t"/>
              <a:pathLst>
                <a:path extrusionOk="0" h="30087" w="184">
                  <a:moveTo>
                    <a:pt x="92" y="0"/>
                  </a:moveTo>
                  <a:lnTo>
                    <a:pt x="46" y="7533"/>
                  </a:lnTo>
                  <a:lnTo>
                    <a:pt x="0" y="15066"/>
                  </a:lnTo>
                  <a:lnTo>
                    <a:pt x="46" y="22554"/>
                  </a:lnTo>
                  <a:lnTo>
                    <a:pt x="46" y="26320"/>
                  </a:lnTo>
                  <a:lnTo>
                    <a:pt x="92" y="30087"/>
                  </a:lnTo>
                  <a:lnTo>
                    <a:pt x="184" y="22554"/>
                  </a:lnTo>
                  <a:lnTo>
                    <a:pt x="184" y="15066"/>
                  </a:lnTo>
                  <a:lnTo>
                    <a:pt x="184" y="7533"/>
                  </a:lnTo>
                  <a:lnTo>
                    <a:pt x="138" y="3767"/>
                  </a:lnTo>
                  <a:lnTo>
                    <a:pt x="9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5"/>
            <p:cNvSpPr/>
            <p:nvPr/>
          </p:nvSpPr>
          <p:spPr>
            <a:xfrm>
              <a:off x="8130714" y="738046"/>
              <a:ext cx="3599" cy="588577"/>
            </a:xfrm>
            <a:custGeom>
              <a:rect b="b" l="l" r="r" t="t"/>
              <a:pathLst>
                <a:path extrusionOk="0" fill="none" h="30087" w="184">
                  <a:moveTo>
                    <a:pt x="92" y="0"/>
                  </a:moveTo>
                  <a:lnTo>
                    <a:pt x="92" y="0"/>
                  </a:lnTo>
                  <a:lnTo>
                    <a:pt x="138" y="3767"/>
                  </a:lnTo>
                  <a:lnTo>
                    <a:pt x="184" y="7533"/>
                  </a:lnTo>
                  <a:lnTo>
                    <a:pt x="184" y="15066"/>
                  </a:lnTo>
                  <a:lnTo>
                    <a:pt x="184" y="15066"/>
                  </a:lnTo>
                  <a:lnTo>
                    <a:pt x="184" y="22554"/>
                  </a:lnTo>
                  <a:lnTo>
                    <a:pt x="92" y="30087"/>
                  </a:lnTo>
                  <a:lnTo>
                    <a:pt x="92" y="30087"/>
                  </a:lnTo>
                  <a:lnTo>
                    <a:pt x="46" y="26320"/>
                  </a:lnTo>
                  <a:lnTo>
                    <a:pt x="46" y="22554"/>
                  </a:lnTo>
                  <a:lnTo>
                    <a:pt x="0" y="15066"/>
                  </a:lnTo>
                  <a:lnTo>
                    <a:pt x="0" y="15066"/>
                  </a:lnTo>
                  <a:lnTo>
                    <a:pt x="46" y="7533"/>
                  </a:lnTo>
                  <a:lnTo>
                    <a:pt x="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5"/>
            <p:cNvSpPr/>
            <p:nvPr/>
          </p:nvSpPr>
          <p:spPr>
            <a:xfrm>
              <a:off x="8314915" y="738046"/>
              <a:ext cx="3619" cy="588577"/>
            </a:xfrm>
            <a:custGeom>
              <a:rect b="b" l="l" r="r" t="t"/>
              <a:pathLst>
                <a:path extrusionOk="0" h="30087" w="185">
                  <a:moveTo>
                    <a:pt x="92" y="0"/>
                  </a:moveTo>
                  <a:lnTo>
                    <a:pt x="1" y="7533"/>
                  </a:lnTo>
                  <a:lnTo>
                    <a:pt x="1" y="11300"/>
                  </a:lnTo>
                  <a:lnTo>
                    <a:pt x="1" y="15066"/>
                  </a:lnTo>
                  <a:lnTo>
                    <a:pt x="47" y="22554"/>
                  </a:lnTo>
                  <a:lnTo>
                    <a:pt x="47" y="26320"/>
                  </a:lnTo>
                  <a:lnTo>
                    <a:pt x="92" y="30087"/>
                  </a:lnTo>
                  <a:lnTo>
                    <a:pt x="184" y="22554"/>
                  </a:lnTo>
                  <a:lnTo>
                    <a:pt x="184" y="15066"/>
                  </a:lnTo>
                  <a:lnTo>
                    <a:pt x="184" y="7533"/>
                  </a:lnTo>
                  <a:lnTo>
                    <a:pt x="138" y="3767"/>
                  </a:lnTo>
                  <a:lnTo>
                    <a:pt x="92"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5"/>
            <p:cNvSpPr/>
            <p:nvPr/>
          </p:nvSpPr>
          <p:spPr>
            <a:xfrm>
              <a:off x="8314915" y="738046"/>
              <a:ext cx="3619" cy="588577"/>
            </a:xfrm>
            <a:custGeom>
              <a:rect b="b" l="l" r="r" t="t"/>
              <a:pathLst>
                <a:path extrusionOk="0" fill="none" h="30087" w="185">
                  <a:moveTo>
                    <a:pt x="92" y="0"/>
                  </a:moveTo>
                  <a:lnTo>
                    <a:pt x="92" y="0"/>
                  </a:lnTo>
                  <a:lnTo>
                    <a:pt x="138" y="3767"/>
                  </a:lnTo>
                  <a:lnTo>
                    <a:pt x="184" y="7533"/>
                  </a:lnTo>
                  <a:lnTo>
                    <a:pt x="184" y="15066"/>
                  </a:lnTo>
                  <a:lnTo>
                    <a:pt x="184" y="15066"/>
                  </a:lnTo>
                  <a:lnTo>
                    <a:pt x="184" y="22554"/>
                  </a:lnTo>
                  <a:lnTo>
                    <a:pt x="92" y="30087"/>
                  </a:lnTo>
                  <a:lnTo>
                    <a:pt x="92" y="30087"/>
                  </a:lnTo>
                  <a:lnTo>
                    <a:pt x="47" y="26320"/>
                  </a:lnTo>
                  <a:lnTo>
                    <a:pt x="47" y="22554"/>
                  </a:lnTo>
                  <a:lnTo>
                    <a:pt x="1" y="15066"/>
                  </a:lnTo>
                  <a:lnTo>
                    <a:pt x="1" y="15066"/>
                  </a:lnTo>
                  <a:lnTo>
                    <a:pt x="1" y="11300"/>
                  </a:lnTo>
                  <a:lnTo>
                    <a:pt x="1" y="7533"/>
                  </a:lnTo>
                  <a:lnTo>
                    <a:pt x="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5"/>
            <p:cNvSpPr/>
            <p:nvPr/>
          </p:nvSpPr>
          <p:spPr>
            <a:xfrm>
              <a:off x="8316714" y="911467"/>
              <a:ext cx="114147" cy="415155"/>
            </a:xfrm>
            <a:custGeom>
              <a:rect b="b" l="l" r="r" t="t"/>
              <a:pathLst>
                <a:path extrusionOk="0" h="21222" w="5835">
                  <a:moveTo>
                    <a:pt x="5513" y="0"/>
                  </a:moveTo>
                  <a:lnTo>
                    <a:pt x="4961" y="92"/>
                  </a:lnTo>
                  <a:lnTo>
                    <a:pt x="4502" y="322"/>
                  </a:lnTo>
                  <a:lnTo>
                    <a:pt x="4089" y="552"/>
                  </a:lnTo>
                  <a:lnTo>
                    <a:pt x="3675" y="919"/>
                  </a:lnTo>
                  <a:lnTo>
                    <a:pt x="3308" y="1287"/>
                  </a:lnTo>
                  <a:lnTo>
                    <a:pt x="2986" y="1700"/>
                  </a:lnTo>
                  <a:lnTo>
                    <a:pt x="2665" y="2159"/>
                  </a:lnTo>
                  <a:lnTo>
                    <a:pt x="2389" y="2619"/>
                  </a:lnTo>
                  <a:lnTo>
                    <a:pt x="1838" y="3537"/>
                  </a:lnTo>
                  <a:lnTo>
                    <a:pt x="1333" y="4364"/>
                  </a:lnTo>
                  <a:lnTo>
                    <a:pt x="1057" y="4686"/>
                  </a:lnTo>
                  <a:lnTo>
                    <a:pt x="827" y="4961"/>
                  </a:lnTo>
                  <a:lnTo>
                    <a:pt x="552" y="5191"/>
                  </a:lnTo>
                  <a:lnTo>
                    <a:pt x="276" y="5329"/>
                  </a:lnTo>
                  <a:lnTo>
                    <a:pt x="5834" y="5375"/>
                  </a:lnTo>
                  <a:lnTo>
                    <a:pt x="5834" y="0"/>
                  </a:lnTo>
                  <a:close/>
                  <a:moveTo>
                    <a:pt x="92" y="5375"/>
                  </a:moveTo>
                  <a:lnTo>
                    <a:pt x="92" y="6201"/>
                  </a:lnTo>
                  <a:lnTo>
                    <a:pt x="138" y="10703"/>
                  </a:lnTo>
                  <a:lnTo>
                    <a:pt x="5834" y="10749"/>
                  </a:lnTo>
                  <a:lnTo>
                    <a:pt x="5834" y="5375"/>
                  </a:lnTo>
                  <a:close/>
                  <a:moveTo>
                    <a:pt x="138" y="10749"/>
                  </a:moveTo>
                  <a:lnTo>
                    <a:pt x="92" y="16077"/>
                  </a:lnTo>
                  <a:lnTo>
                    <a:pt x="5834" y="16123"/>
                  </a:lnTo>
                  <a:lnTo>
                    <a:pt x="5834" y="10749"/>
                  </a:lnTo>
                  <a:close/>
                  <a:moveTo>
                    <a:pt x="92" y="16123"/>
                  </a:moveTo>
                  <a:lnTo>
                    <a:pt x="0" y="21222"/>
                  </a:lnTo>
                  <a:lnTo>
                    <a:pt x="5834" y="21222"/>
                  </a:lnTo>
                  <a:lnTo>
                    <a:pt x="5834" y="16123"/>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5"/>
            <p:cNvSpPr/>
            <p:nvPr/>
          </p:nvSpPr>
          <p:spPr>
            <a:xfrm>
              <a:off x="8316714" y="911467"/>
              <a:ext cx="114147" cy="415155"/>
            </a:xfrm>
            <a:custGeom>
              <a:rect b="b" l="l" r="r" t="t"/>
              <a:pathLst>
                <a:path extrusionOk="0" fill="none" h="21222" w="5835">
                  <a:moveTo>
                    <a:pt x="5834" y="0"/>
                  </a:moveTo>
                  <a:lnTo>
                    <a:pt x="5834" y="0"/>
                  </a:lnTo>
                  <a:lnTo>
                    <a:pt x="5513" y="0"/>
                  </a:lnTo>
                  <a:lnTo>
                    <a:pt x="5513" y="0"/>
                  </a:lnTo>
                  <a:lnTo>
                    <a:pt x="4961" y="92"/>
                  </a:lnTo>
                  <a:lnTo>
                    <a:pt x="4502" y="322"/>
                  </a:lnTo>
                  <a:lnTo>
                    <a:pt x="4089" y="552"/>
                  </a:lnTo>
                  <a:lnTo>
                    <a:pt x="3675" y="919"/>
                  </a:lnTo>
                  <a:lnTo>
                    <a:pt x="3308" y="1287"/>
                  </a:lnTo>
                  <a:lnTo>
                    <a:pt x="2986" y="1700"/>
                  </a:lnTo>
                  <a:lnTo>
                    <a:pt x="2665" y="2159"/>
                  </a:lnTo>
                  <a:lnTo>
                    <a:pt x="2389" y="2619"/>
                  </a:lnTo>
                  <a:lnTo>
                    <a:pt x="1838" y="3537"/>
                  </a:lnTo>
                  <a:lnTo>
                    <a:pt x="1333" y="4364"/>
                  </a:lnTo>
                  <a:lnTo>
                    <a:pt x="1057" y="4686"/>
                  </a:lnTo>
                  <a:lnTo>
                    <a:pt x="827" y="4961"/>
                  </a:lnTo>
                  <a:lnTo>
                    <a:pt x="552" y="5191"/>
                  </a:lnTo>
                  <a:lnTo>
                    <a:pt x="276" y="5329"/>
                  </a:lnTo>
                  <a:lnTo>
                    <a:pt x="276" y="5329"/>
                  </a:lnTo>
                  <a:lnTo>
                    <a:pt x="5834" y="5375"/>
                  </a:lnTo>
                  <a:lnTo>
                    <a:pt x="5834" y="5375"/>
                  </a:lnTo>
                  <a:lnTo>
                    <a:pt x="92" y="5375"/>
                  </a:lnTo>
                  <a:lnTo>
                    <a:pt x="92" y="5375"/>
                  </a:lnTo>
                  <a:lnTo>
                    <a:pt x="92" y="6201"/>
                  </a:lnTo>
                  <a:lnTo>
                    <a:pt x="92" y="6201"/>
                  </a:lnTo>
                  <a:lnTo>
                    <a:pt x="138" y="10703"/>
                  </a:lnTo>
                  <a:lnTo>
                    <a:pt x="138" y="10703"/>
                  </a:lnTo>
                  <a:lnTo>
                    <a:pt x="5834" y="10749"/>
                  </a:lnTo>
                  <a:lnTo>
                    <a:pt x="5834" y="10749"/>
                  </a:lnTo>
                  <a:lnTo>
                    <a:pt x="138" y="10749"/>
                  </a:lnTo>
                  <a:lnTo>
                    <a:pt x="138" y="10749"/>
                  </a:lnTo>
                  <a:lnTo>
                    <a:pt x="92" y="16077"/>
                  </a:lnTo>
                  <a:lnTo>
                    <a:pt x="92" y="16077"/>
                  </a:lnTo>
                  <a:lnTo>
                    <a:pt x="5834" y="16123"/>
                  </a:lnTo>
                  <a:lnTo>
                    <a:pt x="5834" y="16123"/>
                  </a:lnTo>
                  <a:lnTo>
                    <a:pt x="92" y="16123"/>
                  </a:lnTo>
                  <a:lnTo>
                    <a:pt x="92" y="16123"/>
                  </a:lnTo>
                  <a:lnTo>
                    <a:pt x="0" y="21222"/>
                  </a:lnTo>
                  <a:lnTo>
                    <a:pt x="5834" y="21222"/>
                  </a:lnTo>
                  <a:lnTo>
                    <a:pt x="58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5"/>
            <p:cNvSpPr/>
            <p:nvPr/>
          </p:nvSpPr>
          <p:spPr>
            <a:xfrm>
              <a:off x="8425443" y="911467"/>
              <a:ext cx="5419" cy="20"/>
            </a:xfrm>
            <a:custGeom>
              <a:rect b="b" l="l" r="r" t="t"/>
              <a:pathLst>
                <a:path extrusionOk="0" fill="none" h="1" w="277">
                  <a:moveTo>
                    <a:pt x="276" y="0"/>
                  </a:moveTo>
                  <a:lnTo>
                    <a:pt x="276" y="0"/>
                  </a:lnTo>
                  <a:lnTo>
                    <a:pt x="0" y="0"/>
                  </a:lnTo>
                  <a:lnTo>
                    <a:pt x="0" y="0"/>
                  </a:lnTo>
                  <a:lnTo>
                    <a:pt x="276" y="0"/>
                  </a:lnTo>
                  <a:lnTo>
                    <a:pt x="27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5"/>
            <p:cNvSpPr/>
            <p:nvPr/>
          </p:nvSpPr>
          <p:spPr>
            <a:xfrm>
              <a:off x="8424543" y="911467"/>
              <a:ext cx="6319" cy="20"/>
            </a:xfrm>
            <a:custGeom>
              <a:rect b="b" l="l" r="r" t="t"/>
              <a:pathLst>
                <a:path extrusionOk="0" h="1" w="323">
                  <a:moveTo>
                    <a:pt x="46" y="0"/>
                  </a:moveTo>
                  <a:lnTo>
                    <a:pt x="46" y="0"/>
                  </a:lnTo>
                  <a:lnTo>
                    <a:pt x="1" y="0"/>
                  </a:lnTo>
                  <a:lnTo>
                    <a:pt x="1" y="0"/>
                  </a:lnTo>
                  <a:lnTo>
                    <a:pt x="322" y="0"/>
                  </a:lnTo>
                  <a:lnTo>
                    <a:pt x="322" y="0"/>
                  </a:lnTo>
                  <a:lnTo>
                    <a:pt x="322" y="0"/>
                  </a:lnTo>
                  <a:lnTo>
                    <a:pt x="46"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5"/>
            <p:cNvSpPr/>
            <p:nvPr/>
          </p:nvSpPr>
          <p:spPr>
            <a:xfrm>
              <a:off x="8424543" y="911467"/>
              <a:ext cx="6319" cy="20"/>
            </a:xfrm>
            <a:custGeom>
              <a:rect b="b" l="l" r="r" t="t"/>
              <a:pathLst>
                <a:path extrusionOk="0" fill="none" h="1" w="323">
                  <a:moveTo>
                    <a:pt x="46" y="0"/>
                  </a:moveTo>
                  <a:lnTo>
                    <a:pt x="46" y="0"/>
                  </a:lnTo>
                  <a:lnTo>
                    <a:pt x="1" y="0"/>
                  </a:lnTo>
                  <a:lnTo>
                    <a:pt x="1" y="0"/>
                  </a:lnTo>
                  <a:lnTo>
                    <a:pt x="322" y="0"/>
                  </a:lnTo>
                  <a:lnTo>
                    <a:pt x="322" y="0"/>
                  </a:lnTo>
                  <a:lnTo>
                    <a:pt x="322" y="0"/>
                  </a:lnTo>
                  <a:lnTo>
                    <a:pt x="4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5"/>
            <p:cNvSpPr/>
            <p:nvPr/>
          </p:nvSpPr>
          <p:spPr>
            <a:xfrm>
              <a:off x="8318514" y="1015696"/>
              <a:ext cx="112347" cy="919"/>
            </a:xfrm>
            <a:custGeom>
              <a:rect b="b" l="l" r="r" t="t"/>
              <a:pathLst>
                <a:path extrusionOk="0" h="47" w="5743">
                  <a:moveTo>
                    <a:pt x="0" y="1"/>
                  </a:moveTo>
                  <a:lnTo>
                    <a:pt x="0" y="47"/>
                  </a:lnTo>
                  <a:lnTo>
                    <a:pt x="5742" y="47"/>
                  </a:lnTo>
                  <a:lnTo>
                    <a:pt x="184"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5"/>
            <p:cNvSpPr/>
            <p:nvPr/>
          </p:nvSpPr>
          <p:spPr>
            <a:xfrm>
              <a:off x="8318514" y="1015696"/>
              <a:ext cx="112347" cy="919"/>
            </a:xfrm>
            <a:custGeom>
              <a:rect b="b" l="l" r="r" t="t"/>
              <a:pathLst>
                <a:path extrusionOk="0" fill="none" h="47" w="5743">
                  <a:moveTo>
                    <a:pt x="184" y="1"/>
                  </a:moveTo>
                  <a:lnTo>
                    <a:pt x="184" y="1"/>
                  </a:lnTo>
                  <a:lnTo>
                    <a:pt x="0" y="1"/>
                  </a:lnTo>
                  <a:lnTo>
                    <a:pt x="0" y="1"/>
                  </a:lnTo>
                  <a:lnTo>
                    <a:pt x="0" y="47"/>
                  </a:lnTo>
                  <a:lnTo>
                    <a:pt x="0" y="47"/>
                  </a:lnTo>
                  <a:lnTo>
                    <a:pt x="5742" y="47"/>
                  </a:lnTo>
                  <a:lnTo>
                    <a:pt x="5742" y="47"/>
                  </a:lnTo>
                  <a:lnTo>
                    <a:pt x="1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5"/>
            <p:cNvSpPr/>
            <p:nvPr/>
          </p:nvSpPr>
          <p:spPr>
            <a:xfrm>
              <a:off x="8319414" y="1120825"/>
              <a:ext cx="111448" cy="919"/>
            </a:xfrm>
            <a:custGeom>
              <a:rect b="b" l="l" r="r" t="t"/>
              <a:pathLst>
                <a:path extrusionOk="0" h="47" w="5697">
                  <a:moveTo>
                    <a:pt x="0" y="1"/>
                  </a:moveTo>
                  <a:lnTo>
                    <a:pt x="0" y="47"/>
                  </a:lnTo>
                  <a:lnTo>
                    <a:pt x="5696" y="47"/>
                  </a:lnTo>
                  <a:lnTo>
                    <a:pt x="0"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5"/>
            <p:cNvSpPr/>
            <p:nvPr/>
          </p:nvSpPr>
          <p:spPr>
            <a:xfrm>
              <a:off x="8319414" y="1120825"/>
              <a:ext cx="111448" cy="919"/>
            </a:xfrm>
            <a:custGeom>
              <a:rect b="b" l="l" r="r" t="t"/>
              <a:pathLst>
                <a:path extrusionOk="0" fill="none" h="47" w="5697">
                  <a:moveTo>
                    <a:pt x="0" y="1"/>
                  </a:moveTo>
                  <a:lnTo>
                    <a:pt x="0" y="1"/>
                  </a:lnTo>
                  <a:lnTo>
                    <a:pt x="0" y="47"/>
                  </a:lnTo>
                  <a:lnTo>
                    <a:pt x="0" y="47"/>
                  </a:lnTo>
                  <a:lnTo>
                    <a:pt x="5696" y="47"/>
                  </a:lnTo>
                  <a:lnTo>
                    <a:pt x="5696" y="4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5"/>
            <p:cNvSpPr/>
            <p:nvPr/>
          </p:nvSpPr>
          <p:spPr>
            <a:xfrm>
              <a:off x="8318514" y="1225974"/>
              <a:ext cx="112347" cy="919"/>
            </a:xfrm>
            <a:custGeom>
              <a:rect b="b" l="l" r="r" t="t"/>
              <a:pathLst>
                <a:path extrusionOk="0" h="47" w="5743">
                  <a:moveTo>
                    <a:pt x="0" y="0"/>
                  </a:moveTo>
                  <a:lnTo>
                    <a:pt x="0" y="46"/>
                  </a:lnTo>
                  <a:lnTo>
                    <a:pt x="5742" y="46"/>
                  </a:lnTo>
                  <a:lnTo>
                    <a:pt x="0"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5"/>
            <p:cNvSpPr/>
            <p:nvPr/>
          </p:nvSpPr>
          <p:spPr>
            <a:xfrm>
              <a:off x="8318514" y="1225974"/>
              <a:ext cx="112347" cy="919"/>
            </a:xfrm>
            <a:custGeom>
              <a:rect b="b" l="l" r="r" t="t"/>
              <a:pathLst>
                <a:path extrusionOk="0" fill="none" h="47" w="5743">
                  <a:moveTo>
                    <a:pt x="0" y="0"/>
                  </a:moveTo>
                  <a:lnTo>
                    <a:pt x="0" y="0"/>
                  </a:lnTo>
                  <a:lnTo>
                    <a:pt x="0" y="46"/>
                  </a:lnTo>
                  <a:lnTo>
                    <a:pt x="0" y="46"/>
                  </a:lnTo>
                  <a:lnTo>
                    <a:pt x="5742" y="46"/>
                  </a:lnTo>
                  <a:lnTo>
                    <a:pt x="5742" y="4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5"/>
            <p:cNvSpPr/>
            <p:nvPr/>
          </p:nvSpPr>
          <p:spPr>
            <a:xfrm>
              <a:off x="7764993" y="912367"/>
              <a:ext cx="184220" cy="414256"/>
            </a:xfrm>
            <a:custGeom>
              <a:rect b="b" l="l" r="r" t="t"/>
              <a:pathLst>
                <a:path extrusionOk="0" h="21176" w="9417">
                  <a:moveTo>
                    <a:pt x="5099" y="0"/>
                  </a:moveTo>
                  <a:lnTo>
                    <a:pt x="4088" y="46"/>
                  </a:lnTo>
                  <a:lnTo>
                    <a:pt x="3813" y="138"/>
                  </a:lnTo>
                  <a:lnTo>
                    <a:pt x="3583" y="322"/>
                  </a:lnTo>
                  <a:lnTo>
                    <a:pt x="3353" y="552"/>
                  </a:lnTo>
                  <a:lnTo>
                    <a:pt x="3170" y="827"/>
                  </a:lnTo>
                  <a:lnTo>
                    <a:pt x="2986" y="1149"/>
                  </a:lnTo>
                  <a:lnTo>
                    <a:pt x="2848" y="1470"/>
                  </a:lnTo>
                  <a:lnTo>
                    <a:pt x="2572" y="2205"/>
                  </a:lnTo>
                  <a:lnTo>
                    <a:pt x="2113" y="3767"/>
                  </a:lnTo>
                  <a:lnTo>
                    <a:pt x="1883" y="4548"/>
                  </a:lnTo>
                  <a:lnTo>
                    <a:pt x="1608" y="5237"/>
                  </a:lnTo>
                  <a:lnTo>
                    <a:pt x="7120" y="5237"/>
                  </a:lnTo>
                  <a:lnTo>
                    <a:pt x="6798" y="3537"/>
                  </a:lnTo>
                  <a:lnTo>
                    <a:pt x="6615" y="2756"/>
                  </a:lnTo>
                  <a:lnTo>
                    <a:pt x="6385" y="1976"/>
                  </a:lnTo>
                  <a:lnTo>
                    <a:pt x="6155" y="1286"/>
                  </a:lnTo>
                  <a:lnTo>
                    <a:pt x="5880" y="735"/>
                  </a:lnTo>
                  <a:lnTo>
                    <a:pt x="5696" y="506"/>
                  </a:lnTo>
                  <a:lnTo>
                    <a:pt x="5512" y="276"/>
                  </a:lnTo>
                  <a:lnTo>
                    <a:pt x="5328" y="138"/>
                  </a:lnTo>
                  <a:lnTo>
                    <a:pt x="5099" y="0"/>
                  </a:lnTo>
                  <a:close/>
                  <a:moveTo>
                    <a:pt x="1562" y="5375"/>
                  </a:moveTo>
                  <a:lnTo>
                    <a:pt x="1286" y="5834"/>
                  </a:lnTo>
                  <a:lnTo>
                    <a:pt x="1103" y="6018"/>
                  </a:lnTo>
                  <a:lnTo>
                    <a:pt x="965" y="6155"/>
                  </a:lnTo>
                  <a:lnTo>
                    <a:pt x="781" y="6293"/>
                  </a:lnTo>
                  <a:lnTo>
                    <a:pt x="551" y="6431"/>
                  </a:lnTo>
                  <a:lnTo>
                    <a:pt x="368" y="6477"/>
                  </a:lnTo>
                  <a:lnTo>
                    <a:pt x="92" y="6523"/>
                  </a:lnTo>
                  <a:lnTo>
                    <a:pt x="138" y="10611"/>
                  </a:lnTo>
                  <a:lnTo>
                    <a:pt x="9325" y="10611"/>
                  </a:lnTo>
                  <a:lnTo>
                    <a:pt x="9325" y="9003"/>
                  </a:lnTo>
                  <a:lnTo>
                    <a:pt x="9095" y="9003"/>
                  </a:lnTo>
                  <a:lnTo>
                    <a:pt x="8865" y="8912"/>
                  </a:lnTo>
                  <a:lnTo>
                    <a:pt x="8682" y="8820"/>
                  </a:lnTo>
                  <a:lnTo>
                    <a:pt x="8498" y="8682"/>
                  </a:lnTo>
                  <a:lnTo>
                    <a:pt x="8360" y="8544"/>
                  </a:lnTo>
                  <a:lnTo>
                    <a:pt x="8176" y="8314"/>
                  </a:lnTo>
                  <a:lnTo>
                    <a:pt x="7901" y="7901"/>
                  </a:lnTo>
                  <a:lnTo>
                    <a:pt x="7671" y="7350"/>
                  </a:lnTo>
                  <a:lnTo>
                    <a:pt x="7487" y="6753"/>
                  </a:lnTo>
                  <a:lnTo>
                    <a:pt x="7304" y="6064"/>
                  </a:lnTo>
                  <a:lnTo>
                    <a:pt x="7166" y="5375"/>
                  </a:lnTo>
                  <a:close/>
                  <a:moveTo>
                    <a:pt x="138" y="10749"/>
                  </a:moveTo>
                  <a:lnTo>
                    <a:pt x="92" y="15985"/>
                  </a:lnTo>
                  <a:lnTo>
                    <a:pt x="9325" y="15985"/>
                  </a:lnTo>
                  <a:lnTo>
                    <a:pt x="9325" y="10749"/>
                  </a:lnTo>
                  <a:close/>
                  <a:moveTo>
                    <a:pt x="92" y="16123"/>
                  </a:moveTo>
                  <a:lnTo>
                    <a:pt x="0" y="21176"/>
                  </a:lnTo>
                  <a:lnTo>
                    <a:pt x="9417" y="21176"/>
                  </a:lnTo>
                  <a:lnTo>
                    <a:pt x="9325" y="16123"/>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5"/>
            <p:cNvSpPr/>
            <p:nvPr/>
          </p:nvSpPr>
          <p:spPr>
            <a:xfrm>
              <a:off x="7764993" y="1227773"/>
              <a:ext cx="184220" cy="98849"/>
            </a:xfrm>
            <a:custGeom>
              <a:rect b="b" l="l" r="r" t="t"/>
              <a:pathLst>
                <a:path extrusionOk="0" fill="none" h="5053" w="9417">
                  <a:moveTo>
                    <a:pt x="9325" y="0"/>
                  </a:moveTo>
                  <a:lnTo>
                    <a:pt x="9325" y="0"/>
                  </a:lnTo>
                  <a:lnTo>
                    <a:pt x="6844" y="0"/>
                  </a:lnTo>
                  <a:lnTo>
                    <a:pt x="6844" y="0"/>
                  </a:lnTo>
                  <a:lnTo>
                    <a:pt x="689" y="0"/>
                  </a:lnTo>
                  <a:lnTo>
                    <a:pt x="689" y="0"/>
                  </a:lnTo>
                  <a:lnTo>
                    <a:pt x="92" y="0"/>
                  </a:lnTo>
                  <a:lnTo>
                    <a:pt x="92" y="0"/>
                  </a:lnTo>
                  <a:lnTo>
                    <a:pt x="0" y="5053"/>
                  </a:lnTo>
                  <a:lnTo>
                    <a:pt x="9417" y="5053"/>
                  </a:lnTo>
                  <a:lnTo>
                    <a:pt x="9417" y="5053"/>
                  </a:lnTo>
                  <a:lnTo>
                    <a:pt x="93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5"/>
            <p:cNvSpPr/>
            <p:nvPr/>
          </p:nvSpPr>
          <p:spPr>
            <a:xfrm>
              <a:off x="7766793" y="1122625"/>
              <a:ext cx="180621" cy="102468"/>
            </a:xfrm>
            <a:custGeom>
              <a:rect b="b" l="l" r="r" t="t"/>
              <a:pathLst>
                <a:path extrusionOk="0" fill="none" h="5238" w="9233">
                  <a:moveTo>
                    <a:pt x="9233" y="1"/>
                  </a:moveTo>
                  <a:lnTo>
                    <a:pt x="9233" y="1"/>
                  </a:lnTo>
                  <a:lnTo>
                    <a:pt x="6752" y="1"/>
                  </a:lnTo>
                  <a:lnTo>
                    <a:pt x="6752" y="1"/>
                  </a:lnTo>
                  <a:lnTo>
                    <a:pt x="643" y="1"/>
                  </a:lnTo>
                  <a:lnTo>
                    <a:pt x="643" y="1"/>
                  </a:lnTo>
                  <a:lnTo>
                    <a:pt x="46" y="1"/>
                  </a:lnTo>
                  <a:lnTo>
                    <a:pt x="46" y="1"/>
                  </a:lnTo>
                  <a:lnTo>
                    <a:pt x="0" y="5237"/>
                  </a:lnTo>
                  <a:lnTo>
                    <a:pt x="0" y="5237"/>
                  </a:lnTo>
                  <a:lnTo>
                    <a:pt x="6752" y="5237"/>
                  </a:lnTo>
                  <a:lnTo>
                    <a:pt x="6752" y="5237"/>
                  </a:lnTo>
                  <a:lnTo>
                    <a:pt x="9233" y="5237"/>
                  </a:lnTo>
                  <a:lnTo>
                    <a:pt x="9233" y="5237"/>
                  </a:lnTo>
                  <a:lnTo>
                    <a:pt x="92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5"/>
            <p:cNvSpPr/>
            <p:nvPr/>
          </p:nvSpPr>
          <p:spPr>
            <a:xfrm>
              <a:off x="7766793" y="1017496"/>
              <a:ext cx="180621" cy="102468"/>
            </a:xfrm>
            <a:custGeom>
              <a:rect b="b" l="l" r="r" t="t"/>
              <a:pathLst>
                <a:path extrusionOk="0" fill="none" h="5238" w="9233">
                  <a:moveTo>
                    <a:pt x="7074" y="1"/>
                  </a:moveTo>
                  <a:lnTo>
                    <a:pt x="7074" y="1"/>
                  </a:lnTo>
                  <a:lnTo>
                    <a:pt x="6752" y="1"/>
                  </a:lnTo>
                  <a:lnTo>
                    <a:pt x="6752" y="1"/>
                  </a:lnTo>
                  <a:lnTo>
                    <a:pt x="1470" y="1"/>
                  </a:lnTo>
                  <a:lnTo>
                    <a:pt x="1470" y="1"/>
                  </a:lnTo>
                  <a:lnTo>
                    <a:pt x="1194" y="460"/>
                  </a:lnTo>
                  <a:lnTo>
                    <a:pt x="1011" y="644"/>
                  </a:lnTo>
                  <a:lnTo>
                    <a:pt x="873" y="781"/>
                  </a:lnTo>
                  <a:lnTo>
                    <a:pt x="689" y="919"/>
                  </a:lnTo>
                  <a:lnTo>
                    <a:pt x="459" y="1057"/>
                  </a:lnTo>
                  <a:lnTo>
                    <a:pt x="276" y="1103"/>
                  </a:lnTo>
                  <a:lnTo>
                    <a:pt x="0" y="1149"/>
                  </a:lnTo>
                  <a:lnTo>
                    <a:pt x="0" y="1149"/>
                  </a:lnTo>
                  <a:lnTo>
                    <a:pt x="46" y="5237"/>
                  </a:lnTo>
                  <a:lnTo>
                    <a:pt x="46" y="5237"/>
                  </a:lnTo>
                  <a:lnTo>
                    <a:pt x="6752" y="5237"/>
                  </a:lnTo>
                  <a:lnTo>
                    <a:pt x="6752" y="5237"/>
                  </a:lnTo>
                  <a:lnTo>
                    <a:pt x="9233" y="5237"/>
                  </a:lnTo>
                  <a:lnTo>
                    <a:pt x="9233" y="5237"/>
                  </a:lnTo>
                  <a:lnTo>
                    <a:pt x="9233" y="3629"/>
                  </a:lnTo>
                  <a:lnTo>
                    <a:pt x="9233" y="3629"/>
                  </a:lnTo>
                  <a:lnTo>
                    <a:pt x="9003" y="3629"/>
                  </a:lnTo>
                  <a:lnTo>
                    <a:pt x="8773" y="3538"/>
                  </a:lnTo>
                  <a:lnTo>
                    <a:pt x="8590" y="3446"/>
                  </a:lnTo>
                  <a:lnTo>
                    <a:pt x="8406" y="3308"/>
                  </a:lnTo>
                  <a:lnTo>
                    <a:pt x="8268" y="3170"/>
                  </a:lnTo>
                  <a:lnTo>
                    <a:pt x="8084" y="2940"/>
                  </a:lnTo>
                  <a:lnTo>
                    <a:pt x="7809" y="2527"/>
                  </a:lnTo>
                  <a:lnTo>
                    <a:pt x="7579" y="1976"/>
                  </a:lnTo>
                  <a:lnTo>
                    <a:pt x="7395" y="1379"/>
                  </a:lnTo>
                  <a:lnTo>
                    <a:pt x="7212" y="690"/>
                  </a:lnTo>
                  <a:lnTo>
                    <a:pt x="70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5"/>
            <p:cNvSpPr/>
            <p:nvPr/>
          </p:nvSpPr>
          <p:spPr>
            <a:xfrm>
              <a:off x="7796430" y="912367"/>
              <a:ext cx="107848" cy="102449"/>
            </a:xfrm>
            <a:custGeom>
              <a:rect b="b" l="l" r="r" t="t"/>
              <a:pathLst>
                <a:path extrusionOk="0" fill="none" h="5237" w="5513">
                  <a:moveTo>
                    <a:pt x="3492" y="0"/>
                  </a:moveTo>
                  <a:lnTo>
                    <a:pt x="3492" y="0"/>
                  </a:lnTo>
                  <a:lnTo>
                    <a:pt x="2481" y="46"/>
                  </a:lnTo>
                  <a:lnTo>
                    <a:pt x="2481" y="46"/>
                  </a:lnTo>
                  <a:lnTo>
                    <a:pt x="2206" y="138"/>
                  </a:lnTo>
                  <a:lnTo>
                    <a:pt x="1976" y="322"/>
                  </a:lnTo>
                  <a:lnTo>
                    <a:pt x="1746" y="552"/>
                  </a:lnTo>
                  <a:lnTo>
                    <a:pt x="1563" y="827"/>
                  </a:lnTo>
                  <a:lnTo>
                    <a:pt x="1379" y="1149"/>
                  </a:lnTo>
                  <a:lnTo>
                    <a:pt x="1241" y="1470"/>
                  </a:lnTo>
                  <a:lnTo>
                    <a:pt x="965" y="2205"/>
                  </a:lnTo>
                  <a:lnTo>
                    <a:pt x="506" y="3767"/>
                  </a:lnTo>
                  <a:lnTo>
                    <a:pt x="276" y="4548"/>
                  </a:lnTo>
                  <a:lnTo>
                    <a:pt x="1" y="5237"/>
                  </a:lnTo>
                  <a:lnTo>
                    <a:pt x="1" y="5237"/>
                  </a:lnTo>
                  <a:lnTo>
                    <a:pt x="5237" y="5237"/>
                  </a:lnTo>
                  <a:lnTo>
                    <a:pt x="5237" y="5237"/>
                  </a:lnTo>
                  <a:lnTo>
                    <a:pt x="5513" y="5237"/>
                  </a:lnTo>
                  <a:lnTo>
                    <a:pt x="5513" y="5237"/>
                  </a:lnTo>
                  <a:lnTo>
                    <a:pt x="5191" y="3537"/>
                  </a:lnTo>
                  <a:lnTo>
                    <a:pt x="5008" y="2756"/>
                  </a:lnTo>
                  <a:lnTo>
                    <a:pt x="4778" y="1976"/>
                  </a:lnTo>
                  <a:lnTo>
                    <a:pt x="4548" y="1286"/>
                  </a:lnTo>
                  <a:lnTo>
                    <a:pt x="4273" y="735"/>
                  </a:lnTo>
                  <a:lnTo>
                    <a:pt x="4089" y="506"/>
                  </a:lnTo>
                  <a:lnTo>
                    <a:pt x="3905" y="276"/>
                  </a:lnTo>
                  <a:lnTo>
                    <a:pt x="3721" y="138"/>
                  </a:lnTo>
                  <a:lnTo>
                    <a:pt x="34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5"/>
            <p:cNvSpPr/>
            <p:nvPr/>
          </p:nvSpPr>
          <p:spPr>
            <a:xfrm>
              <a:off x="7844965" y="911467"/>
              <a:ext cx="19778" cy="1819"/>
            </a:xfrm>
            <a:custGeom>
              <a:rect b="b" l="l" r="r" t="t"/>
              <a:pathLst>
                <a:path extrusionOk="0" h="93" w="1011">
                  <a:moveTo>
                    <a:pt x="276" y="0"/>
                  </a:moveTo>
                  <a:lnTo>
                    <a:pt x="0" y="92"/>
                  </a:lnTo>
                  <a:lnTo>
                    <a:pt x="1011" y="46"/>
                  </a:lnTo>
                  <a:lnTo>
                    <a:pt x="78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5"/>
            <p:cNvSpPr/>
            <p:nvPr/>
          </p:nvSpPr>
          <p:spPr>
            <a:xfrm>
              <a:off x="7844965" y="911467"/>
              <a:ext cx="19778" cy="1819"/>
            </a:xfrm>
            <a:custGeom>
              <a:rect b="b" l="l" r="r" t="t"/>
              <a:pathLst>
                <a:path extrusionOk="0" fill="none" h="93" w="1011">
                  <a:moveTo>
                    <a:pt x="551" y="0"/>
                  </a:moveTo>
                  <a:lnTo>
                    <a:pt x="551" y="0"/>
                  </a:lnTo>
                  <a:lnTo>
                    <a:pt x="276" y="0"/>
                  </a:lnTo>
                  <a:lnTo>
                    <a:pt x="0" y="92"/>
                  </a:lnTo>
                  <a:lnTo>
                    <a:pt x="0" y="92"/>
                  </a:lnTo>
                  <a:lnTo>
                    <a:pt x="1011" y="46"/>
                  </a:lnTo>
                  <a:lnTo>
                    <a:pt x="1011" y="46"/>
                  </a:lnTo>
                  <a:lnTo>
                    <a:pt x="781" y="0"/>
                  </a:lnTo>
                  <a:lnTo>
                    <a:pt x="55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5"/>
            <p:cNvSpPr/>
            <p:nvPr/>
          </p:nvSpPr>
          <p:spPr>
            <a:xfrm>
              <a:off x="7795530" y="1014796"/>
              <a:ext cx="109648" cy="2719"/>
            </a:xfrm>
            <a:custGeom>
              <a:rect b="b" l="l" r="r" t="t"/>
              <a:pathLst>
                <a:path extrusionOk="0" h="139" w="5605">
                  <a:moveTo>
                    <a:pt x="47" y="1"/>
                  </a:moveTo>
                  <a:lnTo>
                    <a:pt x="1" y="139"/>
                  </a:lnTo>
                  <a:lnTo>
                    <a:pt x="5605" y="139"/>
                  </a:lnTo>
                  <a:lnTo>
                    <a:pt x="5559"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5"/>
            <p:cNvSpPr/>
            <p:nvPr/>
          </p:nvSpPr>
          <p:spPr>
            <a:xfrm>
              <a:off x="7795530" y="1014796"/>
              <a:ext cx="109648" cy="2719"/>
            </a:xfrm>
            <a:custGeom>
              <a:rect b="b" l="l" r="r" t="t"/>
              <a:pathLst>
                <a:path extrusionOk="0" fill="none" h="139" w="5605">
                  <a:moveTo>
                    <a:pt x="5559" y="1"/>
                  </a:moveTo>
                  <a:lnTo>
                    <a:pt x="5559" y="1"/>
                  </a:lnTo>
                  <a:lnTo>
                    <a:pt x="5283" y="1"/>
                  </a:lnTo>
                  <a:lnTo>
                    <a:pt x="5283" y="1"/>
                  </a:lnTo>
                  <a:lnTo>
                    <a:pt x="47" y="1"/>
                  </a:lnTo>
                  <a:lnTo>
                    <a:pt x="47" y="1"/>
                  </a:lnTo>
                  <a:lnTo>
                    <a:pt x="1" y="139"/>
                  </a:lnTo>
                  <a:lnTo>
                    <a:pt x="1" y="139"/>
                  </a:lnTo>
                  <a:lnTo>
                    <a:pt x="5283" y="139"/>
                  </a:lnTo>
                  <a:lnTo>
                    <a:pt x="5283" y="139"/>
                  </a:lnTo>
                  <a:lnTo>
                    <a:pt x="5605" y="139"/>
                  </a:lnTo>
                  <a:lnTo>
                    <a:pt x="5605" y="139"/>
                  </a:lnTo>
                  <a:lnTo>
                    <a:pt x="55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5"/>
            <p:cNvSpPr/>
            <p:nvPr/>
          </p:nvSpPr>
          <p:spPr>
            <a:xfrm>
              <a:off x="7767673" y="1119945"/>
              <a:ext cx="179740" cy="2700"/>
            </a:xfrm>
            <a:custGeom>
              <a:rect b="b" l="l" r="r" t="t"/>
              <a:pathLst>
                <a:path extrusionOk="0" h="138" w="9188">
                  <a:moveTo>
                    <a:pt x="1" y="0"/>
                  </a:moveTo>
                  <a:lnTo>
                    <a:pt x="1" y="138"/>
                  </a:lnTo>
                  <a:lnTo>
                    <a:pt x="9188" y="138"/>
                  </a:lnTo>
                  <a:lnTo>
                    <a:pt x="9188"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5"/>
            <p:cNvSpPr/>
            <p:nvPr/>
          </p:nvSpPr>
          <p:spPr>
            <a:xfrm>
              <a:off x="7767673" y="1119945"/>
              <a:ext cx="179740" cy="2700"/>
            </a:xfrm>
            <a:custGeom>
              <a:rect b="b" l="l" r="r" t="t"/>
              <a:pathLst>
                <a:path extrusionOk="0" fill="none" h="138" w="9188">
                  <a:moveTo>
                    <a:pt x="9188" y="0"/>
                  </a:moveTo>
                  <a:lnTo>
                    <a:pt x="9188" y="0"/>
                  </a:lnTo>
                  <a:lnTo>
                    <a:pt x="6707" y="0"/>
                  </a:lnTo>
                  <a:lnTo>
                    <a:pt x="6707" y="0"/>
                  </a:lnTo>
                  <a:lnTo>
                    <a:pt x="1" y="0"/>
                  </a:lnTo>
                  <a:lnTo>
                    <a:pt x="1" y="0"/>
                  </a:lnTo>
                  <a:lnTo>
                    <a:pt x="1" y="138"/>
                  </a:lnTo>
                  <a:lnTo>
                    <a:pt x="1" y="138"/>
                  </a:lnTo>
                  <a:lnTo>
                    <a:pt x="598" y="138"/>
                  </a:lnTo>
                  <a:lnTo>
                    <a:pt x="598" y="138"/>
                  </a:lnTo>
                  <a:lnTo>
                    <a:pt x="6707" y="138"/>
                  </a:lnTo>
                  <a:lnTo>
                    <a:pt x="6707" y="138"/>
                  </a:lnTo>
                  <a:lnTo>
                    <a:pt x="9188" y="138"/>
                  </a:lnTo>
                  <a:lnTo>
                    <a:pt x="9188" y="138"/>
                  </a:lnTo>
                  <a:lnTo>
                    <a:pt x="918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5"/>
            <p:cNvSpPr/>
            <p:nvPr/>
          </p:nvSpPr>
          <p:spPr>
            <a:xfrm>
              <a:off x="7766793" y="1225074"/>
              <a:ext cx="180621" cy="2719"/>
            </a:xfrm>
            <a:custGeom>
              <a:rect b="b" l="l" r="r" t="t"/>
              <a:pathLst>
                <a:path extrusionOk="0" h="139" w="9233">
                  <a:moveTo>
                    <a:pt x="0" y="0"/>
                  </a:moveTo>
                  <a:lnTo>
                    <a:pt x="0" y="138"/>
                  </a:lnTo>
                  <a:lnTo>
                    <a:pt x="9233" y="138"/>
                  </a:lnTo>
                  <a:lnTo>
                    <a:pt x="9233"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5"/>
            <p:cNvSpPr/>
            <p:nvPr/>
          </p:nvSpPr>
          <p:spPr>
            <a:xfrm>
              <a:off x="7766793" y="1225074"/>
              <a:ext cx="180621" cy="2719"/>
            </a:xfrm>
            <a:custGeom>
              <a:rect b="b" l="l" r="r" t="t"/>
              <a:pathLst>
                <a:path extrusionOk="0" fill="none" h="139" w="9233">
                  <a:moveTo>
                    <a:pt x="9233" y="0"/>
                  </a:moveTo>
                  <a:lnTo>
                    <a:pt x="9233" y="0"/>
                  </a:lnTo>
                  <a:lnTo>
                    <a:pt x="6752" y="0"/>
                  </a:lnTo>
                  <a:lnTo>
                    <a:pt x="6752" y="0"/>
                  </a:lnTo>
                  <a:lnTo>
                    <a:pt x="0" y="0"/>
                  </a:lnTo>
                  <a:lnTo>
                    <a:pt x="0" y="0"/>
                  </a:lnTo>
                  <a:lnTo>
                    <a:pt x="0" y="138"/>
                  </a:lnTo>
                  <a:lnTo>
                    <a:pt x="0" y="138"/>
                  </a:lnTo>
                  <a:lnTo>
                    <a:pt x="597" y="138"/>
                  </a:lnTo>
                  <a:lnTo>
                    <a:pt x="597" y="138"/>
                  </a:lnTo>
                  <a:lnTo>
                    <a:pt x="6752" y="138"/>
                  </a:lnTo>
                  <a:lnTo>
                    <a:pt x="6752" y="138"/>
                  </a:lnTo>
                  <a:lnTo>
                    <a:pt x="9233" y="138"/>
                  </a:lnTo>
                  <a:lnTo>
                    <a:pt x="9233" y="138"/>
                  </a:lnTo>
                  <a:lnTo>
                    <a:pt x="923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5"/>
            <p:cNvSpPr/>
            <p:nvPr/>
          </p:nvSpPr>
          <p:spPr>
            <a:xfrm>
              <a:off x="8132514" y="951903"/>
              <a:ext cx="184220" cy="374720"/>
            </a:xfrm>
            <a:custGeom>
              <a:rect b="b" l="l" r="r" t="t"/>
              <a:pathLst>
                <a:path extrusionOk="0" h="19155" w="9417">
                  <a:moveTo>
                    <a:pt x="4823" y="0"/>
                  </a:moveTo>
                  <a:lnTo>
                    <a:pt x="4593" y="46"/>
                  </a:lnTo>
                  <a:lnTo>
                    <a:pt x="4364" y="92"/>
                  </a:lnTo>
                  <a:lnTo>
                    <a:pt x="4134" y="184"/>
                  </a:lnTo>
                  <a:lnTo>
                    <a:pt x="3904" y="276"/>
                  </a:lnTo>
                  <a:lnTo>
                    <a:pt x="3537" y="644"/>
                  </a:lnTo>
                  <a:lnTo>
                    <a:pt x="3169" y="1057"/>
                  </a:lnTo>
                  <a:lnTo>
                    <a:pt x="2848" y="1562"/>
                  </a:lnTo>
                  <a:lnTo>
                    <a:pt x="2572" y="2067"/>
                  </a:lnTo>
                  <a:lnTo>
                    <a:pt x="2021" y="3216"/>
                  </a:lnTo>
                  <a:lnTo>
                    <a:pt x="9095" y="3262"/>
                  </a:lnTo>
                  <a:lnTo>
                    <a:pt x="9095" y="3262"/>
                  </a:lnTo>
                  <a:lnTo>
                    <a:pt x="8819" y="3170"/>
                  </a:lnTo>
                  <a:lnTo>
                    <a:pt x="8590" y="3032"/>
                  </a:lnTo>
                  <a:lnTo>
                    <a:pt x="8314" y="2802"/>
                  </a:lnTo>
                  <a:lnTo>
                    <a:pt x="8130" y="2573"/>
                  </a:lnTo>
                  <a:lnTo>
                    <a:pt x="7671" y="2067"/>
                  </a:lnTo>
                  <a:lnTo>
                    <a:pt x="7258" y="1516"/>
                  </a:lnTo>
                  <a:lnTo>
                    <a:pt x="6798" y="919"/>
                  </a:lnTo>
                  <a:lnTo>
                    <a:pt x="6569" y="689"/>
                  </a:lnTo>
                  <a:lnTo>
                    <a:pt x="6293" y="460"/>
                  </a:lnTo>
                  <a:lnTo>
                    <a:pt x="5971" y="276"/>
                  </a:lnTo>
                  <a:lnTo>
                    <a:pt x="5650" y="138"/>
                  </a:lnTo>
                  <a:lnTo>
                    <a:pt x="5236" y="46"/>
                  </a:lnTo>
                  <a:lnTo>
                    <a:pt x="4823" y="0"/>
                  </a:lnTo>
                  <a:close/>
                  <a:moveTo>
                    <a:pt x="9325" y="3308"/>
                  </a:moveTo>
                  <a:lnTo>
                    <a:pt x="1929" y="3354"/>
                  </a:lnTo>
                  <a:lnTo>
                    <a:pt x="1562" y="4134"/>
                  </a:lnTo>
                  <a:lnTo>
                    <a:pt x="1332" y="4502"/>
                  </a:lnTo>
                  <a:lnTo>
                    <a:pt x="1102" y="4823"/>
                  </a:lnTo>
                  <a:lnTo>
                    <a:pt x="873" y="5099"/>
                  </a:lnTo>
                  <a:lnTo>
                    <a:pt x="643" y="5283"/>
                  </a:lnTo>
                  <a:lnTo>
                    <a:pt x="413" y="5467"/>
                  </a:lnTo>
                  <a:lnTo>
                    <a:pt x="138" y="5558"/>
                  </a:lnTo>
                  <a:lnTo>
                    <a:pt x="138" y="8590"/>
                  </a:lnTo>
                  <a:lnTo>
                    <a:pt x="9371" y="8636"/>
                  </a:lnTo>
                  <a:lnTo>
                    <a:pt x="9325" y="4134"/>
                  </a:lnTo>
                  <a:lnTo>
                    <a:pt x="9325" y="3308"/>
                  </a:lnTo>
                  <a:close/>
                  <a:moveTo>
                    <a:pt x="9371" y="8682"/>
                  </a:moveTo>
                  <a:lnTo>
                    <a:pt x="138" y="8728"/>
                  </a:lnTo>
                  <a:lnTo>
                    <a:pt x="92" y="13964"/>
                  </a:lnTo>
                  <a:lnTo>
                    <a:pt x="9371" y="14010"/>
                  </a:lnTo>
                  <a:lnTo>
                    <a:pt x="9371" y="8682"/>
                  </a:lnTo>
                  <a:close/>
                  <a:moveTo>
                    <a:pt x="9371" y="14056"/>
                  </a:moveTo>
                  <a:lnTo>
                    <a:pt x="92" y="14102"/>
                  </a:lnTo>
                  <a:lnTo>
                    <a:pt x="0" y="19155"/>
                  </a:lnTo>
                  <a:lnTo>
                    <a:pt x="9416" y="19155"/>
                  </a:lnTo>
                  <a:lnTo>
                    <a:pt x="9371" y="14056"/>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5"/>
            <p:cNvSpPr/>
            <p:nvPr/>
          </p:nvSpPr>
          <p:spPr>
            <a:xfrm>
              <a:off x="8132514" y="1226874"/>
              <a:ext cx="184220" cy="99749"/>
            </a:xfrm>
            <a:custGeom>
              <a:rect b="b" l="l" r="r" t="t"/>
              <a:pathLst>
                <a:path extrusionOk="0" fill="none" h="5099" w="9417">
                  <a:moveTo>
                    <a:pt x="9371" y="0"/>
                  </a:moveTo>
                  <a:lnTo>
                    <a:pt x="9371" y="0"/>
                  </a:lnTo>
                  <a:lnTo>
                    <a:pt x="92" y="46"/>
                  </a:lnTo>
                  <a:lnTo>
                    <a:pt x="92" y="46"/>
                  </a:lnTo>
                  <a:lnTo>
                    <a:pt x="0" y="5099"/>
                  </a:lnTo>
                  <a:lnTo>
                    <a:pt x="9416" y="5099"/>
                  </a:lnTo>
                  <a:lnTo>
                    <a:pt x="9416" y="5099"/>
                  </a:lnTo>
                  <a:lnTo>
                    <a:pt x="93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5"/>
            <p:cNvSpPr/>
            <p:nvPr/>
          </p:nvSpPr>
          <p:spPr>
            <a:xfrm>
              <a:off x="8134294" y="1121725"/>
              <a:ext cx="181540" cy="104268"/>
            </a:xfrm>
            <a:custGeom>
              <a:rect b="b" l="l" r="r" t="t"/>
              <a:pathLst>
                <a:path extrusionOk="0" fill="none" h="5330" w="9280">
                  <a:moveTo>
                    <a:pt x="9280" y="1"/>
                  </a:moveTo>
                  <a:lnTo>
                    <a:pt x="9280" y="1"/>
                  </a:lnTo>
                  <a:lnTo>
                    <a:pt x="47" y="47"/>
                  </a:lnTo>
                  <a:lnTo>
                    <a:pt x="47" y="47"/>
                  </a:lnTo>
                  <a:lnTo>
                    <a:pt x="1" y="5283"/>
                  </a:lnTo>
                  <a:lnTo>
                    <a:pt x="1" y="5283"/>
                  </a:lnTo>
                  <a:lnTo>
                    <a:pt x="9280" y="5329"/>
                  </a:lnTo>
                  <a:lnTo>
                    <a:pt x="9280" y="5329"/>
                  </a:lnTo>
                  <a:lnTo>
                    <a:pt x="92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5"/>
            <p:cNvSpPr/>
            <p:nvPr/>
          </p:nvSpPr>
          <p:spPr>
            <a:xfrm>
              <a:off x="8135194" y="1016596"/>
              <a:ext cx="180640" cy="104249"/>
            </a:xfrm>
            <a:custGeom>
              <a:rect b="b" l="l" r="r" t="t"/>
              <a:pathLst>
                <a:path extrusionOk="0" fill="none" h="5329" w="9234">
                  <a:moveTo>
                    <a:pt x="9188" y="1"/>
                  </a:moveTo>
                  <a:lnTo>
                    <a:pt x="9188" y="1"/>
                  </a:lnTo>
                  <a:lnTo>
                    <a:pt x="1792" y="47"/>
                  </a:lnTo>
                  <a:lnTo>
                    <a:pt x="1792" y="47"/>
                  </a:lnTo>
                  <a:lnTo>
                    <a:pt x="1425" y="827"/>
                  </a:lnTo>
                  <a:lnTo>
                    <a:pt x="1195" y="1195"/>
                  </a:lnTo>
                  <a:lnTo>
                    <a:pt x="965" y="1516"/>
                  </a:lnTo>
                  <a:lnTo>
                    <a:pt x="736" y="1792"/>
                  </a:lnTo>
                  <a:lnTo>
                    <a:pt x="506" y="1976"/>
                  </a:lnTo>
                  <a:lnTo>
                    <a:pt x="276" y="2160"/>
                  </a:lnTo>
                  <a:lnTo>
                    <a:pt x="1" y="2251"/>
                  </a:lnTo>
                  <a:lnTo>
                    <a:pt x="1" y="2251"/>
                  </a:lnTo>
                  <a:lnTo>
                    <a:pt x="1" y="5283"/>
                  </a:lnTo>
                  <a:lnTo>
                    <a:pt x="1" y="5283"/>
                  </a:lnTo>
                  <a:lnTo>
                    <a:pt x="9234" y="5329"/>
                  </a:lnTo>
                  <a:lnTo>
                    <a:pt x="9234" y="5329"/>
                  </a:lnTo>
                  <a:lnTo>
                    <a:pt x="9188" y="827"/>
                  </a:lnTo>
                  <a:lnTo>
                    <a:pt x="9188" y="827"/>
                  </a:lnTo>
                  <a:lnTo>
                    <a:pt x="918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5"/>
            <p:cNvSpPr/>
            <p:nvPr/>
          </p:nvSpPr>
          <p:spPr>
            <a:xfrm>
              <a:off x="8172050" y="951903"/>
              <a:ext cx="138385" cy="63813"/>
            </a:xfrm>
            <a:custGeom>
              <a:rect b="b" l="l" r="r" t="t"/>
              <a:pathLst>
                <a:path extrusionOk="0" fill="none" h="3262" w="7074">
                  <a:moveTo>
                    <a:pt x="2802" y="0"/>
                  </a:moveTo>
                  <a:lnTo>
                    <a:pt x="2802" y="0"/>
                  </a:lnTo>
                  <a:lnTo>
                    <a:pt x="2572" y="46"/>
                  </a:lnTo>
                  <a:lnTo>
                    <a:pt x="2343" y="92"/>
                  </a:lnTo>
                  <a:lnTo>
                    <a:pt x="2113" y="184"/>
                  </a:lnTo>
                  <a:lnTo>
                    <a:pt x="1883" y="276"/>
                  </a:lnTo>
                  <a:lnTo>
                    <a:pt x="1516" y="644"/>
                  </a:lnTo>
                  <a:lnTo>
                    <a:pt x="1148" y="1057"/>
                  </a:lnTo>
                  <a:lnTo>
                    <a:pt x="827" y="1562"/>
                  </a:lnTo>
                  <a:lnTo>
                    <a:pt x="551" y="2067"/>
                  </a:lnTo>
                  <a:lnTo>
                    <a:pt x="0" y="3216"/>
                  </a:lnTo>
                  <a:lnTo>
                    <a:pt x="0" y="3216"/>
                  </a:lnTo>
                  <a:lnTo>
                    <a:pt x="7074" y="3262"/>
                  </a:lnTo>
                  <a:lnTo>
                    <a:pt x="7074" y="3262"/>
                  </a:lnTo>
                  <a:lnTo>
                    <a:pt x="6798" y="3170"/>
                  </a:lnTo>
                  <a:lnTo>
                    <a:pt x="6569" y="3032"/>
                  </a:lnTo>
                  <a:lnTo>
                    <a:pt x="6293" y="2802"/>
                  </a:lnTo>
                  <a:lnTo>
                    <a:pt x="6109" y="2573"/>
                  </a:lnTo>
                  <a:lnTo>
                    <a:pt x="5650" y="2067"/>
                  </a:lnTo>
                  <a:lnTo>
                    <a:pt x="5237" y="1516"/>
                  </a:lnTo>
                  <a:lnTo>
                    <a:pt x="4777" y="919"/>
                  </a:lnTo>
                  <a:lnTo>
                    <a:pt x="4548" y="689"/>
                  </a:lnTo>
                  <a:lnTo>
                    <a:pt x="4272" y="460"/>
                  </a:lnTo>
                  <a:lnTo>
                    <a:pt x="3950" y="276"/>
                  </a:lnTo>
                  <a:lnTo>
                    <a:pt x="3629" y="138"/>
                  </a:lnTo>
                  <a:lnTo>
                    <a:pt x="3215" y="46"/>
                  </a:lnTo>
                  <a:lnTo>
                    <a:pt x="280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5"/>
            <p:cNvSpPr/>
            <p:nvPr/>
          </p:nvSpPr>
          <p:spPr>
            <a:xfrm>
              <a:off x="8170250" y="1014796"/>
              <a:ext cx="144684" cy="2719"/>
            </a:xfrm>
            <a:custGeom>
              <a:rect b="b" l="l" r="r" t="t"/>
              <a:pathLst>
                <a:path extrusionOk="0" h="139" w="7396">
                  <a:moveTo>
                    <a:pt x="92" y="1"/>
                  </a:moveTo>
                  <a:lnTo>
                    <a:pt x="0" y="139"/>
                  </a:lnTo>
                  <a:lnTo>
                    <a:pt x="7396" y="93"/>
                  </a:lnTo>
                  <a:lnTo>
                    <a:pt x="7166" y="47"/>
                  </a:lnTo>
                  <a:lnTo>
                    <a:pt x="92"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5"/>
            <p:cNvSpPr/>
            <p:nvPr/>
          </p:nvSpPr>
          <p:spPr>
            <a:xfrm>
              <a:off x="8170250" y="1014796"/>
              <a:ext cx="144684" cy="2719"/>
            </a:xfrm>
            <a:custGeom>
              <a:rect b="b" l="l" r="r" t="t"/>
              <a:pathLst>
                <a:path extrusionOk="0" fill="none" h="139" w="7396">
                  <a:moveTo>
                    <a:pt x="92" y="1"/>
                  </a:moveTo>
                  <a:lnTo>
                    <a:pt x="92" y="1"/>
                  </a:lnTo>
                  <a:lnTo>
                    <a:pt x="0" y="139"/>
                  </a:lnTo>
                  <a:lnTo>
                    <a:pt x="0" y="139"/>
                  </a:lnTo>
                  <a:lnTo>
                    <a:pt x="7396" y="93"/>
                  </a:lnTo>
                  <a:lnTo>
                    <a:pt x="7396" y="93"/>
                  </a:lnTo>
                  <a:lnTo>
                    <a:pt x="7396" y="93"/>
                  </a:lnTo>
                  <a:lnTo>
                    <a:pt x="7396" y="93"/>
                  </a:lnTo>
                  <a:lnTo>
                    <a:pt x="7166" y="47"/>
                  </a:lnTo>
                  <a:lnTo>
                    <a:pt x="7166" y="47"/>
                  </a:lnTo>
                  <a:lnTo>
                    <a:pt x="9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5"/>
            <p:cNvSpPr/>
            <p:nvPr/>
          </p:nvSpPr>
          <p:spPr>
            <a:xfrm>
              <a:off x="8135194" y="1119945"/>
              <a:ext cx="180640" cy="2700"/>
            </a:xfrm>
            <a:custGeom>
              <a:rect b="b" l="l" r="r" t="t"/>
              <a:pathLst>
                <a:path extrusionOk="0" h="138" w="9234">
                  <a:moveTo>
                    <a:pt x="1" y="0"/>
                  </a:moveTo>
                  <a:lnTo>
                    <a:pt x="1" y="138"/>
                  </a:lnTo>
                  <a:lnTo>
                    <a:pt x="9234" y="92"/>
                  </a:lnTo>
                  <a:lnTo>
                    <a:pt x="9234" y="46"/>
                  </a:lnTo>
                  <a:lnTo>
                    <a:pt x="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5"/>
            <p:cNvSpPr/>
            <p:nvPr/>
          </p:nvSpPr>
          <p:spPr>
            <a:xfrm>
              <a:off x="8135194" y="1119945"/>
              <a:ext cx="180640" cy="2700"/>
            </a:xfrm>
            <a:custGeom>
              <a:rect b="b" l="l" r="r" t="t"/>
              <a:pathLst>
                <a:path extrusionOk="0" fill="none" h="138" w="9234">
                  <a:moveTo>
                    <a:pt x="1" y="0"/>
                  </a:moveTo>
                  <a:lnTo>
                    <a:pt x="1" y="0"/>
                  </a:lnTo>
                  <a:lnTo>
                    <a:pt x="1" y="138"/>
                  </a:lnTo>
                  <a:lnTo>
                    <a:pt x="1" y="138"/>
                  </a:lnTo>
                  <a:lnTo>
                    <a:pt x="9234" y="92"/>
                  </a:lnTo>
                  <a:lnTo>
                    <a:pt x="9234" y="92"/>
                  </a:lnTo>
                  <a:lnTo>
                    <a:pt x="9234" y="46"/>
                  </a:lnTo>
                  <a:lnTo>
                    <a:pt x="9234" y="46"/>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5"/>
            <p:cNvSpPr/>
            <p:nvPr/>
          </p:nvSpPr>
          <p:spPr>
            <a:xfrm>
              <a:off x="8134294" y="1225074"/>
              <a:ext cx="181540" cy="2719"/>
            </a:xfrm>
            <a:custGeom>
              <a:rect b="b" l="l" r="r" t="t"/>
              <a:pathLst>
                <a:path extrusionOk="0" h="139" w="9280">
                  <a:moveTo>
                    <a:pt x="1" y="0"/>
                  </a:moveTo>
                  <a:lnTo>
                    <a:pt x="1" y="138"/>
                  </a:lnTo>
                  <a:lnTo>
                    <a:pt x="9280" y="92"/>
                  </a:lnTo>
                  <a:lnTo>
                    <a:pt x="9280" y="46"/>
                  </a:lnTo>
                  <a:lnTo>
                    <a:pt x="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5"/>
            <p:cNvSpPr/>
            <p:nvPr/>
          </p:nvSpPr>
          <p:spPr>
            <a:xfrm>
              <a:off x="8134294" y="1225074"/>
              <a:ext cx="181540" cy="2719"/>
            </a:xfrm>
            <a:custGeom>
              <a:rect b="b" l="l" r="r" t="t"/>
              <a:pathLst>
                <a:path extrusionOk="0" fill="none" h="139" w="9280">
                  <a:moveTo>
                    <a:pt x="1" y="0"/>
                  </a:moveTo>
                  <a:lnTo>
                    <a:pt x="1" y="0"/>
                  </a:lnTo>
                  <a:lnTo>
                    <a:pt x="1" y="138"/>
                  </a:lnTo>
                  <a:lnTo>
                    <a:pt x="1" y="138"/>
                  </a:lnTo>
                  <a:lnTo>
                    <a:pt x="9280" y="92"/>
                  </a:lnTo>
                  <a:lnTo>
                    <a:pt x="9280" y="92"/>
                  </a:lnTo>
                  <a:lnTo>
                    <a:pt x="9280" y="46"/>
                  </a:lnTo>
                  <a:lnTo>
                    <a:pt x="9280" y="46"/>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5"/>
            <p:cNvSpPr/>
            <p:nvPr/>
          </p:nvSpPr>
          <p:spPr>
            <a:xfrm>
              <a:off x="7392973" y="984259"/>
              <a:ext cx="372040" cy="342363"/>
            </a:xfrm>
            <a:custGeom>
              <a:rect b="b" l="l" r="r" t="t"/>
              <a:pathLst>
                <a:path extrusionOk="0" h="17501" w="19018">
                  <a:moveTo>
                    <a:pt x="14194" y="0"/>
                  </a:moveTo>
                  <a:lnTo>
                    <a:pt x="13873" y="46"/>
                  </a:lnTo>
                  <a:lnTo>
                    <a:pt x="13597" y="138"/>
                  </a:lnTo>
                  <a:lnTo>
                    <a:pt x="13367" y="276"/>
                  </a:lnTo>
                  <a:lnTo>
                    <a:pt x="13138" y="459"/>
                  </a:lnTo>
                  <a:lnTo>
                    <a:pt x="12908" y="689"/>
                  </a:lnTo>
                  <a:lnTo>
                    <a:pt x="12724" y="965"/>
                  </a:lnTo>
                  <a:lnTo>
                    <a:pt x="12357" y="1608"/>
                  </a:lnTo>
                  <a:lnTo>
                    <a:pt x="16675" y="1562"/>
                  </a:lnTo>
                  <a:lnTo>
                    <a:pt x="16261" y="1011"/>
                  </a:lnTo>
                  <a:lnTo>
                    <a:pt x="15986" y="735"/>
                  </a:lnTo>
                  <a:lnTo>
                    <a:pt x="15756" y="505"/>
                  </a:lnTo>
                  <a:lnTo>
                    <a:pt x="15434" y="322"/>
                  </a:lnTo>
                  <a:lnTo>
                    <a:pt x="15113" y="138"/>
                  </a:lnTo>
                  <a:lnTo>
                    <a:pt x="14699" y="46"/>
                  </a:lnTo>
                  <a:lnTo>
                    <a:pt x="14194" y="0"/>
                  </a:lnTo>
                  <a:close/>
                  <a:moveTo>
                    <a:pt x="4732" y="3032"/>
                  </a:moveTo>
                  <a:lnTo>
                    <a:pt x="4456" y="3124"/>
                  </a:lnTo>
                  <a:lnTo>
                    <a:pt x="4227" y="3261"/>
                  </a:lnTo>
                  <a:lnTo>
                    <a:pt x="3951" y="3399"/>
                  </a:lnTo>
                  <a:lnTo>
                    <a:pt x="3721" y="3629"/>
                  </a:lnTo>
                  <a:lnTo>
                    <a:pt x="3492" y="3858"/>
                  </a:lnTo>
                  <a:lnTo>
                    <a:pt x="3078" y="4410"/>
                  </a:lnTo>
                  <a:lnTo>
                    <a:pt x="2665" y="5007"/>
                  </a:lnTo>
                  <a:lnTo>
                    <a:pt x="2297" y="5696"/>
                  </a:lnTo>
                  <a:lnTo>
                    <a:pt x="1562" y="6982"/>
                  </a:lnTo>
                  <a:lnTo>
                    <a:pt x="9279" y="6982"/>
                  </a:lnTo>
                  <a:lnTo>
                    <a:pt x="8958" y="6844"/>
                  </a:lnTo>
                  <a:lnTo>
                    <a:pt x="8682" y="6660"/>
                  </a:lnTo>
                  <a:lnTo>
                    <a:pt x="8452" y="6431"/>
                  </a:lnTo>
                  <a:lnTo>
                    <a:pt x="8223" y="6155"/>
                  </a:lnTo>
                  <a:lnTo>
                    <a:pt x="7763" y="5558"/>
                  </a:lnTo>
                  <a:lnTo>
                    <a:pt x="7350" y="4823"/>
                  </a:lnTo>
                  <a:lnTo>
                    <a:pt x="6891" y="4180"/>
                  </a:lnTo>
                  <a:lnTo>
                    <a:pt x="6661" y="3858"/>
                  </a:lnTo>
                  <a:lnTo>
                    <a:pt x="6385" y="3583"/>
                  </a:lnTo>
                  <a:lnTo>
                    <a:pt x="6110" y="3353"/>
                  </a:lnTo>
                  <a:lnTo>
                    <a:pt x="5788" y="3169"/>
                  </a:lnTo>
                  <a:lnTo>
                    <a:pt x="5421" y="3078"/>
                  </a:lnTo>
                  <a:lnTo>
                    <a:pt x="5007" y="3032"/>
                  </a:lnTo>
                  <a:close/>
                  <a:moveTo>
                    <a:pt x="12311" y="1700"/>
                  </a:moveTo>
                  <a:lnTo>
                    <a:pt x="11989" y="2480"/>
                  </a:lnTo>
                  <a:lnTo>
                    <a:pt x="11714" y="3307"/>
                  </a:lnTo>
                  <a:lnTo>
                    <a:pt x="11162" y="4915"/>
                  </a:lnTo>
                  <a:lnTo>
                    <a:pt x="10887" y="5650"/>
                  </a:lnTo>
                  <a:lnTo>
                    <a:pt x="10611" y="6247"/>
                  </a:lnTo>
                  <a:lnTo>
                    <a:pt x="10428" y="6523"/>
                  </a:lnTo>
                  <a:lnTo>
                    <a:pt x="10244" y="6706"/>
                  </a:lnTo>
                  <a:lnTo>
                    <a:pt x="10060" y="6844"/>
                  </a:lnTo>
                  <a:lnTo>
                    <a:pt x="9876" y="6982"/>
                  </a:lnTo>
                  <a:lnTo>
                    <a:pt x="18971" y="6936"/>
                  </a:lnTo>
                  <a:lnTo>
                    <a:pt x="18925" y="2848"/>
                  </a:lnTo>
                  <a:lnTo>
                    <a:pt x="18558" y="2802"/>
                  </a:lnTo>
                  <a:lnTo>
                    <a:pt x="18190" y="2756"/>
                  </a:lnTo>
                  <a:lnTo>
                    <a:pt x="17869" y="2618"/>
                  </a:lnTo>
                  <a:lnTo>
                    <a:pt x="17593" y="2480"/>
                  </a:lnTo>
                  <a:lnTo>
                    <a:pt x="17364" y="2343"/>
                  </a:lnTo>
                  <a:lnTo>
                    <a:pt x="17134" y="2159"/>
                  </a:lnTo>
                  <a:lnTo>
                    <a:pt x="16766" y="1700"/>
                  </a:lnTo>
                  <a:close/>
                  <a:moveTo>
                    <a:pt x="1562" y="7028"/>
                  </a:moveTo>
                  <a:lnTo>
                    <a:pt x="1195" y="7625"/>
                  </a:lnTo>
                  <a:lnTo>
                    <a:pt x="827" y="8084"/>
                  </a:lnTo>
                  <a:lnTo>
                    <a:pt x="644" y="8222"/>
                  </a:lnTo>
                  <a:lnTo>
                    <a:pt x="414" y="8360"/>
                  </a:lnTo>
                  <a:lnTo>
                    <a:pt x="230" y="8452"/>
                  </a:lnTo>
                  <a:lnTo>
                    <a:pt x="1" y="8498"/>
                  </a:lnTo>
                  <a:lnTo>
                    <a:pt x="1" y="12356"/>
                  </a:lnTo>
                  <a:lnTo>
                    <a:pt x="9555" y="12356"/>
                  </a:lnTo>
                  <a:lnTo>
                    <a:pt x="9509" y="7074"/>
                  </a:lnTo>
                  <a:lnTo>
                    <a:pt x="1562" y="7028"/>
                  </a:lnTo>
                  <a:close/>
                  <a:moveTo>
                    <a:pt x="9693" y="7074"/>
                  </a:moveTo>
                  <a:lnTo>
                    <a:pt x="9693" y="12356"/>
                  </a:lnTo>
                  <a:lnTo>
                    <a:pt x="18971" y="12310"/>
                  </a:lnTo>
                  <a:lnTo>
                    <a:pt x="18971" y="7074"/>
                  </a:lnTo>
                  <a:close/>
                  <a:moveTo>
                    <a:pt x="1" y="12402"/>
                  </a:moveTo>
                  <a:lnTo>
                    <a:pt x="1" y="17501"/>
                  </a:lnTo>
                  <a:lnTo>
                    <a:pt x="9601" y="17501"/>
                  </a:lnTo>
                  <a:lnTo>
                    <a:pt x="9555" y="12448"/>
                  </a:lnTo>
                  <a:lnTo>
                    <a:pt x="1" y="12402"/>
                  </a:lnTo>
                  <a:close/>
                  <a:moveTo>
                    <a:pt x="9693" y="12448"/>
                  </a:moveTo>
                  <a:lnTo>
                    <a:pt x="9601" y="17501"/>
                  </a:lnTo>
                  <a:lnTo>
                    <a:pt x="19017" y="17501"/>
                  </a:lnTo>
                  <a:lnTo>
                    <a:pt x="18971" y="12448"/>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5"/>
            <p:cNvSpPr/>
            <p:nvPr/>
          </p:nvSpPr>
          <p:spPr>
            <a:xfrm>
              <a:off x="7580773" y="1227773"/>
              <a:ext cx="184240" cy="98849"/>
            </a:xfrm>
            <a:custGeom>
              <a:rect b="b" l="l" r="r" t="t"/>
              <a:pathLst>
                <a:path extrusionOk="0" fill="none" h="5053" w="9418">
                  <a:moveTo>
                    <a:pt x="93" y="0"/>
                  </a:moveTo>
                  <a:lnTo>
                    <a:pt x="93" y="0"/>
                  </a:lnTo>
                  <a:lnTo>
                    <a:pt x="1" y="5053"/>
                  </a:lnTo>
                  <a:lnTo>
                    <a:pt x="9417" y="5053"/>
                  </a:lnTo>
                  <a:lnTo>
                    <a:pt x="9417" y="5053"/>
                  </a:lnTo>
                  <a:lnTo>
                    <a:pt x="9371" y="0"/>
                  </a:lnTo>
                  <a:lnTo>
                    <a:pt x="9371" y="0"/>
                  </a:lnTo>
                  <a:lnTo>
                    <a:pt x="9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5"/>
            <p:cNvSpPr/>
            <p:nvPr/>
          </p:nvSpPr>
          <p:spPr>
            <a:xfrm>
              <a:off x="7392973" y="1226874"/>
              <a:ext cx="187820" cy="99749"/>
            </a:xfrm>
            <a:custGeom>
              <a:rect b="b" l="l" r="r" t="t"/>
              <a:pathLst>
                <a:path extrusionOk="0" fill="none" h="5099" w="9601">
                  <a:moveTo>
                    <a:pt x="1" y="0"/>
                  </a:moveTo>
                  <a:lnTo>
                    <a:pt x="1" y="5099"/>
                  </a:lnTo>
                  <a:lnTo>
                    <a:pt x="9601" y="5099"/>
                  </a:lnTo>
                  <a:lnTo>
                    <a:pt x="9601" y="5099"/>
                  </a:lnTo>
                  <a:lnTo>
                    <a:pt x="9555" y="46"/>
                  </a:lnTo>
                  <a:lnTo>
                    <a:pt x="9555" y="46"/>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5"/>
            <p:cNvSpPr/>
            <p:nvPr/>
          </p:nvSpPr>
          <p:spPr>
            <a:xfrm>
              <a:off x="7582573" y="1122625"/>
              <a:ext cx="181540" cy="103368"/>
            </a:xfrm>
            <a:custGeom>
              <a:rect b="b" l="l" r="r" t="t"/>
              <a:pathLst>
                <a:path extrusionOk="0" fill="none" h="5284" w="9280">
                  <a:moveTo>
                    <a:pt x="1" y="1"/>
                  </a:moveTo>
                  <a:lnTo>
                    <a:pt x="1" y="1"/>
                  </a:lnTo>
                  <a:lnTo>
                    <a:pt x="1" y="5283"/>
                  </a:lnTo>
                  <a:lnTo>
                    <a:pt x="1" y="5283"/>
                  </a:lnTo>
                  <a:lnTo>
                    <a:pt x="9279" y="5237"/>
                  </a:lnTo>
                  <a:lnTo>
                    <a:pt x="9279" y="5237"/>
                  </a:lnTo>
                  <a:lnTo>
                    <a:pt x="9279" y="1"/>
                  </a:lnTo>
                  <a:lnTo>
                    <a:pt x="9279"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5"/>
            <p:cNvSpPr/>
            <p:nvPr/>
          </p:nvSpPr>
          <p:spPr>
            <a:xfrm>
              <a:off x="7392973" y="1121725"/>
              <a:ext cx="186920" cy="104268"/>
            </a:xfrm>
            <a:custGeom>
              <a:rect b="b" l="l" r="r" t="t"/>
              <a:pathLst>
                <a:path extrusionOk="0" fill="none" h="5330" w="9555">
                  <a:moveTo>
                    <a:pt x="1562" y="1"/>
                  </a:moveTo>
                  <a:lnTo>
                    <a:pt x="1562" y="1"/>
                  </a:lnTo>
                  <a:lnTo>
                    <a:pt x="1195" y="598"/>
                  </a:lnTo>
                  <a:lnTo>
                    <a:pt x="827" y="1057"/>
                  </a:lnTo>
                  <a:lnTo>
                    <a:pt x="644" y="1195"/>
                  </a:lnTo>
                  <a:lnTo>
                    <a:pt x="414" y="1333"/>
                  </a:lnTo>
                  <a:lnTo>
                    <a:pt x="230" y="1425"/>
                  </a:lnTo>
                  <a:lnTo>
                    <a:pt x="1" y="1471"/>
                  </a:lnTo>
                  <a:lnTo>
                    <a:pt x="1" y="5329"/>
                  </a:lnTo>
                  <a:lnTo>
                    <a:pt x="1" y="5329"/>
                  </a:lnTo>
                  <a:lnTo>
                    <a:pt x="9555" y="5329"/>
                  </a:lnTo>
                  <a:lnTo>
                    <a:pt x="9555" y="5329"/>
                  </a:lnTo>
                  <a:lnTo>
                    <a:pt x="9509" y="47"/>
                  </a:lnTo>
                  <a:lnTo>
                    <a:pt x="9509" y="47"/>
                  </a:lnTo>
                  <a:lnTo>
                    <a:pt x="15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5"/>
            <p:cNvSpPr/>
            <p:nvPr/>
          </p:nvSpPr>
          <p:spPr>
            <a:xfrm>
              <a:off x="7423530" y="1043553"/>
              <a:ext cx="150983" cy="77291"/>
            </a:xfrm>
            <a:custGeom>
              <a:rect b="b" l="l" r="r" t="t"/>
              <a:pathLst>
                <a:path extrusionOk="0" fill="none" h="3951" w="7718">
                  <a:moveTo>
                    <a:pt x="3445" y="1"/>
                  </a:moveTo>
                  <a:lnTo>
                    <a:pt x="3445" y="1"/>
                  </a:lnTo>
                  <a:lnTo>
                    <a:pt x="3170" y="1"/>
                  </a:lnTo>
                  <a:lnTo>
                    <a:pt x="2894" y="93"/>
                  </a:lnTo>
                  <a:lnTo>
                    <a:pt x="2665" y="230"/>
                  </a:lnTo>
                  <a:lnTo>
                    <a:pt x="2389" y="368"/>
                  </a:lnTo>
                  <a:lnTo>
                    <a:pt x="2159" y="598"/>
                  </a:lnTo>
                  <a:lnTo>
                    <a:pt x="1930" y="827"/>
                  </a:lnTo>
                  <a:lnTo>
                    <a:pt x="1516" y="1379"/>
                  </a:lnTo>
                  <a:lnTo>
                    <a:pt x="1103" y="1976"/>
                  </a:lnTo>
                  <a:lnTo>
                    <a:pt x="735" y="2665"/>
                  </a:lnTo>
                  <a:lnTo>
                    <a:pt x="0" y="3951"/>
                  </a:lnTo>
                  <a:lnTo>
                    <a:pt x="0" y="3951"/>
                  </a:lnTo>
                  <a:lnTo>
                    <a:pt x="7717" y="3951"/>
                  </a:lnTo>
                  <a:lnTo>
                    <a:pt x="7717" y="3951"/>
                  </a:lnTo>
                  <a:lnTo>
                    <a:pt x="7396" y="3813"/>
                  </a:lnTo>
                  <a:lnTo>
                    <a:pt x="7120" y="3629"/>
                  </a:lnTo>
                  <a:lnTo>
                    <a:pt x="6890" y="3400"/>
                  </a:lnTo>
                  <a:lnTo>
                    <a:pt x="6661" y="3124"/>
                  </a:lnTo>
                  <a:lnTo>
                    <a:pt x="6201" y="2527"/>
                  </a:lnTo>
                  <a:lnTo>
                    <a:pt x="5788" y="1792"/>
                  </a:lnTo>
                  <a:lnTo>
                    <a:pt x="5329" y="1149"/>
                  </a:lnTo>
                  <a:lnTo>
                    <a:pt x="5099" y="827"/>
                  </a:lnTo>
                  <a:lnTo>
                    <a:pt x="4823" y="552"/>
                  </a:lnTo>
                  <a:lnTo>
                    <a:pt x="4548" y="322"/>
                  </a:lnTo>
                  <a:lnTo>
                    <a:pt x="4226" y="138"/>
                  </a:lnTo>
                  <a:lnTo>
                    <a:pt x="3859" y="47"/>
                  </a:lnTo>
                  <a:lnTo>
                    <a:pt x="344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5"/>
            <p:cNvSpPr/>
            <p:nvPr/>
          </p:nvSpPr>
          <p:spPr>
            <a:xfrm>
              <a:off x="7586172" y="1017496"/>
              <a:ext cx="177940" cy="103349"/>
            </a:xfrm>
            <a:custGeom>
              <a:rect b="b" l="l" r="r" t="t"/>
              <a:pathLst>
                <a:path extrusionOk="0" fill="none" h="5283" w="9096">
                  <a:moveTo>
                    <a:pt x="2435" y="1"/>
                  </a:moveTo>
                  <a:lnTo>
                    <a:pt x="2435" y="1"/>
                  </a:lnTo>
                  <a:lnTo>
                    <a:pt x="2113" y="781"/>
                  </a:lnTo>
                  <a:lnTo>
                    <a:pt x="1838" y="1608"/>
                  </a:lnTo>
                  <a:lnTo>
                    <a:pt x="1286" y="3216"/>
                  </a:lnTo>
                  <a:lnTo>
                    <a:pt x="1011" y="3951"/>
                  </a:lnTo>
                  <a:lnTo>
                    <a:pt x="735" y="4548"/>
                  </a:lnTo>
                  <a:lnTo>
                    <a:pt x="552" y="4824"/>
                  </a:lnTo>
                  <a:lnTo>
                    <a:pt x="368" y="5007"/>
                  </a:lnTo>
                  <a:lnTo>
                    <a:pt x="184" y="5145"/>
                  </a:lnTo>
                  <a:lnTo>
                    <a:pt x="0" y="5283"/>
                  </a:lnTo>
                  <a:lnTo>
                    <a:pt x="0" y="5283"/>
                  </a:lnTo>
                  <a:lnTo>
                    <a:pt x="9095" y="5237"/>
                  </a:lnTo>
                  <a:lnTo>
                    <a:pt x="9095" y="5237"/>
                  </a:lnTo>
                  <a:lnTo>
                    <a:pt x="9049" y="1149"/>
                  </a:lnTo>
                  <a:lnTo>
                    <a:pt x="9049" y="1149"/>
                  </a:lnTo>
                  <a:lnTo>
                    <a:pt x="8682" y="1103"/>
                  </a:lnTo>
                  <a:lnTo>
                    <a:pt x="8314" y="1057"/>
                  </a:lnTo>
                  <a:lnTo>
                    <a:pt x="7993" y="919"/>
                  </a:lnTo>
                  <a:lnTo>
                    <a:pt x="7717" y="781"/>
                  </a:lnTo>
                  <a:lnTo>
                    <a:pt x="7488" y="644"/>
                  </a:lnTo>
                  <a:lnTo>
                    <a:pt x="7258" y="460"/>
                  </a:lnTo>
                  <a:lnTo>
                    <a:pt x="6890" y="1"/>
                  </a:lnTo>
                  <a:lnTo>
                    <a:pt x="6890" y="1"/>
                  </a:lnTo>
                  <a:lnTo>
                    <a:pt x="24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5"/>
            <p:cNvSpPr/>
            <p:nvPr/>
          </p:nvSpPr>
          <p:spPr>
            <a:xfrm>
              <a:off x="7634687" y="984259"/>
              <a:ext cx="84490" cy="31457"/>
            </a:xfrm>
            <a:custGeom>
              <a:rect b="b" l="l" r="r" t="t"/>
              <a:pathLst>
                <a:path extrusionOk="0" fill="none" h="1608" w="4319">
                  <a:moveTo>
                    <a:pt x="1838" y="0"/>
                  </a:moveTo>
                  <a:lnTo>
                    <a:pt x="1838" y="0"/>
                  </a:lnTo>
                  <a:lnTo>
                    <a:pt x="1517" y="46"/>
                  </a:lnTo>
                  <a:lnTo>
                    <a:pt x="1241" y="138"/>
                  </a:lnTo>
                  <a:lnTo>
                    <a:pt x="1011" y="276"/>
                  </a:lnTo>
                  <a:lnTo>
                    <a:pt x="782" y="459"/>
                  </a:lnTo>
                  <a:lnTo>
                    <a:pt x="552" y="689"/>
                  </a:lnTo>
                  <a:lnTo>
                    <a:pt x="368" y="965"/>
                  </a:lnTo>
                  <a:lnTo>
                    <a:pt x="1" y="1608"/>
                  </a:lnTo>
                  <a:lnTo>
                    <a:pt x="1" y="1608"/>
                  </a:lnTo>
                  <a:lnTo>
                    <a:pt x="4319" y="1562"/>
                  </a:lnTo>
                  <a:lnTo>
                    <a:pt x="4319" y="1562"/>
                  </a:lnTo>
                  <a:lnTo>
                    <a:pt x="3905" y="1011"/>
                  </a:lnTo>
                  <a:lnTo>
                    <a:pt x="3630" y="735"/>
                  </a:lnTo>
                  <a:lnTo>
                    <a:pt x="3400" y="505"/>
                  </a:lnTo>
                  <a:lnTo>
                    <a:pt x="3078" y="322"/>
                  </a:lnTo>
                  <a:lnTo>
                    <a:pt x="2757" y="138"/>
                  </a:lnTo>
                  <a:lnTo>
                    <a:pt x="2343" y="46"/>
                  </a:lnTo>
                  <a:lnTo>
                    <a:pt x="18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5"/>
            <p:cNvSpPr/>
            <p:nvPr/>
          </p:nvSpPr>
          <p:spPr>
            <a:xfrm>
              <a:off x="7633787" y="1014796"/>
              <a:ext cx="87190" cy="2719"/>
            </a:xfrm>
            <a:custGeom>
              <a:rect b="b" l="l" r="r" t="t"/>
              <a:pathLst>
                <a:path extrusionOk="0" h="139" w="4457">
                  <a:moveTo>
                    <a:pt x="4365" y="1"/>
                  </a:moveTo>
                  <a:lnTo>
                    <a:pt x="47" y="47"/>
                  </a:lnTo>
                  <a:lnTo>
                    <a:pt x="1" y="139"/>
                  </a:lnTo>
                  <a:lnTo>
                    <a:pt x="4456" y="139"/>
                  </a:lnTo>
                  <a:lnTo>
                    <a:pt x="4365"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5"/>
            <p:cNvSpPr/>
            <p:nvPr/>
          </p:nvSpPr>
          <p:spPr>
            <a:xfrm>
              <a:off x="7633787" y="1014796"/>
              <a:ext cx="87190" cy="2719"/>
            </a:xfrm>
            <a:custGeom>
              <a:rect b="b" l="l" r="r" t="t"/>
              <a:pathLst>
                <a:path extrusionOk="0" fill="none" h="139" w="4457">
                  <a:moveTo>
                    <a:pt x="4365" y="1"/>
                  </a:moveTo>
                  <a:lnTo>
                    <a:pt x="4365" y="1"/>
                  </a:lnTo>
                  <a:lnTo>
                    <a:pt x="47" y="47"/>
                  </a:lnTo>
                  <a:lnTo>
                    <a:pt x="47" y="47"/>
                  </a:lnTo>
                  <a:lnTo>
                    <a:pt x="1" y="139"/>
                  </a:lnTo>
                  <a:lnTo>
                    <a:pt x="1" y="139"/>
                  </a:lnTo>
                  <a:lnTo>
                    <a:pt x="4456" y="139"/>
                  </a:lnTo>
                  <a:lnTo>
                    <a:pt x="4456" y="139"/>
                  </a:lnTo>
                  <a:lnTo>
                    <a:pt x="436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5"/>
            <p:cNvSpPr/>
            <p:nvPr/>
          </p:nvSpPr>
          <p:spPr>
            <a:xfrm>
              <a:off x="7423530" y="1119945"/>
              <a:ext cx="340583" cy="2700"/>
            </a:xfrm>
            <a:custGeom>
              <a:rect b="b" l="l" r="r" t="t"/>
              <a:pathLst>
                <a:path extrusionOk="0" h="138" w="17410">
                  <a:moveTo>
                    <a:pt x="0" y="46"/>
                  </a:moveTo>
                  <a:lnTo>
                    <a:pt x="0" y="92"/>
                  </a:lnTo>
                  <a:lnTo>
                    <a:pt x="7947" y="138"/>
                  </a:lnTo>
                  <a:lnTo>
                    <a:pt x="7947" y="92"/>
                  </a:lnTo>
                  <a:lnTo>
                    <a:pt x="7717" y="46"/>
                  </a:lnTo>
                  <a:close/>
                  <a:moveTo>
                    <a:pt x="17409" y="0"/>
                  </a:moveTo>
                  <a:lnTo>
                    <a:pt x="8314" y="46"/>
                  </a:lnTo>
                  <a:lnTo>
                    <a:pt x="8131" y="46"/>
                  </a:lnTo>
                  <a:lnTo>
                    <a:pt x="8131" y="138"/>
                  </a:lnTo>
                  <a:lnTo>
                    <a:pt x="17409" y="138"/>
                  </a:lnTo>
                  <a:lnTo>
                    <a:pt x="17409"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5"/>
            <p:cNvSpPr/>
            <p:nvPr/>
          </p:nvSpPr>
          <p:spPr>
            <a:xfrm>
              <a:off x="7423530" y="1120825"/>
              <a:ext cx="155463" cy="1819"/>
            </a:xfrm>
            <a:custGeom>
              <a:rect b="b" l="l" r="r" t="t"/>
              <a:pathLst>
                <a:path extrusionOk="0" fill="none" h="93" w="7947">
                  <a:moveTo>
                    <a:pt x="7717" y="1"/>
                  </a:moveTo>
                  <a:lnTo>
                    <a:pt x="7717" y="1"/>
                  </a:lnTo>
                  <a:lnTo>
                    <a:pt x="0" y="1"/>
                  </a:lnTo>
                  <a:lnTo>
                    <a:pt x="0" y="1"/>
                  </a:lnTo>
                  <a:lnTo>
                    <a:pt x="0" y="47"/>
                  </a:lnTo>
                  <a:lnTo>
                    <a:pt x="0" y="47"/>
                  </a:lnTo>
                  <a:lnTo>
                    <a:pt x="7947" y="93"/>
                  </a:lnTo>
                  <a:lnTo>
                    <a:pt x="7947" y="93"/>
                  </a:lnTo>
                  <a:lnTo>
                    <a:pt x="7947" y="47"/>
                  </a:lnTo>
                  <a:lnTo>
                    <a:pt x="7947" y="47"/>
                  </a:lnTo>
                  <a:lnTo>
                    <a:pt x="77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5"/>
            <p:cNvSpPr/>
            <p:nvPr/>
          </p:nvSpPr>
          <p:spPr>
            <a:xfrm>
              <a:off x="7582573" y="1119945"/>
              <a:ext cx="181540" cy="2700"/>
            </a:xfrm>
            <a:custGeom>
              <a:rect b="b" l="l" r="r" t="t"/>
              <a:pathLst>
                <a:path extrusionOk="0" fill="none" h="138" w="9280">
                  <a:moveTo>
                    <a:pt x="9279" y="0"/>
                  </a:moveTo>
                  <a:lnTo>
                    <a:pt x="9279" y="0"/>
                  </a:lnTo>
                  <a:lnTo>
                    <a:pt x="184" y="46"/>
                  </a:lnTo>
                  <a:lnTo>
                    <a:pt x="184" y="46"/>
                  </a:lnTo>
                  <a:lnTo>
                    <a:pt x="1" y="46"/>
                  </a:lnTo>
                  <a:lnTo>
                    <a:pt x="1" y="46"/>
                  </a:lnTo>
                  <a:lnTo>
                    <a:pt x="1" y="138"/>
                  </a:lnTo>
                  <a:lnTo>
                    <a:pt x="1" y="138"/>
                  </a:lnTo>
                  <a:lnTo>
                    <a:pt x="9279" y="138"/>
                  </a:lnTo>
                  <a:lnTo>
                    <a:pt x="9279" y="138"/>
                  </a:lnTo>
                  <a:lnTo>
                    <a:pt x="92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5"/>
            <p:cNvSpPr/>
            <p:nvPr/>
          </p:nvSpPr>
          <p:spPr>
            <a:xfrm>
              <a:off x="7392973" y="1225074"/>
              <a:ext cx="371140" cy="2719"/>
            </a:xfrm>
            <a:custGeom>
              <a:rect b="b" l="l" r="r" t="t"/>
              <a:pathLst>
                <a:path extrusionOk="0" h="139" w="18972">
                  <a:moveTo>
                    <a:pt x="1" y="46"/>
                  </a:moveTo>
                  <a:lnTo>
                    <a:pt x="1" y="92"/>
                  </a:lnTo>
                  <a:lnTo>
                    <a:pt x="9555" y="138"/>
                  </a:lnTo>
                  <a:lnTo>
                    <a:pt x="9555" y="46"/>
                  </a:lnTo>
                  <a:close/>
                  <a:moveTo>
                    <a:pt x="18971" y="0"/>
                  </a:moveTo>
                  <a:lnTo>
                    <a:pt x="9693" y="46"/>
                  </a:lnTo>
                  <a:lnTo>
                    <a:pt x="9693" y="138"/>
                  </a:lnTo>
                  <a:lnTo>
                    <a:pt x="18971" y="138"/>
                  </a:lnTo>
                  <a:lnTo>
                    <a:pt x="18971"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5"/>
            <p:cNvSpPr/>
            <p:nvPr/>
          </p:nvSpPr>
          <p:spPr>
            <a:xfrm>
              <a:off x="7392973" y="1225974"/>
              <a:ext cx="186920" cy="1819"/>
            </a:xfrm>
            <a:custGeom>
              <a:rect b="b" l="l" r="r" t="t"/>
              <a:pathLst>
                <a:path extrusionOk="0" fill="none" h="93" w="9555">
                  <a:moveTo>
                    <a:pt x="9555" y="0"/>
                  </a:moveTo>
                  <a:lnTo>
                    <a:pt x="9555" y="0"/>
                  </a:lnTo>
                  <a:lnTo>
                    <a:pt x="1" y="0"/>
                  </a:lnTo>
                  <a:lnTo>
                    <a:pt x="1" y="46"/>
                  </a:lnTo>
                  <a:lnTo>
                    <a:pt x="1" y="46"/>
                  </a:lnTo>
                  <a:lnTo>
                    <a:pt x="9555" y="92"/>
                  </a:lnTo>
                  <a:lnTo>
                    <a:pt x="9555" y="92"/>
                  </a:lnTo>
                  <a:lnTo>
                    <a:pt x="95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5"/>
            <p:cNvSpPr/>
            <p:nvPr/>
          </p:nvSpPr>
          <p:spPr>
            <a:xfrm>
              <a:off x="7582573" y="1225074"/>
              <a:ext cx="181540" cy="2719"/>
            </a:xfrm>
            <a:custGeom>
              <a:rect b="b" l="l" r="r" t="t"/>
              <a:pathLst>
                <a:path extrusionOk="0" fill="none" h="139" w="9280">
                  <a:moveTo>
                    <a:pt x="9279" y="0"/>
                  </a:moveTo>
                  <a:lnTo>
                    <a:pt x="9279" y="0"/>
                  </a:lnTo>
                  <a:lnTo>
                    <a:pt x="1" y="46"/>
                  </a:lnTo>
                  <a:lnTo>
                    <a:pt x="1" y="46"/>
                  </a:lnTo>
                  <a:lnTo>
                    <a:pt x="1" y="138"/>
                  </a:lnTo>
                  <a:lnTo>
                    <a:pt x="1" y="138"/>
                  </a:lnTo>
                  <a:lnTo>
                    <a:pt x="9279" y="138"/>
                  </a:lnTo>
                  <a:lnTo>
                    <a:pt x="9279" y="138"/>
                  </a:lnTo>
                  <a:lnTo>
                    <a:pt x="927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5"/>
            <p:cNvSpPr/>
            <p:nvPr/>
          </p:nvSpPr>
          <p:spPr>
            <a:xfrm>
              <a:off x="7578973" y="1120825"/>
              <a:ext cx="3619" cy="205798"/>
            </a:xfrm>
            <a:custGeom>
              <a:rect b="b" l="l" r="r" t="t"/>
              <a:pathLst>
                <a:path extrusionOk="0" h="10520" w="185">
                  <a:moveTo>
                    <a:pt x="185" y="1"/>
                  </a:moveTo>
                  <a:lnTo>
                    <a:pt x="93" y="47"/>
                  </a:lnTo>
                  <a:lnTo>
                    <a:pt x="1" y="47"/>
                  </a:lnTo>
                  <a:lnTo>
                    <a:pt x="1" y="93"/>
                  </a:lnTo>
                  <a:lnTo>
                    <a:pt x="47" y="5375"/>
                  </a:lnTo>
                  <a:lnTo>
                    <a:pt x="47" y="5467"/>
                  </a:lnTo>
                  <a:lnTo>
                    <a:pt x="93" y="10520"/>
                  </a:lnTo>
                  <a:lnTo>
                    <a:pt x="185" y="5467"/>
                  </a:lnTo>
                  <a:lnTo>
                    <a:pt x="185" y="5375"/>
                  </a:lnTo>
                  <a:lnTo>
                    <a:pt x="185" y="93"/>
                  </a:lnTo>
                  <a:lnTo>
                    <a:pt x="185"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5"/>
            <p:cNvSpPr/>
            <p:nvPr/>
          </p:nvSpPr>
          <p:spPr>
            <a:xfrm>
              <a:off x="7578973" y="1120825"/>
              <a:ext cx="3619" cy="205798"/>
            </a:xfrm>
            <a:custGeom>
              <a:rect b="b" l="l" r="r" t="t"/>
              <a:pathLst>
                <a:path extrusionOk="0" fill="none" h="10520" w="185">
                  <a:moveTo>
                    <a:pt x="185" y="1"/>
                  </a:moveTo>
                  <a:lnTo>
                    <a:pt x="185" y="1"/>
                  </a:lnTo>
                  <a:lnTo>
                    <a:pt x="93" y="47"/>
                  </a:lnTo>
                  <a:lnTo>
                    <a:pt x="93" y="47"/>
                  </a:lnTo>
                  <a:lnTo>
                    <a:pt x="1" y="47"/>
                  </a:lnTo>
                  <a:lnTo>
                    <a:pt x="1" y="47"/>
                  </a:lnTo>
                  <a:lnTo>
                    <a:pt x="1" y="93"/>
                  </a:lnTo>
                  <a:lnTo>
                    <a:pt x="1" y="93"/>
                  </a:lnTo>
                  <a:lnTo>
                    <a:pt x="47" y="5375"/>
                  </a:lnTo>
                  <a:lnTo>
                    <a:pt x="47" y="5375"/>
                  </a:lnTo>
                  <a:lnTo>
                    <a:pt x="47" y="5467"/>
                  </a:lnTo>
                  <a:lnTo>
                    <a:pt x="47" y="5467"/>
                  </a:lnTo>
                  <a:lnTo>
                    <a:pt x="93" y="10520"/>
                  </a:lnTo>
                  <a:lnTo>
                    <a:pt x="93" y="10520"/>
                  </a:lnTo>
                  <a:lnTo>
                    <a:pt x="93" y="10520"/>
                  </a:lnTo>
                  <a:lnTo>
                    <a:pt x="185" y="5467"/>
                  </a:lnTo>
                  <a:lnTo>
                    <a:pt x="185" y="5467"/>
                  </a:lnTo>
                  <a:lnTo>
                    <a:pt x="185" y="5375"/>
                  </a:lnTo>
                  <a:lnTo>
                    <a:pt x="185" y="5375"/>
                  </a:lnTo>
                  <a:lnTo>
                    <a:pt x="185" y="93"/>
                  </a:lnTo>
                  <a:lnTo>
                    <a:pt x="185" y="93"/>
                  </a:lnTo>
                  <a:lnTo>
                    <a:pt x="18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5"/>
            <p:cNvSpPr/>
            <p:nvPr/>
          </p:nvSpPr>
          <p:spPr>
            <a:xfrm>
              <a:off x="7949194" y="1032774"/>
              <a:ext cx="183340" cy="293848"/>
            </a:xfrm>
            <a:custGeom>
              <a:rect b="b" l="l" r="r" t="t"/>
              <a:pathLst>
                <a:path extrusionOk="0" h="15021" w="9372">
                  <a:moveTo>
                    <a:pt x="4548" y="0"/>
                  </a:moveTo>
                  <a:lnTo>
                    <a:pt x="4135" y="92"/>
                  </a:lnTo>
                  <a:lnTo>
                    <a:pt x="3813" y="230"/>
                  </a:lnTo>
                  <a:lnTo>
                    <a:pt x="3492" y="414"/>
                  </a:lnTo>
                  <a:lnTo>
                    <a:pt x="3170" y="644"/>
                  </a:lnTo>
                  <a:lnTo>
                    <a:pt x="2894" y="873"/>
                  </a:lnTo>
                  <a:lnTo>
                    <a:pt x="2343" y="1378"/>
                  </a:lnTo>
                  <a:lnTo>
                    <a:pt x="1838" y="1884"/>
                  </a:lnTo>
                  <a:lnTo>
                    <a:pt x="1287" y="2343"/>
                  </a:lnTo>
                  <a:lnTo>
                    <a:pt x="1011" y="2573"/>
                  </a:lnTo>
                  <a:lnTo>
                    <a:pt x="736" y="2711"/>
                  </a:lnTo>
                  <a:lnTo>
                    <a:pt x="414" y="2802"/>
                  </a:lnTo>
                  <a:lnTo>
                    <a:pt x="92" y="2848"/>
                  </a:lnTo>
                  <a:lnTo>
                    <a:pt x="92" y="4456"/>
                  </a:lnTo>
                  <a:lnTo>
                    <a:pt x="9325" y="4456"/>
                  </a:lnTo>
                  <a:lnTo>
                    <a:pt x="9325" y="1424"/>
                  </a:lnTo>
                  <a:lnTo>
                    <a:pt x="8958" y="1378"/>
                  </a:lnTo>
                  <a:lnTo>
                    <a:pt x="8636" y="1333"/>
                  </a:lnTo>
                  <a:lnTo>
                    <a:pt x="7993" y="1195"/>
                  </a:lnTo>
                  <a:lnTo>
                    <a:pt x="7442" y="965"/>
                  </a:lnTo>
                  <a:lnTo>
                    <a:pt x="6937" y="689"/>
                  </a:lnTo>
                  <a:lnTo>
                    <a:pt x="6477" y="414"/>
                  </a:lnTo>
                  <a:lnTo>
                    <a:pt x="5972" y="184"/>
                  </a:lnTo>
                  <a:lnTo>
                    <a:pt x="5467" y="46"/>
                  </a:lnTo>
                  <a:lnTo>
                    <a:pt x="5191" y="0"/>
                  </a:lnTo>
                  <a:close/>
                  <a:moveTo>
                    <a:pt x="92" y="4594"/>
                  </a:moveTo>
                  <a:lnTo>
                    <a:pt x="47" y="9830"/>
                  </a:lnTo>
                  <a:lnTo>
                    <a:pt x="9325" y="9830"/>
                  </a:lnTo>
                  <a:lnTo>
                    <a:pt x="9325" y="4594"/>
                  </a:lnTo>
                  <a:close/>
                  <a:moveTo>
                    <a:pt x="47" y="9968"/>
                  </a:moveTo>
                  <a:lnTo>
                    <a:pt x="1" y="15021"/>
                  </a:lnTo>
                  <a:lnTo>
                    <a:pt x="9371" y="15021"/>
                  </a:lnTo>
                  <a:lnTo>
                    <a:pt x="9325" y="9968"/>
                  </a:lnTo>
                  <a:close/>
                </a:path>
              </a:pathLst>
            </a:custGeom>
            <a:solidFill>
              <a:srgbClr val="CD8B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5"/>
            <p:cNvSpPr/>
            <p:nvPr/>
          </p:nvSpPr>
          <p:spPr>
            <a:xfrm>
              <a:off x="7949194" y="1227773"/>
              <a:ext cx="183340" cy="98849"/>
            </a:xfrm>
            <a:custGeom>
              <a:rect b="b" l="l" r="r" t="t"/>
              <a:pathLst>
                <a:path extrusionOk="0" fill="none" h="5053" w="9372">
                  <a:moveTo>
                    <a:pt x="9325" y="0"/>
                  </a:moveTo>
                  <a:lnTo>
                    <a:pt x="9325" y="0"/>
                  </a:lnTo>
                  <a:lnTo>
                    <a:pt x="47" y="0"/>
                  </a:lnTo>
                  <a:lnTo>
                    <a:pt x="47" y="0"/>
                  </a:lnTo>
                  <a:lnTo>
                    <a:pt x="1" y="5053"/>
                  </a:lnTo>
                  <a:lnTo>
                    <a:pt x="9371" y="5053"/>
                  </a:lnTo>
                  <a:lnTo>
                    <a:pt x="9371" y="5053"/>
                  </a:lnTo>
                  <a:lnTo>
                    <a:pt x="93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5"/>
            <p:cNvSpPr/>
            <p:nvPr/>
          </p:nvSpPr>
          <p:spPr>
            <a:xfrm>
              <a:off x="7950094" y="1122625"/>
              <a:ext cx="181540" cy="102468"/>
            </a:xfrm>
            <a:custGeom>
              <a:rect b="b" l="l" r="r" t="t"/>
              <a:pathLst>
                <a:path extrusionOk="0" fill="none" h="5238" w="9280">
                  <a:moveTo>
                    <a:pt x="9279" y="1"/>
                  </a:moveTo>
                  <a:lnTo>
                    <a:pt x="9279" y="1"/>
                  </a:lnTo>
                  <a:lnTo>
                    <a:pt x="46" y="1"/>
                  </a:lnTo>
                  <a:lnTo>
                    <a:pt x="46" y="1"/>
                  </a:lnTo>
                  <a:lnTo>
                    <a:pt x="1" y="5237"/>
                  </a:lnTo>
                  <a:lnTo>
                    <a:pt x="1" y="5237"/>
                  </a:lnTo>
                  <a:lnTo>
                    <a:pt x="4180" y="5237"/>
                  </a:lnTo>
                  <a:lnTo>
                    <a:pt x="4180" y="5237"/>
                  </a:lnTo>
                  <a:lnTo>
                    <a:pt x="9279" y="5237"/>
                  </a:lnTo>
                  <a:lnTo>
                    <a:pt x="9279" y="5237"/>
                  </a:lnTo>
                  <a:lnTo>
                    <a:pt x="927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5"/>
            <p:cNvSpPr/>
            <p:nvPr/>
          </p:nvSpPr>
          <p:spPr>
            <a:xfrm>
              <a:off x="7950993" y="1032774"/>
              <a:ext cx="180640" cy="87190"/>
            </a:xfrm>
            <a:custGeom>
              <a:rect b="b" l="l" r="r" t="t"/>
              <a:pathLst>
                <a:path extrusionOk="0" fill="none" h="4457" w="9234">
                  <a:moveTo>
                    <a:pt x="4823" y="0"/>
                  </a:moveTo>
                  <a:lnTo>
                    <a:pt x="4823" y="0"/>
                  </a:lnTo>
                  <a:lnTo>
                    <a:pt x="4456" y="0"/>
                  </a:lnTo>
                  <a:lnTo>
                    <a:pt x="4043" y="92"/>
                  </a:lnTo>
                  <a:lnTo>
                    <a:pt x="3721" y="230"/>
                  </a:lnTo>
                  <a:lnTo>
                    <a:pt x="3400" y="414"/>
                  </a:lnTo>
                  <a:lnTo>
                    <a:pt x="3078" y="644"/>
                  </a:lnTo>
                  <a:lnTo>
                    <a:pt x="2802" y="873"/>
                  </a:lnTo>
                  <a:lnTo>
                    <a:pt x="2251" y="1378"/>
                  </a:lnTo>
                  <a:lnTo>
                    <a:pt x="1746" y="1884"/>
                  </a:lnTo>
                  <a:lnTo>
                    <a:pt x="1195" y="2343"/>
                  </a:lnTo>
                  <a:lnTo>
                    <a:pt x="919" y="2573"/>
                  </a:lnTo>
                  <a:lnTo>
                    <a:pt x="644" y="2711"/>
                  </a:lnTo>
                  <a:lnTo>
                    <a:pt x="322" y="2802"/>
                  </a:lnTo>
                  <a:lnTo>
                    <a:pt x="0" y="2848"/>
                  </a:lnTo>
                  <a:lnTo>
                    <a:pt x="0" y="2848"/>
                  </a:lnTo>
                  <a:lnTo>
                    <a:pt x="0" y="4456"/>
                  </a:lnTo>
                  <a:lnTo>
                    <a:pt x="0" y="4456"/>
                  </a:lnTo>
                  <a:lnTo>
                    <a:pt x="4134" y="4456"/>
                  </a:lnTo>
                  <a:lnTo>
                    <a:pt x="4134" y="4456"/>
                  </a:lnTo>
                  <a:lnTo>
                    <a:pt x="9233" y="4456"/>
                  </a:lnTo>
                  <a:lnTo>
                    <a:pt x="9233" y="4456"/>
                  </a:lnTo>
                  <a:lnTo>
                    <a:pt x="9233" y="1424"/>
                  </a:lnTo>
                  <a:lnTo>
                    <a:pt x="9233" y="1424"/>
                  </a:lnTo>
                  <a:lnTo>
                    <a:pt x="8866" y="1378"/>
                  </a:lnTo>
                  <a:lnTo>
                    <a:pt x="8544" y="1333"/>
                  </a:lnTo>
                  <a:lnTo>
                    <a:pt x="7901" y="1195"/>
                  </a:lnTo>
                  <a:lnTo>
                    <a:pt x="7350" y="965"/>
                  </a:lnTo>
                  <a:lnTo>
                    <a:pt x="6845" y="689"/>
                  </a:lnTo>
                  <a:lnTo>
                    <a:pt x="6385" y="414"/>
                  </a:lnTo>
                  <a:lnTo>
                    <a:pt x="5880" y="184"/>
                  </a:lnTo>
                  <a:lnTo>
                    <a:pt x="5375" y="46"/>
                  </a:lnTo>
                  <a:lnTo>
                    <a:pt x="5099" y="0"/>
                  </a:lnTo>
                  <a:lnTo>
                    <a:pt x="482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5"/>
            <p:cNvSpPr/>
            <p:nvPr/>
          </p:nvSpPr>
          <p:spPr>
            <a:xfrm>
              <a:off x="7950993" y="1119945"/>
              <a:ext cx="180640" cy="2700"/>
            </a:xfrm>
            <a:custGeom>
              <a:rect b="b" l="l" r="r" t="t"/>
              <a:pathLst>
                <a:path extrusionOk="0" h="138" w="9234">
                  <a:moveTo>
                    <a:pt x="0" y="0"/>
                  </a:moveTo>
                  <a:lnTo>
                    <a:pt x="0" y="138"/>
                  </a:lnTo>
                  <a:lnTo>
                    <a:pt x="9233" y="138"/>
                  </a:lnTo>
                  <a:lnTo>
                    <a:pt x="9233"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5"/>
            <p:cNvSpPr/>
            <p:nvPr/>
          </p:nvSpPr>
          <p:spPr>
            <a:xfrm>
              <a:off x="7950993" y="1119945"/>
              <a:ext cx="180640" cy="2700"/>
            </a:xfrm>
            <a:custGeom>
              <a:rect b="b" l="l" r="r" t="t"/>
              <a:pathLst>
                <a:path extrusionOk="0" fill="none" h="138" w="9234">
                  <a:moveTo>
                    <a:pt x="4134" y="0"/>
                  </a:moveTo>
                  <a:lnTo>
                    <a:pt x="4134" y="0"/>
                  </a:lnTo>
                  <a:lnTo>
                    <a:pt x="0" y="0"/>
                  </a:lnTo>
                  <a:lnTo>
                    <a:pt x="0" y="0"/>
                  </a:lnTo>
                  <a:lnTo>
                    <a:pt x="0" y="138"/>
                  </a:lnTo>
                  <a:lnTo>
                    <a:pt x="0" y="138"/>
                  </a:lnTo>
                  <a:lnTo>
                    <a:pt x="9233" y="138"/>
                  </a:lnTo>
                  <a:lnTo>
                    <a:pt x="9233" y="138"/>
                  </a:lnTo>
                  <a:lnTo>
                    <a:pt x="9233" y="0"/>
                  </a:lnTo>
                  <a:lnTo>
                    <a:pt x="9233" y="0"/>
                  </a:lnTo>
                  <a:lnTo>
                    <a:pt x="41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5"/>
            <p:cNvSpPr/>
            <p:nvPr/>
          </p:nvSpPr>
          <p:spPr>
            <a:xfrm>
              <a:off x="7950094" y="1225074"/>
              <a:ext cx="181540" cy="2719"/>
            </a:xfrm>
            <a:custGeom>
              <a:rect b="b" l="l" r="r" t="t"/>
              <a:pathLst>
                <a:path extrusionOk="0" h="139" w="9280">
                  <a:moveTo>
                    <a:pt x="1" y="0"/>
                  </a:moveTo>
                  <a:lnTo>
                    <a:pt x="1" y="138"/>
                  </a:lnTo>
                  <a:lnTo>
                    <a:pt x="9279" y="138"/>
                  </a:lnTo>
                  <a:lnTo>
                    <a:pt x="9279"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5"/>
            <p:cNvSpPr/>
            <p:nvPr/>
          </p:nvSpPr>
          <p:spPr>
            <a:xfrm>
              <a:off x="7950094" y="1225074"/>
              <a:ext cx="181540" cy="2719"/>
            </a:xfrm>
            <a:custGeom>
              <a:rect b="b" l="l" r="r" t="t"/>
              <a:pathLst>
                <a:path extrusionOk="0" fill="none" h="139" w="9280">
                  <a:moveTo>
                    <a:pt x="4180" y="0"/>
                  </a:moveTo>
                  <a:lnTo>
                    <a:pt x="4180" y="0"/>
                  </a:lnTo>
                  <a:lnTo>
                    <a:pt x="1" y="0"/>
                  </a:lnTo>
                  <a:lnTo>
                    <a:pt x="1" y="0"/>
                  </a:lnTo>
                  <a:lnTo>
                    <a:pt x="1" y="138"/>
                  </a:lnTo>
                  <a:lnTo>
                    <a:pt x="1" y="138"/>
                  </a:lnTo>
                  <a:lnTo>
                    <a:pt x="9279" y="138"/>
                  </a:lnTo>
                  <a:lnTo>
                    <a:pt x="9279" y="138"/>
                  </a:lnTo>
                  <a:lnTo>
                    <a:pt x="9279" y="0"/>
                  </a:lnTo>
                  <a:lnTo>
                    <a:pt x="9279" y="0"/>
                  </a:lnTo>
                  <a:lnTo>
                    <a:pt x="41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5"/>
            <p:cNvSpPr/>
            <p:nvPr/>
          </p:nvSpPr>
          <p:spPr>
            <a:xfrm>
              <a:off x="7763193" y="1039954"/>
              <a:ext cx="4499" cy="286669"/>
            </a:xfrm>
            <a:custGeom>
              <a:rect b="b" l="l" r="r" t="t"/>
              <a:pathLst>
                <a:path extrusionOk="0" h="14654" w="230">
                  <a:moveTo>
                    <a:pt x="0" y="1"/>
                  </a:moveTo>
                  <a:lnTo>
                    <a:pt x="46" y="4089"/>
                  </a:lnTo>
                  <a:lnTo>
                    <a:pt x="46" y="4227"/>
                  </a:lnTo>
                  <a:lnTo>
                    <a:pt x="46" y="9463"/>
                  </a:lnTo>
                  <a:lnTo>
                    <a:pt x="46" y="9601"/>
                  </a:lnTo>
                  <a:lnTo>
                    <a:pt x="92" y="14654"/>
                  </a:lnTo>
                  <a:lnTo>
                    <a:pt x="184" y="9601"/>
                  </a:lnTo>
                  <a:lnTo>
                    <a:pt x="184" y="9463"/>
                  </a:lnTo>
                  <a:lnTo>
                    <a:pt x="230" y="4227"/>
                  </a:lnTo>
                  <a:lnTo>
                    <a:pt x="230" y="4089"/>
                  </a:lnTo>
                  <a:lnTo>
                    <a:pt x="184"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5"/>
            <p:cNvSpPr/>
            <p:nvPr/>
          </p:nvSpPr>
          <p:spPr>
            <a:xfrm>
              <a:off x="7763193" y="1039954"/>
              <a:ext cx="4499" cy="286669"/>
            </a:xfrm>
            <a:custGeom>
              <a:rect b="b" l="l" r="r" t="t"/>
              <a:pathLst>
                <a:path extrusionOk="0" fill="none" h="14654" w="230">
                  <a:moveTo>
                    <a:pt x="184" y="1"/>
                  </a:moveTo>
                  <a:lnTo>
                    <a:pt x="184" y="1"/>
                  </a:lnTo>
                  <a:lnTo>
                    <a:pt x="92" y="1"/>
                  </a:lnTo>
                  <a:lnTo>
                    <a:pt x="92" y="1"/>
                  </a:lnTo>
                  <a:lnTo>
                    <a:pt x="0" y="1"/>
                  </a:lnTo>
                  <a:lnTo>
                    <a:pt x="0" y="1"/>
                  </a:lnTo>
                  <a:lnTo>
                    <a:pt x="46" y="4089"/>
                  </a:lnTo>
                  <a:lnTo>
                    <a:pt x="46" y="4089"/>
                  </a:lnTo>
                  <a:lnTo>
                    <a:pt x="46" y="4227"/>
                  </a:lnTo>
                  <a:lnTo>
                    <a:pt x="46" y="4227"/>
                  </a:lnTo>
                  <a:lnTo>
                    <a:pt x="46" y="9463"/>
                  </a:lnTo>
                  <a:lnTo>
                    <a:pt x="46" y="9463"/>
                  </a:lnTo>
                  <a:lnTo>
                    <a:pt x="46" y="9601"/>
                  </a:lnTo>
                  <a:lnTo>
                    <a:pt x="46" y="9601"/>
                  </a:lnTo>
                  <a:lnTo>
                    <a:pt x="92" y="14654"/>
                  </a:lnTo>
                  <a:lnTo>
                    <a:pt x="92" y="14654"/>
                  </a:lnTo>
                  <a:lnTo>
                    <a:pt x="92" y="14654"/>
                  </a:lnTo>
                  <a:lnTo>
                    <a:pt x="184" y="9601"/>
                  </a:lnTo>
                  <a:lnTo>
                    <a:pt x="184" y="9601"/>
                  </a:lnTo>
                  <a:lnTo>
                    <a:pt x="184" y="9463"/>
                  </a:lnTo>
                  <a:lnTo>
                    <a:pt x="184" y="9463"/>
                  </a:lnTo>
                  <a:lnTo>
                    <a:pt x="230" y="4227"/>
                  </a:lnTo>
                  <a:lnTo>
                    <a:pt x="230" y="4227"/>
                  </a:lnTo>
                  <a:lnTo>
                    <a:pt x="230" y="4089"/>
                  </a:lnTo>
                  <a:lnTo>
                    <a:pt x="230" y="4089"/>
                  </a:lnTo>
                  <a:lnTo>
                    <a:pt x="1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5"/>
            <p:cNvSpPr/>
            <p:nvPr/>
          </p:nvSpPr>
          <p:spPr>
            <a:xfrm>
              <a:off x="7947394" y="1088488"/>
              <a:ext cx="3619" cy="238134"/>
            </a:xfrm>
            <a:custGeom>
              <a:rect b="b" l="l" r="r" t="t"/>
              <a:pathLst>
                <a:path extrusionOk="0" h="12173" w="185">
                  <a:moveTo>
                    <a:pt x="1" y="0"/>
                  </a:moveTo>
                  <a:lnTo>
                    <a:pt x="1" y="1608"/>
                  </a:lnTo>
                  <a:lnTo>
                    <a:pt x="1" y="1746"/>
                  </a:lnTo>
                  <a:lnTo>
                    <a:pt x="1" y="6982"/>
                  </a:lnTo>
                  <a:lnTo>
                    <a:pt x="1" y="7120"/>
                  </a:lnTo>
                  <a:lnTo>
                    <a:pt x="93" y="12173"/>
                  </a:lnTo>
                  <a:lnTo>
                    <a:pt x="139" y="7120"/>
                  </a:lnTo>
                  <a:lnTo>
                    <a:pt x="139" y="6982"/>
                  </a:lnTo>
                  <a:lnTo>
                    <a:pt x="184" y="1746"/>
                  </a:lnTo>
                  <a:lnTo>
                    <a:pt x="184" y="1608"/>
                  </a:lnTo>
                  <a:lnTo>
                    <a:pt x="184"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5"/>
            <p:cNvSpPr/>
            <p:nvPr/>
          </p:nvSpPr>
          <p:spPr>
            <a:xfrm>
              <a:off x="7947394" y="1088488"/>
              <a:ext cx="3619" cy="238134"/>
            </a:xfrm>
            <a:custGeom>
              <a:rect b="b" l="l" r="r" t="t"/>
              <a:pathLst>
                <a:path extrusionOk="0" fill="none" h="12173" w="185">
                  <a:moveTo>
                    <a:pt x="184" y="0"/>
                  </a:moveTo>
                  <a:lnTo>
                    <a:pt x="184" y="0"/>
                  </a:lnTo>
                  <a:lnTo>
                    <a:pt x="93" y="0"/>
                  </a:lnTo>
                  <a:lnTo>
                    <a:pt x="93" y="0"/>
                  </a:lnTo>
                  <a:lnTo>
                    <a:pt x="1" y="0"/>
                  </a:lnTo>
                  <a:lnTo>
                    <a:pt x="1" y="0"/>
                  </a:lnTo>
                  <a:lnTo>
                    <a:pt x="1" y="1608"/>
                  </a:lnTo>
                  <a:lnTo>
                    <a:pt x="1" y="1608"/>
                  </a:lnTo>
                  <a:lnTo>
                    <a:pt x="1" y="1746"/>
                  </a:lnTo>
                  <a:lnTo>
                    <a:pt x="1" y="1746"/>
                  </a:lnTo>
                  <a:lnTo>
                    <a:pt x="1" y="6982"/>
                  </a:lnTo>
                  <a:lnTo>
                    <a:pt x="1" y="6982"/>
                  </a:lnTo>
                  <a:lnTo>
                    <a:pt x="1" y="7120"/>
                  </a:lnTo>
                  <a:lnTo>
                    <a:pt x="1" y="7120"/>
                  </a:lnTo>
                  <a:lnTo>
                    <a:pt x="93" y="12173"/>
                  </a:lnTo>
                  <a:lnTo>
                    <a:pt x="93" y="12173"/>
                  </a:lnTo>
                  <a:lnTo>
                    <a:pt x="93" y="12173"/>
                  </a:lnTo>
                  <a:lnTo>
                    <a:pt x="139" y="7120"/>
                  </a:lnTo>
                  <a:lnTo>
                    <a:pt x="139" y="7120"/>
                  </a:lnTo>
                  <a:lnTo>
                    <a:pt x="139" y="6982"/>
                  </a:lnTo>
                  <a:lnTo>
                    <a:pt x="139" y="6982"/>
                  </a:lnTo>
                  <a:lnTo>
                    <a:pt x="184" y="1746"/>
                  </a:lnTo>
                  <a:lnTo>
                    <a:pt x="184" y="1746"/>
                  </a:lnTo>
                  <a:lnTo>
                    <a:pt x="184" y="1608"/>
                  </a:lnTo>
                  <a:lnTo>
                    <a:pt x="184" y="1608"/>
                  </a:lnTo>
                  <a:lnTo>
                    <a:pt x="1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5"/>
            <p:cNvSpPr/>
            <p:nvPr/>
          </p:nvSpPr>
          <p:spPr>
            <a:xfrm>
              <a:off x="8131614" y="1060631"/>
              <a:ext cx="3599" cy="265991"/>
            </a:xfrm>
            <a:custGeom>
              <a:rect b="b" l="l" r="r" t="t"/>
              <a:pathLst>
                <a:path extrusionOk="0" h="13597" w="184">
                  <a:moveTo>
                    <a:pt x="0" y="0"/>
                  </a:moveTo>
                  <a:lnTo>
                    <a:pt x="0" y="3032"/>
                  </a:lnTo>
                  <a:lnTo>
                    <a:pt x="0" y="3170"/>
                  </a:lnTo>
                  <a:lnTo>
                    <a:pt x="0" y="8406"/>
                  </a:lnTo>
                  <a:lnTo>
                    <a:pt x="0" y="8544"/>
                  </a:lnTo>
                  <a:lnTo>
                    <a:pt x="46" y="13597"/>
                  </a:lnTo>
                  <a:lnTo>
                    <a:pt x="138" y="8544"/>
                  </a:lnTo>
                  <a:lnTo>
                    <a:pt x="138" y="8406"/>
                  </a:lnTo>
                  <a:lnTo>
                    <a:pt x="184" y="3170"/>
                  </a:lnTo>
                  <a:lnTo>
                    <a:pt x="184" y="3032"/>
                  </a:lnTo>
                  <a:lnTo>
                    <a:pt x="184" y="0"/>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5"/>
            <p:cNvSpPr/>
            <p:nvPr/>
          </p:nvSpPr>
          <p:spPr>
            <a:xfrm>
              <a:off x="8131614" y="1060631"/>
              <a:ext cx="3599" cy="265991"/>
            </a:xfrm>
            <a:custGeom>
              <a:rect b="b" l="l" r="r" t="t"/>
              <a:pathLst>
                <a:path extrusionOk="0" fill="none" h="13597" w="184">
                  <a:moveTo>
                    <a:pt x="184" y="0"/>
                  </a:moveTo>
                  <a:lnTo>
                    <a:pt x="184" y="0"/>
                  </a:lnTo>
                  <a:lnTo>
                    <a:pt x="0" y="0"/>
                  </a:lnTo>
                  <a:lnTo>
                    <a:pt x="0" y="0"/>
                  </a:lnTo>
                  <a:lnTo>
                    <a:pt x="0" y="0"/>
                  </a:lnTo>
                  <a:lnTo>
                    <a:pt x="0" y="0"/>
                  </a:lnTo>
                  <a:lnTo>
                    <a:pt x="0" y="3032"/>
                  </a:lnTo>
                  <a:lnTo>
                    <a:pt x="0" y="3032"/>
                  </a:lnTo>
                  <a:lnTo>
                    <a:pt x="0" y="3170"/>
                  </a:lnTo>
                  <a:lnTo>
                    <a:pt x="0" y="3170"/>
                  </a:lnTo>
                  <a:lnTo>
                    <a:pt x="0" y="8406"/>
                  </a:lnTo>
                  <a:lnTo>
                    <a:pt x="0" y="8406"/>
                  </a:lnTo>
                  <a:lnTo>
                    <a:pt x="0" y="8544"/>
                  </a:lnTo>
                  <a:lnTo>
                    <a:pt x="0" y="8544"/>
                  </a:lnTo>
                  <a:lnTo>
                    <a:pt x="46" y="13597"/>
                  </a:lnTo>
                  <a:lnTo>
                    <a:pt x="46" y="13597"/>
                  </a:lnTo>
                  <a:lnTo>
                    <a:pt x="46" y="13597"/>
                  </a:lnTo>
                  <a:lnTo>
                    <a:pt x="138" y="8544"/>
                  </a:lnTo>
                  <a:lnTo>
                    <a:pt x="138" y="8544"/>
                  </a:lnTo>
                  <a:lnTo>
                    <a:pt x="138" y="8406"/>
                  </a:lnTo>
                  <a:lnTo>
                    <a:pt x="138" y="8406"/>
                  </a:lnTo>
                  <a:lnTo>
                    <a:pt x="184" y="3170"/>
                  </a:lnTo>
                  <a:lnTo>
                    <a:pt x="184" y="3170"/>
                  </a:lnTo>
                  <a:lnTo>
                    <a:pt x="184" y="3032"/>
                  </a:lnTo>
                  <a:lnTo>
                    <a:pt x="184" y="3032"/>
                  </a:lnTo>
                  <a:lnTo>
                    <a:pt x="1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5"/>
            <p:cNvSpPr/>
            <p:nvPr/>
          </p:nvSpPr>
          <p:spPr>
            <a:xfrm>
              <a:off x="8314915" y="1015696"/>
              <a:ext cx="4519" cy="310926"/>
            </a:xfrm>
            <a:custGeom>
              <a:rect b="b" l="l" r="r" t="t"/>
              <a:pathLst>
                <a:path extrusionOk="0" h="15894" w="231">
                  <a:moveTo>
                    <a:pt x="184" y="1"/>
                  </a:moveTo>
                  <a:lnTo>
                    <a:pt x="92" y="47"/>
                  </a:lnTo>
                  <a:lnTo>
                    <a:pt x="1" y="47"/>
                  </a:lnTo>
                  <a:lnTo>
                    <a:pt x="1" y="873"/>
                  </a:lnTo>
                  <a:lnTo>
                    <a:pt x="47" y="5375"/>
                  </a:lnTo>
                  <a:lnTo>
                    <a:pt x="47" y="5421"/>
                  </a:lnTo>
                  <a:lnTo>
                    <a:pt x="47" y="10749"/>
                  </a:lnTo>
                  <a:lnTo>
                    <a:pt x="47" y="10795"/>
                  </a:lnTo>
                  <a:lnTo>
                    <a:pt x="92" y="15894"/>
                  </a:lnTo>
                  <a:lnTo>
                    <a:pt x="184" y="10795"/>
                  </a:lnTo>
                  <a:lnTo>
                    <a:pt x="184" y="10749"/>
                  </a:lnTo>
                  <a:lnTo>
                    <a:pt x="230" y="5421"/>
                  </a:lnTo>
                  <a:lnTo>
                    <a:pt x="230" y="5375"/>
                  </a:lnTo>
                  <a:lnTo>
                    <a:pt x="184" y="873"/>
                  </a:lnTo>
                  <a:lnTo>
                    <a:pt x="184" y="47"/>
                  </a:lnTo>
                  <a:lnTo>
                    <a:pt x="184" y="1"/>
                  </a:lnTo>
                  <a:close/>
                </a:path>
              </a:pathLst>
            </a:custGeom>
            <a:solidFill>
              <a:srgbClr val="AB6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5"/>
            <p:cNvSpPr/>
            <p:nvPr/>
          </p:nvSpPr>
          <p:spPr>
            <a:xfrm>
              <a:off x="8314915" y="1015696"/>
              <a:ext cx="4519" cy="310926"/>
            </a:xfrm>
            <a:custGeom>
              <a:rect b="b" l="l" r="r" t="t"/>
              <a:pathLst>
                <a:path extrusionOk="0" fill="none" h="15894" w="231">
                  <a:moveTo>
                    <a:pt x="184" y="1"/>
                  </a:moveTo>
                  <a:lnTo>
                    <a:pt x="184" y="1"/>
                  </a:lnTo>
                  <a:lnTo>
                    <a:pt x="92" y="47"/>
                  </a:lnTo>
                  <a:lnTo>
                    <a:pt x="92" y="47"/>
                  </a:lnTo>
                  <a:lnTo>
                    <a:pt x="1" y="47"/>
                  </a:lnTo>
                  <a:lnTo>
                    <a:pt x="1" y="47"/>
                  </a:lnTo>
                  <a:lnTo>
                    <a:pt x="1" y="47"/>
                  </a:lnTo>
                  <a:lnTo>
                    <a:pt x="1" y="47"/>
                  </a:lnTo>
                  <a:lnTo>
                    <a:pt x="1" y="873"/>
                  </a:lnTo>
                  <a:lnTo>
                    <a:pt x="1" y="873"/>
                  </a:lnTo>
                  <a:lnTo>
                    <a:pt x="47" y="5375"/>
                  </a:lnTo>
                  <a:lnTo>
                    <a:pt x="47" y="5375"/>
                  </a:lnTo>
                  <a:lnTo>
                    <a:pt x="47" y="5421"/>
                  </a:lnTo>
                  <a:lnTo>
                    <a:pt x="47" y="5421"/>
                  </a:lnTo>
                  <a:lnTo>
                    <a:pt x="47" y="10749"/>
                  </a:lnTo>
                  <a:lnTo>
                    <a:pt x="47" y="10749"/>
                  </a:lnTo>
                  <a:lnTo>
                    <a:pt x="47" y="10795"/>
                  </a:lnTo>
                  <a:lnTo>
                    <a:pt x="47" y="10795"/>
                  </a:lnTo>
                  <a:lnTo>
                    <a:pt x="92" y="15894"/>
                  </a:lnTo>
                  <a:lnTo>
                    <a:pt x="92" y="15894"/>
                  </a:lnTo>
                  <a:lnTo>
                    <a:pt x="92" y="15894"/>
                  </a:lnTo>
                  <a:lnTo>
                    <a:pt x="184" y="10795"/>
                  </a:lnTo>
                  <a:lnTo>
                    <a:pt x="184" y="10795"/>
                  </a:lnTo>
                  <a:lnTo>
                    <a:pt x="184" y="10749"/>
                  </a:lnTo>
                  <a:lnTo>
                    <a:pt x="184" y="10749"/>
                  </a:lnTo>
                  <a:lnTo>
                    <a:pt x="230" y="5421"/>
                  </a:lnTo>
                  <a:lnTo>
                    <a:pt x="230" y="5421"/>
                  </a:lnTo>
                  <a:lnTo>
                    <a:pt x="230" y="5375"/>
                  </a:lnTo>
                  <a:lnTo>
                    <a:pt x="230" y="5375"/>
                  </a:lnTo>
                  <a:lnTo>
                    <a:pt x="184" y="873"/>
                  </a:lnTo>
                  <a:lnTo>
                    <a:pt x="184" y="873"/>
                  </a:lnTo>
                  <a:lnTo>
                    <a:pt x="184" y="47"/>
                  </a:lnTo>
                  <a:lnTo>
                    <a:pt x="184" y="47"/>
                  </a:lnTo>
                  <a:lnTo>
                    <a:pt x="1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5"/>
            <p:cNvSpPr/>
            <p:nvPr/>
          </p:nvSpPr>
          <p:spPr>
            <a:xfrm>
              <a:off x="7392973" y="906068"/>
              <a:ext cx="1036989" cy="248933"/>
            </a:xfrm>
            <a:custGeom>
              <a:rect b="b" l="l" r="r" t="t"/>
              <a:pathLst>
                <a:path extrusionOk="0" h="12725" w="53009">
                  <a:moveTo>
                    <a:pt x="23335" y="1"/>
                  </a:moveTo>
                  <a:lnTo>
                    <a:pt x="23059" y="93"/>
                  </a:lnTo>
                  <a:lnTo>
                    <a:pt x="22784" y="185"/>
                  </a:lnTo>
                  <a:lnTo>
                    <a:pt x="22554" y="322"/>
                  </a:lnTo>
                  <a:lnTo>
                    <a:pt x="22324" y="460"/>
                  </a:lnTo>
                  <a:lnTo>
                    <a:pt x="22141" y="644"/>
                  </a:lnTo>
                  <a:lnTo>
                    <a:pt x="21957" y="874"/>
                  </a:lnTo>
                  <a:lnTo>
                    <a:pt x="21773" y="1103"/>
                  </a:lnTo>
                  <a:lnTo>
                    <a:pt x="21498" y="1654"/>
                  </a:lnTo>
                  <a:lnTo>
                    <a:pt x="21268" y="2252"/>
                  </a:lnTo>
                  <a:lnTo>
                    <a:pt x="20900" y="3538"/>
                  </a:lnTo>
                  <a:lnTo>
                    <a:pt x="20579" y="4640"/>
                  </a:lnTo>
                  <a:lnTo>
                    <a:pt x="20395" y="5191"/>
                  </a:lnTo>
                  <a:lnTo>
                    <a:pt x="20211" y="5651"/>
                  </a:lnTo>
                  <a:lnTo>
                    <a:pt x="19982" y="6018"/>
                  </a:lnTo>
                  <a:lnTo>
                    <a:pt x="19706" y="6340"/>
                  </a:lnTo>
                  <a:lnTo>
                    <a:pt x="19522" y="6432"/>
                  </a:lnTo>
                  <a:lnTo>
                    <a:pt x="19385" y="6523"/>
                  </a:lnTo>
                  <a:lnTo>
                    <a:pt x="19201" y="6569"/>
                  </a:lnTo>
                  <a:lnTo>
                    <a:pt x="18604" y="6569"/>
                  </a:lnTo>
                  <a:lnTo>
                    <a:pt x="18236" y="6477"/>
                  </a:lnTo>
                  <a:lnTo>
                    <a:pt x="17961" y="6386"/>
                  </a:lnTo>
                  <a:lnTo>
                    <a:pt x="17685" y="6202"/>
                  </a:lnTo>
                  <a:lnTo>
                    <a:pt x="17455" y="6018"/>
                  </a:lnTo>
                  <a:lnTo>
                    <a:pt x="17272" y="5788"/>
                  </a:lnTo>
                  <a:lnTo>
                    <a:pt x="16858" y="5283"/>
                  </a:lnTo>
                  <a:lnTo>
                    <a:pt x="16445" y="4732"/>
                  </a:lnTo>
                  <a:lnTo>
                    <a:pt x="16169" y="4502"/>
                  </a:lnTo>
                  <a:lnTo>
                    <a:pt x="15894" y="4227"/>
                  </a:lnTo>
                  <a:lnTo>
                    <a:pt x="15572" y="4043"/>
                  </a:lnTo>
                  <a:lnTo>
                    <a:pt x="15159" y="3905"/>
                  </a:lnTo>
                  <a:lnTo>
                    <a:pt x="14699" y="3767"/>
                  </a:lnTo>
                  <a:lnTo>
                    <a:pt x="13873" y="3767"/>
                  </a:lnTo>
                  <a:lnTo>
                    <a:pt x="13597" y="3859"/>
                  </a:lnTo>
                  <a:lnTo>
                    <a:pt x="13321" y="3951"/>
                  </a:lnTo>
                  <a:lnTo>
                    <a:pt x="13092" y="4089"/>
                  </a:lnTo>
                  <a:lnTo>
                    <a:pt x="12862" y="4273"/>
                  </a:lnTo>
                  <a:lnTo>
                    <a:pt x="12632" y="4502"/>
                  </a:lnTo>
                  <a:lnTo>
                    <a:pt x="12449" y="4778"/>
                  </a:lnTo>
                  <a:lnTo>
                    <a:pt x="12265" y="5054"/>
                  </a:lnTo>
                  <a:lnTo>
                    <a:pt x="11943" y="5651"/>
                  </a:lnTo>
                  <a:lnTo>
                    <a:pt x="11668" y="6340"/>
                  </a:lnTo>
                  <a:lnTo>
                    <a:pt x="11162" y="7855"/>
                  </a:lnTo>
                  <a:lnTo>
                    <a:pt x="10841" y="8820"/>
                  </a:lnTo>
                  <a:lnTo>
                    <a:pt x="10473" y="9739"/>
                  </a:lnTo>
                  <a:lnTo>
                    <a:pt x="10244" y="10152"/>
                  </a:lnTo>
                  <a:lnTo>
                    <a:pt x="10060" y="10474"/>
                  </a:lnTo>
                  <a:lnTo>
                    <a:pt x="9830" y="10657"/>
                  </a:lnTo>
                  <a:lnTo>
                    <a:pt x="9739" y="10703"/>
                  </a:lnTo>
                  <a:lnTo>
                    <a:pt x="9601" y="10749"/>
                  </a:lnTo>
                  <a:lnTo>
                    <a:pt x="9371" y="10703"/>
                  </a:lnTo>
                  <a:lnTo>
                    <a:pt x="9141" y="10612"/>
                  </a:lnTo>
                  <a:lnTo>
                    <a:pt x="8912" y="10428"/>
                  </a:lnTo>
                  <a:lnTo>
                    <a:pt x="8682" y="10198"/>
                  </a:lnTo>
                  <a:lnTo>
                    <a:pt x="8269" y="9647"/>
                  </a:lnTo>
                  <a:lnTo>
                    <a:pt x="7855" y="9050"/>
                  </a:lnTo>
                  <a:lnTo>
                    <a:pt x="7350" y="8223"/>
                  </a:lnTo>
                  <a:lnTo>
                    <a:pt x="7074" y="7855"/>
                  </a:lnTo>
                  <a:lnTo>
                    <a:pt x="6799" y="7488"/>
                  </a:lnTo>
                  <a:lnTo>
                    <a:pt x="6431" y="7212"/>
                  </a:lnTo>
                  <a:lnTo>
                    <a:pt x="6018" y="6983"/>
                  </a:lnTo>
                  <a:lnTo>
                    <a:pt x="5559" y="6799"/>
                  </a:lnTo>
                  <a:lnTo>
                    <a:pt x="5283" y="6753"/>
                  </a:lnTo>
                  <a:lnTo>
                    <a:pt x="5007" y="6753"/>
                  </a:lnTo>
                  <a:lnTo>
                    <a:pt x="4732" y="6799"/>
                  </a:lnTo>
                  <a:lnTo>
                    <a:pt x="4456" y="6845"/>
                  </a:lnTo>
                  <a:lnTo>
                    <a:pt x="4227" y="6937"/>
                  </a:lnTo>
                  <a:lnTo>
                    <a:pt x="3997" y="7029"/>
                  </a:lnTo>
                  <a:lnTo>
                    <a:pt x="3767" y="7212"/>
                  </a:lnTo>
                  <a:lnTo>
                    <a:pt x="3538" y="7396"/>
                  </a:lnTo>
                  <a:lnTo>
                    <a:pt x="3124" y="7810"/>
                  </a:lnTo>
                  <a:lnTo>
                    <a:pt x="2757" y="8269"/>
                  </a:lnTo>
                  <a:lnTo>
                    <a:pt x="2389" y="8820"/>
                  </a:lnTo>
                  <a:lnTo>
                    <a:pt x="1746" y="10014"/>
                  </a:lnTo>
                  <a:lnTo>
                    <a:pt x="1333" y="10749"/>
                  </a:lnTo>
                  <a:lnTo>
                    <a:pt x="873" y="11484"/>
                  </a:lnTo>
                  <a:lnTo>
                    <a:pt x="644" y="11760"/>
                  </a:lnTo>
                  <a:lnTo>
                    <a:pt x="460" y="11990"/>
                  </a:lnTo>
                  <a:lnTo>
                    <a:pt x="230" y="12173"/>
                  </a:lnTo>
                  <a:lnTo>
                    <a:pt x="1" y="12219"/>
                  </a:lnTo>
                  <a:lnTo>
                    <a:pt x="1" y="12724"/>
                  </a:lnTo>
                  <a:lnTo>
                    <a:pt x="368" y="12679"/>
                  </a:lnTo>
                  <a:lnTo>
                    <a:pt x="736" y="12541"/>
                  </a:lnTo>
                  <a:lnTo>
                    <a:pt x="1011" y="12311"/>
                  </a:lnTo>
                  <a:lnTo>
                    <a:pt x="1287" y="12035"/>
                  </a:lnTo>
                  <a:lnTo>
                    <a:pt x="1562" y="11668"/>
                  </a:lnTo>
                  <a:lnTo>
                    <a:pt x="1838" y="11255"/>
                  </a:lnTo>
                  <a:lnTo>
                    <a:pt x="2389" y="10290"/>
                  </a:lnTo>
                  <a:lnTo>
                    <a:pt x="2940" y="9279"/>
                  </a:lnTo>
                  <a:lnTo>
                    <a:pt x="3262" y="8774"/>
                  </a:lnTo>
                  <a:lnTo>
                    <a:pt x="3583" y="8361"/>
                  </a:lnTo>
                  <a:lnTo>
                    <a:pt x="3951" y="7947"/>
                  </a:lnTo>
                  <a:lnTo>
                    <a:pt x="4272" y="7626"/>
                  </a:lnTo>
                  <a:lnTo>
                    <a:pt x="4640" y="7442"/>
                  </a:lnTo>
                  <a:lnTo>
                    <a:pt x="4824" y="7396"/>
                  </a:lnTo>
                  <a:lnTo>
                    <a:pt x="5007" y="7350"/>
                  </a:lnTo>
                  <a:lnTo>
                    <a:pt x="5375" y="7396"/>
                  </a:lnTo>
                  <a:lnTo>
                    <a:pt x="5696" y="7534"/>
                  </a:lnTo>
                  <a:lnTo>
                    <a:pt x="5972" y="7718"/>
                  </a:lnTo>
                  <a:lnTo>
                    <a:pt x="6248" y="7993"/>
                  </a:lnTo>
                  <a:lnTo>
                    <a:pt x="6477" y="8269"/>
                  </a:lnTo>
                  <a:lnTo>
                    <a:pt x="6707" y="8636"/>
                  </a:lnTo>
                  <a:lnTo>
                    <a:pt x="7166" y="9325"/>
                  </a:lnTo>
                  <a:lnTo>
                    <a:pt x="7626" y="10106"/>
                  </a:lnTo>
                  <a:lnTo>
                    <a:pt x="7901" y="10428"/>
                  </a:lnTo>
                  <a:lnTo>
                    <a:pt x="8177" y="10749"/>
                  </a:lnTo>
                  <a:lnTo>
                    <a:pt x="8452" y="10979"/>
                  </a:lnTo>
                  <a:lnTo>
                    <a:pt x="8774" y="11163"/>
                  </a:lnTo>
                  <a:lnTo>
                    <a:pt x="9141" y="11301"/>
                  </a:lnTo>
                  <a:lnTo>
                    <a:pt x="9601" y="11346"/>
                  </a:lnTo>
                  <a:lnTo>
                    <a:pt x="9830" y="11346"/>
                  </a:lnTo>
                  <a:lnTo>
                    <a:pt x="10014" y="11301"/>
                  </a:lnTo>
                  <a:lnTo>
                    <a:pt x="10198" y="11209"/>
                  </a:lnTo>
                  <a:lnTo>
                    <a:pt x="10382" y="11117"/>
                  </a:lnTo>
                  <a:lnTo>
                    <a:pt x="10519" y="10979"/>
                  </a:lnTo>
                  <a:lnTo>
                    <a:pt x="10703" y="10795"/>
                  </a:lnTo>
                  <a:lnTo>
                    <a:pt x="10979" y="10382"/>
                  </a:lnTo>
                  <a:lnTo>
                    <a:pt x="11208" y="9923"/>
                  </a:lnTo>
                  <a:lnTo>
                    <a:pt x="11438" y="9325"/>
                  </a:lnTo>
                  <a:lnTo>
                    <a:pt x="11852" y="8039"/>
                  </a:lnTo>
                  <a:lnTo>
                    <a:pt x="12311" y="6753"/>
                  </a:lnTo>
                  <a:lnTo>
                    <a:pt x="12541" y="6156"/>
                  </a:lnTo>
                  <a:lnTo>
                    <a:pt x="12816" y="5605"/>
                  </a:lnTo>
                  <a:lnTo>
                    <a:pt x="13092" y="5099"/>
                  </a:lnTo>
                  <a:lnTo>
                    <a:pt x="13413" y="4686"/>
                  </a:lnTo>
                  <a:lnTo>
                    <a:pt x="13597" y="4548"/>
                  </a:lnTo>
                  <a:lnTo>
                    <a:pt x="13781" y="4456"/>
                  </a:lnTo>
                  <a:lnTo>
                    <a:pt x="13964" y="4365"/>
                  </a:lnTo>
                  <a:lnTo>
                    <a:pt x="14562" y="4365"/>
                  </a:lnTo>
                  <a:lnTo>
                    <a:pt x="14883" y="4456"/>
                  </a:lnTo>
                  <a:lnTo>
                    <a:pt x="15159" y="4548"/>
                  </a:lnTo>
                  <a:lnTo>
                    <a:pt x="15388" y="4732"/>
                  </a:lnTo>
                  <a:lnTo>
                    <a:pt x="15572" y="4916"/>
                  </a:lnTo>
                  <a:lnTo>
                    <a:pt x="15802" y="5099"/>
                  </a:lnTo>
                  <a:lnTo>
                    <a:pt x="16169" y="5605"/>
                  </a:lnTo>
                  <a:lnTo>
                    <a:pt x="16629" y="6156"/>
                  </a:lnTo>
                  <a:lnTo>
                    <a:pt x="16858" y="6432"/>
                  </a:lnTo>
                  <a:lnTo>
                    <a:pt x="17180" y="6661"/>
                  </a:lnTo>
                  <a:lnTo>
                    <a:pt x="17501" y="6891"/>
                  </a:lnTo>
                  <a:lnTo>
                    <a:pt x="17915" y="7029"/>
                  </a:lnTo>
                  <a:lnTo>
                    <a:pt x="18420" y="7166"/>
                  </a:lnTo>
                  <a:lnTo>
                    <a:pt x="18971" y="7212"/>
                  </a:lnTo>
                  <a:lnTo>
                    <a:pt x="19293" y="7166"/>
                  </a:lnTo>
                  <a:lnTo>
                    <a:pt x="19568" y="7121"/>
                  </a:lnTo>
                  <a:lnTo>
                    <a:pt x="19798" y="7029"/>
                  </a:lnTo>
                  <a:lnTo>
                    <a:pt x="20028" y="6891"/>
                  </a:lnTo>
                  <a:lnTo>
                    <a:pt x="20257" y="6753"/>
                  </a:lnTo>
                  <a:lnTo>
                    <a:pt x="20441" y="6569"/>
                  </a:lnTo>
                  <a:lnTo>
                    <a:pt x="20763" y="6110"/>
                  </a:lnTo>
                  <a:lnTo>
                    <a:pt x="21038" y="5605"/>
                  </a:lnTo>
                  <a:lnTo>
                    <a:pt x="21222" y="5008"/>
                  </a:lnTo>
                  <a:lnTo>
                    <a:pt x="21635" y="3721"/>
                  </a:lnTo>
                  <a:lnTo>
                    <a:pt x="21957" y="2619"/>
                  </a:lnTo>
                  <a:lnTo>
                    <a:pt x="22141" y="2068"/>
                  </a:lnTo>
                  <a:lnTo>
                    <a:pt x="22370" y="1608"/>
                  </a:lnTo>
                  <a:lnTo>
                    <a:pt x="22600" y="1195"/>
                  </a:lnTo>
                  <a:lnTo>
                    <a:pt x="22922" y="874"/>
                  </a:lnTo>
                  <a:lnTo>
                    <a:pt x="23059" y="736"/>
                  </a:lnTo>
                  <a:lnTo>
                    <a:pt x="23243" y="644"/>
                  </a:lnTo>
                  <a:lnTo>
                    <a:pt x="23427" y="598"/>
                  </a:lnTo>
                  <a:lnTo>
                    <a:pt x="23840" y="598"/>
                  </a:lnTo>
                  <a:lnTo>
                    <a:pt x="24024" y="690"/>
                  </a:lnTo>
                  <a:lnTo>
                    <a:pt x="24208" y="828"/>
                  </a:lnTo>
                  <a:lnTo>
                    <a:pt x="24345" y="965"/>
                  </a:lnTo>
                  <a:lnTo>
                    <a:pt x="24529" y="1195"/>
                  </a:lnTo>
                  <a:lnTo>
                    <a:pt x="24667" y="1425"/>
                  </a:lnTo>
                  <a:lnTo>
                    <a:pt x="24897" y="1976"/>
                  </a:lnTo>
                  <a:lnTo>
                    <a:pt x="25080" y="2665"/>
                  </a:lnTo>
                  <a:lnTo>
                    <a:pt x="25264" y="3354"/>
                  </a:lnTo>
                  <a:lnTo>
                    <a:pt x="25586" y="4824"/>
                  </a:lnTo>
                  <a:lnTo>
                    <a:pt x="25769" y="5743"/>
                  </a:lnTo>
                  <a:lnTo>
                    <a:pt x="25953" y="6615"/>
                  </a:lnTo>
                  <a:lnTo>
                    <a:pt x="26229" y="7442"/>
                  </a:lnTo>
                  <a:lnTo>
                    <a:pt x="26504" y="8177"/>
                  </a:lnTo>
                  <a:lnTo>
                    <a:pt x="26642" y="8499"/>
                  </a:lnTo>
                  <a:lnTo>
                    <a:pt x="26826" y="8774"/>
                  </a:lnTo>
                  <a:lnTo>
                    <a:pt x="27010" y="9050"/>
                  </a:lnTo>
                  <a:lnTo>
                    <a:pt x="27239" y="9279"/>
                  </a:lnTo>
                  <a:lnTo>
                    <a:pt x="27515" y="9417"/>
                  </a:lnTo>
                  <a:lnTo>
                    <a:pt x="27791" y="9555"/>
                  </a:lnTo>
                  <a:lnTo>
                    <a:pt x="28066" y="9647"/>
                  </a:lnTo>
                  <a:lnTo>
                    <a:pt x="28801" y="9647"/>
                  </a:lnTo>
                  <a:lnTo>
                    <a:pt x="29169" y="9555"/>
                  </a:lnTo>
                  <a:lnTo>
                    <a:pt x="29536" y="9371"/>
                  </a:lnTo>
                  <a:lnTo>
                    <a:pt x="29812" y="9188"/>
                  </a:lnTo>
                  <a:lnTo>
                    <a:pt x="30133" y="8958"/>
                  </a:lnTo>
                  <a:lnTo>
                    <a:pt x="30409" y="8728"/>
                  </a:lnTo>
                  <a:lnTo>
                    <a:pt x="30960" y="8223"/>
                  </a:lnTo>
                  <a:lnTo>
                    <a:pt x="31465" y="7672"/>
                  </a:lnTo>
                  <a:lnTo>
                    <a:pt x="31741" y="7442"/>
                  </a:lnTo>
                  <a:lnTo>
                    <a:pt x="32016" y="7212"/>
                  </a:lnTo>
                  <a:lnTo>
                    <a:pt x="32338" y="7029"/>
                  </a:lnTo>
                  <a:lnTo>
                    <a:pt x="32659" y="6891"/>
                  </a:lnTo>
                  <a:lnTo>
                    <a:pt x="32981" y="6799"/>
                  </a:lnTo>
                  <a:lnTo>
                    <a:pt x="33348" y="6799"/>
                  </a:lnTo>
                  <a:lnTo>
                    <a:pt x="33808" y="6845"/>
                  </a:lnTo>
                  <a:lnTo>
                    <a:pt x="34221" y="6983"/>
                  </a:lnTo>
                  <a:lnTo>
                    <a:pt x="34635" y="7166"/>
                  </a:lnTo>
                  <a:lnTo>
                    <a:pt x="35002" y="7396"/>
                  </a:lnTo>
                  <a:lnTo>
                    <a:pt x="35645" y="7718"/>
                  </a:lnTo>
                  <a:lnTo>
                    <a:pt x="36334" y="7993"/>
                  </a:lnTo>
                  <a:lnTo>
                    <a:pt x="37023" y="8131"/>
                  </a:lnTo>
                  <a:lnTo>
                    <a:pt x="37758" y="8223"/>
                  </a:lnTo>
                  <a:lnTo>
                    <a:pt x="37988" y="8223"/>
                  </a:lnTo>
                  <a:lnTo>
                    <a:pt x="38172" y="8177"/>
                  </a:lnTo>
                  <a:lnTo>
                    <a:pt x="38355" y="8085"/>
                  </a:lnTo>
                  <a:lnTo>
                    <a:pt x="38539" y="7993"/>
                  </a:lnTo>
                  <a:lnTo>
                    <a:pt x="38906" y="7764"/>
                  </a:lnTo>
                  <a:lnTo>
                    <a:pt x="39182" y="7396"/>
                  </a:lnTo>
                  <a:lnTo>
                    <a:pt x="39504" y="6983"/>
                  </a:lnTo>
                  <a:lnTo>
                    <a:pt x="39733" y="6523"/>
                  </a:lnTo>
                  <a:lnTo>
                    <a:pt x="40284" y="5467"/>
                  </a:lnTo>
                  <a:lnTo>
                    <a:pt x="40744" y="4502"/>
                  </a:lnTo>
                  <a:lnTo>
                    <a:pt x="41019" y="3997"/>
                  </a:lnTo>
                  <a:lnTo>
                    <a:pt x="41295" y="3584"/>
                  </a:lnTo>
                  <a:lnTo>
                    <a:pt x="41571" y="3216"/>
                  </a:lnTo>
                  <a:lnTo>
                    <a:pt x="41892" y="2941"/>
                  </a:lnTo>
                  <a:lnTo>
                    <a:pt x="42076" y="2803"/>
                  </a:lnTo>
                  <a:lnTo>
                    <a:pt x="42260" y="2757"/>
                  </a:lnTo>
                  <a:lnTo>
                    <a:pt x="42443" y="2711"/>
                  </a:lnTo>
                  <a:lnTo>
                    <a:pt x="42627" y="2665"/>
                  </a:lnTo>
                  <a:lnTo>
                    <a:pt x="43040" y="2711"/>
                  </a:lnTo>
                  <a:lnTo>
                    <a:pt x="43362" y="2803"/>
                  </a:lnTo>
                  <a:lnTo>
                    <a:pt x="43684" y="2987"/>
                  </a:lnTo>
                  <a:lnTo>
                    <a:pt x="44005" y="3216"/>
                  </a:lnTo>
                  <a:lnTo>
                    <a:pt x="44281" y="3492"/>
                  </a:lnTo>
                  <a:lnTo>
                    <a:pt x="44510" y="3767"/>
                  </a:lnTo>
                  <a:lnTo>
                    <a:pt x="44970" y="4365"/>
                  </a:lnTo>
                  <a:lnTo>
                    <a:pt x="45429" y="4962"/>
                  </a:lnTo>
                  <a:lnTo>
                    <a:pt x="45659" y="5191"/>
                  </a:lnTo>
                  <a:lnTo>
                    <a:pt x="45934" y="5467"/>
                  </a:lnTo>
                  <a:lnTo>
                    <a:pt x="46210" y="5651"/>
                  </a:lnTo>
                  <a:lnTo>
                    <a:pt x="46531" y="5788"/>
                  </a:lnTo>
                  <a:lnTo>
                    <a:pt x="46853" y="5880"/>
                  </a:lnTo>
                  <a:lnTo>
                    <a:pt x="47220" y="5926"/>
                  </a:lnTo>
                  <a:lnTo>
                    <a:pt x="47588" y="5880"/>
                  </a:lnTo>
                  <a:lnTo>
                    <a:pt x="47909" y="5743"/>
                  </a:lnTo>
                  <a:lnTo>
                    <a:pt x="48231" y="5559"/>
                  </a:lnTo>
                  <a:lnTo>
                    <a:pt x="48507" y="5283"/>
                  </a:lnTo>
                  <a:lnTo>
                    <a:pt x="48736" y="4962"/>
                  </a:lnTo>
                  <a:lnTo>
                    <a:pt x="49012" y="4548"/>
                  </a:lnTo>
                  <a:lnTo>
                    <a:pt x="49563" y="3676"/>
                  </a:lnTo>
                  <a:lnTo>
                    <a:pt x="50206" y="2573"/>
                  </a:lnTo>
                  <a:lnTo>
                    <a:pt x="50574" y="2022"/>
                  </a:lnTo>
                  <a:lnTo>
                    <a:pt x="50987" y="1563"/>
                  </a:lnTo>
                  <a:lnTo>
                    <a:pt x="51400" y="1149"/>
                  </a:lnTo>
                  <a:lnTo>
                    <a:pt x="51676" y="965"/>
                  </a:lnTo>
                  <a:lnTo>
                    <a:pt x="51906" y="828"/>
                  </a:lnTo>
                  <a:lnTo>
                    <a:pt x="52181" y="690"/>
                  </a:lnTo>
                  <a:lnTo>
                    <a:pt x="52457" y="598"/>
                  </a:lnTo>
                  <a:lnTo>
                    <a:pt x="52733" y="552"/>
                  </a:lnTo>
                  <a:lnTo>
                    <a:pt x="53008" y="552"/>
                  </a:lnTo>
                  <a:lnTo>
                    <a:pt x="53008" y="1"/>
                  </a:lnTo>
                  <a:lnTo>
                    <a:pt x="52641" y="47"/>
                  </a:lnTo>
                  <a:lnTo>
                    <a:pt x="52273" y="93"/>
                  </a:lnTo>
                  <a:lnTo>
                    <a:pt x="51906" y="185"/>
                  </a:lnTo>
                  <a:lnTo>
                    <a:pt x="51584" y="322"/>
                  </a:lnTo>
                  <a:lnTo>
                    <a:pt x="51263" y="506"/>
                  </a:lnTo>
                  <a:lnTo>
                    <a:pt x="50987" y="690"/>
                  </a:lnTo>
                  <a:lnTo>
                    <a:pt x="50711" y="919"/>
                  </a:lnTo>
                  <a:lnTo>
                    <a:pt x="50482" y="1149"/>
                  </a:lnTo>
                  <a:lnTo>
                    <a:pt x="49976" y="1700"/>
                  </a:lnTo>
                  <a:lnTo>
                    <a:pt x="49563" y="2252"/>
                  </a:lnTo>
                  <a:lnTo>
                    <a:pt x="49196" y="2849"/>
                  </a:lnTo>
                  <a:lnTo>
                    <a:pt x="48874" y="3446"/>
                  </a:lnTo>
                  <a:lnTo>
                    <a:pt x="48461" y="4135"/>
                  </a:lnTo>
                  <a:lnTo>
                    <a:pt x="48047" y="4778"/>
                  </a:lnTo>
                  <a:lnTo>
                    <a:pt x="47818" y="5008"/>
                  </a:lnTo>
                  <a:lnTo>
                    <a:pt x="47634" y="5191"/>
                  </a:lnTo>
                  <a:lnTo>
                    <a:pt x="47404" y="5329"/>
                  </a:lnTo>
                  <a:lnTo>
                    <a:pt x="47220" y="5375"/>
                  </a:lnTo>
                  <a:lnTo>
                    <a:pt x="46991" y="5375"/>
                  </a:lnTo>
                  <a:lnTo>
                    <a:pt x="46761" y="5283"/>
                  </a:lnTo>
                  <a:lnTo>
                    <a:pt x="46577" y="5145"/>
                  </a:lnTo>
                  <a:lnTo>
                    <a:pt x="46394" y="4962"/>
                  </a:lnTo>
                  <a:lnTo>
                    <a:pt x="46026" y="4548"/>
                  </a:lnTo>
                  <a:lnTo>
                    <a:pt x="45659" y="4089"/>
                  </a:lnTo>
                  <a:lnTo>
                    <a:pt x="45108" y="3400"/>
                  </a:lnTo>
                  <a:lnTo>
                    <a:pt x="44786" y="3032"/>
                  </a:lnTo>
                  <a:lnTo>
                    <a:pt x="44464" y="2757"/>
                  </a:lnTo>
                  <a:lnTo>
                    <a:pt x="44097" y="2481"/>
                  </a:lnTo>
                  <a:lnTo>
                    <a:pt x="43684" y="2298"/>
                  </a:lnTo>
                  <a:lnTo>
                    <a:pt x="43178" y="2160"/>
                  </a:lnTo>
                  <a:lnTo>
                    <a:pt x="42627" y="2114"/>
                  </a:lnTo>
                  <a:lnTo>
                    <a:pt x="42351" y="2114"/>
                  </a:lnTo>
                  <a:lnTo>
                    <a:pt x="42076" y="2160"/>
                  </a:lnTo>
                  <a:lnTo>
                    <a:pt x="41846" y="2252"/>
                  </a:lnTo>
                  <a:lnTo>
                    <a:pt x="41617" y="2389"/>
                  </a:lnTo>
                  <a:lnTo>
                    <a:pt x="41387" y="2527"/>
                  </a:lnTo>
                  <a:lnTo>
                    <a:pt x="41157" y="2665"/>
                  </a:lnTo>
                  <a:lnTo>
                    <a:pt x="40790" y="3078"/>
                  </a:lnTo>
                  <a:lnTo>
                    <a:pt x="40468" y="3584"/>
                  </a:lnTo>
                  <a:lnTo>
                    <a:pt x="40147" y="4089"/>
                  </a:lnTo>
                  <a:lnTo>
                    <a:pt x="39550" y="5237"/>
                  </a:lnTo>
                  <a:lnTo>
                    <a:pt x="39182" y="6064"/>
                  </a:lnTo>
                  <a:lnTo>
                    <a:pt x="38723" y="6845"/>
                  </a:lnTo>
                  <a:lnTo>
                    <a:pt x="38493" y="7166"/>
                  </a:lnTo>
                  <a:lnTo>
                    <a:pt x="38263" y="7396"/>
                  </a:lnTo>
                  <a:lnTo>
                    <a:pt x="37988" y="7580"/>
                  </a:lnTo>
                  <a:lnTo>
                    <a:pt x="37850" y="7626"/>
                  </a:lnTo>
                  <a:lnTo>
                    <a:pt x="37758" y="7626"/>
                  </a:lnTo>
                  <a:lnTo>
                    <a:pt x="37161" y="7580"/>
                  </a:lnTo>
                  <a:lnTo>
                    <a:pt x="36564" y="7396"/>
                  </a:lnTo>
                  <a:lnTo>
                    <a:pt x="36013" y="7212"/>
                  </a:lnTo>
                  <a:lnTo>
                    <a:pt x="35461" y="6891"/>
                  </a:lnTo>
                  <a:lnTo>
                    <a:pt x="35002" y="6615"/>
                  </a:lnTo>
                  <a:lnTo>
                    <a:pt x="34451" y="6386"/>
                  </a:lnTo>
                  <a:lnTo>
                    <a:pt x="33946" y="6248"/>
                  </a:lnTo>
                  <a:lnTo>
                    <a:pt x="33348" y="6202"/>
                  </a:lnTo>
                  <a:lnTo>
                    <a:pt x="32889" y="6248"/>
                  </a:lnTo>
                  <a:lnTo>
                    <a:pt x="32430" y="6340"/>
                  </a:lnTo>
                  <a:lnTo>
                    <a:pt x="32016" y="6523"/>
                  </a:lnTo>
                  <a:lnTo>
                    <a:pt x="31603" y="6707"/>
                  </a:lnTo>
                  <a:lnTo>
                    <a:pt x="31281" y="6983"/>
                  </a:lnTo>
                  <a:lnTo>
                    <a:pt x="30960" y="7258"/>
                  </a:lnTo>
                  <a:lnTo>
                    <a:pt x="30363" y="7855"/>
                  </a:lnTo>
                  <a:lnTo>
                    <a:pt x="29903" y="8315"/>
                  </a:lnTo>
                  <a:lnTo>
                    <a:pt x="29444" y="8682"/>
                  </a:lnTo>
                  <a:lnTo>
                    <a:pt x="29169" y="8866"/>
                  </a:lnTo>
                  <a:lnTo>
                    <a:pt x="28939" y="8958"/>
                  </a:lnTo>
                  <a:lnTo>
                    <a:pt x="28663" y="9050"/>
                  </a:lnTo>
                  <a:lnTo>
                    <a:pt x="28434" y="9096"/>
                  </a:lnTo>
                  <a:lnTo>
                    <a:pt x="28204" y="9050"/>
                  </a:lnTo>
                  <a:lnTo>
                    <a:pt x="28020" y="8958"/>
                  </a:lnTo>
                  <a:lnTo>
                    <a:pt x="27791" y="8820"/>
                  </a:lnTo>
                  <a:lnTo>
                    <a:pt x="27653" y="8682"/>
                  </a:lnTo>
                  <a:lnTo>
                    <a:pt x="27469" y="8453"/>
                  </a:lnTo>
                  <a:lnTo>
                    <a:pt x="27331" y="8223"/>
                  </a:lnTo>
                  <a:lnTo>
                    <a:pt x="27056" y="7626"/>
                  </a:lnTo>
                  <a:lnTo>
                    <a:pt x="26872" y="6937"/>
                  </a:lnTo>
                  <a:lnTo>
                    <a:pt x="26642" y="6202"/>
                  </a:lnTo>
                  <a:lnTo>
                    <a:pt x="26321" y="4686"/>
                  </a:lnTo>
                  <a:lnTo>
                    <a:pt x="25953" y="2941"/>
                  </a:lnTo>
                  <a:lnTo>
                    <a:pt x="25769" y="2160"/>
                  </a:lnTo>
                  <a:lnTo>
                    <a:pt x="25494" y="1425"/>
                  </a:lnTo>
                  <a:lnTo>
                    <a:pt x="25310" y="1103"/>
                  </a:lnTo>
                  <a:lnTo>
                    <a:pt x="25172" y="828"/>
                  </a:lnTo>
                  <a:lnTo>
                    <a:pt x="24989" y="598"/>
                  </a:lnTo>
                  <a:lnTo>
                    <a:pt x="24759" y="368"/>
                  </a:lnTo>
                  <a:lnTo>
                    <a:pt x="24529" y="230"/>
                  </a:lnTo>
                  <a:lnTo>
                    <a:pt x="24254" y="93"/>
                  </a:lnTo>
                  <a:lnTo>
                    <a:pt x="2397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5"/>
            <p:cNvSpPr/>
            <p:nvPr/>
          </p:nvSpPr>
          <p:spPr>
            <a:xfrm>
              <a:off x="7390273" y="744325"/>
              <a:ext cx="1040588" cy="584997"/>
            </a:xfrm>
            <a:custGeom>
              <a:rect b="b" l="l" r="r" t="t"/>
              <a:pathLst>
                <a:path extrusionOk="0" h="29904" w="53193">
                  <a:moveTo>
                    <a:pt x="139" y="1"/>
                  </a:moveTo>
                  <a:lnTo>
                    <a:pt x="93" y="7442"/>
                  </a:lnTo>
                  <a:lnTo>
                    <a:pt x="47" y="14883"/>
                  </a:lnTo>
                  <a:lnTo>
                    <a:pt x="1" y="29766"/>
                  </a:lnTo>
                  <a:lnTo>
                    <a:pt x="1" y="29904"/>
                  </a:lnTo>
                  <a:lnTo>
                    <a:pt x="139" y="29904"/>
                  </a:lnTo>
                  <a:lnTo>
                    <a:pt x="26688" y="29858"/>
                  </a:lnTo>
                  <a:lnTo>
                    <a:pt x="39917" y="29812"/>
                  </a:lnTo>
                  <a:lnTo>
                    <a:pt x="53192" y="29766"/>
                  </a:lnTo>
                  <a:lnTo>
                    <a:pt x="39917" y="29674"/>
                  </a:lnTo>
                  <a:lnTo>
                    <a:pt x="322" y="29674"/>
                  </a:lnTo>
                  <a:lnTo>
                    <a:pt x="276" y="14883"/>
                  </a:lnTo>
                  <a:lnTo>
                    <a:pt x="230" y="7442"/>
                  </a:lnTo>
                  <a:lnTo>
                    <a:pt x="139" y="1"/>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5"/>
            <p:cNvSpPr/>
            <p:nvPr/>
          </p:nvSpPr>
          <p:spPr>
            <a:xfrm>
              <a:off x="7239313" y="1608777"/>
              <a:ext cx="1245447" cy="686526"/>
            </a:xfrm>
            <a:custGeom>
              <a:rect b="b" l="l" r="r" t="t"/>
              <a:pathLst>
                <a:path extrusionOk="0" h="35094" w="63665">
                  <a:moveTo>
                    <a:pt x="1" y="1"/>
                  </a:moveTo>
                  <a:lnTo>
                    <a:pt x="1" y="35094"/>
                  </a:lnTo>
                  <a:lnTo>
                    <a:pt x="63665" y="35094"/>
                  </a:lnTo>
                  <a:lnTo>
                    <a:pt x="6366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5"/>
            <p:cNvSpPr/>
            <p:nvPr/>
          </p:nvSpPr>
          <p:spPr>
            <a:xfrm>
              <a:off x="7427113" y="1695948"/>
              <a:ext cx="985774" cy="59313"/>
            </a:xfrm>
            <a:custGeom>
              <a:rect b="b" l="l" r="r" t="t"/>
              <a:pathLst>
                <a:path extrusionOk="0" h="3032" w="50391">
                  <a:moveTo>
                    <a:pt x="1" y="0"/>
                  </a:moveTo>
                  <a:lnTo>
                    <a:pt x="1" y="3032"/>
                  </a:lnTo>
                  <a:lnTo>
                    <a:pt x="50390" y="3032"/>
                  </a:lnTo>
                  <a:lnTo>
                    <a:pt x="503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5"/>
            <p:cNvSpPr/>
            <p:nvPr/>
          </p:nvSpPr>
          <p:spPr>
            <a:xfrm>
              <a:off x="7427113" y="1695948"/>
              <a:ext cx="682047" cy="59313"/>
            </a:xfrm>
            <a:custGeom>
              <a:rect b="b" l="l" r="r" t="t"/>
              <a:pathLst>
                <a:path extrusionOk="0" h="3032" w="34865">
                  <a:moveTo>
                    <a:pt x="1" y="0"/>
                  </a:moveTo>
                  <a:lnTo>
                    <a:pt x="1" y="3032"/>
                  </a:lnTo>
                  <a:lnTo>
                    <a:pt x="34865" y="3032"/>
                  </a:lnTo>
                  <a:lnTo>
                    <a:pt x="34865"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5"/>
            <p:cNvSpPr/>
            <p:nvPr/>
          </p:nvSpPr>
          <p:spPr>
            <a:xfrm>
              <a:off x="7427113" y="1809156"/>
              <a:ext cx="985774" cy="59333"/>
            </a:xfrm>
            <a:custGeom>
              <a:rect b="b" l="l" r="r" t="t"/>
              <a:pathLst>
                <a:path extrusionOk="0" h="3033" w="50391">
                  <a:moveTo>
                    <a:pt x="1" y="1"/>
                  </a:moveTo>
                  <a:lnTo>
                    <a:pt x="1" y="3032"/>
                  </a:lnTo>
                  <a:lnTo>
                    <a:pt x="50390" y="3032"/>
                  </a:lnTo>
                  <a:lnTo>
                    <a:pt x="503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5"/>
            <p:cNvSpPr/>
            <p:nvPr/>
          </p:nvSpPr>
          <p:spPr>
            <a:xfrm>
              <a:off x="7427113" y="1809156"/>
              <a:ext cx="885125" cy="59333"/>
            </a:xfrm>
            <a:custGeom>
              <a:rect b="b" l="l" r="r" t="t"/>
              <a:pathLst>
                <a:path extrusionOk="0" h="3033" w="45246">
                  <a:moveTo>
                    <a:pt x="1" y="1"/>
                  </a:moveTo>
                  <a:lnTo>
                    <a:pt x="1" y="3032"/>
                  </a:lnTo>
                  <a:lnTo>
                    <a:pt x="45246" y="3032"/>
                  </a:lnTo>
                  <a:lnTo>
                    <a:pt x="45246"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5"/>
            <p:cNvSpPr/>
            <p:nvPr/>
          </p:nvSpPr>
          <p:spPr>
            <a:xfrm>
              <a:off x="7427113" y="1922384"/>
              <a:ext cx="985774" cy="59333"/>
            </a:xfrm>
            <a:custGeom>
              <a:rect b="b" l="l" r="r" t="t"/>
              <a:pathLst>
                <a:path extrusionOk="0" h="3033" w="50391">
                  <a:moveTo>
                    <a:pt x="1" y="0"/>
                  </a:moveTo>
                  <a:lnTo>
                    <a:pt x="1" y="3032"/>
                  </a:lnTo>
                  <a:lnTo>
                    <a:pt x="50390" y="3032"/>
                  </a:lnTo>
                  <a:lnTo>
                    <a:pt x="503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5"/>
            <p:cNvSpPr/>
            <p:nvPr/>
          </p:nvSpPr>
          <p:spPr>
            <a:xfrm>
              <a:off x="7427113" y="1922384"/>
              <a:ext cx="628132" cy="59333"/>
            </a:xfrm>
            <a:custGeom>
              <a:rect b="b" l="l" r="r" t="t"/>
              <a:pathLst>
                <a:path extrusionOk="0" h="3033" w="32109">
                  <a:moveTo>
                    <a:pt x="1" y="0"/>
                  </a:moveTo>
                  <a:lnTo>
                    <a:pt x="1" y="3032"/>
                  </a:lnTo>
                  <a:lnTo>
                    <a:pt x="32109" y="3032"/>
                  </a:lnTo>
                  <a:lnTo>
                    <a:pt x="32109"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5"/>
            <p:cNvSpPr/>
            <p:nvPr/>
          </p:nvSpPr>
          <p:spPr>
            <a:xfrm>
              <a:off x="7427113" y="2035611"/>
              <a:ext cx="985774" cy="59313"/>
            </a:xfrm>
            <a:custGeom>
              <a:rect b="b" l="l" r="r" t="t"/>
              <a:pathLst>
                <a:path extrusionOk="0" h="3032" w="50391">
                  <a:moveTo>
                    <a:pt x="1" y="0"/>
                  </a:moveTo>
                  <a:lnTo>
                    <a:pt x="1" y="3032"/>
                  </a:lnTo>
                  <a:lnTo>
                    <a:pt x="50390" y="3032"/>
                  </a:lnTo>
                  <a:lnTo>
                    <a:pt x="503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5"/>
            <p:cNvSpPr/>
            <p:nvPr/>
          </p:nvSpPr>
          <p:spPr>
            <a:xfrm>
              <a:off x="7427113" y="2035611"/>
              <a:ext cx="725182" cy="59313"/>
            </a:xfrm>
            <a:custGeom>
              <a:rect b="b" l="l" r="r" t="t"/>
              <a:pathLst>
                <a:path extrusionOk="0" h="3032" w="37070">
                  <a:moveTo>
                    <a:pt x="1" y="0"/>
                  </a:moveTo>
                  <a:lnTo>
                    <a:pt x="1" y="3032"/>
                  </a:lnTo>
                  <a:lnTo>
                    <a:pt x="37069" y="3032"/>
                  </a:lnTo>
                  <a:lnTo>
                    <a:pt x="37069"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5"/>
            <p:cNvSpPr/>
            <p:nvPr/>
          </p:nvSpPr>
          <p:spPr>
            <a:xfrm>
              <a:off x="7427113" y="2149719"/>
              <a:ext cx="985774" cy="59333"/>
            </a:xfrm>
            <a:custGeom>
              <a:rect b="b" l="l" r="r" t="t"/>
              <a:pathLst>
                <a:path extrusionOk="0" h="3033" w="50391">
                  <a:moveTo>
                    <a:pt x="1" y="1"/>
                  </a:moveTo>
                  <a:lnTo>
                    <a:pt x="1" y="3032"/>
                  </a:lnTo>
                  <a:lnTo>
                    <a:pt x="50390" y="3032"/>
                  </a:lnTo>
                  <a:lnTo>
                    <a:pt x="503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5"/>
            <p:cNvSpPr/>
            <p:nvPr/>
          </p:nvSpPr>
          <p:spPr>
            <a:xfrm>
              <a:off x="7427113" y="2149719"/>
              <a:ext cx="471789" cy="59333"/>
            </a:xfrm>
            <a:custGeom>
              <a:rect b="b" l="l" r="r" t="t"/>
              <a:pathLst>
                <a:path extrusionOk="0" h="3033" w="24117">
                  <a:moveTo>
                    <a:pt x="1" y="1"/>
                  </a:moveTo>
                  <a:lnTo>
                    <a:pt x="1" y="3032"/>
                  </a:lnTo>
                  <a:lnTo>
                    <a:pt x="24116" y="3032"/>
                  </a:lnTo>
                  <a:lnTo>
                    <a:pt x="24116"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5"/>
            <p:cNvSpPr/>
            <p:nvPr/>
          </p:nvSpPr>
          <p:spPr>
            <a:xfrm>
              <a:off x="7323784" y="1916084"/>
              <a:ext cx="71912" cy="71912"/>
            </a:xfrm>
            <a:custGeom>
              <a:rect b="b" l="l" r="r" t="t"/>
              <a:pathLst>
                <a:path extrusionOk="0" h="3676" w="3676">
                  <a:moveTo>
                    <a:pt x="1" y="1"/>
                  </a:moveTo>
                  <a:lnTo>
                    <a:pt x="1" y="3676"/>
                  </a:lnTo>
                  <a:lnTo>
                    <a:pt x="3675" y="3676"/>
                  </a:lnTo>
                  <a:lnTo>
                    <a:pt x="3675"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5"/>
            <p:cNvSpPr/>
            <p:nvPr/>
          </p:nvSpPr>
          <p:spPr>
            <a:xfrm>
              <a:off x="7343562" y="1925983"/>
              <a:ext cx="32356" cy="62013"/>
            </a:xfrm>
            <a:custGeom>
              <a:rect b="b" l="l" r="r" t="t"/>
              <a:pathLst>
                <a:path extrusionOk="0" h="3170" w="1654">
                  <a:moveTo>
                    <a:pt x="1011" y="0"/>
                  </a:moveTo>
                  <a:lnTo>
                    <a:pt x="827" y="92"/>
                  </a:lnTo>
                  <a:lnTo>
                    <a:pt x="643" y="230"/>
                  </a:lnTo>
                  <a:lnTo>
                    <a:pt x="551" y="414"/>
                  </a:lnTo>
                  <a:lnTo>
                    <a:pt x="505" y="597"/>
                  </a:lnTo>
                  <a:lnTo>
                    <a:pt x="505" y="1057"/>
                  </a:lnTo>
                  <a:lnTo>
                    <a:pt x="505" y="1148"/>
                  </a:lnTo>
                  <a:lnTo>
                    <a:pt x="0" y="1148"/>
                  </a:lnTo>
                  <a:lnTo>
                    <a:pt x="0" y="1746"/>
                  </a:lnTo>
                  <a:lnTo>
                    <a:pt x="505" y="1746"/>
                  </a:lnTo>
                  <a:lnTo>
                    <a:pt x="505" y="3170"/>
                  </a:lnTo>
                  <a:lnTo>
                    <a:pt x="1103" y="3170"/>
                  </a:lnTo>
                  <a:lnTo>
                    <a:pt x="1103" y="1746"/>
                  </a:lnTo>
                  <a:lnTo>
                    <a:pt x="1516" y="1746"/>
                  </a:lnTo>
                  <a:lnTo>
                    <a:pt x="1608" y="1700"/>
                  </a:lnTo>
                  <a:lnTo>
                    <a:pt x="1654" y="1424"/>
                  </a:lnTo>
                  <a:lnTo>
                    <a:pt x="1654" y="1148"/>
                  </a:lnTo>
                  <a:lnTo>
                    <a:pt x="1103" y="1148"/>
                  </a:lnTo>
                  <a:lnTo>
                    <a:pt x="1103" y="735"/>
                  </a:lnTo>
                  <a:lnTo>
                    <a:pt x="1148" y="597"/>
                  </a:lnTo>
                  <a:lnTo>
                    <a:pt x="1240" y="551"/>
                  </a:lnTo>
                  <a:lnTo>
                    <a:pt x="1654" y="551"/>
                  </a:lnTo>
                  <a:lnTo>
                    <a:pt x="16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5"/>
            <p:cNvSpPr/>
            <p:nvPr/>
          </p:nvSpPr>
          <p:spPr>
            <a:xfrm>
              <a:off x="7323784" y="2029312"/>
              <a:ext cx="71912" cy="72812"/>
            </a:xfrm>
            <a:custGeom>
              <a:rect b="b" l="l" r="r" t="t"/>
              <a:pathLst>
                <a:path extrusionOk="0" h="3722" w="3676">
                  <a:moveTo>
                    <a:pt x="1" y="1"/>
                  </a:moveTo>
                  <a:lnTo>
                    <a:pt x="1" y="3721"/>
                  </a:lnTo>
                  <a:lnTo>
                    <a:pt x="3675" y="3721"/>
                  </a:lnTo>
                  <a:lnTo>
                    <a:pt x="367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5"/>
            <p:cNvSpPr/>
            <p:nvPr/>
          </p:nvSpPr>
          <p:spPr>
            <a:xfrm>
              <a:off x="7331863" y="2047290"/>
              <a:ext cx="36875" cy="36856"/>
            </a:xfrm>
            <a:custGeom>
              <a:rect b="b" l="l" r="r" t="t"/>
              <a:pathLst>
                <a:path extrusionOk="0" h="1884" w="1885">
                  <a:moveTo>
                    <a:pt x="782" y="0"/>
                  </a:moveTo>
                  <a:lnTo>
                    <a:pt x="506" y="92"/>
                  </a:lnTo>
                  <a:lnTo>
                    <a:pt x="277" y="276"/>
                  </a:lnTo>
                  <a:lnTo>
                    <a:pt x="93" y="505"/>
                  </a:lnTo>
                  <a:lnTo>
                    <a:pt x="1" y="735"/>
                  </a:lnTo>
                  <a:lnTo>
                    <a:pt x="1" y="1057"/>
                  </a:lnTo>
                  <a:lnTo>
                    <a:pt x="47" y="1240"/>
                  </a:lnTo>
                  <a:lnTo>
                    <a:pt x="93" y="1378"/>
                  </a:lnTo>
                  <a:lnTo>
                    <a:pt x="231" y="1562"/>
                  </a:lnTo>
                  <a:lnTo>
                    <a:pt x="323" y="1700"/>
                  </a:lnTo>
                  <a:lnTo>
                    <a:pt x="506" y="1792"/>
                  </a:lnTo>
                  <a:lnTo>
                    <a:pt x="644" y="1838"/>
                  </a:lnTo>
                  <a:lnTo>
                    <a:pt x="828" y="1884"/>
                  </a:lnTo>
                  <a:lnTo>
                    <a:pt x="1195" y="1884"/>
                  </a:lnTo>
                  <a:lnTo>
                    <a:pt x="1379" y="1792"/>
                  </a:lnTo>
                  <a:lnTo>
                    <a:pt x="1517" y="1746"/>
                  </a:lnTo>
                  <a:lnTo>
                    <a:pt x="1655" y="1608"/>
                  </a:lnTo>
                  <a:lnTo>
                    <a:pt x="1746" y="1470"/>
                  </a:lnTo>
                  <a:lnTo>
                    <a:pt x="1792" y="1332"/>
                  </a:lnTo>
                  <a:lnTo>
                    <a:pt x="1884" y="1194"/>
                  </a:lnTo>
                  <a:lnTo>
                    <a:pt x="1884" y="1011"/>
                  </a:lnTo>
                  <a:lnTo>
                    <a:pt x="1884" y="827"/>
                  </a:lnTo>
                  <a:lnTo>
                    <a:pt x="966" y="827"/>
                  </a:lnTo>
                  <a:lnTo>
                    <a:pt x="966" y="1149"/>
                  </a:lnTo>
                  <a:lnTo>
                    <a:pt x="1471" y="1149"/>
                  </a:lnTo>
                  <a:lnTo>
                    <a:pt x="1379" y="1332"/>
                  </a:lnTo>
                  <a:lnTo>
                    <a:pt x="1241" y="1470"/>
                  </a:lnTo>
                  <a:lnTo>
                    <a:pt x="1057" y="1562"/>
                  </a:lnTo>
                  <a:lnTo>
                    <a:pt x="828" y="1516"/>
                  </a:lnTo>
                  <a:lnTo>
                    <a:pt x="598" y="1424"/>
                  </a:lnTo>
                  <a:lnTo>
                    <a:pt x="460" y="1286"/>
                  </a:lnTo>
                  <a:lnTo>
                    <a:pt x="368" y="1057"/>
                  </a:lnTo>
                  <a:lnTo>
                    <a:pt x="368" y="827"/>
                  </a:lnTo>
                  <a:lnTo>
                    <a:pt x="460" y="597"/>
                  </a:lnTo>
                  <a:lnTo>
                    <a:pt x="644" y="460"/>
                  </a:lnTo>
                  <a:lnTo>
                    <a:pt x="828" y="368"/>
                  </a:lnTo>
                  <a:lnTo>
                    <a:pt x="1057" y="368"/>
                  </a:lnTo>
                  <a:lnTo>
                    <a:pt x="1287" y="460"/>
                  </a:lnTo>
                  <a:lnTo>
                    <a:pt x="1379" y="460"/>
                  </a:lnTo>
                  <a:lnTo>
                    <a:pt x="1609" y="230"/>
                  </a:lnTo>
                  <a:lnTo>
                    <a:pt x="1333" y="92"/>
                  </a:lnTo>
                  <a:lnTo>
                    <a:pt x="10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5"/>
            <p:cNvSpPr/>
            <p:nvPr/>
          </p:nvSpPr>
          <p:spPr>
            <a:xfrm>
              <a:off x="7372318" y="2058069"/>
              <a:ext cx="16178" cy="15298"/>
            </a:xfrm>
            <a:custGeom>
              <a:rect b="b" l="l" r="r" t="t"/>
              <a:pathLst>
                <a:path extrusionOk="0" h="782" w="827">
                  <a:moveTo>
                    <a:pt x="276" y="0"/>
                  </a:moveTo>
                  <a:lnTo>
                    <a:pt x="276" y="276"/>
                  </a:lnTo>
                  <a:lnTo>
                    <a:pt x="0" y="276"/>
                  </a:lnTo>
                  <a:lnTo>
                    <a:pt x="0" y="552"/>
                  </a:lnTo>
                  <a:lnTo>
                    <a:pt x="276" y="552"/>
                  </a:lnTo>
                  <a:lnTo>
                    <a:pt x="276" y="781"/>
                  </a:lnTo>
                  <a:lnTo>
                    <a:pt x="551" y="781"/>
                  </a:lnTo>
                  <a:lnTo>
                    <a:pt x="551" y="506"/>
                  </a:lnTo>
                  <a:lnTo>
                    <a:pt x="827" y="506"/>
                  </a:lnTo>
                  <a:lnTo>
                    <a:pt x="827" y="460"/>
                  </a:lnTo>
                  <a:lnTo>
                    <a:pt x="827" y="230"/>
                  </a:lnTo>
                  <a:lnTo>
                    <a:pt x="551" y="230"/>
                  </a:lnTo>
                  <a:lnTo>
                    <a:pt x="5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5"/>
            <p:cNvSpPr/>
            <p:nvPr/>
          </p:nvSpPr>
          <p:spPr>
            <a:xfrm>
              <a:off x="7323784" y="2143440"/>
              <a:ext cx="71912" cy="71892"/>
            </a:xfrm>
            <a:custGeom>
              <a:rect b="b" l="l" r="r" t="t"/>
              <a:pathLst>
                <a:path extrusionOk="0" h="3675" w="3676">
                  <a:moveTo>
                    <a:pt x="1" y="0"/>
                  </a:moveTo>
                  <a:lnTo>
                    <a:pt x="1" y="3675"/>
                  </a:lnTo>
                  <a:lnTo>
                    <a:pt x="3675" y="3675"/>
                  </a:lnTo>
                  <a:lnTo>
                    <a:pt x="3675"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5"/>
            <p:cNvSpPr/>
            <p:nvPr/>
          </p:nvSpPr>
          <p:spPr>
            <a:xfrm>
              <a:off x="7332763" y="2156918"/>
              <a:ext cx="54834" cy="44035"/>
            </a:xfrm>
            <a:custGeom>
              <a:rect b="b" l="l" r="r" t="t"/>
              <a:pathLst>
                <a:path extrusionOk="0" h="2251" w="2803">
                  <a:moveTo>
                    <a:pt x="1930" y="0"/>
                  </a:moveTo>
                  <a:lnTo>
                    <a:pt x="1700" y="46"/>
                  </a:lnTo>
                  <a:lnTo>
                    <a:pt x="1517" y="184"/>
                  </a:lnTo>
                  <a:lnTo>
                    <a:pt x="1379" y="368"/>
                  </a:lnTo>
                  <a:lnTo>
                    <a:pt x="1379" y="597"/>
                  </a:lnTo>
                  <a:lnTo>
                    <a:pt x="1379" y="735"/>
                  </a:lnTo>
                  <a:lnTo>
                    <a:pt x="1011" y="643"/>
                  </a:lnTo>
                  <a:lnTo>
                    <a:pt x="690" y="551"/>
                  </a:lnTo>
                  <a:lnTo>
                    <a:pt x="414" y="368"/>
                  </a:lnTo>
                  <a:lnTo>
                    <a:pt x="185" y="92"/>
                  </a:lnTo>
                  <a:lnTo>
                    <a:pt x="93" y="276"/>
                  </a:lnTo>
                  <a:lnTo>
                    <a:pt x="93" y="459"/>
                  </a:lnTo>
                  <a:lnTo>
                    <a:pt x="185" y="689"/>
                  </a:lnTo>
                  <a:lnTo>
                    <a:pt x="322" y="873"/>
                  </a:lnTo>
                  <a:lnTo>
                    <a:pt x="93" y="827"/>
                  </a:lnTo>
                  <a:lnTo>
                    <a:pt x="93" y="827"/>
                  </a:lnTo>
                  <a:lnTo>
                    <a:pt x="139" y="1011"/>
                  </a:lnTo>
                  <a:lnTo>
                    <a:pt x="231" y="1194"/>
                  </a:lnTo>
                  <a:lnTo>
                    <a:pt x="368" y="1332"/>
                  </a:lnTo>
                  <a:lnTo>
                    <a:pt x="506" y="1378"/>
                  </a:lnTo>
                  <a:lnTo>
                    <a:pt x="322" y="1378"/>
                  </a:lnTo>
                  <a:lnTo>
                    <a:pt x="368" y="1516"/>
                  </a:lnTo>
                  <a:lnTo>
                    <a:pt x="460" y="1654"/>
                  </a:lnTo>
                  <a:lnTo>
                    <a:pt x="598" y="1700"/>
                  </a:lnTo>
                  <a:lnTo>
                    <a:pt x="828" y="1792"/>
                  </a:lnTo>
                  <a:lnTo>
                    <a:pt x="644" y="1929"/>
                  </a:lnTo>
                  <a:lnTo>
                    <a:pt x="460" y="1975"/>
                  </a:lnTo>
                  <a:lnTo>
                    <a:pt x="231" y="2021"/>
                  </a:lnTo>
                  <a:lnTo>
                    <a:pt x="1" y="2067"/>
                  </a:lnTo>
                  <a:lnTo>
                    <a:pt x="47" y="2067"/>
                  </a:lnTo>
                  <a:lnTo>
                    <a:pt x="277" y="2159"/>
                  </a:lnTo>
                  <a:lnTo>
                    <a:pt x="506" y="2251"/>
                  </a:lnTo>
                  <a:lnTo>
                    <a:pt x="1011" y="2251"/>
                  </a:lnTo>
                  <a:lnTo>
                    <a:pt x="1333" y="2205"/>
                  </a:lnTo>
                  <a:lnTo>
                    <a:pt x="1609" y="2113"/>
                  </a:lnTo>
                  <a:lnTo>
                    <a:pt x="1884" y="1929"/>
                  </a:lnTo>
                  <a:lnTo>
                    <a:pt x="2114" y="1746"/>
                  </a:lnTo>
                  <a:lnTo>
                    <a:pt x="2298" y="1470"/>
                  </a:lnTo>
                  <a:lnTo>
                    <a:pt x="2389" y="1240"/>
                  </a:lnTo>
                  <a:lnTo>
                    <a:pt x="2481" y="919"/>
                  </a:lnTo>
                  <a:lnTo>
                    <a:pt x="2527" y="597"/>
                  </a:lnTo>
                  <a:lnTo>
                    <a:pt x="2527" y="551"/>
                  </a:lnTo>
                  <a:lnTo>
                    <a:pt x="2573" y="505"/>
                  </a:lnTo>
                  <a:lnTo>
                    <a:pt x="2803" y="276"/>
                  </a:lnTo>
                  <a:lnTo>
                    <a:pt x="2803" y="276"/>
                  </a:lnTo>
                  <a:lnTo>
                    <a:pt x="2527" y="368"/>
                  </a:lnTo>
                  <a:lnTo>
                    <a:pt x="2527" y="368"/>
                  </a:lnTo>
                  <a:lnTo>
                    <a:pt x="2665" y="230"/>
                  </a:lnTo>
                  <a:lnTo>
                    <a:pt x="2757" y="46"/>
                  </a:lnTo>
                  <a:lnTo>
                    <a:pt x="2481" y="184"/>
                  </a:lnTo>
                  <a:lnTo>
                    <a:pt x="2389" y="184"/>
                  </a:lnTo>
                  <a:lnTo>
                    <a:pt x="2344" y="138"/>
                  </a:lnTo>
                  <a:lnTo>
                    <a:pt x="2114" y="46"/>
                  </a:lnTo>
                  <a:lnTo>
                    <a:pt x="19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5"/>
            <p:cNvSpPr/>
            <p:nvPr/>
          </p:nvSpPr>
          <p:spPr>
            <a:xfrm>
              <a:off x="7324684" y="1689648"/>
              <a:ext cx="71912" cy="71912"/>
            </a:xfrm>
            <a:custGeom>
              <a:rect b="b" l="l" r="r" t="t"/>
              <a:pathLst>
                <a:path extrusionOk="0" h="3676" w="3676">
                  <a:moveTo>
                    <a:pt x="1" y="1"/>
                  </a:moveTo>
                  <a:lnTo>
                    <a:pt x="1" y="3675"/>
                  </a:lnTo>
                  <a:lnTo>
                    <a:pt x="3675" y="3675"/>
                  </a:lnTo>
                  <a:lnTo>
                    <a:pt x="3675"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5"/>
            <p:cNvSpPr/>
            <p:nvPr/>
          </p:nvSpPr>
          <p:spPr>
            <a:xfrm>
              <a:off x="7333663" y="1698628"/>
              <a:ext cx="53034" cy="53034"/>
            </a:xfrm>
            <a:custGeom>
              <a:rect b="b" l="l" r="r" t="t"/>
              <a:pathLst>
                <a:path extrusionOk="0" h="2711" w="2711">
                  <a:moveTo>
                    <a:pt x="2114" y="231"/>
                  </a:moveTo>
                  <a:lnTo>
                    <a:pt x="2252" y="277"/>
                  </a:lnTo>
                  <a:lnTo>
                    <a:pt x="2343" y="322"/>
                  </a:lnTo>
                  <a:lnTo>
                    <a:pt x="2435" y="414"/>
                  </a:lnTo>
                  <a:lnTo>
                    <a:pt x="2481" y="552"/>
                  </a:lnTo>
                  <a:lnTo>
                    <a:pt x="2481" y="598"/>
                  </a:lnTo>
                  <a:lnTo>
                    <a:pt x="2481" y="1379"/>
                  </a:lnTo>
                  <a:lnTo>
                    <a:pt x="2481" y="2114"/>
                  </a:lnTo>
                  <a:lnTo>
                    <a:pt x="2481" y="2252"/>
                  </a:lnTo>
                  <a:lnTo>
                    <a:pt x="2435" y="2344"/>
                  </a:lnTo>
                  <a:lnTo>
                    <a:pt x="2298" y="2435"/>
                  </a:lnTo>
                  <a:lnTo>
                    <a:pt x="2206" y="2481"/>
                  </a:lnTo>
                  <a:lnTo>
                    <a:pt x="506" y="2481"/>
                  </a:lnTo>
                  <a:lnTo>
                    <a:pt x="368" y="2435"/>
                  </a:lnTo>
                  <a:lnTo>
                    <a:pt x="322" y="2344"/>
                  </a:lnTo>
                  <a:lnTo>
                    <a:pt x="276" y="2206"/>
                  </a:lnTo>
                  <a:lnTo>
                    <a:pt x="276" y="2114"/>
                  </a:lnTo>
                  <a:lnTo>
                    <a:pt x="276" y="598"/>
                  </a:lnTo>
                  <a:lnTo>
                    <a:pt x="276" y="460"/>
                  </a:lnTo>
                  <a:lnTo>
                    <a:pt x="322" y="368"/>
                  </a:lnTo>
                  <a:lnTo>
                    <a:pt x="414" y="277"/>
                  </a:lnTo>
                  <a:lnTo>
                    <a:pt x="552" y="231"/>
                  </a:lnTo>
                  <a:close/>
                  <a:moveTo>
                    <a:pt x="598" y="1"/>
                  </a:moveTo>
                  <a:lnTo>
                    <a:pt x="368" y="47"/>
                  </a:lnTo>
                  <a:lnTo>
                    <a:pt x="185" y="139"/>
                  </a:lnTo>
                  <a:lnTo>
                    <a:pt x="93" y="322"/>
                  </a:lnTo>
                  <a:lnTo>
                    <a:pt x="1" y="552"/>
                  </a:lnTo>
                  <a:lnTo>
                    <a:pt x="1" y="598"/>
                  </a:lnTo>
                  <a:lnTo>
                    <a:pt x="1" y="1379"/>
                  </a:lnTo>
                  <a:lnTo>
                    <a:pt x="1" y="2114"/>
                  </a:lnTo>
                  <a:lnTo>
                    <a:pt x="47" y="2344"/>
                  </a:lnTo>
                  <a:lnTo>
                    <a:pt x="139" y="2527"/>
                  </a:lnTo>
                  <a:lnTo>
                    <a:pt x="322" y="2665"/>
                  </a:lnTo>
                  <a:lnTo>
                    <a:pt x="552" y="2711"/>
                  </a:lnTo>
                  <a:lnTo>
                    <a:pt x="2343" y="2711"/>
                  </a:lnTo>
                  <a:lnTo>
                    <a:pt x="2527" y="2573"/>
                  </a:lnTo>
                  <a:lnTo>
                    <a:pt x="2665" y="2389"/>
                  </a:lnTo>
                  <a:lnTo>
                    <a:pt x="2711" y="2206"/>
                  </a:lnTo>
                  <a:lnTo>
                    <a:pt x="2711" y="2114"/>
                  </a:lnTo>
                  <a:lnTo>
                    <a:pt x="2711" y="598"/>
                  </a:lnTo>
                  <a:lnTo>
                    <a:pt x="2711" y="414"/>
                  </a:lnTo>
                  <a:lnTo>
                    <a:pt x="2573" y="185"/>
                  </a:lnTo>
                  <a:lnTo>
                    <a:pt x="2435" y="93"/>
                  </a:lnTo>
                  <a:lnTo>
                    <a:pt x="220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5"/>
            <p:cNvSpPr/>
            <p:nvPr/>
          </p:nvSpPr>
          <p:spPr>
            <a:xfrm>
              <a:off x="7346242" y="1711206"/>
              <a:ext cx="27877" cy="27877"/>
            </a:xfrm>
            <a:custGeom>
              <a:rect b="b" l="l" r="r" t="t"/>
              <a:pathLst>
                <a:path extrusionOk="0" h="1425" w="1425">
                  <a:moveTo>
                    <a:pt x="782" y="323"/>
                  </a:moveTo>
                  <a:lnTo>
                    <a:pt x="966" y="368"/>
                  </a:lnTo>
                  <a:lnTo>
                    <a:pt x="1057" y="460"/>
                  </a:lnTo>
                  <a:lnTo>
                    <a:pt x="1149" y="552"/>
                  </a:lnTo>
                  <a:lnTo>
                    <a:pt x="1195" y="736"/>
                  </a:lnTo>
                  <a:lnTo>
                    <a:pt x="1149" y="920"/>
                  </a:lnTo>
                  <a:lnTo>
                    <a:pt x="1057" y="1057"/>
                  </a:lnTo>
                  <a:lnTo>
                    <a:pt x="920" y="1149"/>
                  </a:lnTo>
                  <a:lnTo>
                    <a:pt x="736" y="1195"/>
                  </a:lnTo>
                  <a:lnTo>
                    <a:pt x="552" y="1149"/>
                  </a:lnTo>
                  <a:lnTo>
                    <a:pt x="414" y="1057"/>
                  </a:lnTo>
                  <a:lnTo>
                    <a:pt x="322" y="920"/>
                  </a:lnTo>
                  <a:lnTo>
                    <a:pt x="277" y="736"/>
                  </a:lnTo>
                  <a:lnTo>
                    <a:pt x="322" y="552"/>
                  </a:lnTo>
                  <a:lnTo>
                    <a:pt x="460" y="414"/>
                  </a:lnTo>
                  <a:lnTo>
                    <a:pt x="598" y="323"/>
                  </a:lnTo>
                  <a:close/>
                  <a:moveTo>
                    <a:pt x="736" y="1"/>
                  </a:moveTo>
                  <a:lnTo>
                    <a:pt x="598" y="47"/>
                  </a:lnTo>
                  <a:lnTo>
                    <a:pt x="460" y="47"/>
                  </a:lnTo>
                  <a:lnTo>
                    <a:pt x="231" y="185"/>
                  </a:lnTo>
                  <a:lnTo>
                    <a:pt x="47" y="414"/>
                  </a:lnTo>
                  <a:lnTo>
                    <a:pt x="1" y="552"/>
                  </a:lnTo>
                  <a:lnTo>
                    <a:pt x="1" y="690"/>
                  </a:lnTo>
                  <a:lnTo>
                    <a:pt x="1" y="828"/>
                  </a:lnTo>
                  <a:lnTo>
                    <a:pt x="47" y="966"/>
                  </a:lnTo>
                  <a:lnTo>
                    <a:pt x="185" y="1195"/>
                  </a:lnTo>
                  <a:lnTo>
                    <a:pt x="414" y="1379"/>
                  </a:lnTo>
                  <a:lnTo>
                    <a:pt x="552" y="1425"/>
                  </a:lnTo>
                  <a:lnTo>
                    <a:pt x="828" y="1425"/>
                  </a:lnTo>
                  <a:lnTo>
                    <a:pt x="966" y="1379"/>
                  </a:lnTo>
                  <a:lnTo>
                    <a:pt x="1195" y="1241"/>
                  </a:lnTo>
                  <a:lnTo>
                    <a:pt x="1333" y="1012"/>
                  </a:lnTo>
                  <a:lnTo>
                    <a:pt x="1379" y="874"/>
                  </a:lnTo>
                  <a:lnTo>
                    <a:pt x="1425" y="736"/>
                  </a:lnTo>
                  <a:lnTo>
                    <a:pt x="1425" y="552"/>
                  </a:lnTo>
                  <a:lnTo>
                    <a:pt x="1379" y="460"/>
                  </a:lnTo>
                  <a:lnTo>
                    <a:pt x="1195" y="231"/>
                  </a:lnTo>
                  <a:lnTo>
                    <a:pt x="1011" y="93"/>
                  </a:lnTo>
                  <a:lnTo>
                    <a:pt x="874" y="47"/>
                  </a:lnTo>
                  <a:lnTo>
                    <a:pt x="7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5"/>
            <p:cNvSpPr/>
            <p:nvPr/>
          </p:nvSpPr>
          <p:spPr>
            <a:xfrm>
              <a:off x="7372318" y="1708526"/>
              <a:ext cx="6299" cy="5399"/>
            </a:xfrm>
            <a:custGeom>
              <a:rect b="b" l="l" r="r" t="t"/>
              <a:pathLst>
                <a:path extrusionOk="0" h="276" w="322">
                  <a:moveTo>
                    <a:pt x="46" y="0"/>
                  </a:moveTo>
                  <a:lnTo>
                    <a:pt x="0" y="138"/>
                  </a:lnTo>
                  <a:lnTo>
                    <a:pt x="46" y="230"/>
                  </a:lnTo>
                  <a:lnTo>
                    <a:pt x="138" y="276"/>
                  </a:lnTo>
                  <a:lnTo>
                    <a:pt x="276" y="230"/>
                  </a:lnTo>
                  <a:lnTo>
                    <a:pt x="322" y="138"/>
                  </a:lnTo>
                  <a:lnTo>
                    <a:pt x="276" y="46"/>
                  </a:lnTo>
                  <a:lnTo>
                    <a:pt x="1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5"/>
            <p:cNvSpPr/>
            <p:nvPr/>
          </p:nvSpPr>
          <p:spPr>
            <a:xfrm>
              <a:off x="7323784" y="1801976"/>
              <a:ext cx="71912" cy="71892"/>
            </a:xfrm>
            <a:custGeom>
              <a:rect b="b" l="l" r="r" t="t"/>
              <a:pathLst>
                <a:path extrusionOk="0" h="3675" w="3676">
                  <a:moveTo>
                    <a:pt x="1" y="0"/>
                  </a:moveTo>
                  <a:lnTo>
                    <a:pt x="1" y="3675"/>
                  </a:lnTo>
                  <a:lnTo>
                    <a:pt x="3675" y="3675"/>
                  </a:lnTo>
                  <a:lnTo>
                    <a:pt x="367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5"/>
            <p:cNvSpPr/>
            <p:nvPr/>
          </p:nvSpPr>
          <p:spPr>
            <a:xfrm>
              <a:off x="7332763" y="1810956"/>
              <a:ext cx="53934" cy="53034"/>
            </a:xfrm>
            <a:custGeom>
              <a:rect b="b" l="l" r="r" t="t"/>
              <a:pathLst>
                <a:path extrusionOk="0" h="2711" w="2757">
                  <a:moveTo>
                    <a:pt x="1425" y="230"/>
                  </a:moveTo>
                  <a:lnTo>
                    <a:pt x="1655" y="276"/>
                  </a:lnTo>
                  <a:lnTo>
                    <a:pt x="1976" y="368"/>
                  </a:lnTo>
                  <a:lnTo>
                    <a:pt x="2206" y="552"/>
                  </a:lnTo>
                  <a:lnTo>
                    <a:pt x="2389" y="827"/>
                  </a:lnTo>
                  <a:lnTo>
                    <a:pt x="2527" y="1149"/>
                  </a:lnTo>
                  <a:lnTo>
                    <a:pt x="2527" y="1333"/>
                  </a:lnTo>
                  <a:lnTo>
                    <a:pt x="2481" y="1562"/>
                  </a:lnTo>
                  <a:lnTo>
                    <a:pt x="2435" y="1792"/>
                  </a:lnTo>
                  <a:lnTo>
                    <a:pt x="2298" y="1976"/>
                  </a:lnTo>
                  <a:lnTo>
                    <a:pt x="2160" y="2160"/>
                  </a:lnTo>
                  <a:lnTo>
                    <a:pt x="2022" y="2297"/>
                  </a:lnTo>
                  <a:lnTo>
                    <a:pt x="1838" y="2389"/>
                  </a:lnTo>
                  <a:lnTo>
                    <a:pt x="1609" y="2435"/>
                  </a:lnTo>
                  <a:lnTo>
                    <a:pt x="1379" y="2481"/>
                  </a:lnTo>
                  <a:lnTo>
                    <a:pt x="1103" y="2435"/>
                  </a:lnTo>
                  <a:lnTo>
                    <a:pt x="828" y="2343"/>
                  </a:lnTo>
                  <a:lnTo>
                    <a:pt x="690" y="2343"/>
                  </a:lnTo>
                  <a:lnTo>
                    <a:pt x="370" y="2423"/>
                  </a:lnTo>
                  <a:lnTo>
                    <a:pt x="370" y="2423"/>
                  </a:lnTo>
                  <a:lnTo>
                    <a:pt x="414" y="2068"/>
                  </a:lnTo>
                  <a:lnTo>
                    <a:pt x="414" y="1930"/>
                  </a:lnTo>
                  <a:lnTo>
                    <a:pt x="322" y="1746"/>
                  </a:lnTo>
                  <a:lnTo>
                    <a:pt x="277" y="1516"/>
                  </a:lnTo>
                  <a:lnTo>
                    <a:pt x="277" y="1333"/>
                  </a:lnTo>
                  <a:lnTo>
                    <a:pt x="277" y="1103"/>
                  </a:lnTo>
                  <a:lnTo>
                    <a:pt x="368" y="873"/>
                  </a:lnTo>
                  <a:lnTo>
                    <a:pt x="460" y="690"/>
                  </a:lnTo>
                  <a:lnTo>
                    <a:pt x="644" y="552"/>
                  </a:lnTo>
                  <a:lnTo>
                    <a:pt x="782" y="414"/>
                  </a:lnTo>
                  <a:lnTo>
                    <a:pt x="1011" y="322"/>
                  </a:lnTo>
                  <a:lnTo>
                    <a:pt x="1195" y="230"/>
                  </a:lnTo>
                  <a:close/>
                  <a:moveTo>
                    <a:pt x="1333" y="1"/>
                  </a:moveTo>
                  <a:lnTo>
                    <a:pt x="1057" y="47"/>
                  </a:lnTo>
                  <a:lnTo>
                    <a:pt x="828" y="138"/>
                  </a:lnTo>
                  <a:lnTo>
                    <a:pt x="598" y="276"/>
                  </a:lnTo>
                  <a:lnTo>
                    <a:pt x="368" y="460"/>
                  </a:lnTo>
                  <a:lnTo>
                    <a:pt x="231" y="690"/>
                  </a:lnTo>
                  <a:lnTo>
                    <a:pt x="139" y="919"/>
                  </a:lnTo>
                  <a:lnTo>
                    <a:pt x="47" y="1149"/>
                  </a:lnTo>
                  <a:lnTo>
                    <a:pt x="47" y="1425"/>
                  </a:lnTo>
                  <a:lnTo>
                    <a:pt x="93" y="1700"/>
                  </a:lnTo>
                  <a:lnTo>
                    <a:pt x="185" y="1976"/>
                  </a:lnTo>
                  <a:lnTo>
                    <a:pt x="185" y="2068"/>
                  </a:lnTo>
                  <a:lnTo>
                    <a:pt x="185" y="2114"/>
                  </a:lnTo>
                  <a:lnTo>
                    <a:pt x="1" y="2711"/>
                  </a:lnTo>
                  <a:lnTo>
                    <a:pt x="1" y="2711"/>
                  </a:lnTo>
                  <a:lnTo>
                    <a:pt x="690" y="2573"/>
                  </a:lnTo>
                  <a:lnTo>
                    <a:pt x="782" y="2573"/>
                  </a:lnTo>
                  <a:lnTo>
                    <a:pt x="1149" y="2665"/>
                  </a:lnTo>
                  <a:lnTo>
                    <a:pt x="1471" y="2711"/>
                  </a:lnTo>
                  <a:lnTo>
                    <a:pt x="1746" y="2665"/>
                  </a:lnTo>
                  <a:lnTo>
                    <a:pt x="1976" y="2573"/>
                  </a:lnTo>
                  <a:lnTo>
                    <a:pt x="2206" y="2435"/>
                  </a:lnTo>
                  <a:lnTo>
                    <a:pt x="2389" y="2297"/>
                  </a:lnTo>
                  <a:lnTo>
                    <a:pt x="2527" y="2114"/>
                  </a:lnTo>
                  <a:lnTo>
                    <a:pt x="2665" y="1884"/>
                  </a:lnTo>
                  <a:lnTo>
                    <a:pt x="2711" y="1654"/>
                  </a:lnTo>
                  <a:lnTo>
                    <a:pt x="2757" y="1379"/>
                  </a:lnTo>
                  <a:lnTo>
                    <a:pt x="2711" y="1057"/>
                  </a:lnTo>
                  <a:lnTo>
                    <a:pt x="2619" y="781"/>
                  </a:lnTo>
                  <a:lnTo>
                    <a:pt x="2481" y="552"/>
                  </a:lnTo>
                  <a:lnTo>
                    <a:pt x="2298" y="322"/>
                  </a:lnTo>
                  <a:lnTo>
                    <a:pt x="2068" y="184"/>
                  </a:lnTo>
                  <a:lnTo>
                    <a:pt x="1838" y="92"/>
                  </a:lnTo>
                  <a:lnTo>
                    <a:pt x="16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5"/>
            <p:cNvSpPr/>
            <p:nvPr/>
          </p:nvSpPr>
          <p:spPr>
            <a:xfrm>
              <a:off x="7347142" y="1825334"/>
              <a:ext cx="26977" cy="25177"/>
            </a:xfrm>
            <a:custGeom>
              <a:rect b="b" l="l" r="r" t="t"/>
              <a:pathLst>
                <a:path extrusionOk="0" h="1287" w="1379">
                  <a:moveTo>
                    <a:pt x="139" y="1"/>
                  </a:moveTo>
                  <a:lnTo>
                    <a:pt x="47" y="92"/>
                  </a:lnTo>
                  <a:lnTo>
                    <a:pt x="1" y="184"/>
                  </a:lnTo>
                  <a:lnTo>
                    <a:pt x="1" y="322"/>
                  </a:lnTo>
                  <a:lnTo>
                    <a:pt x="1" y="460"/>
                  </a:lnTo>
                  <a:lnTo>
                    <a:pt x="93" y="644"/>
                  </a:lnTo>
                  <a:lnTo>
                    <a:pt x="231" y="827"/>
                  </a:lnTo>
                  <a:lnTo>
                    <a:pt x="460" y="1011"/>
                  </a:lnTo>
                  <a:lnTo>
                    <a:pt x="644" y="1149"/>
                  </a:lnTo>
                  <a:lnTo>
                    <a:pt x="920" y="1241"/>
                  </a:lnTo>
                  <a:lnTo>
                    <a:pt x="1011" y="1287"/>
                  </a:lnTo>
                  <a:lnTo>
                    <a:pt x="1103" y="1241"/>
                  </a:lnTo>
                  <a:lnTo>
                    <a:pt x="1195" y="1241"/>
                  </a:lnTo>
                  <a:lnTo>
                    <a:pt x="1287" y="1149"/>
                  </a:lnTo>
                  <a:lnTo>
                    <a:pt x="1379" y="1057"/>
                  </a:lnTo>
                  <a:lnTo>
                    <a:pt x="1333" y="965"/>
                  </a:lnTo>
                  <a:lnTo>
                    <a:pt x="1241" y="873"/>
                  </a:lnTo>
                  <a:lnTo>
                    <a:pt x="1195" y="873"/>
                  </a:lnTo>
                  <a:lnTo>
                    <a:pt x="1103" y="827"/>
                  </a:lnTo>
                  <a:lnTo>
                    <a:pt x="1011" y="781"/>
                  </a:lnTo>
                  <a:lnTo>
                    <a:pt x="920" y="919"/>
                  </a:lnTo>
                  <a:lnTo>
                    <a:pt x="828" y="965"/>
                  </a:lnTo>
                  <a:lnTo>
                    <a:pt x="782" y="965"/>
                  </a:lnTo>
                  <a:lnTo>
                    <a:pt x="552" y="781"/>
                  </a:lnTo>
                  <a:lnTo>
                    <a:pt x="368" y="598"/>
                  </a:lnTo>
                  <a:lnTo>
                    <a:pt x="322" y="506"/>
                  </a:lnTo>
                  <a:lnTo>
                    <a:pt x="368" y="460"/>
                  </a:lnTo>
                  <a:lnTo>
                    <a:pt x="414" y="368"/>
                  </a:lnTo>
                  <a:lnTo>
                    <a:pt x="414" y="230"/>
                  </a:lnTo>
                  <a:lnTo>
                    <a:pt x="368" y="138"/>
                  </a:lnTo>
                  <a:lnTo>
                    <a:pt x="276" y="46"/>
                  </a:lnTo>
                  <a:lnTo>
                    <a:pt x="2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5"/>
            <p:cNvSpPr/>
            <p:nvPr/>
          </p:nvSpPr>
          <p:spPr>
            <a:xfrm>
              <a:off x="5829440" y="3817477"/>
              <a:ext cx="717103" cy="652390"/>
            </a:xfrm>
            <a:custGeom>
              <a:rect b="b" l="l" r="r" t="t"/>
              <a:pathLst>
                <a:path extrusionOk="0" h="33349" w="36657">
                  <a:moveTo>
                    <a:pt x="35048" y="0"/>
                  </a:moveTo>
                  <a:lnTo>
                    <a:pt x="13046" y="230"/>
                  </a:lnTo>
                  <a:lnTo>
                    <a:pt x="15205" y="17134"/>
                  </a:lnTo>
                  <a:lnTo>
                    <a:pt x="15205" y="17777"/>
                  </a:lnTo>
                  <a:lnTo>
                    <a:pt x="15343" y="21314"/>
                  </a:lnTo>
                  <a:lnTo>
                    <a:pt x="15343" y="21635"/>
                  </a:lnTo>
                  <a:lnTo>
                    <a:pt x="13368" y="22554"/>
                  </a:lnTo>
                  <a:lnTo>
                    <a:pt x="8912" y="24667"/>
                  </a:lnTo>
                  <a:lnTo>
                    <a:pt x="6478" y="25861"/>
                  </a:lnTo>
                  <a:lnTo>
                    <a:pt x="4273" y="26963"/>
                  </a:lnTo>
                  <a:lnTo>
                    <a:pt x="2527" y="27882"/>
                  </a:lnTo>
                  <a:lnTo>
                    <a:pt x="1930" y="28250"/>
                  </a:lnTo>
                  <a:lnTo>
                    <a:pt x="1563" y="28479"/>
                  </a:lnTo>
                  <a:lnTo>
                    <a:pt x="1333" y="28709"/>
                  </a:lnTo>
                  <a:lnTo>
                    <a:pt x="1103" y="28985"/>
                  </a:lnTo>
                  <a:lnTo>
                    <a:pt x="874" y="29260"/>
                  </a:lnTo>
                  <a:lnTo>
                    <a:pt x="690" y="29628"/>
                  </a:lnTo>
                  <a:lnTo>
                    <a:pt x="368" y="30363"/>
                  </a:lnTo>
                  <a:lnTo>
                    <a:pt x="139" y="31098"/>
                  </a:lnTo>
                  <a:lnTo>
                    <a:pt x="47" y="31465"/>
                  </a:lnTo>
                  <a:lnTo>
                    <a:pt x="1" y="31832"/>
                  </a:lnTo>
                  <a:lnTo>
                    <a:pt x="1" y="32154"/>
                  </a:lnTo>
                  <a:lnTo>
                    <a:pt x="1" y="32476"/>
                  </a:lnTo>
                  <a:lnTo>
                    <a:pt x="93" y="32751"/>
                  </a:lnTo>
                  <a:lnTo>
                    <a:pt x="185" y="32935"/>
                  </a:lnTo>
                  <a:lnTo>
                    <a:pt x="322" y="33119"/>
                  </a:lnTo>
                  <a:lnTo>
                    <a:pt x="506" y="33210"/>
                  </a:lnTo>
                  <a:lnTo>
                    <a:pt x="1103" y="33302"/>
                  </a:lnTo>
                  <a:lnTo>
                    <a:pt x="2298" y="33348"/>
                  </a:lnTo>
                  <a:lnTo>
                    <a:pt x="11852" y="33348"/>
                  </a:lnTo>
                  <a:lnTo>
                    <a:pt x="18145" y="33210"/>
                  </a:lnTo>
                  <a:lnTo>
                    <a:pt x="24392" y="33073"/>
                  </a:lnTo>
                  <a:lnTo>
                    <a:pt x="29950" y="32889"/>
                  </a:lnTo>
                  <a:lnTo>
                    <a:pt x="32200" y="32751"/>
                  </a:lnTo>
                  <a:lnTo>
                    <a:pt x="33992" y="32659"/>
                  </a:lnTo>
                  <a:lnTo>
                    <a:pt x="35232" y="32521"/>
                  </a:lnTo>
                  <a:lnTo>
                    <a:pt x="35600" y="32430"/>
                  </a:lnTo>
                  <a:lnTo>
                    <a:pt x="35829" y="32338"/>
                  </a:lnTo>
                  <a:lnTo>
                    <a:pt x="35921" y="32246"/>
                  </a:lnTo>
                  <a:lnTo>
                    <a:pt x="35967" y="32062"/>
                  </a:lnTo>
                  <a:lnTo>
                    <a:pt x="36105" y="31327"/>
                  </a:lnTo>
                  <a:lnTo>
                    <a:pt x="36243" y="30317"/>
                  </a:lnTo>
                  <a:lnTo>
                    <a:pt x="36335" y="28985"/>
                  </a:lnTo>
                  <a:lnTo>
                    <a:pt x="36518" y="25540"/>
                  </a:lnTo>
                  <a:lnTo>
                    <a:pt x="36610" y="21451"/>
                  </a:lnTo>
                  <a:lnTo>
                    <a:pt x="36610" y="21268"/>
                  </a:lnTo>
                  <a:lnTo>
                    <a:pt x="36656" y="17593"/>
                  </a:lnTo>
                  <a:lnTo>
                    <a:pt x="36656" y="17088"/>
                  </a:lnTo>
                  <a:lnTo>
                    <a:pt x="3504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5"/>
            <p:cNvSpPr/>
            <p:nvPr/>
          </p:nvSpPr>
          <p:spPr>
            <a:xfrm>
              <a:off x="5829440" y="4151741"/>
              <a:ext cx="717103" cy="318125"/>
            </a:xfrm>
            <a:custGeom>
              <a:rect b="b" l="l" r="r" t="t"/>
              <a:pathLst>
                <a:path extrusionOk="0" h="16262" w="36657">
                  <a:moveTo>
                    <a:pt x="36656" y="1"/>
                  </a:moveTo>
                  <a:lnTo>
                    <a:pt x="15205" y="47"/>
                  </a:lnTo>
                  <a:lnTo>
                    <a:pt x="15205" y="690"/>
                  </a:lnTo>
                  <a:lnTo>
                    <a:pt x="15343" y="4227"/>
                  </a:lnTo>
                  <a:lnTo>
                    <a:pt x="15343" y="4548"/>
                  </a:lnTo>
                  <a:lnTo>
                    <a:pt x="13368" y="5467"/>
                  </a:lnTo>
                  <a:lnTo>
                    <a:pt x="8912" y="7580"/>
                  </a:lnTo>
                  <a:lnTo>
                    <a:pt x="6478" y="8774"/>
                  </a:lnTo>
                  <a:lnTo>
                    <a:pt x="4227" y="9876"/>
                  </a:lnTo>
                  <a:lnTo>
                    <a:pt x="2481" y="10795"/>
                  </a:lnTo>
                  <a:lnTo>
                    <a:pt x="1884" y="11163"/>
                  </a:lnTo>
                  <a:lnTo>
                    <a:pt x="1517" y="11392"/>
                  </a:lnTo>
                  <a:lnTo>
                    <a:pt x="1287" y="11622"/>
                  </a:lnTo>
                  <a:lnTo>
                    <a:pt x="1103" y="11898"/>
                  </a:lnTo>
                  <a:lnTo>
                    <a:pt x="874" y="12173"/>
                  </a:lnTo>
                  <a:lnTo>
                    <a:pt x="690" y="12541"/>
                  </a:lnTo>
                  <a:lnTo>
                    <a:pt x="368" y="13276"/>
                  </a:lnTo>
                  <a:lnTo>
                    <a:pt x="139" y="14011"/>
                  </a:lnTo>
                  <a:lnTo>
                    <a:pt x="47" y="14378"/>
                  </a:lnTo>
                  <a:lnTo>
                    <a:pt x="1" y="14745"/>
                  </a:lnTo>
                  <a:lnTo>
                    <a:pt x="1" y="15067"/>
                  </a:lnTo>
                  <a:lnTo>
                    <a:pt x="1" y="15389"/>
                  </a:lnTo>
                  <a:lnTo>
                    <a:pt x="93" y="15664"/>
                  </a:lnTo>
                  <a:lnTo>
                    <a:pt x="185" y="15848"/>
                  </a:lnTo>
                  <a:lnTo>
                    <a:pt x="322" y="16032"/>
                  </a:lnTo>
                  <a:lnTo>
                    <a:pt x="506" y="16123"/>
                  </a:lnTo>
                  <a:lnTo>
                    <a:pt x="1103" y="16215"/>
                  </a:lnTo>
                  <a:lnTo>
                    <a:pt x="2298" y="16261"/>
                  </a:lnTo>
                  <a:lnTo>
                    <a:pt x="11852" y="16261"/>
                  </a:lnTo>
                  <a:lnTo>
                    <a:pt x="18145" y="16123"/>
                  </a:lnTo>
                  <a:lnTo>
                    <a:pt x="24392" y="15986"/>
                  </a:lnTo>
                  <a:lnTo>
                    <a:pt x="29950" y="15802"/>
                  </a:lnTo>
                  <a:lnTo>
                    <a:pt x="32200" y="15664"/>
                  </a:lnTo>
                  <a:lnTo>
                    <a:pt x="33992" y="15572"/>
                  </a:lnTo>
                  <a:lnTo>
                    <a:pt x="35232" y="15434"/>
                  </a:lnTo>
                  <a:lnTo>
                    <a:pt x="35600" y="15343"/>
                  </a:lnTo>
                  <a:lnTo>
                    <a:pt x="35829" y="15251"/>
                  </a:lnTo>
                  <a:lnTo>
                    <a:pt x="35921" y="15159"/>
                  </a:lnTo>
                  <a:lnTo>
                    <a:pt x="35967" y="14975"/>
                  </a:lnTo>
                  <a:lnTo>
                    <a:pt x="36105" y="14240"/>
                  </a:lnTo>
                  <a:lnTo>
                    <a:pt x="36243" y="13230"/>
                  </a:lnTo>
                  <a:lnTo>
                    <a:pt x="36335" y="11898"/>
                  </a:lnTo>
                  <a:lnTo>
                    <a:pt x="36518" y="8453"/>
                  </a:lnTo>
                  <a:lnTo>
                    <a:pt x="36610" y="4364"/>
                  </a:lnTo>
                  <a:lnTo>
                    <a:pt x="36610" y="4181"/>
                  </a:lnTo>
                  <a:lnTo>
                    <a:pt x="36656" y="506"/>
                  </a:lnTo>
                  <a:lnTo>
                    <a:pt x="36656"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5"/>
            <p:cNvSpPr/>
            <p:nvPr/>
          </p:nvSpPr>
          <p:spPr>
            <a:xfrm>
              <a:off x="5829440" y="4233512"/>
              <a:ext cx="716203" cy="236354"/>
            </a:xfrm>
            <a:custGeom>
              <a:rect b="b" l="l" r="r" t="t"/>
              <a:pathLst>
                <a:path extrusionOk="0" h="12082" w="36611">
                  <a:moveTo>
                    <a:pt x="36564" y="1"/>
                  </a:moveTo>
                  <a:lnTo>
                    <a:pt x="15389" y="47"/>
                  </a:lnTo>
                  <a:lnTo>
                    <a:pt x="15389" y="414"/>
                  </a:lnTo>
                  <a:lnTo>
                    <a:pt x="13368" y="1333"/>
                  </a:lnTo>
                  <a:lnTo>
                    <a:pt x="8958" y="3446"/>
                  </a:lnTo>
                  <a:lnTo>
                    <a:pt x="6478" y="4594"/>
                  </a:lnTo>
                  <a:lnTo>
                    <a:pt x="4273" y="5742"/>
                  </a:lnTo>
                  <a:lnTo>
                    <a:pt x="2527" y="6615"/>
                  </a:lnTo>
                  <a:lnTo>
                    <a:pt x="1930" y="6983"/>
                  </a:lnTo>
                  <a:lnTo>
                    <a:pt x="1563" y="7212"/>
                  </a:lnTo>
                  <a:lnTo>
                    <a:pt x="1333" y="7442"/>
                  </a:lnTo>
                  <a:lnTo>
                    <a:pt x="1103" y="7718"/>
                  </a:lnTo>
                  <a:lnTo>
                    <a:pt x="920" y="8039"/>
                  </a:lnTo>
                  <a:lnTo>
                    <a:pt x="690" y="8361"/>
                  </a:lnTo>
                  <a:lnTo>
                    <a:pt x="368" y="9096"/>
                  </a:lnTo>
                  <a:lnTo>
                    <a:pt x="139" y="9831"/>
                  </a:lnTo>
                  <a:lnTo>
                    <a:pt x="47" y="10198"/>
                  </a:lnTo>
                  <a:lnTo>
                    <a:pt x="1" y="10565"/>
                  </a:lnTo>
                  <a:lnTo>
                    <a:pt x="1" y="10887"/>
                  </a:lnTo>
                  <a:lnTo>
                    <a:pt x="1" y="11209"/>
                  </a:lnTo>
                  <a:lnTo>
                    <a:pt x="93" y="11484"/>
                  </a:lnTo>
                  <a:lnTo>
                    <a:pt x="185" y="11668"/>
                  </a:lnTo>
                  <a:lnTo>
                    <a:pt x="322" y="11852"/>
                  </a:lnTo>
                  <a:lnTo>
                    <a:pt x="506" y="11943"/>
                  </a:lnTo>
                  <a:lnTo>
                    <a:pt x="1103" y="12035"/>
                  </a:lnTo>
                  <a:lnTo>
                    <a:pt x="2389" y="12035"/>
                  </a:lnTo>
                  <a:lnTo>
                    <a:pt x="6569" y="12081"/>
                  </a:lnTo>
                  <a:lnTo>
                    <a:pt x="12311" y="12035"/>
                  </a:lnTo>
                  <a:lnTo>
                    <a:pt x="18788" y="11943"/>
                  </a:lnTo>
                  <a:lnTo>
                    <a:pt x="23932" y="11852"/>
                  </a:lnTo>
                  <a:lnTo>
                    <a:pt x="28388" y="11668"/>
                  </a:lnTo>
                  <a:lnTo>
                    <a:pt x="32017" y="11530"/>
                  </a:lnTo>
                  <a:lnTo>
                    <a:pt x="33487" y="11438"/>
                  </a:lnTo>
                  <a:lnTo>
                    <a:pt x="34635" y="11300"/>
                  </a:lnTo>
                  <a:lnTo>
                    <a:pt x="35416" y="11209"/>
                  </a:lnTo>
                  <a:lnTo>
                    <a:pt x="35691" y="11163"/>
                  </a:lnTo>
                  <a:lnTo>
                    <a:pt x="35829" y="11117"/>
                  </a:lnTo>
                  <a:lnTo>
                    <a:pt x="35921" y="10979"/>
                  </a:lnTo>
                  <a:lnTo>
                    <a:pt x="35967" y="10795"/>
                  </a:lnTo>
                  <a:lnTo>
                    <a:pt x="36105" y="10106"/>
                  </a:lnTo>
                  <a:lnTo>
                    <a:pt x="36243" y="9096"/>
                  </a:lnTo>
                  <a:lnTo>
                    <a:pt x="36335" y="7763"/>
                  </a:lnTo>
                  <a:lnTo>
                    <a:pt x="36518" y="4456"/>
                  </a:lnTo>
                  <a:lnTo>
                    <a:pt x="36610" y="414"/>
                  </a:lnTo>
                  <a:lnTo>
                    <a:pt x="36610" y="184"/>
                  </a:lnTo>
                  <a:lnTo>
                    <a:pt x="3661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5"/>
            <p:cNvSpPr/>
            <p:nvPr/>
          </p:nvSpPr>
          <p:spPr>
            <a:xfrm>
              <a:off x="6081953" y="4232613"/>
              <a:ext cx="130306" cy="33276"/>
            </a:xfrm>
            <a:custGeom>
              <a:rect b="b" l="l" r="r" t="t"/>
              <a:pathLst>
                <a:path extrusionOk="0" h="1701" w="6661">
                  <a:moveTo>
                    <a:pt x="1792" y="1"/>
                  </a:moveTo>
                  <a:lnTo>
                    <a:pt x="919" y="47"/>
                  </a:lnTo>
                  <a:lnTo>
                    <a:pt x="92" y="184"/>
                  </a:lnTo>
                  <a:lnTo>
                    <a:pt x="46" y="230"/>
                  </a:lnTo>
                  <a:lnTo>
                    <a:pt x="0" y="276"/>
                  </a:lnTo>
                  <a:lnTo>
                    <a:pt x="0" y="414"/>
                  </a:lnTo>
                  <a:lnTo>
                    <a:pt x="138" y="460"/>
                  </a:lnTo>
                  <a:lnTo>
                    <a:pt x="1746" y="644"/>
                  </a:lnTo>
                  <a:lnTo>
                    <a:pt x="3353" y="919"/>
                  </a:lnTo>
                  <a:lnTo>
                    <a:pt x="4961" y="1241"/>
                  </a:lnTo>
                  <a:lnTo>
                    <a:pt x="6569" y="1700"/>
                  </a:lnTo>
                  <a:lnTo>
                    <a:pt x="6615" y="1700"/>
                  </a:lnTo>
                  <a:lnTo>
                    <a:pt x="6661" y="1654"/>
                  </a:lnTo>
                  <a:lnTo>
                    <a:pt x="6661" y="1608"/>
                  </a:lnTo>
                  <a:lnTo>
                    <a:pt x="6661" y="1563"/>
                  </a:lnTo>
                  <a:lnTo>
                    <a:pt x="6339" y="1287"/>
                  </a:lnTo>
                  <a:lnTo>
                    <a:pt x="5972" y="1057"/>
                  </a:lnTo>
                  <a:lnTo>
                    <a:pt x="5604" y="828"/>
                  </a:lnTo>
                  <a:lnTo>
                    <a:pt x="5237" y="644"/>
                  </a:lnTo>
                  <a:lnTo>
                    <a:pt x="4823" y="506"/>
                  </a:lnTo>
                  <a:lnTo>
                    <a:pt x="4410" y="322"/>
                  </a:lnTo>
                  <a:lnTo>
                    <a:pt x="3537" y="139"/>
                  </a:lnTo>
                  <a:lnTo>
                    <a:pt x="266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5"/>
            <p:cNvSpPr/>
            <p:nvPr/>
          </p:nvSpPr>
          <p:spPr>
            <a:xfrm>
              <a:off x="6050497" y="4251490"/>
              <a:ext cx="131206" cy="33256"/>
            </a:xfrm>
            <a:custGeom>
              <a:rect b="b" l="l" r="r" t="t"/>
              <a:pathLst>
                <a:path extrusionOk="0" h="1700" w="6707">
                  <a:moveTo>
                    <a:pt x="1838" y="0"/>
                  </a:moveTo>
                  <a:lnTo>
                    <a:pt x="965" y="46"/>
                  </a:lnTo>
                  <a:lnTo>
                    <a:pt x="138" y="184"/>
                  </a:lnTo>
                  <a:lnTo>
                    <a:pt x="47" y="230"/>
                  </a:lnTo>
                  <a:lnTo>
                    <a:pt x="1" y="322"/>
                  </a:lnTo>
                  <a:lnTo>
                    <a:pt x="47" y="414"/>
                  </a:lnTo>
                  <a:lnTo>
                    <a:pt x="184" y="460"/>
                  </a:lnTo>
                  <a:lnTo>
                    <a:pt x="1792" y="643"/>
                  </a:lnTo>
                  <a:lnTo>
                    <a:pt x="3400" y="919"/>
                  </a:lnTo>
                  <a:lnTo>
                    <a:pt x="5007" y="1287"/>
                  </a:lnTo>
                  <a:lnTo>
                    <a:pt x="6615" y="1700"/>
                  </a:lnTo>
                  <a:lnTo>
                    <a:pt x="6661" y="1700"/>
                  </a:lnTo>
                  <a:lnTo>
                    <a:pt x="6707" y="1654"/>
                  </a:lnTo>
                  <a:lnTo>
                    <a:pt x="6707" y="1608"/>
                  </a:lnTo>
                  <a:lnTo>
                    <a:pt x="6707" y="1562"/>
                  </a:lnTo>
                  <a:lnTo>
                    <a:pt x="6339" y="1287"/>
                  </a:lnTo>
                  <a:lnTo>
                    <a:pt x="6018" y="1057"/>
                  </a:lnTo>
                  <a:lnTo>
                    <a:pt x="5650" y="827"/>
                  </a:lnTo>
                  <a:lnTo>
                    <a:pt x="5283" y="643"/>
                  </a:lnTo>
                  <a:lnTo>
                    <a:pt x="4870" y="506"/>
                  </a:lnTo>
                  <a:lnTo>
                    <a:pt x="4456" y="368"/>
                  </a:lnTo>
                  <a:lnTo>
                    <a:pt x="3583" y="138"/>
                  </a:lnTo>
                  <a:lnTo>
                    <a:pt x="2711" y="46"/>
                  </a:lnTo>
                  <a:lnTo>
                    <a:pt x="18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5"/>
            <p:cNvSpPr/>
            <p:nvPr/>
          </p:nvSpPr>
          <p:spPr>
            <a:xfrm>
              <a:off x="6019940" y="4270349"/>
              <a:ext cx="131225" cy="33276"/>
            </a:xfrm>
            <a:custGeom>
              <a:rect b="b" l="l" r="r" t="t"/>
              <a:pathLst>
                <a:path extrusionOk="0" h="1701" w="6708">
                  <a:moveTo>
                    <a:pt x="1838" y="1"/>
                  </a:moveTo>
                  <a:lnTo>
                    <a:pt x="965" y="47"/>
                  </a:lnTo>
                  <a:lnTo>
                    <a:pt x="139" y="185"/>
                  </a:lnTo>
                  <a:lnTo>
                    <a:pt x="47" y="231"/>
                  </a:lnTo>
                  <a:lnTo>
                    <a:pt x="1" y="323"/>
                  </a:lnTo>
                  <a:lnTo>
                    <a:pt x="47" y="414"/>
                  </a:lnTo>
                  <a:lnTo>
                    <a:pt x="139" y="460"/>
                  </a:lnTo>
                  <a:lnTo>
                    <a:pt x="1792" y="644"/>
                  </a:lnTo>
                  <a:lnTo>
                    <a:pt x="3400" y="920"/>
                  </a:lnTo>
                  <a:lnTo>
                    <a:pt x="5008" y="1287"/>
                  </a:lnTo>
                  <a:lnTo>
                    <a:pt x="6615" y="1701"/>
                  </a:lnTo>
                  <a:lnTo>
                    <a:pt x="6707" y="1701"/>
                  </a:lnTo>
                  <a:lnTo>
                    <a:pt x="6707" y="1655"/>
                  </a:lnTo>
                  <a:lnTo>
                    <a:pt x="6707" y="1609"/>
                  </a:lnTo>
                  <a:lnTo>
                    <a:pt x="6340" y="1333"/>
                  </a:lnTo>
                  <a:lnTo>
                    <a:pt x="6018" y="1057"/>
                  </a:lnTo>
                  <a:lnTo>
                    <a:pt x="5651" y="874"/>
                  </a:lnTo>
                  <a:lnTo>
                    <a:pt x="5237" y="644"/>
                  </a:lnTo>
                  <a:lnTo>
                    <a:pt x="4870" y="506"/>
                  </a:lnTo>
                  <a:lnTo>
                    <a:pt x="4456" y="368"/>
                  </a:lnTo>
                  <a:lnTo>
                    <a:pt x="3584" y="139"/>
                  </a:lnTo>
                  <a:lnTo>
                    <a:pt x="2711" y="47"/>
                  </a:lnTo>
                  <a:lnTo>
                    <a:pt x="18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5"/>
            <p:cNvSpPr/>
            <p:nvPr/>
          </p:nvSpPr>
          <p:spPr>
            <a:xfrm>
              <a:off x="6196961" y="4233512"/>
              <a:ext cx="348682" cy="233654"/>
            </a:xfrm>
            <a:custGeom>
              <a:rect b="b" l="l" r="r" t="t"/>
              <a:pathLst>
                <a:path extrusionOk="0" h="11944" w="17824">
                  <a:moveTo>
                    <a:pt x="17777" y="1"/>
                  </a:moveTo>
                  <a:lnTo>
                    <a:pt x="14424" y="2297"/>
                  </a:lnTo>
                  <a:lnTo>
                    <a:pt x="9555" y="5559"/>
                  </a:lnTo>
                  <a:lnTo>
                    <a:pt x="1" y="11943"/>
                  </a:lnTo>
                  <a:lnTo>
                    <a:pt x="5145" y="11806"/>
                  </a:lnTo>
                  <a:lnTo>
                    <a:pt x="9601" y="11668"/>
                  </a:lnTo>
                  <a:lnTo>
                    <a:pt x="13230" y="11530"/>
                  </a:lnTo>
                  <a:lnTo>
                    <a:pt x="14700" y="11392"/>
                  </a:lnTo>
                  <a:lnTo>
                    <a:pt x="15848" y="11300"/>
                  </a:lnTo>
                  <a:lnTo>
                    <a:pt x="16629" y="11209"/>
                  </a:lnTo>
                  <a:lnTo>
                    <a:pt x="16904" y="11163"/>
                  </a:lnTo>
                  <a:lnTo>
                    <a:pt x="17042" y="11071"/>
                  </a:lnTo>
                  <a:lnTo>
                    <a:pt x="17134" y="10979"/>
                  </a:lnTo>
                  <a:lnTo>
                    <a:pt x="17180" y="10795"/>
                  </a:lnTo>
                  <a:lnTo>
                    <a:pt x="17318" y="10106"/>
                  </a:lnTo>
                  <a:lnTo>
                    <a:pt x="17456" y="9096"/>
                  </a:lnTo>
                  <a:lnTo>
                    <a:pt x="17548" y="7763"/>
                  </a:lnTo>
                  <a:lnTo>
                    <a:pt x="17731" y="4456"/>
                  </a:lnTo>
                  <a:lnTo>
                    <a:pt x="17823" y="414"/>
                  </a:lnTo>
                  <a:lnTo>
                    <a:pt x="17823" y="184"/>
                  </a:lnTo>
                  <a:lnTo>
                    <a:pt x="1782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5"/>
            <p:cNvSpPr/>
            <p:nvPr/>
          </p:nvSpPr>
          <p:spPr>
            <a:xfrm>
              <a:off x="6043317" y="1963695"/>
              <a:ext cx="732361" cy="2271637"/>
            </a:xfrm>
            <a:custGeom>
              <a:rect b="b" l="l" r="r" t="t"/>
              <a:pathLst>
                <a:path extrusionOk="0" h="116122" w="37437">
                  <a:moveTo>
                    <a:pt x="17317" y="1"/>
                  </a:moveTo>
                  <a:lnTo>
                    <a:pt x="15801" y="4916"/>
                  </a:lnTo>
                  <a:lnTo>
                    <a:pt x="12035" y="17088"/>
                  </a:lnTo>
                  <a:lnTo>
                    <a:pt x="8268" y="29582"/>
                  </a:lnTo>
                  <a:lnTo>
                    <a:pt x="6339" y="36059"/>
                  </a:lnTo>
                  <a:lnTo>
                    <a:pt x="4548" y="42260"/>
                  </a:lnTo>
                  <a:lnTo>
                    <a:pt x="2940" y="48002"/>
                  </a:lnTo>
                  <a:lnTo>
                    <a:pt x="1608" y="52963"/>
                  </a:lnTo>
                  <a:lnTo>
                    <a:pt x="1103" y="55076"/>
                  </a:lnTo>
                  <a:lnTo>
                    <a:pt x="689" y="56913"/>
                  </a:lnTo>
                  <a:lnTo>
                    <a:pt x="368" y="58429"/>
                  </a:lnTo>
                  <a:lnTo>
                    <a:pt x="184" y="59623"/>
                  </a:lnTo>
                  <a:lnTo>
                    <a:pt x="92" y="60542"/>
                  </a:lnTo>
                  <a:lnTo>
                    <a:pt x="46" y="61644"/>
                  </a:lnTo>
                  <a:lnTo>
                    <a:pt x="0" y="64492"/>
                  </a:lnTo>
                  <a:lnTo>
                    <a:pt x="46" y="67983"/>
                  </a:lnTo>
                  <a:lnTo>
                    <a:pt x="184" y="72025"/>
                  </a:lnTo>
                  <a:lnTo>
                    <a:pt x="368" y="76481"/>
                  </a:lnTo>
                  <a:lnTo>
                    <a:pt x="643" y="81212"/>
                  </a:lnTo>
                  <a:lnTo>
                    <a:pt x="1194" y="91042"/>
                  </a:lnTo>
                  <a:lnTo>
                    <a:pt x="1838" y="100504"/>
                  </a:lnTo>
                  <a:lnTo>
                    <a:pt x="2435" y="108497"/>
                  </a:lnTo>
                  <a:lnTo>
                    <a:pt x="2986" y="116122"/>
                  </a:lnTo>
                  <a:lnTo>
                    <a:pt x="26688" y="116122"/>
                  </a:lnTo>
                  <a:lnTo>
                    <a:pt x="24345" y="88332"/>
                  </a:lnTo>
                  <a:lnTo>
                    <a:pt x="22737" y="69039"/>
                  </a:lnTo>
                  <a:lnTo>
                    <a:pt x="22232" y="62517"/>
                  </a:lnTo>
                  <a:lnTo>
                    <a:pt x="22140" y="60634"/>
                  </a:lnTo>
                  <a:lnTo>
                    <a:pt x="22094" y="59807"/>
                  </a:lnTo>
                  <a:lnTo>
                    <a:pt x="22508" y="58107"/>
                  </a:lnTo>
                  <a:lnTo>
                    <a:pt x="23243" y="55030"/>
                  </a:lnTo>
                  <a:lnTo>
                    <a:pt x="25585" y="45659"/>
                  </a:lnTo>
                  <a:lnTo>
                    <a:pt x="27469" y="38356"/>
                  </a:lnTo>
                  <a:lnTo>
                    <a:pt x="32889" y="17410"/>
                  </a:lnTo>
                  <a:lnTo>
                    <a:pt x="37436"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5"/>
            <p:cNvSpPr/>
            <p:nvPr/>
          </p:nvSpPr>
          <p:spPr>
            <a:xfrm>
              <a:off x="6121489" y="4153541"/>
              <a:ext cx="417855" cy="8099"/>
            </a:xfrm>
            <a:custGeom>
              <a:rect b="b" l="l" r="r" t="t"/>
              <a:pathLst>
                <a:path extrusionOk="0" h="414" w="21360">
                  <a:moveTo>
                    <a:pt x="6247" y="1"/>
                  </a:moveTo>
                  <a:lnTo>
                    <a:pt x="3170" y="92"/>
                  </a:lnTo>
                  <a:lnTo>
                    <a:pt x="46" y="138"/>
                  </a:lnTo>
                  <a:lnTo>
                    <a:pt x="0" y="184"/>
                  </a:lnTo>
                  <a:lnTo>
                    <a:pt x="0" y="230"/>
                  </a:lnTo>
                  <a:lnTo>
                    <a:pt x="46" y="276"/>
                  </a:lnTo>
                  <a:lnTo>
                    <a:pt x="3170" y="368"/>
                  </a:lnTo>
                  <a:lnTo>
                    <a:pt x="6247" y="414"/>
                  </a:lnTo>
                  <a:lnTo>
                    <a:pt x="13826" y="414"/>
                  </a:lnTo>
                  <a:lnTo>
                    <a:pt x="18512" y="368"/>
                  </a:lnTo>
                  <a:lnTo>
                    <a:pt x="20257" y="322"/>
                  </a:lnTo>
                  <a:lnTo>
                    <a:pt x="21314" y="230"/>
                  </a:lnTo>
                  <a:lnTo>
                    <a:pt x="21360" y="230"/>
                  </a:lnTo>
                  <a:lnTo>
                    <a:pt x="21314" y="184"/>
                  </a:lnTo>
                  <a:lnTo>
                    <a:pt x="20257" y="92"/>
                  </a:lnTo>
                  <a:lnTo>
                    <a:pt x="18512" y="47"/>
                  </a:lnTo>
                  <a:lnTo>
                    <a:pt x="138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5"/>
            <p:cNvSpPr/>
            <p:nvPr/>
          </p:nvSpPr>
          <p:spPr>
            <a:xfrm>
              <a:off x="6376682" y="2062544"/>
              <a:ext cx="318125" cy="2047881"/>
            </a:xfrm>
            <a:custGeom>
              <a:rect b="b" l="l" r="r" t="t"/>
              <a:pathLst>
                <a:path extrusionOk="0" h="104684" w="16262">
                  <a:moveTo>
                    <a:pt x="16169" y="1"/>
                  </a:moveTo>
                  <a:lnTo>
                    <a:pt x="16077" y="322"/>
                  </a:lnTo>
                  <a:lnTo>
                    <a:pt x="15710" y="1608"/>
                  </a:lnTo>
                  <a:lnTo>
                    <a:pt x="15296" y="2849"/>
                  </a:lnTo>
                  <a:lnTo>
                    <a:pt x="14470" y="5375"/>
                  </a:lnTo>
                  <a:lnTo>
                    <a:pt x="12908" y="10565"/>
                  </a:lnTo>
                  <a:lnTo>
                    <a:pt x="9739" y="20763"/>
                  </a:lnTo>
                  <a:lnTo>
                    <a:pt x="3537" y="41249"/>
                  </a:lnTo>
                  <a:lnTo>
                    <a:pt x="1976" y="46302"/>
                  </a:lnTo>
                  <a:lnTo>
                    <a:pt x="1241" y="48874"/>
                  </a:lnTo>
                  <a:lnTo>
                    <a:pt x="919" y="50114"/>
                  </a:lnTo>
                  <a:lnTo>
                    <a:pt x="598" y="51401"/>
                  </a:lnTo>
                  <a:lnTo>
                    <a:pt x="322" y="52641"/>
                  </a:lnTo>
                  <a:lnTo>
                    <a:pt x="138" y="53881"/>
                  </a:lnTo>
                  <a:lnTo>
                    <a:pt x="47" y="55075"/>
                  </a:lnTo>
                  <a:lnTo>
                    <a:pt x="1" y="56315"/>
                  </a:lnTo>
                  <a:lnTo>
                    <a:pt x="47" y="57693"/>
                  </a:lnTo>
                  <a:lnTo>
                    <a:pt x="138" y="59026"/>
                  </a:lnTo>
                  <a:lnTo>
                    <a:pt x="368" y="61690"/>
                  </a:lnTo>
                  <a:lnTo>
                    <a:pt x="2343" y="83049"/>
                  </a:lnTo>
                  <a:lnTo>
                    <a:pt x="3354" y="93752"/>
                  </a:lnTo>
                  <a:lnTo>
                    <a:pt x="3859" y="99126"/>
                  </a:lnTo>
                  <a:lnTo>
                    <a:pt x="4410" y="104454"/>
                  </a:lnTo>
                  <a:lnTo>
                    <a:pt x="4456" y="104546"/>
                  </a:lnTo>
                  <a:lnTo>
                    <a:pt x="4502" y="104638"/>
                  </a:lnTo>
                  <a:lnTo>
                    <a:pt x="4594" y="104684"/>
                  </a:lnTo>
                  <a:lnTo>
                    <a:pt x="4732" y="104684"/>
                  </a:lnTo>
                  <a:lnTo>
                    <a:pt x="4824" y="104638"/>
                  </a:lnTo>
                  <a:lnTo>
                    <a:pt x="4870" y="104546"/>
                  </a:lnTo>
                  <a:lnTo>
                    <a:pt x="4870" y="104454"/>
                  </a:lnTo>
                  <a:lnTo>
                    <a:pt x="4640" y="101698"/>
                  </a:lnTo>
                  <a:lnTo>
                    <a:pt x="2665" y="80063"/>
                  </a:lnTo>
                  <a:lnTo>
                    <a:pt x="1654" y="69177"/>
                  </a:lnTo>
                  <a:lnTo>
                    <a:pt x="1149" y="63757"/>
                  </a:lnTo>
                  <a:lnTo>
                    <a:pt x="873" y="61047"/>
                  </a:lnTo>
                  <a:lnTo>
                    <a:pt x="690" y="58337"/>
                  </a:lnTo>
                  <a:lnTo>
                    <a:pt x="598" y="57004"/>
                  </a:lnTo>
                  <a:lnTo>
                    <a:pt x="644" y="55626"/>
                  </a:lnTo>
                  <a:lnTo>
                    <a:pt x="736" y="54294"/>
                  </a:lnTo>
                  <a:lnTo>
                    <a:pt x="873" y="52962"/>
                  </a:lnTo>
                  <a:lnTo>
                    <a:pt x="1149" y="51676"/>
                  </a:lnTo>
                  <a:lnTo>
                    <a:pt x="1425" y="50390"/>
                  </a:lnTo>
                  <a:lnTo>
                    <a:pt x="1792" y="49150"/>
                  </a:lnTo>
                  <a:lnTo>
                    <a:pt x="2159" y="47910"/>
                  </a:lnTo>
                  <a:lnTo>
                    <a:pt x="5329" y="37483"/>
                  </a:lnTo>
                  <a:lnTo>
                    <a:pt x="8452" y="27056"/>
                  </a:lnTo>
                  <a:lnTo>
                    <a:pt x="11530" y="16675"/>
                  </a:lnTo>
                  <a:lnTo>
                    <a:pt x="14607" y="6202"/>
                  </a:lnTo>
                  <a:lnTo>
                    <a:pt x="15342" y="3538"/>
                  </a:lnTo>
                  <a:lnTo>
                    <a:pt x="16123" y="919"/>
                  </a:lnTo>
                  <a:lnTo>
                    <a:pt x="16261" y="368"/>
                  </a:lnTo>
                  <a:lnTo>
                    <a:pt x="16261" y="47"/>
                  </a:lnTo>
                  <a:lnTo>
                    <a:pt x="1621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5"/>
            <p:cNvSpPr/>
            <p:nvPr/>
          </p:nvSpPr>
          <p:spPr>
            <a:xfrm>
              <a:off x="6426996" y="1963695"/>
              <a:ext cx="348682" cy="894124"/>
            </a:xfrm>
            <a:custGeom>
              <a:rect b="b" l="l" r="r" t="t"/>
              <a:pathLst>
                <a:path extrusionOk="0" h="45706" w="17824">
                  <a:moveTo>
                    <a:pt x="1" y="1"/>
                  </a:moveTo>
                  <a:lnTo>
                    <a:pt x="5972" y="45705"/>
                  </a:lnTo>
                  <a:lnTo>
                    <a:pt x="9739" y="31052"/>
                  </a:lnTo>
                  <a:lnTo>
                    <a:pt x="13597" y="16170"/>
                  </a:lnTo>
                  <a:lnTo>
                    <a:pt x="1782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5"/>
            <p:cNvSpPr/>
            <p:nvPr/>
          </p:nvSpPr>
          <p:spPr>
            <a:xfrm>
              <a:off x="6320068" y="3826456"/>
              <a:ext cx="717983" cy="650590"/>
            </a:xfrm>
            <a:custGeom>
              <a:rect b="b" l="l" r="r" t="t"/>
              <a:pathLst>
                <a:path extrusionOk="0" h="33257" w="36702">
                  <a:moveTo>
                    <a:pt x="36197" y="1"/>
                  </a:moveTo>
                  <a:lnTo>
                    <a:pt x="14700" y="138"/>
                  </a:lnTo>
                  <a:lnTo>
                    <a:pt x="15297" y="17042"/>
                  </a:lnTo>
                  <a:lnTo>
                    <a:pt x="15297" y="17685"/>
                  </a:lnTo>
                  <a:lnTo>
                    <a:pt x="15389" y="21222"/>
                  </a:lnTo>
                  <a:lnTo>
                    <a:pt x="15389" y="21590"/>
                  </a:lnTo>
                  <a:lnTo>
                    <a:pt x="13413" y="22508"/>
                  </a:lnTo>
                  <a:lnTo>
                    <a:pt x="8958" y="24575"/>
                  </a:lnTo>
                  <a:lnTo>
                    <a:pt x="6523" y="25770"/>
                  </a:lnTo>
                  <a:lnTo>
                    <a:pt x="4273" y="26872"/>
                  </a:lnTo>
                  <a:lnTo>
                    <a:pt x="2573" y="27791"/>
                  </a:lnTo>
                  <a:lnTo>
                    <a:pt x="1976" y="28112"/>
                  </a:lnTo>
                  <a:lnTo>
                    <a:pt x="1608" y="28342"/>
                  </a:lnTo>
                  <a:lnTo>
                    <a:pt x="1379" y="28571"/>
                  </a:lnTo>
                  <a:lnTo>
                    <a:pt x="1149" y="28847"/>
                  </a:lnTo>
                  <a:lnTo>
                    <a:pt x="919" y="29123"/>
                  </a:lnTo>
                  <a:lnTo>
                    <a:pt x="736" y="29444"/>
                  </a:lnTo>
                  <a:lnTo>
                    <a:pt x="414" y="30179"/>
                  </a:lnTo>
                  <a:lnTo>
                    <a:pt x="139" y="30960"/>
                  </a:lnTo>
                  <a:lnTo>
                    <a:pt x="93" y="31328"/>
                  </a:lnTo>
                  <a:lnTo>
                    <a:pt x="47" y="31695"/>
                  </a:lnTo>
                  <a:lnTo>
                    <a:pt x="1" y="32017"/>
                  </a:lnTo>
                  <a:lnTo>
                    <a:pt x="47" y="32338"/>
                  </a:lnTo>
                  <a:lnTo>
                    <a:pt x="93" y="32568"/>
                  </a:lnTo>
                  <a:lnTo>
                    <a:pt x="184" y="32797"/>
                  </a:lnTo>
                  <a:lnTo>
                    <a:pt x="322" y="32981"/>
                  </a:lnTo>
                  <a:lnTo>
                    <a:pt x="552" y="33073"/>
                  </a:lnTo>
                  <a:lnTo>
                    <a:pt x="1103" y="33119"/>
                  </a:lnTo>
                  <a:lnTo>
                    <a:pt x="2343" y="33211"/>
                  </a:lnTo>
                  <a:lnTo>
                    <a:pt x="6386" y="33257"/>
                  </a:lnTo>
                  <a:lnTo>
                    <a:pt x="11898" y="33211"/>
                  </a:lnTo>
                  <a:lnTo>
                    <a:pt x="18145" y="33165"/>
                  </a:lnTo>
                  <a:lnTo>
                    <a:pt x="24437" y="33027"/>
                  </a:lnTo>
                  <a:lnTo>
                    <a:pt x="29950" y="32843"/>
                  </a:lnTo>
                  <a:lnTo>
                    <a:pt x="32200" y="32751"/>
                  </a:lnTo>
                  <a:lnTo>
                    <a:pt x="33992" y="32614"/>
                  </a:lnTo>
                  <a:lnTo>
                    <a:pt x="35232" y="32476"/>
                  </a:lnTo>
                  <a:lnTo>
                    <a:pt x="35645" y="32430"/>
                  </a:lnTo>
                  <a:lnTo>
                    <a:pt x="35829" y="32338"/>
                  </a:lnTo>
                  <a:lnTo>
                    <a:pt x="35921" y="32246"/>
                  </a:lnTo>
                  <a:lnTo>
                    <a:pt x="36013" y="32017"/>
                  </a:lnTo>
                  <a:lnTo>
                    <a:pt x="36151" y="31328"/>
                  </a:lnTo>
                  <a:lnTo>
                    <a:pt x="36288" y="30271"/>
                  </a:lnTo>
                  <a:lnTo>
                    <a:pt x="36380" y="28939"/>
                  </a:lnTo>
                  <a:lnTo>
                    <a:pt x="36564" y="25540"/>
                  </a:lnTo>
                  <a:lnTo>
                    <a:pt x="36656" y="21452"/>
                  </a:lnTo>
                  <a:lnTo>
                    <a:pt x="36656" y="21268"/>
                  </a:lnTo>
                  <a:lnTo>
                    <a:pt x="36702" y="17593"/>
                  </a:lnTo>
                  <a:lnTo>
                    <a:pt x="36702" y="17042"/>
                  </a:lnTo>
                  <a:lnTo>
                    <a:pt x="36702" y="13919"/>
                  </a:lnTo>
                  <a:lnTo>
                    <a:pt x="36656" y="10841"/>
                  </a:lnTo>
                  <a:lnTo>
                    <a:pt x="36610" y="7993"/>
                  </a:lnTo>
                  <a:lnTo>
                    <a:pt x="36472" y="5375"/>
                  </a:lnTo>
                  <a:lnTo>
                    <a:pt x="36288" y="1471"/>
                  </a:lnTo>
                  <a:lnTo>
                    <a:pt x="36197"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5"/>
            <p:cNvSpPr/>
            <p:nvPr/>
          </p:nvSpPr>
          <p:spPr>
            <a:xfrm>
              <a:off x="6320068" y="4159840"/>
              <a:ext cx="717983" cy="317206"/>
            </a:xfrm>
            <a:custGeom>
              <a:rect b="b" l="l" r="r" t="t"/>
              <a:pathLst>
                <a:path extrusionOk="0" h="16215" w="36702">
                  <a:moveTo>
                    <a:pt x="15297" y="0"/>
                  </a:moveTo>
                  <a:lnTo>
                    <a:pt x="15297" y="689"/>
                  </a:lnTo>
                  <a:lnTo>
                    <a:pt x="15389" y="4180"/>
                  </a:lnTo>
                  <a:lnTo>
                    <a:pt x="15389" y="4548"/>
                  </a:lnTo>
                  <a:lnTo>
                    <a:pt x="13413" y="5466"/>
                  </a:lnTo>
                  <a:lnTo>
                    <a:pt x="8958" y="7579"/>
                  </a:lnTo>
                  <a:lnTo>
                    <a:pt x="6523" y="8728"/>
                  </a:lnTo>
                  <a:lnTo>
                    <a:pt x="4273" y="9830"/>
                  </a:lnTo>
                  <a:lnTo>
                    <a:pt x="2573" y="10749"/>
                  </a:lnTo>
                  <a:lnTo>
                    <a:pt x="1976" y="11070"/>
                  </a:lnTo>
                  <a:lnTo>
                    <a:pt x="1608" y="11346"/>
                  </a:lnTo>
                  <a:lnTo>
                    <a:pt x="1379" y="11529"/>
                  </a:lnTo>
                  <a:lnTo>
                    <a:pt x="1149" y="11805"/>
                  </a:lnTo>
                  <a:lnTo>
                    <a:pt x="919" y="12081"/>
                  </a:lnTo>
                  <a:lnTo>
                    <a:pt x="736" y="12448"/>
                  </a:lnTo>
                  <a:lnTo>
                    <a:pt x="414" y="13137"/>
                  </a:lnTo>
                  <a:lnTo>
                    <a:pt x="139" y="13918"/>
                  </a:lnTo>
                  <a:lnTo>
                    <a:pt x="93" y="14286"/>
                  </a:lnTo>
                  <a:lnTo>
                    <a:pt x="47" y="14653"/>
                  </a:lnTo>
                  <a:lnTo>
                    <a:pt x="1" y="14975"/>
                  </a:lnTo>
                  <a:lnTo>
                    <a:pt x="47" y="15296"/>
                  </a:lnTo>
                  <a:lnTo>
                    <a:pt x="93" y="15526"/>
                  </a:lnTo>
                  <a:lnTo>
                    <a:pt x="184" y="15755"/>
                  </a:lnTo>
                  <a:lnTo>
                    <a:pt x="322" y="15939"/>
                  </a:lnTo>
                  <a:lnTo>
                    <a:pt x="552" y="16031"/>
                  </a:lnTo>
                  <a:lnTo>
                    <a:pt x="1103" y="16077"/>
                  </a:lnTo>
                  <a:lnTo>
                    <a:pt x="2343" y="16169"/>
                  </a:lnTo>
                  <a:lnTo>
                    <a:pt x="6386" y="16215"/>
                  </a:lnTo>
                  <a:lnTo>
                    <a:pt x="11898" y="16169"/>
                  </a:lnTo>
                  <a:lnTo>
                    <a:pt x="18145" y="16123"/>
                  </a:lnTo>
                  <a:lnTo>
                    <a:pt x="24437" y="15985"/>
                  </a:lnTo>
                  <a:lnTo>
                    <a:pt x="29950" y="15801"/>
                  </a:lnTo>
                  <a:lnTo>
                    <a:pt x="32200" y="15709"/>
                  </a:lnTo>
                  <a:lnTo>
                    <a:pt x="33992" y="15572"/>
                  </a:lnTo>
                  <a:lnTo>
                    <a:pt x="35232" y="15434"/>
                  </a:lnTo>
                  <a:lnTo>
                    <a:pt x="35645" y="15388"/>
                  </a:lnTo>
                  <a:lnTo>
                    <a:pt x="35829" y="15296"/>
                  </a:lnTo>
                  <a:lnTo>
                    <a:pt x="35921" y="15204"/>
                  </a:lnTo>
                  <a:lnTo>
                    <a:pt x="36013" y="14975"/>
                  </a:lnTo>
                  <a:lnTo>
                    <a:pt x="36151" y="14286"/>
                  </a:lnTo>
                  <a:lnTo>
                    <a:pt x="36288" y="13229"/>
                  </a:lnTo>
                  <a:lnTo>
                    <a:pt x="36380" y="11897"/>
                  </a:lnTo>
                  <a:lnTo>
                    <a:pt x="36564" y="8498"/>
                  </a:lnTo>
                  <a:lnTo>
                    <a:pt x="36656" y="4410"/>
                  </a:lnTo>
                  <a:lnTo>
                    <a:pt x="36656" y="4226"/>
                  </a:lnTo>
                  <a:lnTo>
                    <a:pt x="36702" y="551"/>
                  </a:lnTo>
                  <a:lnTo>
                    <a:pt x="36702"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5"/>
            <p:cNvSpPr/>
            <p:nvPr/>
          </p:nvSpPr>
          <p:spPr>
            <a:xfrm>
              <a:off x="6320068" y="4241611"/>
              <a:ext cx="717083" cy="235435"/>
            </a:xfrm>
            <a:custGeom>
              <a:rect b="b" l="l" r="r" t="t"/>
              <a:pathLst>
                <a:path extrusionOk="0" h="12035" w="36656">
                  <a:moveTo>
                    <a:pt x="15434" y="0"/>
                  </a:moveTo>
                  <a:lnTo>
                    <a:pt x="15434" y="368"/>
                  </a:lnTo>
                  <a:lnTo>
                    <a:pt x="13459" y="1286"/>
                  </a:lnTo>
                  <a:lnTo>
                    <a:pt x="9004" y="3353"/>
                  </a:lnTo>
                  <a:lnTo>
                    <a:pt x="6569" y="4548"/>
                  </a:lnTo>
                  <a:lnTo>
                    <a:pt x="4319" y="5650"/>
                  </a:lnTo>
                  <a:lnTo>
                    <a:pt x="2573" y="6569"/>
                  </a:lnTo>
                  <a:lnTo>
                    <a:pt x="1976" y="6890"/>
                  </a:lnTo>
                  <a:lnTo>
                    <a:pt x="1608" y="7120"/>
                  </a:lnTo>
                  <a:lnTo>
                    <a:pt x="1379" y="7349"/>
                  </a:lnTo>
                  <a:lnTo>
                    <a:pt x="1149" y="7625"/>
                  </a:lnTo>
                  <a:lnTo>
                    <a:pt x="965" y="7901"/>
                  </a:lnTo>
                  <a:lnTo>
                    <a:pt x="736" y="8268"/>
                  </a:lnTo>
                  <a:lnTo>
                    <a:pt x="414" y="8957"/>
                  </a:lnTo>
                  <a:lnTo>
                    <a:pt x="184" y="9738"/>
                  </a:lnTo>
                  <a:lnTo>
                    <a:pt x="93" y="10106"/>
                  </a:lnTo>
                  <a:lnTo>
                    <a:pt x="47" y="10473"/>
                  </a:lnTo>
                  <a:lnTo>
                    <a:pt x="1" y="10795"/>
                  </a:lnTo>
                  <a:lnTo>
                    <a:pt x="47" y="11116"/>
                  </a:lnTo>
                  <a:lnTo>
                    <a:pt x="93" y="11346"/>
                  </a:lnTo>
                  <a:lnTo>
                    <a:pt x="184" y="11575"/>
                  </a:lnTo>
                  <a:lnTo>
                    <a:pt x="322" y="11759"/>
                  </a:lnTo>
                  <a:lnTo>
                    <a:pt x="552" y="11851"/>
                  </a:lnTo>
                  <a:lnTo>
                    <a:pt x="1103" y="11897"/>
                  </a:lnTo>
                  <a:lnTo>
                    <a:pt x="2343" y="11989"/>
                  </a:lnTo>
                  <a:lnTo>
                    <a:pt x="6386" y="12035"/>
                  </a:lnTo>
                  <a:lnTo>
                    <a:pt x="11898" y="11989"/>
                  </a:lnTo>
                  <a:lnTo>
                    <a:pt x="18145" y="11943"/>
                  </a:lnTo>
                  <a:lnTo>
                    <a:pt x="24437" y="11805"/>
                  </a:lnTo>
                  <a:lnTo>
                    <a:pt x="29950" y="11621"/>
                  </a:lnTo>
                  <a:lnTo>
                    <a:pt x="32200" y="11529"/>
                  </a:lnTo>
                  <a:lnTo>
                    <a:pt x="33992" y="11392"/>
                  </a:lnTo>
                  <a:lnTo>
                    <a:pt x="35232" y="11254"/>
                  </a:lnTo>
                  <a:lnTo>
                    <a:pt x="35645" y="11208"/>
                  </a:lnTo>
                  <a:lnTo>
                    <a:pt x="35829" y="11116"/>
                  </a:lnTo>
                  <a:lnTo>
                    <a:pt x="35921" y="11024"/>
                  </a:lnTo>
                  <a:lnTo>
                    <a:pt x="36013" y="10795"/>
                  </a:lnTo>
                  <a:lnTo>
                    <a:pt x="36151" y="10106"/>
                  </a:lnTo>
                  <a:lnTo>
                    <a:pt x="36288" y="9049"/>
                  </a:lnTo>
                  <a:lnTo>
                    <a:pt x="36380" y="7717"/>
                  </a:lnTo>
                  <a:lnTo>
                    <a:pt x="36564" y="4318"/>
                  </a:lnTo>
                  <a:lnTo>
                    <a:pt x="36656" y="230"/>
                  </a:lnTo>
                  <a:lnTo>
                    <a:pt x="36656" y="46"/>
                  </a:lnTo>
                  <a:lnTo>
                    <a:pt x="15434"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5"/>
            <p:cNvSpPr/>
            <p:nvPr/>
          </p:nvSpPr>
          <p:spPr>
            <a:xfrm>
              <a:off x="6573480" y="4239812"/>
              <a:ext cx="131206" cy="34156"/>
            </a:xfrm>
            <a:custGeom>
              <a:rect b="b" l="l" r="r" t="t"/>
              <a:pathLst>
                <a:path extrusionOk="0" h="1746" w="6707">
                  <a:moveTo>
                    <a:pt x="1837" y="0"/>
                  </a:moveTo>
                  <a:lnTo>
                    <a:pt x="965" y="46"/>
                  </a:lnTo>
                  <a:lnTo>
                    <a:pt x="138" y="184"/>
                  </a:lnTo>
                  <a:lnTo>
                    <a:pt x="46" y="230"/>
                  </a:lnTo>
                  <a:lnTo>
                    <a:pt x="0" y="276"/>
                  </a:lnTo>
                  <a:lnTo>
                    <a:pt x="46" y="414"/>
                  </a:lnTo>
                  <a:lnTo>
                    <a:pt x="138" y="460"/>
                  </a:lnTo>
                  <a:lnTo>
                    <a:pt x="1791" y="643"/>
                  </a:lnTo>
                  <a:lnTo>
                    <a:pt x="3399" y="919"/>
                  </a:lnTo>
                  <a:lnTo>
                    <a:pt x="5007" y="1286"/>
                  </a:lnTo>
                  <a:lnTo>
                    <a:pt x="6569" y="1746"/>
                  </a:lnTo>
                  <a:lnTo>
                    <a:pt x="6615" y="1700"/>
                  </a:lnTo>
                  <a:lnTo>
                    <a:pt x="6660" y="1700"/>
                  </a:lnTo>
                  <a:lnTo>
                    <a:pt x="6706" y="1654"/>
                  </a:lnTo>
                  <a:lnTo>
                    <a:pt x="6660" y="1608"/>
                  </a:lnTo>
                  <a:lnTo>
                    <a:pt x="6339" y="1332"/>
                  </a:lnTo>
                  <a:lnTo>
                    <a:pt x="5971" y="1057"/>
                  </a:lnTo>
                  <a:lnTo>
                    <a:pt x="5604" y="873"/>
                  </a:lnTo>
                  <a:lnTo>
                    <a:pt x="5236" y="643"/>
                  </a:lnTo>
                  <a:lnTo>
                    <a:pt x="4823" y="505"/>
                  </a:lnTo>
                  <a:lnTo>
                    <a:pt x="4410" y="368"/>
                  </a:lnTo>
                  <a:lnTo>
                    <a:pt x="3583" y="138"/>
                  </a:lnTo>
                  <a:lnTo>
                    <a:pt x="2710" y="46"/>
                  </a:lnTo>
                  <a:lnTo>
                    <a:pt x="18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5"/>
            <p:cNvSpPr/>
            <p:nvPr/>
          </p:nvSpPr>
          <p:spPr>
            <a:xfrm>
              <a:off x="6542924" y="4258670"/>
              <a:ext cx="130306" cy="33276"/>
            </a:xfrm>
            <a:custGeom>
              <a:rect b="b" l="l" r="r" t="t"/>
              <a:pathLst>
                <a:path extrusionOk="0" h="1701" w="6661">
                  <a:moveTo>
                    <a:pt x="1838" y="1"/>
                  </a:moveTo>
                  <a:lnTo>
                    <a:pt x="965" y="47"/>
                  </a:lnTo>
                  <a:lnTo>
                    <a:pt x="138" y="185"/>
                  </a:lnTo>
                  <a:lnTo>
                    <a:pt x="46" y="231"/>
                  </a:lnTo>
                  <a:lnTo>
                    <a:pt x="0" y="322"/>
                  </a:lnTo>
                  <a:lnTo>
                    <a:pt x="46" y="414"/>
                  </a:lnTo>
                  <a:lnTo>
                    <a:pt x="138" y="460"/>
                  </a:lnTo>
                  <a:lnTo>
                    <a:pt x="1746" y="644"/>
                  </a:lnTo>
                  <a:lnTo>
                    <a:pt x="3399" y="920"/>
                  </a:lnTo>
                  <a:lnTo>
                    <a:pt x="5007" y="1287"/>
                  </a:lnTo>
                  <a:lnTo>
                    <a:pt x="6569" y="1700"/>
                  </a:lnTo>
                  <a:lnTo>
                    <a:pt x="6661" y="1700"/>
                  </a:lnTo>
                  <a:lnTo>
                    <a:pt x="6661" y="1654"/>
                  </a:lnTo>
                  <a:lnTo>
                    <a:pt x="6661" y="1609"/>
                  </a:lnTo>
                  <a:lnTo>
                    <a:pt x="6339" y="1333"/>
                  </a:lnTo>
                  <a:lnTo>
                    <a:pt x="5972" y="1057"/>
                  </a:lnTo>
                  <a:lnTo>
                    <a:pt x="5604" y="874"/>
                  </a:lnTo>
                  <a:lnTo>
                    <a:pt x="5237" y="644"/>
                  </a:lnTo>
                  <a:lnTo>
                    <a:pt x="4823" y="506"/>
                  </a:lnTo>
                  <a:lnTo>
                    <a:pt x="4410" y="368"/>
                  </a:lnTo>
                  <a:lnTo>
                    <a:pt x="3583" y="139"/>
                  </a:lnTo>
                  <a:lnTo>
                    <a:pt x="2710" y="47"/>
                  </a:lnTo>
                  <a:lnTo>
                    <a:pt x="18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5"/>
            <p:cNvSpPr/>
            <p:nvPr/>
          </p:nvSpPr>
          <p:spPr>
            <a:xfrm>
              <a:off x="6512367" y="4277548"/>
              <a:ext cx="130306" cy="34156"/>
            </a:xfrm>
            <a:custGeom>
              <a:rect b="b" l="l" r="r" t="t"/>
              <a:pathLst>
                <a:path extrusionOk="0" h="1746" w="6661">
                  <a:moveTo>
                    <a:pt x="1838" y="0"/>
                  </a:moveTo>
                  <a:lnTo>
                    <a:pt x="965" y="46"/>
                  </a:lnTo>
                  <a:lnTo>
                    <a:pt x="92" y="184"/>
                  </a:lnTo>
                  <a:lnTo>
                    <a:pt x="46" y="230"/>
                  </a:lnTo>
                  <a:lnTo>
                    <a:pt x="1" y="276"/>
                  </a:lnTo>
                  <a:lnTo>
                    <a:pt x="46" y="414"/>
                  </a:lnTo>
                  <a:lnTo>
                    <a:pt x="138" y="460"/>
                  </a:lnTo>
                  <a:lnTo>
                    <a:pt x="1746" y="644"/>
                  </a:lnTo>
                  <a:lnTo>
                    <a:pt x="3354" y="919"/>
                  </a:lnTo>
                  <a:lnTo>
                    <a:pt x="4961" y="1287"/>
                  </a:lnTo>
                  <a:lnTo>
                    <a:pt x="6569" y="1746"/>
                  </a:lnTo>
                  <a:lnTo>
                    <a:pt x="6615" y="1746"/>
                  </a:lnTo>
                  <a:lnTo>
                    <a:pt x="6661" y="1700"/>
                  </a:lnTo>
                  <a:lnTo>
                    <a:pt x="6661" y="1654"/>
                  </a:lnTo>
                  <a:lnTo>
                    <a:pt x="6661" y="1608"/>
                  </a:lnTo>
                  <a:lnTo>
                    <a:pt x="6339" y="1333"/>
                  </a:lnTo>
                  <a:lnTo>
                    <a:pt x="5972" y="1103"/>
                  </a:lnTo>
                  <a:lnTo>
                    <a:pt x="5604" y="873"/>
                  </a:lnTo>
                  <a:lnTo>
                    <a:pt x="5237" y="689"/>
                  </a:lnTo>
                  <a:lnTo>
                    <a:pt x="4824" y="506"/>
                  </a:lnTo>
                  <a:lnTo>
                    <a:pt x="4410" y="368"/>
                  </a:lnTo>
                  <a:lnTo>
                    <a:pt x="3583" y="138"/>
                  </a:lnTo>
                  <a:lnTo>
                    <a:pt x="2711" y="46"/>
                  </a:lnTo>
                  <a:lnTo>
                    <a:pt x="18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5"/>
            <p:cNvSpPr/>
            <p:nvPr/>
          </p:nvSpPr>
          <p:spPr>
            <a:xfrm>
              <a:off x="6395559" y="1963695"/>
              <a:ext cx="678447" cy="2280616"/>
            </a:xfrm>
            <a:custGeom>
              <a:rect b="b" l="l" r="r" t="t"/>
              <a:pathLst>
                <a:path extrusionOk="0" h="116581" w="34681">
                  <a:moveTo>
                    <a:pt x="0" y="1"/>
                  </a:moveTo>
                  <a:lnTo>
                    <a:pt x="92" y="1609"/>
                  </a:lnTo>
                  <a:lnTo>
                    <a:pt x="230" y="3446"/>
                  </a:lnTo>
                  <a:lnTo>
                    <a:pt x="505" y="5743"/>
                  </a:lnTo>
                  <a:lnTo>
                    <a:pt x="827" y="8407"/>
                  </a:lnTo>
                  <a:lnTo>
                    <a:pt x="1286" y="11301"/>
                  </a:lnTo>
                  <a:lnTo>
                    <a:pt x="1562" y="12770"/>
                  </a:lnTo>
                  <a:lnTo>
                    <a:pt x="1883" y="14286"/>
                  </a:lnTo>
                  <a:lnTo>
                    <a:pt x="2251" y="15756"/>
                  </a:lnTo>
                  <a:lnTo>
                    <a:pt x="2664" y="17226"/>
                  </a:lnTo>
                  <a:lnTo>
                    <a:pt x="2940" y="18145"/>
                  </a:lnTo>
                  <a:lnTo>
                    <a:pt x="3216" y="19063"/>
                  </a:lnTo>
                  <a:lnTo>
                    <a:pt x="4731" y="19707"/>
                  </a:lnTo>
                  <a:lnTo>
                    <a:pt x="6155" y="20396"/>
                  </a:lnTo>
                  <a:lnTo>
                    <a:pt x="7625" y="21176"/>
                  </a:lnTo>
                  <a:lnTo>
                    <a:pt x="9003" y="22003"/>
                  </a:lnTo>
                  <a:lnTo>
                    <a:pt x="9463" y="38356"/>
                  </a:lnTo>
                  <a:lnTo>
                    <a:pt x="9830" y="52457"/>
                  </a:lnTo>
                  <a:lnTo>
                    <a:pt x="9922" y="57877"/>
                  </a:lnTo>
                  <a:lnTo>
                    <a:pt x="9922" y="61047"/>
                  </a:lnTo>
                  <a:lnTo>
                    <a:pt x="9922" y="63068"/>
                  </a:lnTo>
                  <a:lnTo>
                    <a:pt x="9922" y="65870"/>
                  </a:lnTo>
                  <a:lnTo>
                    <a:pt x="10014" y="73311"/>
                  </a:lnTo>
                  <a:lnTo>
                    <a:pt x="10152" y="82314"/>
                  </a:lnTo>
                  <a:lnTo>
                    <a:pt x="10381" y="91960"/>
                  </a:lnTo>
                  <a:lnTo>
                    <a:pt x="10795" y="109048"/>
                  </a:lnTo>
                  <a:lnTo>
                    <a:pt x="10978" y="116489"/>
                  </a:lnTo>
                  <a:lnTo>
                    <a:pt x="34680" y="116581"/>
                  </a:lnTo>
                  <a:lnTo>
                    <a:pt x="32521" y="89985"/>
                  </a:lnTo>
                  <a:lnTo>
                    <a:pt x="31051" y="71060"/>
                  </a:lnTo>
                  <a:lnTo>
                    <a:pt x="30592" y="64354"/>
                  </a:lnTo>
                  <a:lnTo>
                    <a:pt x="30454" y="62195"/>
                  </a:lnTo>
                  <a:lnTo>
                    <a:pt x="30408" y="61093"/>
                  </a:lnTo>
                  <a:lnTo>
                    <a:pt x="30362" y="58429"/>
                  </a:lnTo>
                  <a:lnTo>
                    <a:pt x="30225" y="54432"/>
                  </a:lnTo>
                  <a:lnTo>
                    <a:pt x="30041" y="49380"/>
                  </a:lnTo>
                  <a:lnTo>
                    <a:pt x="29765" y="43546"/>
                  </a:lnTo>
                  <a:lnTo>
                    <a:pt x="29076" y="30547"/>
                  </a:lnTo>
                  <a:lnTo>
                    <a:pt x="28341" y="17639"/>
                  </a:lnTo>
                  <a:lnTo>
                    <a:pt x="27606" y="5054"/>
                  </a:lnTo>
                  <a:lnTo>
                    <a:pt x="2728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5"/>
            <p:cNvSpPr/>
            <p:nvPr/>
          </p:nvSpPr>
          <p:spPr>
            <a:xfrm>
              <a:off x="6625595" y="4158040"/>
              <a:ext cx="417855" cy="8999"/>
            </a:xfrm>
            <a:custGeom>
              <a:rect b="b" l="l" r="r" t="t"/>
              <a:pathLst>
                <a:path extrusionOk="0" h="460" w="21360">
                  <a:moveTo>
                    <a:pt x="6247" y="0"/>
                  </a:moveTo>
                  <a:lnTo>
                    <a:pt x="3170" y="46"/>
                  </a:lnTo>
                  <a:lnTo>
                    <a:pt x="46" y="92"/>
                  </a:lnTo>
                  <a:lnTo>
                    <a:pt x="0" y="138"/>
                  </a:lnTo>
                  <a:lnTo>
                    <a:pt x="0" y="184"/>
                  </a:lnTo>
                  <a:lnTo>
                    <a:pt x="46" y="230"/>
                  </a:lnTo>
                  <a:lnTo>
                    <a:pt x="3170" y="322"/>
                  </a:lnTo>
                  <a:lnTo>
                    <a:pt x="6247" y="368"/>
                  </a:lnTo>
                  <a:lnTo>
                    <a:pt x="9141" y="414"/>
                  </a:lnTo>
                  <a:lnTo>
                    <a:pt x="13826" y="460"/>
                  </a:lnTo>
                  <a:lnTo>
                    <a:pt x="18511" y="414"/>
                  </a:lnTo>
                  <a:lnTo>
                    <a:pt x="20257" y="368"/>
                  </a:lnTo>
                  <a:lnTo>
                    <a:pt x="21313" y="276"/>
                  </a:lnTo>
                  <a:lnTo>
                    <a:pt x="21359" y="230"/>
                  </a:lnTo>
                  <a:lnTo>
                    <a:pt x="21313" y="230"/>
                  </a:lnTo>
                  <a:lnTo>
                    <a:pt x="20257" y="138"/>
                  </a:lnTo>
                  <a:lnTo>
                    <a:pt x="18511" y="46"/>
                  </a:lnTo>
                  <a:lnTo>
                    <a:pt x="1382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5"/>
            <p:cNvSpPr/>
            <p:nvPr/>
          </p:nvSpPr>
          <p:spPr>
            <a:xfrm>
              <a:off x="6888867" y="2028408"/>
              <a:ext cx="120427" cy="2047881"/>
            </a:xfrm>
            <a:custGeom>
              <a:rect b="b" l="l" r="r" t="t"/>
              <a:pathLst>
                <a:path extrusionOk="0" h="104684" w="6156">
                  <a:moveTo>
                    <a:pt x="47" y="0"/>
                  </a:moveTo>
                  <a:lnTo>
                    <a:pt x="1" y="46"/>
                  </a:lnTo>
                  <a:lnTo>
                    <a:pt x="1" y="92"/>
                  </a:lnTo>
                  <a:lnTo>
                    <a:pt x="322" y="11300"/>
                  </a:lnTo>
                  <a:lnTo>
                    <a:pt x="644" y="22508"/>
                  </a:lnTo>
                  <a:lnTo>
                    <a:pt x="1011" y="32429"/>
                  </a:lnTo>
                  <a:lnTo>
                    <a:pt x="1425" y="42305"/>
                  </a:lnTo>
                  <a:lnTo>
                    <a:pt x="1930" y="52227"/>
                  </a:lnTo>
                  <a:lnTo>
                    <a:pt x="2527" y="62103"/>
                  </a:lnTo>
                  <a:lnTo>
                    <a:pt x="3216" y="72484"/>
                  </a:lnTo>
                  <a:lnTo>
                    <a:pt x="3584" y="77904"/>
                  </a:lnTo>
                  <a:lnTo>
                    <a:pt x="3951" y="83416"/>
                  </a:lnTo>
                  <a:lnTo>
                    <a:pt x="4410" y="88882"/>
                  </a:lnTo>
                  <a:lnTo>
                    <a:pt x="4916" y="94302"/>
                  </a:lnTo>
                  <a:lnTo>
                    <a:pt x="5467" y="99585"/>
                  </a:lnTo>
                  <a:lnTo>
                    <a:pt x="6064" y="104637"/>
                  </a:lnTo>
                  <a:lnTo>
                    <a:pt x="6110" y="104683"/>
                  </a:lnTo>
                  <a:lnTo>
                    <a:pt x="6156" y="104637"/>
                  </a:lnTo>
                  <a:lnTo>
                    <a:pt x="5834" y="101744"/>
                  </a:lnTo>
                  <a:lnTo>
                    <a:pt x="5559" y="98620"/>
                  </a:lnTo>
                  <a:lnTo>
                    <a:pt x="5053" y="92051"/>
                  </a:lnTo>
                  <a:lnTo>
                    <a:pt x="4594" y="85483"/>
                  </a:lnTo>
                  <a:lnTo>
                    <a:pt x="4135" y="79466"/>
                  </a:lnTo>
                  <a:lnTo>
                    <a:pt x="3721" y="74505"/>
                  </a:lnTo>
                  <a:lnTo>
                    <a:pt x="3354" y="69544"/>
                  </a:lnTo>
                  <a:lnTo>
                    <a:pt x="2711" y="59622"/>
                  </a:lnTo>
                  <a:lnTo>
                    <a:pt x="2114" y="49655"/>
                  </a:lnTo>
                  <a:lnTo>
                    <a:pt x="1654" y="39733"/>
                  </a:lnTo>
                  <a:lnTo>
                    <a:pt x="1241" y="29857"/>
                  </a:lnTo>
                  <a:lnTo>
                    <a:pt x="828" y="19935"/>
                  </a:lnTo>
                  <a:lnTo>
                    <a:pt x="139" y="92"/>
                  </a:lnTo>
                  <a:lnTo>
                    <a:pt x="139" y="46"/>
                  </a:lnTo>
                  <a:lnTo>
                    <a:pt x="4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5"/>
            <p:cNvSpPr/>
            <p:nvPr/>
          </p:nvSpPr>
          <p:spPr>
            <a:xfrm>
              <a:off x="6435995" y="2324936"/>
              <a:ext cx="136605" cy="71892"/>
            </a:xfrm>
            <a:custGeom>
              <a:rect b="b" l="l" r="r" t="t"/>
              <a:pathLst>
                <a:path extrusionOk="0" h="3675" w="6983">
                  <a:moveTo>
                    <a:pt x="92" y="0"/>
                  </a:moveTo>
                  <a:lnTo>
                    <a:pt x="0" y="92"/>
                  </a:lnTo>
                  <a:lnTo>
                    <a:pt x="0" y="184"/>
                  </a:lnTo>
                  <a:lnTo>
                    <a:pt x="46" y="276"/>
                  </a:lnTo>
                  <a:lnTo>
                    <a:pt x="1746" y="1195"/>
                  </a:lnTo>
                  <a:lnTo>
                    <a:pt x="3445" y="2021"/>
                  </a:lnTo>
                  <a:lnTo>
                    <a:pt x="6890" y="3675"/>
                  </a:lnTo>
                  <a:lnTo>
                    <a:pt x="6982" y="3675"/>
                  </a:lnTo>
                  <a:lnTo>
                    <a:pt x="6982" y="3629"/>
                  </a:lnTo>
                  <a:lnTo>
                    <a:pt x="6982" y="3537"/>
                  </a:lnTo>
                  <a:lnTo>
                    <a:pt x="5329" y="2573"/>
                  </a:lnTo>
                  <a:lnTo>
                    <a:pt x="3629" y="1654"/>
                  </a:lnTo>
                  <a:lnTo>
                    <a:pt x="1929" y="781"/>
                  </a:lnTo>
                  <a:lnTo>
                    <a:pt x="18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5"/>
            <p:cNvSpPr/>
            <p:nvPr/>
          </p:nvSpPr>
          <p:spPr>
            <a:xfrm>
              <a:off x="6435095" y="2164993"/>
              <a:ext cx="86271" cy="203098"/>
            </a:xfrm>
            <a:custGeom>
              <a:rect b="b" l="l" r="r" t="t"/>
              <a:pathLst>
                <a:path extrusionOk="0" h="10382" w="4410">
                  <a:moveTo>
                    <a:pt x="0" y="0"/>
                  </a:moveTo>
                  <a:lnTo>
                    <a:pt x="0" y="46"/>
                  </a:lnTo>
                  <a:lnTo>
                    <a:pt x="184" y="1470"/>
                  </a:lnTo>
                  <a:lnTo>
                    <a:pt x="322" y="2894"/>
                  </a:lnTo>
                  <a:lnTo>
                    <a:pt x="460" y="4134"/>
                  </a:lnTo>
                  <a:lnTo>
                    <a:pt x="735" y="5328"/>
                  </a:lnTo>
                  <a:lnTo>
                    <a:pt x="919" y="5834"/>
                  </a:lnTo>
                  <a:lnTo>
                    <a:pt x="1195" y="6339"/>
                  </a:lnTo>
                  <a:lnTo>
                    <a:pt x="1516" y="6798"/>
                  </a:lnTo>
                  <a:lnTo>
                    <a:pt x="1929" y="7212"/>
                  </a:lnTo>
                  <a:lnTo>
                    <a:pt x="2435" y="7579"/>
                  </a:lnTo>
                  <a:lnTo>
                    <a:pt x="2894" y="7947"/>
                  </a:lnTo>
                  <a:lnTo>
                    <a:pt x="3399" y="8268"/>
                  </a:lnTo>
                  <a:lnTo>
                    <a:pt x="3859" y="8636"/>
                  </a:lnTo>
                  <a:lnTo>
                    <a:pt x="3905" y="8911"/>
                  </a:lnTo>
                  <a:lnTo>
                    <a:pt x="4042" y="9600"/>
                  </a:lnTo>
                  <a:lnTo>
                    <a:pt x="4134" y="9968"/>
                  </a:lnTo>
                  <a:lnTo>
                    <a:pt x="4272" y="10335"/>
                  </a:lnTo>
                  <a:lnTo>
                    <a:pt x="4318" y="10381"/>
                  </a:lnTo>
                  <a:lnTo>
                    <a:pt x="4364" y="10381"/>
                  </a:lnTo>
                  <a:lnTo>
                    <a:pt x="4364" y="10335"/>
                  </a:lnTo>
                  <a:lnTo>
                    <a:pt x="4410" y="9968"/>
                  </a:lnTo>
                  <a:lnTo>
                    <a:pt x="4364" y="9600"/>
                  </a:lnTo>
                  <a:lnTo>
                    <a:pt x="4318" y="8865"/>
                  </a:lnTo>
                  <a:lnTo>
                    <a:pt x="4042" y="6890"/>
                  </a:lnTo>
                  <a:lnTo>
                    <a:pt x="3629" y="4593"/>
                  </a:lnTo>
                  <a:lnTo>
                    <a:pt x="3124" y="2526"/>
                  </a:lnTo>
                  <a:lnTo>
                    <a:pt x="2573" y="459"/>
                  </a:lnTo>
                  <a:lnTo>
                    <a:pt x="2481" y="459"/>
                  </a:lnTo>
                  <a:lnTo>
                    <a:pt x="2710" y="1516"/>
                  </a:lnTo>
                  <a:lnTo>
                    <a:pt x="2848" y="2572"/>
                  </a:lnTo>
                  <a:lnTo>
                    <a:pt x="3216" y="4685"/>
                  </a:lnTo>
                  <a:lnTo>
                    <a:pt x="3537" y="6798"/>
                  </a:lnTo>
                  <a:lnTo>
                    <a:pt x="3675" y="7763"/>
                  </a:lnTo>
                  <a:lnTo>
                    <a:pt x="3767" y="8130"/>
                  </a:lnTo>
                  <a:lnTo>
                    <a:pt x="3767" y="8130"/>
                  </a:lnTo>
                  <a:lnTo>
                    <a:pt x="3216" y="7671"/>
                  </a:lnTo>
                  <a:lnTo>
                    <a:pt x="2710" y="7304"/>
                  </a:lnTo>
                  <a:lnTo>
                    <a:pt x="2251" y="6890"/>
                  </a:lnTo>
                  <a:lnTo>
                    <a:pt x="1838" y="6477"/>
                  </a:lnTo>
                  <a:lnTo>
                    <a:pt x="1516" y="5971"/>
                  </a:lnTo>
                  <a:lnTo>
                    <a:pt x="1286" y="5466"/>
                  </a:lnTo>
                  <a:lnTo>
                    <a:pt x="1149" y="4915"/>
                  </a:lnTo>
                  <a:lnTo>
                    <a:pt x="827" y="3721"/>
                  </a:lnTo>
                  <a:lnTo>
                    <a:pt x="597" y="2526"/>
                  </a:lnTo>
                  <a:lnTo>
                    <a:pt x="92" y="46"/>
                  </a:lnTo>
                  <a:lnTo>
                    <a:pt x="4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5"/>
            <p:cNvSpPr/>
            <p:nvPr/>
          </p:nvSpPr>
          <p:spPr>
            <a:xfrm>
              <a:off x="6046897" y="1397595"/>
              <a:ext cx="534682" cy="840190"/>
            </a:xfrm>
            <a:custGeom>
              <a:rect b="b" l="l" r="r" t="t"/>
              <a:pathLst>
                <a:path extrusionOk="0" h="42949" w="27332">
                  <a:moveTo>
                    <a:pt x="26321" y="1"/>
                  </a:moveTo>
                  <a:lnTo>
                    <a:pt x="25953" y="92"/>
                  </a:lnTo>
                  <a:lnTo>
                    <a:pt x="25494" y="322"/>
                  </a:lnTo>
                  <a:lnTo>
                    <a:pt x="24943" y="598"/>
                  </a:lnTo>
                  <a:lnTo>
                    <a:pt x="24392" y="1011"/>
                  </a:lnTo>
                  <a:lnTo>
                    <a:pt x="23703" y="1470"/>
                  </a:lnTo>
                  <a:lnTo>
                    <a:pt x="23014" y="2114"/>
                  </a:lnTo>
                  <a:lnTo>
                    <a:pt x="22187" y="2803"/>
                  </a:lnTo>
                  <a:lnTo>
                    <a:pt x="21360" y="3583"/>
                  </a:lnTo>
                  <a:lnTo>
                    <a:pt x="19936" y="5053"/>
                  </a:lnTo>
                  <a:lnTo>
                    <a:pt x="18374" y="6753"/>
                  </a:lnTo>
                  <a:lnTo>
                    <a:pt x="16721" y="8728"/>
                  </a:lnTo>
                  <a:lnTo>
                    <a:pt x="15021" y="10841"/>
                  </a:lnTo>
                  <a:lnTo>
                    <a:pt x="13276" y="13138"/>
                  </a:lnTo>
                  <a:lnTo>
                    <a:pt x="11484" y="15526"/>
                  </a:lnTo>
                  <a:lnTo>
                    <a:pt x="9739" y="18007"/>
                  </a:lnTo>
                  <a:lnTo>
                    <a:pt x="8039" y="20579"/>
                  </a:lnTo>
                  <a:lnTo>
                    <a:pt x="6432" y="23105"/>
                  </a:lnTo>
                  <a:lnTo>
                    <a:pt x="4916" y="25632"/>
                  </a:lnTo>
                  <a:lnTo>
                    <a:pt x="3584" y="28112"/>
                  </a:lnTo>
                  <a:lnTo>
                    <a:pt x="2987" y="29306"/>
                  </a:lnTo>
                  <a:lnTo>
                    <a:pt x="2389" y="30455"/>
                  </a:lnTo>
                  <a:lnTo>
                    <a:pt x="1884" y="31603"/>
                  </a:lnTo>
                  <a:lnTo>
                    <a:pt x="1425" y="32705"/>
                  </a:lnTo>
                  <a:lnTo>
                    <a:pt x="1011" y="33762"/>
                  </a:lnTo>
                  <a:lnTo>
                    <a:pt x="690" y="34772"/>
                  </a:lnTo>
                  <a:lnTo>
                    <a:pt x="414" y="35737"/>
                  </a:lnTo>
                  <a:lnTo>
                    <a:pt x="185" y="36656"/>
                  </a:lnTo>
                  <a:lnTo>
                    <a:pt x="47" y="37483"/>
                  </a:lnTo>
                  <a:lnTo>
                    <a:pt x="1" y="38263"/>
                  </a:lnTo>
                  <a:lnTo>
                    <a:pt x="1" y="38723"/>
                  </a:lnTo>
                  <a:lnTo>
                    <a:pt x="47" y="39182"/>
                  </a:lnTo>
                  <a:lnTo>
                    <a:pt x="93" y="39596"/>
                  </a:lnTo>
                  <a:lnTo>
                    <a:pt x="185" y="39963"/>
                  </a:lnTo>
                  <a:lnTo>
                    <a:pt x="322" y="40330"/>
                  </a:lnTo>
                  <a:lnTo>
                    <a:pt x="506" y="40652"/>
                  </a:lnTo>
                  <a:lnTo>
                    <a:pt x="644" y="40974"/>
                  </a:lnTo>
                  <a:lnTo>
                    <a:pt x="874" y="41249"/>
                  </a:lnTo>
                  <a:lnTo>
                    <a:pt x="1103" y="41479"/>
                  </a:lnTo>
                  <a:lnTo>
                    <a:pt x="1379" y="41708"/>
                  </a:lnTo>
                  <a:lnTo>
                    <a:pt x="1655" y="41938"/>
                  </a:lnTo>
                  <a:lnTo>
                    <a:pt x="1930" y="42122"/>
                  </a:lnTo>
                  <a:lnTo>
                    <a:pt x="2252" y="42306"/>
                  </a:lnTo>
                  <a:lnTo>
                    <a:pt x="2619" y="42443"/>
                  </a:lnTo>
                  <a:lnTo>
                    <a:pt x="3354" y="42673"/>
                  </a:lnTo>
                  <a:lnTo>
                    <a:pt x="4181" y="42857"/>
                  </a:lnTo>
                  <a:lnTo>
                    <a:pt x="5100" y="42949"/>
                  </a:lnTo>
                  <a:lnTo>
                    <a:pt x="7075" y="42949"/>
                  </a:lnTo>
                  <a:lnTo>
                    <a:pt x="8131" y="42857"/>
                  </a:lnTo>
                  <a:lnTo>
                    <a:pt x="9188" y="42673"/>
                  </a:lnTo>
                  <a:lnTo>
                    <a:pt x="10336" y="42489"/>
                  </a:lnTo>
                  <a:lnTo>
                    <a:pt x="11484" y="42260"/>
                  </a:lnTo>
                  <a:lnTo>
                    <a:pt x="11944" y="42076"/>
                  </a:lnTo>
                  <a:lnTo>
                    <a:pt x="12587" y="41754"/>
                  </a:lnTo>
                  <a:lnTo>
                    <a:pt x="13322" y="41295"/>
                  </a:lnTo>
                  <a:lnTo>
                    <a:pt x="14194" y="40698"/>
                  </a:lnTo>
                  <a:lnTo>
                    <a:pt x="15113" y="40009"/>
                  </a:lnTo>
                  <a:lnTo>
                    <a:pt x="16078" y="39274"/>
                  </a:lnTo>
                  <a:lnTo>
                    <a:pt x="17088" y="38447"/>
                  </a:lnTo>
                  <a:lnTo>
                    <a:pt x="18053" y="37620"/>
                  </a:lnTo>
                  <a:lnTo>
                    <a:pt x="19017" y="36748"/>
                  </a:lnTo>
                  <a:lnTo>
                    <a:pt x="19890" y="35875"/>
                  </a:lnTo>
                  <a:lnTo>
                    <a:pt x="20717" y="35048"/>
                  </a:lnTo>
                  <a:lnTo>
                    <a:pt x="21406" y="34267"/>
                  </a:lnTo>
                  <a:lnTo>
                    <a:pt x="22003" y="33532"/>
                  </a:lnTo>
                  <a:lnTo>
                    <a:pt x="22417" y="32889"/>
                  </a:lnTo>
                  <a:lnTo>
                    <a:pt x="22554" y="32614"/>
                  </a:lnTo>
                  <a:lnTo>
                    <a:pt x="22600" y="32338"/>
                  </a:lnTo>
                  <a:lnTo>
                    <a:pt x="22646" y="32108"/>
                  </a:lnTo>
                  <a:lnTo>
                    <a:pt x="22600" y="31925"/>
                  </a:lnTo>
                  <a:lnTo>
                    <a:pt x="22508" y="31787"/>
                  </a:lnTo>
                  <a:lnTo>
                    <a:pt x="22325" y="31603"/>
                  </a:lnTo>
                  <a:lnTo>
                    <a:pt x="21636" y="31052"/>
                  </a:lnTo>
                  <a:lnTo>
                    <a:pt x="19569" y="29490"/>
                  </a:lnTo>
                  <a:lnTo>
                    <a:pt x="17548" y="28020"/>
                  </a:lnTo>
                  <a:lnTo>
                    <a:pt x="16859" y="27515"/>
                  </a:lnTo>
                  <a:lnTo>
                    <a:pt x="16675" y="27331"/>
                  </a:lnTo>
                  <a:lnTo>
                    <a:pt x="16629" y="27239"/>
                  </a:lnTo>
                  <a:lnTo>
                    <a:pt x="16629" y="27056"/>
                  </a:lnTo>
                  <a:lnTo>
                    <a:pt x="16721" y="26780"/>
                  </a:lnTo>
                  <a:lnTo>
                    <a:pt x="16996" y="25999"/>
                  </a:lnTo>
                  <a:lnTo>
                    <a:pt x="17502" y="24805"/>
                  </a:lnTo>
                  <a:lnTo>
                    <a:pt x="18099" y="23381"/>
                  </a:lnTo>
                  <a:lnTo>
                    <a:pt x="19661" y="19844"/>
                  </a:lnTo>
                  <a:lnTo>
                    <a:pt x="21498" y="15802"/>
                  </a:lnTo>
                  <a:lnTo>
                    <a:pt x="23381" y="11668"/>
                  </a:lnTo>
                  <a:lnTo>
                    <a:pt x="25081" y="7763"/>
                  </a:lnTo>
                  <a:lnTo>
                    <a:pt x="25816" y="6110"/>
                  </a:lnTo>
                  <a:lnTo>
                    <a:pt x="26413" y="4594"/>
                  </a:lnTo>
                  <a:lnTo>
                    <a:pt x="26872" y="3400"/>
                  </a:lnTo>
                  <a:lnTo>
                    <a:pt x="27102" y="2527"/>
                  </a:lnTo>
                  <a:lnTo>
                    <a:pt x="27240" y="1930"/>
                  </a:lnTo>
                  <a:lnTo>
                    <a:pt x="27331" y="1379"/>
                  </a:lnTo>
                  <a:lnTo>
                    <a:pt x="27331" y="919"/>
                  </a:lnTo>
                  <a:lnTo>
                    <a:pt x="27240" y="552"/>
                  </a:lnTo>
                  <a:lnTo>
                    <a:pt x="27148" y="276"/>
                  </a:lnTo>
                  <a:lnTo>
                    <a:pt x="27056" y="184"/>
                  </a:lnTo>
                  <a:lnTo>
                    <a:pt x="26918" y="92"/>
                  </a:lnTo>
                  <a:lnTo>
                    <a:pt x="26826" y="47"/>
                  </a:lnTo>
                  <a:lnTo>
                    <a:pt x="26688"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5"/>
            <p:cNvSpPr/>
            <p:nvPr/>
          </p:nvSpPr>
          <p:spPr>
            <a:xfrm>
              <a:off x="6037918" y="1393096"/>
              <a:ext cx="550841" cy="855468"/>
            </a:xfrm>
            <a:custGeom>
              <a:rect b="b" l="l" r="r" t="t"/>
              <a:pathLst>
                <a:path extrusionOk="0" h="43730" w="28158">
                  <a:moveTo>
                    <a:pt x="27285" y="1"/>
                  </a:moveTo>
                  <a:lnTo>
                    <a:pt x="26872" y="47"/>
                  </a:lnTo>
                  <a:lnTo>
                    <a:pt x="26367" y="185"/>
                  </a:lnTo>
                  <a:lnTo>
                    <a:pt x="25769" y="460"/>
                  </a:lnTo>
                  <a:lnTo>
                    <a:pt x="25080" y="828"/>
                  </a:lnTo>
                  <a:lnTo>
                    <a:pt x="24299" y="1333"/>
                  </a:lnTo>
                  <a:lnTo>
                    <a:pt x="23427" y="1930"/>
                  </a:lnTo>
                  <a:lnTo>
                    <a:pt x="22508" y="2665"/>
                  </a:lnTo>
                  <a:lnTo>
                    <a:pt x="21957" y="3124"/>
                  </a:lnTo>
                  <a:lnTo>
                    <a:pt x="21314" y="3722"/>
                  </a:lnTo>
                  <a:lnTo>
                    <a:pt x="20625" y="4457"/>
                  </a:lnTo>
                  <a:lnTo>
                    <a:pt x="19890" y="5283"/>
                  </a:lnTo>
                  <a:lnTo>
                    <a:pt x="18190" y="7258"/>
                  </a:lnTo>
                  <a:lnTo>
                    <a:pt x="16353" y="9555"/>
                  </a:lnTo>
                  <a:lnTo>
                    <a:pt x="14378" y="12173"/>
                  </a:lnTo>
                  <a:lnTo>
                    <a:pt x="12357" y="14975"/>
                  </a:lnTo>
                  <a:lnTo>
                    <a:pt x="10290" y="17961"/>
                  </a:lnTo>
                  <a:lnTo>
                    <a:pt x="8269" y="21039"/>
                  </a:lnTo>
                  <a:lnTo>
                    <a:pt x="6385" y="24116"/>
                  </a:lnTo>
                  <a:lnTo>
                    <a:pt x="5467" y="25632"/>
                  </a:lnTo>
                  <a:lnTo>
                    <a:pt x="4594" y="27148"/>
                  </a:lnTo>
                  <a:lnTo>
                    <a:pt x="3813" y="28618"/>
                  </a:lnTo>
                  <a:lnTo>
                    <a:pt x="3078" y="30088"/>
                  </a:lnTo>
                  <a:lnTo>
                    <a:pt x="2389" y="31466"/>
                  </a:lnTo>
                  <a:lnTo>
                    <a:pt x="1746" y="32844"/>
                  </a:lnTo>
                  <a:lnTo>
                    <a:pt x="1241" y="34130"/>
                  </a:lnTo>
                  <a:lnTo>
                    <a:pt x="781" y="35370"/>
                  </a:lnTo>
                  <a:lnTo>
                    <a:pt x="414" y="36472"/>
                  </a:lnTo>
                  <a:lnTo>
                    <a:pt x="184" y="37575"/>
                  </a:lnTo>
                  <a:lnTo>
                    <a:pt x="46" y="38539"/>
                  </a:lnTo>
                  <a:lnTo>
                    <a:pt x="1" y="38953"/>
                  </a:lnTo>
                  <a:lnTo>
                    <a:pt x="1" y="39412"/>
                  </a:lnTo>
                  <a:lnTo>
                    <a:pt x="1" y="39780"/>
                  </a:lnTo>
                  <a:lnTo>
                    <a:pt x="92" y="40147"/>
                  </a:lnTo>
                  <a:lnTo>
                    <a:pt x="184" y="40469"/>
                  </a:lnTo>
                  <a:lnTo>
                    <a:pt x="276" y="40790"/>
                  </a:lnTo>
                  <a:lnTo>
                    <a:pt x="506" y="41158"/>
                  </a:lnTo>
                  <a:lnTo>
                    <a:pt x="735" y="41525"/>
                  </a:lnTo>
                  <a:lnTo>
                    <a:pt x="965" y="41847"/>
                  </a:lnTo>
                  <a:lnTo>
                    <a:pt x="1287" y="42122"/>
                  </a:lnTo>
                  <a:lnTo>
                    <a:pt x="1562" y="42398"/>
                  </a:lnTo>
                  <a:lnTo>
                    <a:pt x="1884" y="42628"/>
                  </a:lnTo>
                  <a:lnTo>
                    <a:pt x="2251" y="42811"/>
                  </a:lnTo>
                  <a:lnTo>
                    <a:pt x="2573" y="42995"/>
                  </a:lnTo>
                  <a:lnTo>
                    <a:pt x="3354" y="43271"/>
                  </a:lnTo>
                  <a:lnTo>
                    <a:pt x="4135" y="43500"/>
                  </a:lnTo>
                  <a:lnTo>
                    <a:pt x="4915" y="43638"/>
                  </a:lnTo>
                  <a:lnTo>
                    <a:pt x="5696" y="43684"/>
                  </a:lnTo>
                  <a:lnTo>
                    <a:pt x="6431" y="43730"/>
                  </a:lnTo>
                  <a:lnTo>
                    <a:pt x="7166" y="43730"/>
                  </a:lnTo>
                  <a:lnTo>
                    <a:pt x="8406" y="43638"/>
                  </a:lnTo>
                  <a:lnTo>
                    <a:pt x="9279" y="43500"/>
                  </a:lnTo>
                  <a:lnTo>
                    <a:pt x="9601" y="43408"/>
                  </a:lnTo>
                  <a:lnTo>
                    <a:pt x="20946" y="29169"/>
                  </a:lnTo>
                  <a:lnTo>
                    <a:pt x="20441" y="28939"/>
                  </a:lnTo>
                  <a:lnTo>
                    <a:pt x="19247" y="28434"/>
                  </a:lnTo>
                  <a:lnTo>
                    <a:pt x="18604" y="28112"/>
                  </a:lnTo>
                  <a:lnTo>
                    <a:pt x="18053" y="27791"/>
                  </a:lnTo>
                  <a:lnTo>
                    <a:pt x="17823" y="27607"/>
                  </a:lnTo>
                  <a:lnTo>
                    <a:pt x="17639" y="27423"/>
                  </a:lnTo>
                  <a:lnTo>
                    <a:pt x="17547" y="27286"/>
                  </a:lnTo>
                  <a:lnTo>
                    <a:pt x="17501" y="27148"/>
                  </a:lnTo>
                  <a:lnTo>
                    <a:pt x="17593" y="26780"/>
                  </a:lnTo>
                  <a:lnTo>
                    <a:pt x="17823" y="26137"/>
                  </a:lnTo>
                  <a:lnTo>
                    <a:pt x="18742" y="23932"/>
                  </a:lnTo>
                  <a:lnTo>
                    <a:pt x="21773" y="17364"/>
                  </a:lnTo>
                  <a:lnTo>
                    <a:pt x="23473" y="13597"/>
                  </a:lnTo>
                  <a:lnTo>
                    <a:pt x="25126" y="9969"/>
                  </a:lnTo>
                  <a:lnTo>
                    <a:pt x="26504" y="6799"/>
                  </a:lnTo>
                  <a:lnTo>
                    <a:pt x="27010" y="5467"/>
                  </a:lnTo>
                  <a:lnTo>
                    <a:pt x="27423" y="4411"/>
                  </a:lnTo>
                  <a:lnTo>
                    <a:pt x="27745" y="3538"/>
                  </a:lnTo>
                  <a:lnTo>
                    <a:pt x="27928" y="2757"/>
                  </a:lnTo>
                  <a:lnTo>
                    <a:pt x="28112" y="2022"/>
                  </a:lnTo>
                  <a:lnTo>
                    <a:pt x="28158" y="1425"/>
                  </a:lnTo>
                  <a:lnTo>
                    <a:pt x="28158" y="966"/>
                  </a:lnTo>
                  <a:lnTo>
                    <a:pt x="28066" y="552"/>
                  </a:lnTo>
                  <a:lnTo>
                    <a:pt x="27974" y="414"/>
                  </a:lnTo>
                  <a:lnTo>
                    <a:pt x="27882" y="277"/>
                  </a:lnTo>
                  <a:lnTo>
                    <a:pt x="27790" y="139"/>
                  </a:lnTo>
                  <a:lnTo>
                    <a:pt x="27653" y="93"/>
                  </a:lnTo>
                  <a:lnTo>
                    <a:pt x="27469" y="47"/>
                  </a:lnTo>
                  <a:lnTo>
                    <a:pt x="2728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5"/>
            <p:cNvSpPr/>
            <p:nvPr/>
          </p:nvSpPr>
          <p:spPr>
            <a:xfrm>
              <a:off x="6120589" y="1925959"/>
              <a:ext cx="260612" cy="157283"/>
            </a:xfrm>
            <a:custGeom>
              <a:rect b="b" l="l" r="r" t="t"/>
              <a:pathLst>
                <a:path extrusionOk="0" h="8040" w="13322">
                  <a:moveTo>
                    <a:pt x="13275" y="1"/>
                  </a:moveTo>
                  <a:lnTo>
                    <a:pt x="12494" y="230"/>
                  </a:lnTo>
                  <a:lnTo>
                    <a:pt x="11805" y="506"/>
                  </a:lnTo>
                  <a:lnTo>
                    <a:pt x="10381" y="1149"/>
                  </a:lnTo>
                  <a:lnTo>
                    <a:pt x="9003" y="1838"/>
                  </a:lnTo>
                  <a:lnTo>
                    <a:pt x="7625" y="2527"/>
                  </a:lnTo>
                  <a:lnTo>
                    <a:pt x="6293" y="3308"/>
                  </a:lnTo>
                  <a:lnTo>
                    <a:pt x="5007" y="4089"/>
                  </a:lnTo>
                  <a:lnTo>
                    <a:pt x="4364" y="4502"/>
                  </a:lnTo>
                  <a:lnTo>
                    <a:pt x="4134" y="4548"/>
                  </a:lnTo>
                  <a:lnTo>
                    <a:pt x="3629" y="4778"/>
                  </a:lnTo>
                  <a:lnTo>
                    <a:pt x="3124" y="4962"/>
                  </a:lnTo>
                  <a:lnTo>
                    <a:pt x="2205" y="5467"/>
                  </a:lnTo>
                  <a:lnTo>
                    <a:pt x="1287" y="5972"/>
                  </a:lnTo>
                  <a:lnTo>
                    <a:pt x="1287" y="6018"/>
                  </a:lnTo>
                  <a:lnTo>
                    <a:pt x="1333" y="6064"/>
                  </a:lnTo>
                  <a:lnTo>
                    <a:pt x="2297" y="5559"/>
                  </a:lnTo>
                  <a:lnTo>
                    <a:pt x="3262" y="5145"/>
                  </a:lnTo>
                  <a:lnTo>
                    <a:pt x="3537" y="5053"/>
                  </a:lnTo>
                  <a:lnTo>
                    <a:pt x="3537" y="5053"/>
                  </a:lnTo>
                  <a:lnTo>
                    <a:pt x="2527" y="5788"/>
                  </a:lnTo>
                  <a:lnTo>
                    <a:pt x="1241" y="6845"/>
                  </a:lnTo>
                  <a:lnTo>
                    <a:pt x="0" y="7947"/>
                  </a:lnTo>
                  <a:lnTo>
                    <a:pt x="0" y="8039"/>
                  </a:lnTo>
                  <a:lnTo>
                    <a:pt x="92" y="8039"/>
                  </a:lnTo>
                  <a:lnTo>
                    <a:pt x="644" y="7534"/>
                  </a:lnTo>
                  <a:lnTo>
                    <a:pt x="1195" y="7074"/>
                  </a:lnTo>
                  <a:lnTo>
                    <a:pt x="1792" y="6615"/>
                  </a:lnTo>
                  <a:lnTo>
                    <a:pt x="2435" y="6202"/>
                  </a:lnTo>
                  <a:lnTo>
                    <a:pt x="3675" y="5421"/>
                  </a:lnTo>
                  <a:lnTo>
                    <a:pt x="4961" y="4686"/>
                  </a:lnTo>
                  <a:lnTo>
                    <a:pt x="7580" y="3170"/>
                  </a:lnTo>
                  <a:lnTo>
                    <a:pt x="8866" y="2389"/>
                  </a:lnTo>
                  <a:lnTo>
                    <a:pt x="10198" y="1654"/>
                  </a:lnTo>
                  <a:lnTo>
                    <a:pt x="11759" y="827"/>
                  </a:lnTo>
                  <a:lnTo>
                    <a:pt x="12540" y="460"/>
                  </a:lnTo>
                  <a:lnTo>
                    <a:pt x="13321" y="47"/>
                  </a:lnTo>
                  <a:lnTo>
                    <a:pt x="1332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5"/>
            <p:cNvSpPr/>
            <p:nvPr/>
          </p:nvSpPr>
          <p:spPr>
            <a:xfrm>
              <a:off x="6292211" y="1349980"/>
              <a:ext cx="687446" cy="892304"/>
            </a:xfrm>
            <a:custGeom>
              <a:rect b="b" l="l" r="r" t="t"/>
              <a:pathLst>
                <a:path extrusionOk="0" h="45613" w="35141">
                  <a:moveTo>
                    <a:pt x="16904" y="0"/>
                  </a:moveTo>
                  <a:lnTo>
                    <a:pt x="16353" y="92"/>
                  </a:lnTo>
                  <a:lnTo>
                    <a:pt x="15802" y="184"/>
                  </a:lnTo>
                  <a:lnTo>
                    <a:pt x="15297" y="322"/>
                  </a:lnTo>
                  <a:lnTo>
                    <a:pt x="14883" y="505"/>
                  </a:lnTo>
                  <a:lnTo>
                    <a:pt x="14516" y="643"/>
                  </a:lnTo>
                  <a:lnTo>
                    <a:pt x="14240" y="827"/>
                  </a:lnTo>
                  <a:lnTo>
                    <a:pt x="14011" y="1011"/>
                  </a:lnTo>
                  <a:lnTo>
                    <a:pt x="13643" y="1516"/>
                  </a:lnTo>
                  <a:lnTo>
                    <a:pt x="13230" y="2205"/>
                  </a:lnTo>
                  <a:lnTo>
                    <a:pt x="12770" y="3032"/>
                  </a:lnTo>
                  <a:lnTo>
                    <a:pt x="12265" y="4042"/>
                  </a:lnTo>
                  <a:lnTo>
                    <a:pt x="11760" y="5191"/>
                  </a:lnTo>
                  <a:lnTo>
                    <a:pt x="11255" y="6477"/>
                  </a:lnTo>
                  <a:lnTo>
                    <a:pt x="10152" y="9325"/>
                  </a:lnTo>
                  <a:lnTo>
                    <a:pt x="8958" y="12586"/>
                  </a:lnTo>
                  <a:lnTo>
                    <a:pt x="7764" y="16077"/>
                  </a:lnTo>
                  <a:lnTo>
                    <a:pt x="6569" y="19706"/>
                  </a:lnTo>
                  <a:lnTo>
                    <a:pt x="5421" y="23426"/>
                  </a:lnTo>
                  <a:lnTo>
                    <a:pt x="4273" y="27101"/>
                  </a:lnTo>
                  <a:lnTo>
                    <a:pt x="3216" y="30592"/>
                  </a:lnTo>
                  <a:lnTo>
                    <a:pt x="2297" y="33899"/>
                  </a:lnTo>
                  <a:lnTo>
                    <a:pt x="1471" y="36793"/>
                  </a:lnTo>
                  <a:lnTo>
                    <a:pt x="828" y="39274"/>
                  </a:lnTo>
                  <a:lnTo>
                    <a:pt x="322" y="41203"/>
                  </a:lnTo>
                  <a:lnTo>
                    <a:pt x="47" y="42443"/>
                  </a:lnTo>
                  <a:lnTo>
                    <a:pt x="1" y="42810"/>
                  </a:lnTo>
                  <a:lnTo>
                    <a:pt x="1" y="42948"/>
                  </a:lnTo>
                  <a:lnTo>
                    <a:pt x="139" y="42994"/>
                  </a:lnTo>
                  <a:lnTo>
                    <a:pt x="460" y="43040"/>
                  </a:lnTo>
                  <a:lnTo>
                    <a:pt x="1608" y="43178"/>
                  </a:lnTo>
                  <a:lnTo>
                    <a:pt x="5605" y="43545"/>
                  </a:lnTo>
                  <a:lnTo>
                    <a:pt x="11209" y="44005"/>
                  </a:lnTo>
                  <a:lnTo>
                    <a:pt x="17639" y="44464"/>
                  </a:lnTo>
                  <a:lnTo>
                    <a:pt x="29628" y="45291"/>
                  </a:lnTo>
                  <a:lnTo>
                    <a:pt x="33578" y="45566"/>
                  </a:lnTo>
                  <a:lnTo>
                    <a:pt x="35094" y="45612"/>
                  </a:lnTo>
                  <a:lnTo>
                    <a:pt x="35140" y="45475"/>
                  </a:lnTo>
                  <a:lnTo>
                    <a:pt x="35140" y="45153"/>
                  </a:lnTo>
                  <a:lnTo>
                    <a:pt x="35048" y="44051"/>
                  </a:lnTo>
                  <a:lnTo>
                    <a:pt x="34773" y="42351"/>
                  </a:lnTo>
                  <a:lnTo>
                    <a:pt x="34451" y="40192"/>
                  </a:lnTo>
                  <a:lnTo>
                    <a:pt x="32568" y="28709"/>
                  </a:lnTo>
                  <a:lnTo>
                    <a:pt x="32154" y="26274"/>
                  </a:lnTo>
                  <a:lnTo>
                    <a:pt x="31833" y="24758"/>
                  </a:lnTo>
                  <a:lnTo>
                    <a:pt x="31419" y="23059"/>
                  </a:lnTo>
                  <a:lnTo>
                    <a:pt x="30960" y="21222"/>
                  </a:lnTo>
                  <a:lnTo>
                    <a:pt x="30455" y="19246"/>
                  </a:lnTo>
                  <a:lnTo>
                    <a:pt x="29858" y="17225"/>
                  </a:lnTo>
                  <a:lnTo>
                    <a:pt x="29215" y="15204"/>
                  </a:lnTo>
                  <a:lnTo>
                    <a:pt x="28526" y="13137"/>
                  </a:lnTo>
                  <a:lnTo>
                    <a:pt x="27791" y="11116"/>
                  </a:lnTo>
                  <a:lnTo>
                    <a:pt x="27010" y="9141"/>
                  </a:lnTo>
                  <a:lnTo>
                    <a:pt x="26183" y="7258"/>
                  </a:lnTo>
                  <a:lnTo>
                    <a:pt x="25724" y="6385"/>
                  </a:lnTo>
                  <a:lnTo>
                    <a:pt x="25264" y="5558"/>
                  </a:lnTo>
                  <a:lnTo>
                    <a:pt x="24805" y="4731"/>
                  </a:lnTo>
                  <a:lnTo>
                    <a:pt x="24346" y="3996"/>
                  </a:lnTo>
                  <a:lnTo>
                    <a:pt x="23840" y="3307"/>
                  </a:lnTo>
                  <a:lnTo>
                    <a:pt x="23381" y="2618"/>
                  </a:lnTo>
                  <a:lnTo>
                    <a:pt x="22876" y="2067"/>
                  </a:lnTo>
                  <a:lnTo>
                    <a:pt x="22371" y="1516"/>
                  </a:lnTo>
                  <a:lnTo>
                    <a:pt x="21819" y="1103"/>
                  </a:lnTo>
                  <a:lnTo>
                    <a:pt x="21268" y="735"/>
                  </a:lnTo>
                  <a:lnTo>
                    <a:pt x="20671" y="459"/>
                  </a:lnTo>
                  <a:lnTo>
                    <a:pt x="20074" y="276"/>
                  </a:lnTo>
                  <a:lnTo>
                    <a:pt x="19431" y="138"/>
                  </a:lnTo>
                  <a:lnTo>
                    <a:pt x="18788" y="46"/>
                  </a:lnTo>
                  <a:lnTo>
                    <a:pt x="1814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5"/>
            <p:cNvSpPr/>
            <p:nvPr/>
          </p:nvSpPr>
          <p:spPr>
            <a:xfrm>
              <a:off x="6292211" y="1522502"/>
              <a:ext cx="198618" cy="653290"/>
            </a:xfrm>
            <a:custGeom>
              <a:rect b="b" l="l" r="r" t="t"/>
              <a:pathLst>
                <a:path extrusionOk="0" h="33395" w="10153">
                  <a:moveTo>
                    <a:pt x="10060" y="0"/>
                  </a:moveTo>
                  <a:lnTo>
                    <a:pt x="9233" y="2159"/>
                  </a:lnTo>
                  <a:lnTo>
                    <a:pt x="8453" y="4318"/>
                  </a:lnTo>
                  <a:lnTo>
                    <a:pt x="8499" y="3721"/>
                  </a:lnTo>
                  <a:lnTo>
                    <a:pt x="8544" y="2894"/>
                  </a:lnTo>
                  <a:lnTo>
                    <a:pt x="8590" y="2067"/>
                  </a:lnTo>
                  <a:lnTo>
                    <a:pt x="8590" y="2021"/>
                  </a:lnTo>
                  <a:lnTo>
                    <a:pt x="8499" y="2021"/>
                  </a:lnTo>
                  <a:lnTo>
                    <a:pt x="8499" y="2067"/>
                  </a:lnTo>
                  <a:lnTo>
                    <a:pt x="8407" y="2894"/>
                  </a:lnTo>
                  <a:lnTo>
                    <a:pt x="8269" y="3767"/>
                  </a:lnTo>
                  <a:lnTo>
                    <a:pt x="8039" y="5283"/>
                  </a:lnTo>
                  <a:lnTo>
                    <a:pt x="7993" y="5512"/>
                  </a:lnTo>
                  <a:lnTo>
                    <a:pt x="6799" y="9141"/>
                  </a:lnTo>
                  <a:lnTo>
                    <a:pt x="5605" y="12816"/>
                  </a:lnTo>
                  <a:lnTo>
                    <a:pt x="4594" y="16077"/>
                  </a:lnTo>
                  <a:lnTo>
                    <a:pt x="3630" y="19339"/>
                  </a:lnTo>
                  <a:lnTo>
                    <a:pt x="2711" y="22600"/>
                  </a:lnTo>
                  <a:lnTo>
                    <a:pt x="1792" y="25907"/>
                  </a:lnTo>
                  <a:lnTo>
                    <a:pt x="1333" y="27744"/>
                  </a:lnTo>
                  <a:lnTo>
                    <a:pt x="874" y="29628"/>
                  </a:lnTo>
                  <a:lnTo>
                    <a:pt x="1" y="33348"/>
                  </a:lnTo>
                  <a:lnTo>
                    <a:pt x="47" y="33394"/>
                  </a:lnTo>
                  <a:lnTo>
                    <a:pt x="47" y="33348"/>
                  </a:lnTo>
                  <a:lnTo>
                    <a:pt x="3905" y="20349"/>
                  </a:lnTo>
                  <a:lnTo>
                    <a:pt x="5697" y="14332"/>
                  </a:lnTo>
                  <a:lnTo>
                    <a:pt x="7580" y="8406"/>
                  </a:lnTo>
                  <a:lnTo>
                    <a:pt x="7626" y="8360"/>
                  </a:lnTo>
                  <a:lnTo>
                    <a:pt x="7901" y="7304"/>
                  </a:lnTo>
                  <a:lnTo>
                    <a:pt x="9050" y="3721"/>
                  </a:lnTo>
                  <a:lnTo>
                    <a:pt x="10152" y="46"/>
                  </a:lnTo>
                  <a:lnTo>
                    <a:pt x="1010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5"/>
            <p:cNvSpPr/>
            <p:nvPr/>
          </p:nvSpPr>
          <p:spPr>
            <a:xfrm>
              <a:off x="6543824" y="1388616"/>
              <a:ext cx="183320" cy="119527"/>
            </a:xfrm>
            <a:custGeom>
              <a:rect b="b" l="l" r="r" t="t"/>
              <a:pathLst>
                <a:path extrusionOk="0" h="6110" w="9371">
                  <a:moveTo>
                    <a:pt x="9325" y="0"/>
                  </a:moveTo>
                  <a:lnTo>
                    <a:pt x="8820" y="689"/>
                  </a:lnTo>
                  <a:lnTo>
                    <a:pt x="8268" y="1332"/>
                  </a:lnTo>
                  <a:lnTo>
                    <a:pt x="7717" y="1975"/>
                  </a:lnTo>
                  <a:lnTo>
                    <a:pt x="7166" y="2618"/>
                  </a:lnTo>
                  <a:lnTo>
                    <a:pt x="6661" y="3124"/>
                  </a:lnTo>
                  <a:lnTo>
                    <a:pt x="6109" y="3629"/>
                  </a:lnTo>
                  <a:lnTo>
                    <a:pt x="5512" y="4134"/>
                  </a:lnTo>
                  <a:lnTo>
                    <a:pt x="4915" y="4594"/>
                  </a:lnTo>
                  <a:lnTo>
                    <a:pt x="4318" y="5007"/>
                  </a:lnTo>
                  <a:lnTo>
                    <a:pt x="3629" y="5329"/>
                  </a:lnTo>
                  <a:lnTo>
                    <a:pt x="2940" y="5604"/>
                  </a:lnTo>
                  <a:lnTo>
                    <a:pt x="2159" y="5696"/>
                  </a:lnTo>
                  <a:lnTo>
                    <a:pt x="1746" y="5696"/>
                  </a:lnTo>
                  <a:lnTo>
                    <a:pt x="1378" y="5558"/>
                  </a:lnTo>
                  <a:lnTo>
                    <a:pt x="1057" y="5375"/>
                  </a:lnTo>
                  <a:lnTo>
                    <a:pt x="781" y="5145"/>
                  </a:lnTo>
                  <a:lnTo>
                    <a:pt x="597" y="4869"/>
                  </a:lnTo>
                  <a:lnTo>
                    <a:pt x="414" y="4548"/>
                  </a:lnTo>
                  <a:lnTo>
                    <a:pt x="322" y="4134"/>
                  </a:lnTo>
                  <a:lnTo>
                    <a:pt x="230" y="3767"/>
                  </a:lnTo>
                  <a:lnTo>
                    <a:pt x="138" y="3307"/>
                  </a:lnTo>
                  <a:lnTo>
                    <a:pt x="138" y="2894"/>
                  </a:lnTo>
                  <a:lnTo>
                    <a:pt x="138" y="2021"/>
                  </a:lnTo>
                  <a:lnTo>
                    <a:pt x="184" y="1240"/>
                  </a:lnTo>
                  <a:lnTo>
                    <a:pt x="276" y="551"/>
                  </a:lnTo>
                  <a:lnTo>
                    <a:pt x="92" y="1516"/>
                  </a:lnTo>
                  <a:lnTo>
                    <a:pt x="0" y="2481"/>
                  </a:lnTo>
                  <a:lnTo>
                    <a:pt x="0" y="3491"/>
                  </a:lnTo>
                  <a:lnTo>
                    <a:pt x="138" y="4456"/>
                  </a:lnTo>
                  <a:lnTo>
                    <a:pt x="230" y="4777"/>
                  </a:lnTo>
                  <a:lnTo>
                    <a:pt x="368" y="5099"/>
                  </a:lnTo>
                  <a:lnTo>
                    <a:pt x="597" y="5375"/>
                  </a:lnTo>
                  <a:lnTo>
                    <a:pt x="827" y="5604"/>
                  </a:lnTo>
                  <a:lnTo>
                    <a:pt x="1103" y="5788"/>
                  </a:lnTo>
                  <a:lnTo>
                    <a:pt x="1378" y="5972"/>
                  </a:lnTo>
                  <a:lnTo>
                    <a:pt x="1700" y="6064"/>
                  </a:lnTo>
                  <a:lnTo>
                    <a:pt x="2067" y="6109"/>
                  </a:lnTo>
                  <a:lnTo>
                    <a:pt x="2481" y="6064"/>
                  </a:lnTo>
                  <a:lnTo>
                    <a:pt x="2848" y="5972"/>
                  </a:lnTo>
                  <a:lnTo>
                    <a:pt x="3216" y="5880"/>
                  </a:lnTo>
                  <a:lnTo>
                    <a:pt x="3629" y="5788"/>
                  </a:lnTo>
                  <a:lnTo>
                    <a:pt x="3996" y="5604"/>
                  </a:lnTo>
                  <a:lnTo>
                    <a:pt x="4318" y="5420"/>
                  </a:lnTo>
                  <a:lnTo>
                    <a:pt x="4685" y="5237"/>
                  </a:lnTo>
                  <a:lnTo>
                    <a:pt x="5007" y="5007"/>
                  </a:lnTo>
                  <a:lnTo>
                    <a:pt x="5650" y="4502"/>
                  </a:lnTo>
                  <a:lnTo>
                    <a:pt x="6293" y="3997"/>
                  </a:lnTo>
                  <a:lnTo>
                    <a:pt x="6844" y="3399"/>
                  </a:lnTo>
                  <a:lnTo>
                    <a:pt x="7396" y="2802"/>
                  </a:lnTo>
                  <a:lnTo>
                    <a:pt x="7947" y="2159"/>
                  </a:lnTo>
                  <a:lnTo>
                    <a:pt x="8406" y="1470"/>
                  </a:lnTo>
                  <a:lnTo>
                    <a:pt x="9371" y="46"/>
                  </a:lnTo>
                  <a:lnTo>
                    <a:pt x="937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5"/>
            <p:cNvSpPr/>
            <p:nvPr/>
          </p:nvSpPr>
          <p:spPr>
            <a:xfrm>
              <a:off x="6679509" y="1287067"/>
              <a:ext cx="824912" cy="409776"/>
            </a:xfrm>
            <a:custGeom>
              <a:rect b="b" l="l" r="r" t="t"/>
              <a:pathLst>
                <a:path extrusionOk="0" h="20947" w="42168">
                  <a:moveTo>
                    <a:pt x="30638" y="1"/>
                  </a:moveTo>
                  <a:lnTo>
                    <a:pt x="29949" y="47"/>
                  </a:lnTo>
                  <a:lnTo>
                    <a:pt x="29673" y="139"/>
                  </a:lnTo>
                  <a:lnTo>
                    <a:pt x="29490" y="184"/>
                  </a:lnTo>
                  <a:lnTo>
                    <a:pt x="29306" y="276"/>
                  </a:lnTo>
                  <a:lnTo>
                    <a:pt x="29260" y="368"/>
                  </a:lnTo>
                  <a:lnTo>
                    <a:pt x="28893" y="1011"/>
                  </a:lnTo>
                  <a:lnTo>
                    <a:pt x="28479" y="1654"/>
                  </a:lnTo>
                  <a:lnTo>
                    <a:pt x="28020" y="2389"/>
                  </a:lnTo>
                  <a:lnTo>
                    <a:pt x="27469" y="3078"/>
                  </a:lnTo>
                  <a:lnTo>
                    <a:pt x="26274" y="4548"/>
                  </a:lnTo>
                  <a:lnTo>
                    <a:pt x="24988" y="5972"/>
                  </a:lnTo>
                  <a:lnTo>
                    <a:pt x="23748" y="7212"/>
                  </a:lnTo>
                  <a:lnTo>
                    <a:pt x="22646" y="8223"/>
                  </a:lnTo>
                  <a:lnTo>
                    <a:pt x="21865" y="8866"/>
                  </a:lnTo>
                  <a:lnTo>
                    <a:pt x="21589" y="9050"/>
                  </a:lnTo>
                  <a:lnTo>
                    <a:pt x="21405" y="9096"/>
                  </a:lnTo>
                  <a:lnTo>
                    <a:pt x="19476" y="8728"/>
                  </a:lnTo>
                  <a:lnTo>
                    <a:pt x="15480" y="7855"/>
                  </a:lnTo>
                  <a:lnTo>
                    <a:pt x="10381" y="6707"/>
                  </a:lnTo>
                  <a:lnTo>
                    <a:pt x="5007" y="5467"/>
                  </a:lnTo>
                  <a:lnTo>
                    <a:pt x="4272" y="5329"/>
                  </a:lnTo>
                  <a:lnTo>
                    <a:pt x="3583" y="5191"/>
                  </a:lnTo>
                  <a:lnTo>
                    <a:pt x="2940" y="5145"/>
                  </a:lnTo>
                  <a:lnTo>
                    <a:pt x="2389" y="5099"/>
                  </a:lnTo>
                  <a:lnTo>
                    <a:pt x="1516" y="5099"/>
                  </a:lnTo>
                  <a:lnTo>
                    <a:pt x="1103" y="5191"/>
                  </a:lnTo>
                  <a:lnTo>
                    <a:pt x="827" y="5283"/>
                  </a:lnTo>
                  <a:lnTo>
                    <a:pt x="551" y="5375"/>
                  </a:lnTo>
                  <a:lnTo>
                    <a:pt x="322" y="5559"/>
                  </a:lnTo>
                  <a:lnTo>
                    <a:pt x="184" y="5697"/>
                  </a:lnTo>
                  <a:lnTo>
                    <a:pt x="46" y="5926"/>
                  </a:lnTo>
                  <a:lnTo>
                    <a:pt x="0" y="6156"/>
                  </a:lnTo>
                  <a:lnTo>
                    <a:pt x="0" y="6386"/>
                  </a:lnTo>
                  <a:lnTo>
                    <a:pt x="0" y="6661"/>
                  </a:lnTo>
                  <a:lnTo>
                    <a:pt x="46" y="6937"/>
                  </a:lnTo>
                  <a:lnTo>
                    <a:pt x="138" y="7212"/>
                  </a:lnTo>
                  <a:lnTo>
                    <a:pt x="276" y="7534"/>
                  </a:lnTo>
                  <a:lnTo>
                    <a:pt x="643" y="8223"/>
                  </a:lnTo>
                  <a:lnTo>
                    <a:pt x="1149" y="8912"/>
                  </a:lnTo>
                  <a:lnTo>
                    <a:pt x="1746" y="9601"/>
                  </a:lnTo>
                  <a:lnTo>
                    <a:pt x="2435" y="10336"/>
                  </a:lnTo>
                  <a:lnTo>
                    <a:pt x="3170" y="11071"/>
                  </a:lnTo>
                  <a:lnTo>
                    <a:pt x="3996" y="11760"/>
                  </a:lnTo>
                  <a:lnTo>
                    <a:pt x="4823" y="12449"/>
                  </a:lnTo>
                  <a:lnTo>
                    <a:pt x="6431" y="13597"/>
                  </a:lnTo>
                  <a:lnTo>
                    <a:pt x="8039" y="14654"/>
                  </a:lnTo>
                  <a:lnTo>
                    <a:pt x="9692" y="15664"/>
                  </a:lnTo>
                  <a:lnTo>
                    <a:pt x="11300" y="16583"/>
                  </a:lnTo>
                  <a:lnTo>
                    <a:pt x="12954" y="17410"/>
                  </a:lnTo>
                  <a:lnTo>
                    <a:pt x="14515" y="18191"/>
                  </a:lnTo>
                  <a:lnTo>
                    <a:pt x="16123" y="18880"/>
                  </a:lnTo>
                  <a:lnTo>
                    <a:pt x="17639" y="19431"/>
                  </a:lnTo>
                  <a:lnTo>
                    <a:pt x="19109" y="19936"/>
                  </a:lnTo>
                  <a:lnTo>
                    <a:pt x="20533" y="20349"/>
                  </a:lnTo>
                  <a:lnTo>
                    <a:pt x="21865" y="20625"/>
                  </a:lnTo>
                  <a:lnTo>
                    <a:pt x="23151" y="20855"/>
                  </a:lnTo>
                  <a:lnTo>
                    <a:pt x="24299" y="20947"/>
                  </a:lnTo>
                  <a:lnTo>
                    <a:pt x="24850" y="20947"/>
                  </a:lnTo>
                  <a:lnTo>
                    <a:pt x="25356" y="20901"/>
                  </a:lnTo>
                  <a:lnTo>
                    <a:pt x="25861" y="20855"/>
                  </a:lnTo>
                  <a:lnTo>
                    <a:pt x="26320" y="20763"/>
                  </a:lnTo>
                  <a:lnTo>
                    <a:pt x="26734" y="20671"/>
                  </a:lnTo>
                  <a:lnTo>
                    <a:pt x="27147" y="20533"/>
                  </a:lnTo>
                  <a:lnTo>
                    <a:pt x="27836" y="20212"/>
                  </a:lnTo>
                  <a:lnTo>
                    <a:pt x="28617" y="19706"/>
                  </a:lnTo>
                  <a:lnTo>
                    <a:pt x="29582" y="19063"/>
                  </a:lnTo>
                  <a:lnTo>
                    <a:pt x="30592" y="18236"/>
                  </a:lnTo>
                  <a:lnTo>
                    <a:pt x="31694" y="17318"/>
                  </a:lnTo>
                  <a:lnTo>
                    <a:pt x="32843" y="16261"/>
                  </a:lnTo>
                  <a:lnTo>
                    <a:pt x="34037" y="15113"/>
                  </a:lnTo>
                  <a:lnTo>
                    <a:pt x="35231" y="13827"/>
                  </a:lnTo>
                  <a:lnTo>
                    <a:pt x="36380" y="12541"/>
                  </a:lnTo>
                  <a:lnTo>
                    <a:pt x="37528" y="11117"/>
                  </a:lnTo>
                  <a:lnTo>
                    <a:pt x="38585" y="9693"/>
                  </a:lnTo>
                  <a:lnTo>
                    <a:pt x="39549" y="8269"/>
                  </a:lnTo>
                  <a:lnTo>
                    <a:pt x="40422" y="6799"/>
                  </a:lnTo>
                  <a:lnTo>
                    <a:pt x="40835" y="6018"/>
                  </a:lnTo>
                  <a:lnTo>
                    <a:pt x="41203" y="5283"/>
                  </a:lnTo>
                  <a:lnTo>
                    <a:pt x="41478" y="4548"/>
                  </a:lnTo>
                  <a:lnTo>
                    <a:pt x="41754" y="3859"/>
                  </a:lnTo>
                  <a:lnTo>
                    <a:pt x="41984" y="3124"/>
                  </a:lnTo>
                  <a:lnTo>
                    <a:pt x="42167" y="2389"/>
                  </a:lnTo>
                  <a:lnTo>
                    <a:pt x="42167" y="2252"/>
                  </a:lnTo>
                  <a:lnTo>
                    <a:pt x="42121" y="2114"/>
                  </a:lnTo>
                  <a:lnTo>
                    <a:pt x="41938" y="1930"/>
                  </a:lnTo>
                  <a:lnTo>
                    <a:pt x="41754" y="1792"/>
                  </a:lnTo>
                  <a:lnTo>
                    <a:pt x="41157" y="1517"/>
                  </a:lnTo>
                  <a:lnTo>
                    <a:pt x="40376" y="1241"/>
                  </a:lnTo>
                  <a:lnTo>
                    <a:pt x="39457" y="965"/>
                  </a:lnTo>
                  <a:lnTo>
                    <a:pt x="38401" y="736"/>
                  </a:lnTo>
                  <a:lnTo>
                    <a:pt x="37252" y="506"/>
                  </a:lnTo>
                  <a:lnTo>
                    <a:pt x="36012" y="322"/>
                  </a:lnTo>
                  <a:lnTo>
                    <a:pt x="34818" y="184"/>
                  </a:lnTo>
                  <a:lnTo>
                    <a:pt x="33670" y="93"/>
                  </a:lnTo>
                  <a:lnTo>
                    <a:pt x="32521"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5"/>
            <p:cNvSpPr/>
            <p:nvPr/>
          </p:nvSpPr>
          <p:spPr>
            <a:xfrm>
              <a:off x="7242909" y="1077709"/>
              <a:ext cx="307327" cy="372920"/>
            </a:xfrm>
            <a:custGeom>
              <a:rect b="b" l="l" r="r" t="t"/>
              <a:pathLst>
                <a:path extrusionOk="0" h="19063" w="15710">
                  <a:moveTo>
                    <a:pt x="5926" y="0"/>
                  </a:moveTo>
                  <a:lnTo>
                    <a:pt x="5605" y="46"/>
                  </a:lnTo>
                  <a:lnTo>
                    <a:pt x="5329" y="92"/>
                  </a:lnTo>
                  <a:lnTo>
                    <a:pt x="5099" y="230"/>
                  </a:lnTo>
                  <a:lnTo>
                    <a:pt x="4686" y="643"/>
                  </a:lnTo>
                  <a:lnTo>
                    <a:pt x="4227" y="1194"/>
                  </a:lnTo>
                  <a:lnTo>
                    <a:pt x="3767" y="1883"/>
                  </a:lnTo>
                  <a:lnTo>
                    <a:pt x="3354" y="2664"/>
                  </a:lnTo>
                  <a:lnTo>
                    <a:pt x="2894" y="3537"/>
                  </a:lnTo>
                  <a:lnTo>
                    <a:pt x="2481" y="4456"/>
                  </a:lnTo>
                  <a:lnTo>
                    <a:pt x="2068" y="5420"/>
                  </a:lnTo>
                  <a:lnTo>
                    <a:pt x="1654" y="6431"/>
                  </a:lnTo>
                  <a:lnTo>
                    <a:pt x="965" y="8406"/>
                  </a:lnTo>
                  <a:lnTo>
                    <a:pt x="414" y="10152"/>
                  </a:lnTo>
                  <a:lnTo>
                    <a:pt x="230" y="10932"/>
                  </a:lnTo>
                  <a:lnTo>
                    <a:pt x="93" y="11621"/>
                  </a:lnTo>
                  <a:lnTo>
                    <a:pt x="1" y="12127"/>
                  </a:lnTo>
                  <a:lnTo>
                    <a:pt x="1" y="12540"/>
                  </a:lnTo>
                  <a:lnTo>
                    <a:pt x="47" y="12678"/>
                  </a:lnTo>
                  <a:lnTo>
                    <a:pt x="138" y="12862"/>
                  </a:lnTo>
                  <a:lnTo>
                    <a:pt x="414" y="13321"/>
                  </a:lnTo>
                  <a:lnTo>
                    <a:pt x="873" y="13780"/>
                  </a:lnTo>
                  <a:lnTo>
                    <a:pt x="1471" y="14332"/>
                  </a:lnTo>
                  <a:lnTo>
                    <a:pt x="2160" y="14929"/>
                  </a:lnTo>
                  <a:lnTo>
                    <a:pt x="2940" y="15526"/>
                  </a:lnTo>
                  <a:lnTo>
                    <a:pt x="3767" y="16123"/>
                  </a:lnTo>
                  <a:lnTo>
                    <a:pt x="4640" y="16720"/>
                  </a:lnTo>
                  <a:lnTo>
                    <a:pt x="5513" y="17271"/>
                  </a:lnTo>
                  <a:lnTo>
                    <a:pt x="6385" y="17777"/>
                  </a:lnTo>
                  <a:lnTo>
                    <a:pt x="7258" y="18190"/>
                  </a:lnTo>
                  <a:lnTo>
                    <a:pt x="8039" y="18603"/>
                  </a:lnTo>
                  <a:lnTo>
                    <a:pt x="8728" y="18879"/>
                  </a:lnTo>
                  <a:lnTo>
                    <a:pt x="9325" y="19017"/>
                  </a:lnTo>
                  <a:lnTo>
                    <a:pt x="9601" y="19063"/>
                  </a:lnTo>
                  <a:lnTo>
                    <a:pt x="10014" y="19063"/>
                  </a:lnTo>
                  <a:lnTo>
                    <a:pt x="10152" y="19017"/>
                  </a:lnTo>
                  <a:lnTo>
                    <a:pt x="10428" y="18787"/>
                  </a:lnTo>
                  <a:lnTo>
                    <a:pt x="10749" y="18466"/>
                  </a:lnTo>
                  <a:lnTo>
                    <a:pt x="11484" y="17685"/>
                  </a:lnTo>
                  <a:lnTo>
                    <a:pt x="12311" y="16628"/>
                  </a:lnTo>
                  <a:lnTo>
                    <a:pt x="13138" y="15388"/>
                  </a:lnTo>
                  <a:lnTo>
                    <a:pt x="13965" y="14102"/>
                  </a:lnTo>
                  <a:lnTo>
                    <a:pt x="14699" y="12770"/>
                  </a:lnTo>
                  <a:lnTo>
                    <a:pt x="15021" y="12127"/>
                  </a:lnTo>
                  <a:lnTo>
                    <a:pt x="15297" y="11530"/>
                  </a:lnTo>
                  <a:lnTo>
                    <a:pt x="15526" y="10932"/>
                  </a:lnTo>
                  <a:lnTo>
                    <a:pt x="15664" y="10427"/>
                  </a:lnTo>
                  <a:lnTo>
                    <a:pt x="15710" y="10106"/>
                  </a:lnTo>
                  <a:lnTo>
                    <a:pt x="15710" y="9830"/>
                  </a:lnTo>
                  <a:lnTo>
                    <a:pt x="15618" y="9463"/>
                  </a:lnTo>
                  <a:lnTo>
                    <a:pt x="15526" y="9095"/>
                  </a:lnTo>
                  <a:lnTo>
                    <a:pt x="15343" y="8682"/>
                  </a:lnTo>
                  <a:lnTo>
                    <a:pt x="15159" y="8268"/>
                  </a:lnTo>
                  <a:lnTo>
                    <a:pt x="14654" y="7396"/>
                  </a:lnTo>
                  <a:lnTo>
                    <a:pt x="14010" y="6477"/>
                  </a:lnTo>
                  <a:lnTo>
                    <a:pt x="13230" y="5512"/>
                  </a:lnTo>
                  <a:lnTo>
                    <a:pt x="12403" y="4548"/>
                  </a:lnTo>
                  <a:lnTo>
                    <a:pt x="11484" y="3629"/>
                  </a:lnTo>
                  <a:lnTo>
                    <a:pt x="10565" y="2756"/>
                  </a:lnTo>
                  <a:lnTo>
                    <a:pt x="9647" y="1975"/>
                  </a:lnTo>
                  <a:lnTo>
                    <a:pt x="8682" y="1240"/>
                  </a:lnTo>
                  <a:lnTo>
                    <a:pt x="7809" y="689"/>
                  </a:lnTo>
                  <a:lnTo>
                    <a:pt x="7396" y="460"/>
                  </a:lnTo>
                  <a:lnTo>
                    <a:pt x="6983" y="276"/>
                  </a:lnTo>
                  <a:lnTo>
                    <a:pt x="6615" y="138"/>
                  </a:lnTo>
                  <a:lnTo>
                    <a:pt x="6248" y="46"/>
                  </a:lnTo>
                  <a:lnTo>
                    <a:pt x="5926"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5"/>
            <p:cNvSpPr/>
            <p:nvPr/>
          </p:nvSpPr>
          <p:spPr>
            <a:xfrm>
              <a:off x="7163838" y="1034574"/>
              <a:ext cx="170741" cy="264192"/>
            </a:xfrm>
            <a:custGeom>
              <a:rect b="b" l="l" r="r" t="t"/>
              <a:pathLst>
                <a:path extrusionOk="0" h="13505" w="8728">
                  <a:moveTo>
                    <a:pt x="919" y="0"/>
                  </a:moveTo>
                  <a:lnTo>
                    <a:pt x="644" y="46"/>
                  </a:lnTo>
                  <a:lnTo>
                    <a:pt x="414" y="138"/>
                  </a:lnTo>
                  <a:lnTo>
                    <a:pt x="230" y="322"/>
                  </a:lnTo>
                  <a:lnTo>
                    <a:pt x="92" y="506"/>
                  </a:lnTo>
                  <a:lnTo>
                    <a:pt x="1" y="781"/>
                  </a:lnTo>
                  <a:lnTo>
                    <a:pt x="1" y="1103"/>
                  </a:lnTo>
                  <a:lnTo>
                    <a:pt x="92" y="1470"/>
                  </a:lnTo>
                  <a:lnTo>
                    <a:pt x="184" y="1884"/>
                  </a:lnTo>
                  <a:lnTo>
                    <a:pt x="506" y="2756"/>
                  </a:lnTo>
                  <a:lnTo>
                    <a:pt x="919" y="3721"/>
                  </a:lnTo>
                  <a:lnTo>
                    <a:pt x="1424" y="4732"/>
                  </a:lnTo>
                  <a:lnTo>
                    <a:pt x="2435" y="6661"/>
                  </a:lnTo>
                  <a:lnTo>
                    <a:pt x="2757" y="7442"/>
                  </a:lnTo>
                  <a:lnTo>
                    <a:pt x="3078" y="8222"/>
                  </a:lnTo>
                  <a:lnTo>
                    <a:pt x="3354" y="9003"/>
                  </a:lnTo>
                  <a:lnTo>
                    <a:pt x="3583" y="9830"/>
                  </a:lnTo>
                  <a:lnTo>
                    <a:pt x="3813" y="10657"/>
                  </a:lnTo>
                  <a:lnTo>
                    <a:pt x="3997" y="11438"/>
                  </a:lnTo>
                  <a:lnTo>
                    <a:pt x="4180" y="12265"/>
                  </a:lnTo>
                  <a:lnTo>
                    <a:pt x="4318" y="13137"/>
                  </a:lnTo>
                  <a:lnTo>
                    <a:pt x="4686" y="13321"/>
                  </a:lnTo>
                  <a:lnTo>
                    <a:pt x="5053" y="13413"/>
                  </a:lnTo>
                  <a:lnTo>
                    <a:pt x="5467" y="13505"/>
                  </a:lnTo>
                  <a:lnTo>
                    <a:pt x="5834" y="13505"/>
                  </a:lnTo>
                  <a:lnTo>
                    <a:pt x="6247" y="13459"/>
                  </a:lnTo>
                  <a:lnTo>
                    <a:pt x="6615" y="13367"/>
                  </a:lnTo>
                  <a:lnTo>
                    <a:pt x="7028" y="13229"/>
                  </a:lnTo>
                  <a:lnTo>
                    <a:pt x="7350" y="13046"/>
                  </a:lnTo>
                  <a:lnTo>
                    <a:pt x="7763" y="12724"/>
                  </a:lnTo>
                  <a:lnTo>
                    <a:pt x="8131" y="12311"/>
                  </a:lnTo>
                  <a:lnTo>
                    <a:pt x="8360" y="11897"/>
                  </a:lnTo>
                  <a:lnTo>
                    <a:pt x="8544" y="11438"/>
                  </a:lnTo>
                  <a:lnTo>
                    <a:pt x="8636" y="10979"/>
                  </a:lnTo>
                  <a:lnTo>
                    <a:pt x="8682" y="10473"/>
                  </a:lnTo>
                  <a:lnTo>
                    <a:pt x="8728" y="10014"/>
                  </a:lnTo>
                  <a:lnTo>
                    <a:pt x="8682" y="9555"/>
                  </a:lnTo>
                  <a:lnTo>
                    <a:pt x="8544" y="8636"/>
                  </a:lnTo>
                  <a:lnTo>
                    <a:pt x="8360" y="7947"/>
                  </a:lnTo>
                  <a:lnTo>
                    <a:pt x="8177" y="7258"/>
                  </a:lnTo>
                  <a:lnTo>
                    <a:pt x="7947" y="6890"/>
                  </a:lnTo>
                  <a:lnTo>
                    <a:pt x="7304" y="5926"/>
                  </a:lnTo>
                  <a:lnTo>
                    <a:pt x="6385" y="4640"/>
                  </a:lnTo>
                  <a:lnTo>
                    <a:pt x="5834" y="3905"/>
                  </a:lnTo>
                  <a:lnTo>
                    <a:pt x="5237" y="3170"/>
                  </a:lnTo>
                  <a:lnTo>
                    <a:pt x="4640" y="2435"/>
                  </a:lnTo>
                  <a:lnTo>
                    <a:pt x="3997" y="1746"/>
                  </a:lnTo>
                  <a:lnTo>
                    <a:pt x="3354" y="1149"/>
                  </a:lnTo>
                  <a:lnTo>
                    <a:pt x="2711" y="643"/>
                  </a:lnTo>
                  <a:lnTo>
                    <a:pt x="2389" y="460"/>
                  </a:lnTo>
                  <a:lnTo>
                    <a:pt x="2068" y="276"/>
                  </a:lnTo>
                  <a:lnTo>
                    <a:pt x="1792" y="138"/>
                  </a:lnTo>
                  <a:lnTo>
                    <a:pt x="1470" y="46"/>
                  </a:lnTo>
                  <a:lnTo>
                    <a:pt x="1195"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5"/>
            <p:cNvSpPr/>
            <p:nvPr/>
          </p:nvSpPr>
          <p:spPr>
            <a:xfrm>
              <a:off x="7274366" y="904268"/>
              <a:ext cx="289349" cy="417875"/>
            </a:xfrm>
            <a:custGeom>
              <a:rect b="b" l="l" r="r" t="t"/>
              <a:pathLst>
                <a:path extrusionOk="0" h="21361" w="14791">
                  <a:moveTo>
                    <a:pt x="11024" y="1"/>
                  </a:moveTo>
                  <a:lnTo>
                    <a:pt x="10749" y="47"/>
                  </a:lnTo>
                  <a:lnTo>
                    <a:pt x="10473" y="139"/>
                  </a:lnTo>
                  <a:lnTo>
                    <a:pt x="10106" y="277"/>
                  </a:lnTo>
                  <a:lnTo>
                    <a:pt x="9784" y="460"/>
                  </a:lnTo>
                  <a:lnTo>
                    <a:pt x="9417" y="736"/>
                  </a:lnTo>
                  <a:lnTo>
                    <a:pt x="9003" y="1057"/>
                  </a:lnTo>
                  <a:lnTo>
                    <a:pt x="8177" y="1838"/>
                  </a:lnTo>
                  <a:lnTo>
                    <a:pt x="7350" y="2711"/>
                  </a:lnTo>
                  <a:lnTo>
                    <a:pt x="6431" y="3722"/>
                  </a:lnTo>
                  <a:lnTo>
                    <a:pt x="5558" y="4778"/>
                  </a:lnTo>
                  <a:lnTo>
                    <a:pt x="3859" y="6937"/>
                  </a:lnTo>
                  <a:lnTo>
                    <a:pt x="2297" y="8866"/>
                  </a:lnTo>
                  <a:lnTo>
                    <a:pt x="1654" y="9647"/>
                  </a:lnTo>
                  <a:lnTo>
                    <a:pt x="1103" y="10244"/>
                  </a:lnTo>
                  <a:lnTo>
                    <a:pt x="643" y="10658"/>
                  </a:lnTo>
                  <a:lnTo>
                    <a:pt x="460" y="10749"/>
                  </a:lnTo>
                  <a:lnTo>
                    <a:pt x="322" y="10795"/>
                  </a:lnTo>
                  <a:lnTo>
                    <a:pt x="230" y="10841"/>
                  </a:lnTo>
                  <a:lnTo>
                    <a:pt x="138" y="10887"/>
                  </a:lnTo>
                  <a:lnTo>
                    <a:pt x="46" y="11025"/>
                  </a:lnTo>
                  <a:lnTo>
                    <a:pt x="0" y="11209"/>
                  </a:lnTo>
                  <a:lnTo>
                    <a:pt x="46" y="11484"/>
                  </a:lnTo>
                  <a:lnTo>
                    <a:pt x="138" y="11760"/>
                  </a:lnTo>
                  <a:lnTo>
                    <a:pt x="276" y="12036"/>
                  </a:lnTo>
                  <a:lnTo>
                    <a:pt x="414" y="12265"/>
                  </a:lnTo>
                  <a:lnTo>
                    <a:pt x="597" y="12449"/>
                  </a:lnTo>
                  <a:lnTo>
                    <a:pt x="781" y="12633"/>
                  </a:lnTo>
                  <a:lnTo>
                    <a:pt x="965" y="12771"/>
                  </a:lnTo>
                  <a:lnTo>
                    <a:pt x="1149" y="12862"/>
                  </a:lnTo>
                  <a:lnTo>
                    <a:pt x="1286" y="12908"/>
                  </a:lnTo>
                  <a:lnTo>
                    <a:pt x="1608" y="12954"/>
                  </a:lnTo>
                  <a:lnTo>
                    <a:pt x="1884" y="12908"/>
                  </a:lnTo>
                  <a:lnTo>
                    <a:pt x="2113" y="12771"/>
                  </a:lnTo>
                  <a:lnTo>
                    <a:pt x="2297" y="12679"/>
                  </a:lnTo>
                  <a:lnTo>
                    <a:pt x="2435" y="12541"/>
                  </a:lnTo>
                  <a:lnTo>
                    <a:pt x="2205" y="12954"/>
                  </a:lnTo>
                  <a:lnTo>
                    <a:pt x="1976" y="13368"/>
                  </a:lnTo>
                  <a:lnTo>
                    <a:pt x="1746" y="13919"/>
                  </a:lnTo>
                  <a:lnTo>
                    <a:pt x="1608" y="14516"/>
                  </a:lnTo>
                  <a:lnTo>
                    <a:pt x="1562" y="14792"/>
                  </a:lnTo>
                  <a:lnTo>
                    <a:pt x="1516" y="15113"/>
                  </a:lnTo>
                  <a:lnTo>
                    <a:pt x="1562" y="15389"/>
                  </a:lnTo>
                  <a:lnTo>
                    <a:pt x="1608" y="15710"/>
                  </a:lnTo>
                  <a:lnTo>
                    <a:pt x="1700" y="15986"/>
                  </a:lnTo>
                  <a:lnTo>
                    <a:pt x="1884" y="16216"/>
                  </a:lnTo>
                  <a:lnTo>
                    <a:pt x="2067" y="16445"/>
                  </a:lnTo>
                  <a:lnTo>
                    <a:pt x="2251" y="16583"/>
                  </a:lnTo>
                  <a:lnTo>
                    <a:pt x="2481" y="16675"/>
                  </a:lnTo>
                  <a:lnTo>
                    <a:pt x="2940" y="16675"/>
                  </a:lnTo>
                  <a:lnTo>
                    <a:pt x="3170" y="16629"/>
                  </a:lnTo>
                  <a:lnTo>
                    <a:pt x="3583" y="16491"/>
                  </a:lnTo>
                  <a:lnTo>
                    <a:pt x="3951" y="16262"/>
                  </a:lnTo>
                  <a:lnTo>
                    <a:pt x="4272" y="15986"/>
                  </a:lnTo>
                  <a:lnTo>
                    <a:pt x="4640" y="15710"/>
                  </a:lnTo>
                  <a:lnTo>
                    <a:pt x="4364" y="16124"/>
                  </a:lnTo>
                  <a:lnTo>
                    <a:pt x="4180" y="16583"/>
                  </a:lnTo>
                  <a:lnTo>
                    <a:pt x="3997" y="17088"/>
                  </a:lnTo>
                  <a:lnTo>
                    <a:pt x="3859" y="17640"/>
                  </a:lnTo>
                  <a:lnTo>
                    <a:pt x="3859" y="17915"/>
                  </a:lnTo>
                  <a:lnTo>
                    <a:pt x="3859" y="18191"/>
                  </a:lnTo>
                  <a:lnTo>
                    <a:pt x="3905" y="18512"/>
                  </a:lnTo>
                  <a:lnTo>
                    <a:pt x="3997" y="18742"/>
                  </a:lnTo>
                  <a:lnTo>
                    <a:pt x="4134" y="19018"/>
                  </a:lnTo>
                  <a:lnTo>
                    <a:pt x="4318" y="19247"/>
                  </a:lnTo>
                  <a:lnTo>
                    <a:pt x="4502" y="19431"/>
                  </a:lnTo>
                  <a:lnTo>
                    <a:pt x="4732" y="19569"/>
                  </a:lnTo>
                  <a:lnTo>
                    <a:pt x="4961" y="19615"/>
                  </a:lnTo>
                  <a:lnTo>
                    <a:pt x="5421" y="19615"/>
                  </a:lnTo>
                  <a:lnTo>
                    <a:pt x="5604" y="19523"/>
                  </a:lnTo>
                  <a:lnTo>
                    <a:pt x="6018" y="19293"/>
                  </a:lnTo>
                  <a:lnTo>
                    <a:pt x="6385" y="19018"/>
                  </a:lnTo>
                  <a:lnTo>
                    <a:pt x="6661" y="18742"/>
                  </a:lnTo>
                  <a:lnTo>
                    <a:pt x="6936" y="18374"/>
                  </a:lnTo>
                  <a:lnTo>
                    <a:pt x="6890" y="18788"/>
                  </a:lnTo>
                  <a:lnTo>
                    <a:pt x="6844" y="19155"/>
                  </a:lnTo>
                  <a:lnTo>
                    <a:pt x="6799" y="19569"/>
                  </a:lnTo>
                  <a:lnTo>
                    <a:pt x="6844" y="20028"/>
                  </a:lnTo>
                  <a:lnTo>
                    <a:pt x="6936" y="20441"/>
                  </a:lnTo>
                  <a:lnTo>
                    <a:pt x="7028" y="20671"/>
                  </a:lnTo>
                  <a:lnTo>
                    <a:pt x="7166" y="20855"/>
                  </a:lnTo>
                  <a:lnTo>
                    <a:pt x="7304" y="20993"/>
                  </a:lnTo>
                  <a:lnTo>
                    <a:pt x="7488" y="21176"/>
                  </a:lnTo>
                  <a:lnTo>
                    <a:pt x="7671" y="21268"/>
                  </a:lnTo>
                  <a:lnTo>
                    <a:pt x="7809" y="21314"/>
                  </a:lnTo>
                  <a:lnTo>
                    <a:pt x="7993" y="21360"/>
                  </a:lnTo>
                  <a:lnTo>
                    <a:pt x="8177" y="21360"/>
                  </a:lnTo>
                  <a:lnTo>
                    <a:pt x="8498" y="21268"/>
                  </a:lnTo>
                  <a:lnTo>
                    <a:pt x="8820" y="21085"/>
                  </a:lnTo>
                  <a:lnTo>
                    <a:pt x="9095" y="20809"/>
                  </a:lnTo>
                  <a:lnTo>
                    <a:pt x="9417" y="20487"/>
                  </a:lnTo>
                  <a:lnTo>
                    <a:pt x="9692" y="20074"/>
                  </a:lnTo>
                  <a:lnTo>
                    <a:pt x="10014" y="19661"/>
                  </a:lnTo>
                  <a:lnTo>
                    <a:pt x="10565" y="18788"/>
                  </a:lnTo>
                  <a:lnTo>
                    <a:pt x="11162" y="17869"/>
                  </a:lnTo>
                  <a:lnTo>
                    <a:pt x="11438" y="17502"/>
                  </a:lnTo>
                  <a:lnTo>
                    <a:pt x="11759" y="17134"/>
                  </a:lnTo>
                  <a:lnTo>
                    <a:pt x="12035" y="16859"/>
                  </a:lnTo>
                  <a:lnTo>
                    <a:pt x="12311" y="16675"/>
                  </a:lnTo>
                  <a:lnTo>
                    <a:pt x="14056" y="19293"/>
                  </a:lnTo>
                  <a:lnTo>
                    <a:pt x="14148" y="19109"/>
                  </a:lnTo>
                  <a:lnTo>
                    <a:pt x="14286" y="18558"/>
                  </a:lnTo>
                  <a:lnTo>
                    <a:pt x="14469" y="17777"/>
                  </a:lnTo>
                  <a:lnTo>
                    <a:pt x="14653" y="16767"/>
                  </a:lnTo>
                  <a:lnTo>
                    <a:pt x="14745" y="15664"/>
                  </a:lnTo>
                  <a:lnTo>
                    <a:pt x="14791" y="15113"/>
                  </a:lnTo>
                  <a:lnTo>
                    <a:pt x="14791" y="14516"/>
                  </a:lnTo>
                  <a:lnTo>
                    <a:pt x="14699" y="14011"/>
                  </a:lnTo>
                  <a:lnTo>
                    <a:pt x="14607" y="13505"/>
                  </a:lnTo>
                  <a:lnTo>
                    <a:pt x="14469" y="13000"/>
                  </a:lnTo>
                  <a:lnTo>
                    <a:pt x="14286" y="12587"/>
                  </a:lnTo>
                  <a:lnTo>
                    <a:pt x="14148" y="12357"/>
                  </a:lnTo>
                  <a:lnTo>
                    <a:pt x="13964" y="12173"/>
                  </a:lnTo>
                  <a:lnTo>
                    <a:pt x="13735" y="12036"/>
                  </a:lnTo>
                  <a:lnTo>
                    <a:pt x="13505" y="11898"/>
                  </a:lnTo>
                  <a:lnTo>
                    <a:pt x="13275" y="11852"/>
                  </a:lnTo>
                  <a:lnTo>
                    <a:pt x="13000" y="11806"/>
                  </a:lnTo>
                  <a:lnTo>
                    <a:pt x="12770" y="11806"/>
                  </a:lnTo>
                  <a:lnTo>
                    <a:pt x="12494" y="11852"/>
                  </a:lnTo>
                  <a:lnTo>
                    <a:pt x="12494" y="11852"/>
                  </a:lnTo>
                  <a:lnTo>
                    <a:pt x="12586" y="11622"/>
                  </a:lnTo>
                  <a:lnTo>
                    <a:pt x="12632" y="11347"/>
                  </a:lnTo>
                  <a:lnTo>
                    <a:pt x="12678" y="11025"/>
                  </a:lnTo>
                  <a:lnTo>
                    <a:pt x="12724" y="10658"/>
                  </a:lnTo>
                  <a:lnTo>
                    <a:pt x="12632" y="10244"/>
                  </a:lnTo>
                  <a:lnTo>
                    <a:pt x="12494" y="9831"/>
                  </a:lnTo>
                  <a:lnTo>
                    <a:pt x="12402" y="9647"/>
                  </a:lnTo>
                  <a:lnTo>
                    <a:pt x="12265" y="9463"/>
                  </a:lnTo>
                  <a:lnTo>
                    <a:pt x="12035" y="9326"/>
                  </a:lnTo>
                  <a:lnTo>
                    <a:pt x="11805" y="9234"/>
                  </a:lnTo>
                  <a:lnTo>
                    <a:pt x="11530" y="9188"/>
                  </a:lnTo>
                  <a:lnTo>
                    <a:pt x="11254" y="9188"/>
                  </a:lnTo>
                  <a:lnTo>
                    <a:pt x="10795" y="9234"/>
                  </a:lnTo>
                  <a:lnTo>
                    <a:pt x="10611" y="9280"/>
                  </a:lnTo>
                  <a:lnTo>
                    <a:pt x="10657" y="9004"/>
                  </a:lnTo>
                  <a:lnTo>
                    <a:pt x="10703" y="8728"/>
                  </a:lnTo>
                  <a:lnTo>
                    <a:pt x="10703" y="8453"/>
                  </a:lnTo>
                  <a:lnTo>
                    <a:pt x="10703" y="8223"/>
                  </a:lnTo>
                  <a:lnTo>
                    <a:pt x="10611" y="7947"/>
                  </a:lnTo>
                  <a:lnTo>
                    <a:pt x="10519" y="7718"/>
                  </a:lnTo>
                  <a:lnTo>
                    <a:pt x="10381" y="7488"/>
                  </a:lnTo>
                  <a:lnTo>
                    <a:pt x="10198" y="7258"/>
                  </a:lnTo>
                  <a:lnTo>
                    <a:pt x="9968" y="7075"/>
                  </a:lnTo>
                  <a:lnTo>
                    <a:pt x="9646" y="6983"/>
                  </a:lnTo>
                  <a:lnTo>
                    <a:pt x="9371" y="6937"/>
                  </a:lnTo>
                  <a:lnTo>
                    <a:pt x="9095" y="6891"/>
                  </a:lnTo>
                  <a:lnTo>
                    <a:pt x="8636" y="6983"/>
                  </a:lnTo>
                  <a:lnTo>
                    <a:pt x="8452" y="7029"/>
                  </a:lnTo>
                  <a:lnTo>
                    <a:pt x="9141" y="6110"/>
                  </a:lnTo>
                  <a:lnTo>
                    <a:pt x="9784" y="5146"/>
                  </a:lnTo>
                  <a:lnTo>
                    <a:pt x="10473" y="3997"/>
                  </a:lnTo>
                  <a:lnTo>
                    <a:pt x="11116" y="2803"/>
                  </a:lnTo>
                  <a:lnTo>
                    <a:pt x="11392" y="2252"/>
                  </a:lnTo>
                  <a:lnTo>
                    <a:pt x="11622" y="1700"/>
                  </a:lnTo>
                  <a:lnTo>
                    <a:pt x="11713" y="1195"/>
                  </a:lnTo>
                  <a:lnTo>
                    <a:pt x="11759" y="782"/>
                  </a:lnTo>
                  <a:lnTo>
                    <a:pt x="11759" y="598"/>
                  </a:lnTo>
                  <a:lnTo>
                    <a:pt x="11713" y="460"/>
                  </a:lnTo>
                  <a:lnTo>
                    <a:pt x="11622" y="322"/>
                  </a:lnTo>
                  <a:lnTo>
                    <a:pt x="11530" y="185"/>
                  </a:lnTo>
                  <a:lnTo>
                    <a:pt x="11300" y="47"/>
                  </a:lnTo>
                  <a:lnTo>
                    <a:pt x="11024"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5"/>
            <p:cNvSpPr/>
            <p:nvPr/>
          </p:nvSpPr>
          <p:spPr>
            <a:xfrm>
              <a:off x="7320181" y="1041754"/>
              <a:ext cx="115947" cy="117747"/>
            </a:xfrm>
            <a:custGeom>
              <a:rect b="b" l="l" r="r" t="t"/>
              <a:pathLst>
                <a:path extrusionOk="0" h="6019" w="5927">
                  <a:moveTo>
                    <a:pt x="5926" y="1"/>
                  </a:moveTo>
                  <a:lnTo>
                    <a:pt x="5008" y="506"/>
                  </a:lnTo>
                  <a:lnTo>
                    <a:pt x="4135" y="1057"/>
                  </a:lnTo>
                  <a:lnTo>
                    <a:pt x="3308" y="1654"/>
                  </a:lnTo>
                  <a:lnTo>
                    <a:pt x="2527" y="2343"/>
                  </a:lnTo>
                  <a:lnTo>
                    <a:pt x="1838" y="3078"/>
                  </a:lnTo>
                  <a:lnTo>
                    <a:pt x="1149" y="3905"/>
                  </a:lnTo>
                  <a:lnTo>
                    <a:pt x="552" y="4732"/>
                  </a:lnTo>
                  <a:lnTo>
                    <a:pt x="1" y="5605"/>
                  </a:lnTo>
                  <a:lnTo>
                    <a:pt x="1" y="5743"/>
                  </a:lnTo>
                  <a:lnTo>
                    <a:pt x="1" y="5880"/>
                  </a:lnTo>
                  <a:lnTo>
                    <a:pt x="1" y="6018"/>
                  </a:lnTo>
                  <a:lnTo>
                    <a:pt x="47" y="6018"/>
                  </a:lnTo>
                  <a:lnTo>
                    <a:pt x="598" y="5191"/>
                  </a:lnTo>
                  <a:lnTo>
                    <a:pt x="1195" y="4410"/>
                  </a:lnTo>
                  <a:lnTo>
                    <a:pt x="1884" y="3584"/>
                  </a:lnTo>
                  <a:lnTo>
                    <a:pt x="2619" y="2803"/>
                  </a:lnTo>
                  <a:lnTo>
                    <a:pt x="3400" y="2068"/>
                  </a:lnTo>
                  <a:lnTo>
                    <a:pt x="4227" y="1333"/>
                  </a:lnTo>
                  <a:lnTo>
                    <a:pt x="5100" y="644"/>
                  </a:lnTo>
                  <a:lnTo>
                    <a:pt x="59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5"/>
            <p:cNvSpPr/>
            <p:nvPr/>
          </p:nvSpPr>
          <p:spPr>
            <a:xfrm>
              <a:off x="7362416" y="1083089"/>
              <a:ext cx="120427" cy="131225"/>
            </a:xfrm>
            <a:custGeom>
              <a:rect b="b" l="l" r="r" t="t"/>
              <a:pathLst>
                <a:path extrusionOk="0" h="6708" w="6156">
                  <a:moveTo>
                    <a:pt x="6110" y="1"/>
                  </a:moveTo>
                  <a:lnTo>
                    <a:pt x="5100" y="552"/>
                  </a:lnTo>
                  <a:lnTo>
                    <a:pt x="4181" y="1195"/>
                  </a:lnTo>
                  <a:lnTo>
                    <a:pt x="3262" y="1930"/>
                  </a:lnTo>
                  <a:lnTo>
                    <a:pt x="2481" y="2711"/>
                  </a:lnTo>
                  <a:lnTo>
                    <a:pt x="1746" y="3584"/>
                  </a:lnTo>
                  <a:lnTo>
                    <a:pt x="1057" y="4502"/>
                  </a:lnTo>
                  <a:lnTo>
                    <a:pt x="506" y="5513"/>
                  </a:lnTo>
                  <a:lnTo>
                    <a:pt x="1" y="6523"/>
                  </a:lnTo>
                  <a:lnTo>
                    <a:pt x="1" y="6615"/>
                  </a:lnTo>
                  <a:lnTo>
                    <a:pt x="1" y="6661"/>
                  </a:lnTo>
                  <a:lnTo>
                    <a:pt x="47" y="6707"/>
                  </a:lnTo>
                  <a:lnTo>
                    <a:pt x="93" y="6661"/>
                  </a:lnTo>
                  <a:lnTo>
                    <a:pt x="506" y="5880"/>
                  </a:lnTo>
                  <a:lnTo>
                    <a:pt x="1103" y="5008"/>
                  </a:lnTo>
                  <a:lnTo>
                    <a:pt x="1838" y="4135"/>
                  </a:lnTo>
                  <a:lnTo>
                    <a:pt x="2665" y="3170"/>
                  </a:lnTo>
                  <a:lnTo>
                    <a:pt x="3538" y="2297"/>
                  </a:lnTo>
                  <a:lnTo>
                    <a:pt x="4456" y="1425"/>
                  </a:lnTo>
                  <a:lnTo>
                    <a:pt x="5329" y="690"/>
                  </a:lnTo>
                  <a:lnTo>
                    <a:pt x="6156" y="47"/>
                  </a:lnTo>
                  <a:lnTo>
                    <a:pt x="615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5"/>
            <p:cNvSpPr/>
            <p:nvPr/>
          </p:nvSpPr>
          <p:spPr>
            <a:xfrm>
              <a:off x="7409151" y="1135204"/>
              <a:ext cx="107848" cy="133925"/>
            </a:xfrm>
            <a:custGeom>
              <a:rect b="b" l="l" r="r" t="t"/>
              <a:pathLst>
                <a:path extrusionOk="0" h="6846" w="5513">
                  <a:moveTo>
                    <a:pt x="5467" y="1"/>
                  </a:moveTo>
                  <a:lnTo>
                    <a:pt x="4961" y="277"/>
                  </a:lnTo>
                  <a:lnTo>
                    <a:pt x="4456" y="598"/>
                  </a:lnTo>
                  <a:lnTo>
                    <a:pt x="3951" y="966"/>
                  </a:lnTo>
                  <a:lnTo>
                    <a:pt x="3491" y="1379"/>
                  </a:lnTo>
                  <a:lnTo>
                    <a:pt x="3032" y="1792"/>
                  </a:lnTo>
                  <a:lnTo>
                    <a:pt x="2573" y="2206"/>
                  </a:lnTo>
                  <a:lnTo>
                    <a:pt x="1792" y="3078"/>
                  </a:lnTo>
                  <a:lnTo>
                    <a:pt x="1470" y="3492"/>
                  </a:lnTo>
                  <a:lnTo>
                    <a:pt x="1195" y="3905"/>
                  </a:lnTo>
                  <a:lnTo>
                    <a:pt x="919" y="4365"/>
                  </a:lnTo>
                  <a:lnTo>
                    <a:pt x="643" y="4824"/>
                  </a:lnTo>
                  <a:lnTo>
                    <a:pt x="460" y="5283"/>
                  </a:lnTo>
                  <a:lnTo>
                    <a:pt x="276" y="5789"/>
                  </a:lnTo>
                  <a:lnTo>
                    <a:pt x="92" y="6294"/>
                  </a:lnTo>
                  <a:lnTo>
                    <a:pt x="0" y="6799"/>
                  </a:lnTo>
                  <a:lnTo>
                    <a:pt x="0" y="6845"/>
                  </a:lnTo>
                  <a:lnTo>
                    <a:pt x="46" y="6845"/>
                  </a:lnTo>
                  <a:lnTo>
                    <a:pt x="46" y="6799"/>
                  </a:lnTo>
                  <a:lnTo>
                    <a:pt x="552" y="5789"/>
                  </a:lnTo>
                  <a:lnTo>
                    <a:pt x="1103" y="4824"/>
                  </a:lnTo>
                  <a:lnTo>
                    <a:pt x="1700" y="3951"/>
                  </a:lnTo>
                  <a:lnTo>
                    <a:pt x="2389" y="3078"/>
                  </a:lnTo>
                  <a:lnTo>
                    <a:pt x="3078" y="2298"/>
                  </a:lnTo>
                  <a:lnTo>
                    <a:pt x="3859" y="1517"/>
                  </a:lnTo>
                  <a:lnTo>
                    <a:pt x="4686" y="782"/>
                  </a:lnTo>
                  <a:lnTo>
                    <a:pt x="5512" y="47"/>
                  </a:lnTo>
                  <a:lnTo>
                    <a:pt x="546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5"/>
            <p:cNvSpPr/>
            <p:nvPr/>
          </p:nvSpPr>
          <p:spPr>
            <a:xfrm>
              <a:off x="7300423" y="1149582"/>
              <a:ext cx="211177" cy="176141"/>
            </a:xfrm>
            <a:custGeom>
              <a:rect b="b" l="l" r="r" t="t"/>
              <a:pathLst>
                <a:path extrusionOk="0" h="9004" w="10795">
                  <a:moveTo>
                    <a:pt x="1057" y="1"/>
                  </a:moveTo>
                  <a:lnTo>
                    <a:pt x="644" y="690"/>
                  </a:lnTo>
                  <a:lnTo>
                    <a:pt x="414" y="1241"/>
                  </a:lnTo>
                  <a:lnTo>
                    <a:pt x="184" y="1838"/>
                  </a:lnTo>
                  <a:lnTo>
                    <a:pt x="0" y="2481"/>
                  </a:lnTo>
                  <a:lnTo>
                    <a:pt x="0" y="2803"/>
                  </a:lnTo>
                  <a:lnTo>
                    <a:pt x="0" y="3124"/>
                  </a:lnTo>
                  <a:lnTo>
                    <a:pt x="46" y="3400"/>
                  </a:lnTo>
                  <a:lnTo>
                    <a:pt x="138" y="3676"/>
                  </a:lnTo>
                  <a:lnTo>
                    <a:pt x="276" y="3905"/>
                  </a:lnTo>
                  <a:lnTo>
                    <a:pt x="460" y="4089"/>
                  </a:lnTo>
                  <a:lnTo>
                    <a:pt x="827" y="4273"/>
                  </a:lnTo>
                  <a:lnTo>
                    <a:pt x="1241" y="4365"/>
                  </a:lnTo>
                  <a:lnTo>
                    <a:pt x="1608" y="4365"/>
                  </a:lnTo>
                  <a:lnTo>
                    <a:pt x="1976" y="4273"/>
                  </a:lnTo>
                  <a:lnTo>
                    <a:pt x="2297" y="4135"/>
                  </a:lnTo>
                  <a:lnTo>
                    <a:pt x="2440" y="4074"/>
                  </a:lnTo>
                  <a:lnTo>
                    <a:pt x="2389" y="4227"/>
                  </a:lnTo>
                  <a:lnTo>
                    <a:pt x="2297" y="4640"/>
                  </a:lnTo>
                  <a:lnTo>
                    <a:pt x="2205" y="5100"/>
                  </a:lnTo>
                  <a:lnTo>
                    <a:pt x="2205" y="5559"/>
                  </a:lnTo>
                  <a:lnTo>
                    <a:pt x="2297" y="6018"/>
                  </a:lnTo>
                  <a:lnTo>
                    <a:pt x="2435" y="6478"/>
                  </a:lnTo>
                  <a:lnTo>
                    <a:pt x="2711" y="6891"/>
                  </a:lnTo>
                  <a:lnTo>
                    <a:pt x="2894" y="7029"/>
                  </a:lnTo>
                  <a:lnTo>
                    <a:pt x="3078" y="7212"/>
                  </a:lnTo>
                  <a:lnTo>
                    <a:pt x="3308" y="7304"/>
                  </a:lnTo>
                  <a:lnTo>
                    <a:pt x="3583" y="7396"/>
                  </a:lnTo>
                  <a:lnTo>
                    <a:pt x="3813" y="7442"/>
                  </a:lnTo>
                  <a:lnTo>
                    <a:pt x="4089" y="7396"/>
                  </a:lnTo>
                  <a:lnTo>
                    <a:pt x="4318" y="7350"/>
                  </a:lnTo>
                  <a:lnTo>
                    <a:pt x="4548" y="7258"/>
                  </a:lnTo>
                  <a:lnTo>
                    <a:pt x="4915" y="6983"/>
                  </a:lnTo>
                  <a:lnTo>
                    <a:pt x="5263" y="6722"/>
                  </a:lnTo>
                  <a:lnTo>
                    <a:pt x="5237" y="7121"/>
                  </a:lnTo>
                  <a:lnTo>
                    <a:pt x="5283" y="7488"/>
                  </a:lnTo>
                  <a:lnTo>
                    <a:pt x="5329" y="7810"/>
                  </a:lnTo>
                  <a:lnTo>
                    <a:pt x="5467" y="8131"/>
                  </a:lnTo>
                  <a:lnTo>
                    <a:pt x="5650" y="8453"/>
                  </a:lnTo>
                  <a:lnTo>
                    <a:pt x="5742" y="8590"/>
                  </a:lnTo>
                  <a:lnTo>
                    <a:pt x="5880" y="8728"/>
                  </a:lnTo>
                  <a:lnTo>
                    <a:pt x="6201" y="8912"/>
                  </a:lnTo>
                  <a:lnTo>
                    <a:pt x="6569" y="9004"/>
                  </a:lnTo>
                  <a:lnTo>
                    <a:pt x="6753" y="9004"/>
                  </a:lnTo>
                  <a:lnTo>
                    <a:pt x="6936" y="8958"/>
                  </a:lnTo>
                  <a:lnTo>
                    <a:pt x="7258" y="8820"/>
                  </a:lnTo>
                  <a:lnTo>
                    <a:pt x="7579" y="8682"/>
                  </a:lnTo>
                  <a:lnTo>
                    <a:pt x="7855" y="8453"/>
                  </a:lnTo>
                  <a:lnTo>
                    <a:pt x="8085" y="8223"/>
                  </a:lnTo>
                  <a:lnTo>
                    <a:pt x="8498" y="7718"/>
                  </a:lnTo>
                  <a:lnTo>
                    <a:pt x="8866" y="7212"/>
                  </a:lnTo>
                  <a:lnTo>
                    <a:pt x="9233" y="6661"/>
                  </a:lnTo>
                  <a:lnTo>
                    <a:pt x="9555" y="6110"/>
                  </a:lnTo>
                  <a:lnTo>
                    <a:pt x="10198" y="5054"/>
                  </a:lnTo>
                  <a:lnTo>
                    <a:pt x="10381" y="4778"/>
                  </a:lnTo>
                  <a:lnTo>
                    <a:pt x="10565" y="4548"/>
                  </a:lnTo>
                  <a:lnTo>
                    <a:pt x="10795" y="4319"/>
                  </a:lnTo>
                  <a:lnTo>
                    <a:pt x="10519" y="4502"/>
                  </a:lnTo>
                  <a:lnTo>
                    <a:pt x="10290" y="4732"/>
                  </a:lnTo>
                  <a:lnTo>
                    <a:pt x="10106" y="5008"/>
                  </a:lnTo>
                  <a:lnTo>
                    <a:pt x="9371" y="6018"/>
                  </a:lnTo>
                  <a:lnTo>
                    <a:pt x="8636" y="7029"/>
                  </a:lnTo>
                  <a:lnTo>
                    <a:pt x="7809" y="7947"/>
                  </a:lnTo>
                  <a:lnTo>
                    <a:pt x="7625" y="8177"/>
                  </a:lnTo>
                  <a:lnTo>
                    <a:pt x="7396" y="8315"/>
                  </a:lnTo>
                  <a:lnTo>
                    <a:pt x="7120" y="8453"/>
                  </a:lnTo>
                  <a:lnTo>
                    <a:pt x="6890" y="8545"/>
                  </a:lnTo>
                  <a:lnTo>
                    <a:pt x="6615" y="8545"/>
                  </a:lnTo>
                  <a:lnTo>
                    <a:pt x="6385" y="8499"/>
                  </a:lnTo>
                  <a:lnTo>
                    <a:pt x="6156" y="8361"/>
                  </a:lnTo>
                  <a:lnTo>
                    <a:pt x="6018" y="8177"/>
                  </a:lnTo>
                  <a:lnTo>
                    <a:pt x="5880" y="7901"/>
                  </a:lnTo>
                  <a:lnTo>
                    <a:pt x="5788" y="7672"/>
                  </a:lnTo>
                  <a:lnTo>
                    <a:pt x="5742" y="7396"/>
                  </a:lnTo>
                  <a:lnTo>
                    <a:pt x="5742" y="7121"/>
                  </a:lnTo>
                  <a:lnTo>
                    <a:pt x="5742" y="6523"/>
                  </a:lnTo>
                  <a:lnTo>
                    <a:pt x="5880" y="5926"/>
                  </a:lnTo>
                  <a:lnTo>
                    <a:pt x="6247" y="4548"/>
                  </a:lnTo>
                  <a:lnTo>
                    <a:pt x="5421" y="5743"/>
                  </a:lnTo>
                  <a:lnTo>
                    <a:pt x="5191" y="6064"/>
                  </a:lnTo>
                  <a:lnTo>
                    <a:pt x="4961" y="6340"/>
                  </a:lnTo>
                  <a:lnTo>
                    <a:pt x="4640" y="6569"/>
                  </a:lnTo>
                  <a:lnTo>
                    <a:pt x="4318" y="6799"/>
                  </a:lnTo>
                  <a:lnTo>
                    <a:pt x="4180" y="6845"/>
                  </a:lnTo>
                  <a:lnTo>
                    <a:pt x="3997" y="6891"/>
                  </a:lnTo>
                  <a:lnTo>
                    <a:pt x="3813" y="6937"/>
                  </a:lnTo>
                  <a:lnTo>
                    <a:pt x="3675" y="6891"/>
                  </a:lnTo>
                  <a:lnTo>
                    <a:pt x="3491" y="6845"/>
                  </a:lnTo>
                  <a:lnTo>
                    <a:pt x="3354" y="6799"/>
                  </a:lnTo>
                  <a:lnTo>
                    <a:pt x="3216" y="6661"/>
                  </a:lnTo>
                  <a:lnTo>
                    <a:pt x="3078" y="6569"/>
                  </a:lnTo>
                  <a:lnTo>
                    <a:pt x="2848" y="6248"/>
                  </a:lnTo>
                  <a:lnTo>
                    <a:pt x="2711" y="5880"/>
                  </a:lnTo>
                  <a:lnTo>
                    <a:pt x="2665" y="5513"/>
                  </a:lnTo>
                  <a:lnTo>
                    <a:pt x="2711" y="5145"/>
                  </a:lnTo>
                  <a:lnTo>
                    <a:pt x="2756" y="4732"/>
                  </a:lnTo>
                  <a:lnTo>
                    <a:pt x="2848" y="4365"/>
                  </a:lnTo>
                  <a:lnTo>
                    <a:pt x="2940" y="3951"/>
                  </a:lnTo>
                  <a:lnTo>
                    <a:pt x="3124" y="3584"/>
                  </a:lnTo>
                  <a:lnTo>
                    <a:pt x="3583" y="2481"/>
                  </a:lnTo>
                  <a:lnTo>
                    <a:pt x="2756" y="3354"/>
                  </a:lnTo>
                  <a:lnTo>
                    <a:pt x="2573" y="3492"/>
                  </a:lnTo>
                  <a:lnTo>
                    <a:pt x="2389" y="3630"/>
                  </a:lnTo>
                  <a:lnTo>
                    <a:pt x="2113" y="3722"/>
                  </a:lnTo>
                  <a:lnTo>
                    <a:pt x="1838" y="3813"/>
                  </a:lnTo>
                  <a:lnTo>
                    <a:pt x="1562" y="3905"/>
                  </a:lnTo>
                  <a:lnTo>
                    <a:pt x="1287" y="3905"/>
                  </a:lnTo>
                  <a:lnTo>
                    <a:pt x="1011" y="3813"/>
                  </a:lnTo>
                  <a:lnTo>
                    <a:pt x="735" y="3676"/>
                  </a:lnTo>
                  <a:lnTo>
                    <a:pt x="598" y="3584"/>
                  </a:lnTo>
                  <a:lnTo>
                    <a:pt x="506" y="3400"/>
                  </a:lnTo>
                  <a:lnTo>
                    <a:pt x="460" y="3216"/>
                  </a:lnTo>
                  <a:lnTo>
                    <a:pt x="414" y="3033"/>
                  </a:lnTo>
                  <a:lnTo>
                    <a:pt x="460" y="2573"/>
                  </a:lnTo>
                  <a:lnTo>
                    <a:pt x="552" y="2068"/>
                  </a:lnTo>
                  <a:lnTo>
                    <a:pt x="689" y="1563"/>
                  </a:lnTo>
                  <a:lnTo>
                    <a:pt x="873" y="1057"/>
                  </a:lnTo>
                  <a:lnTo>
                    <a:pt x="1287" y="139"/>
                  </a:lnTo>
                  <a:lnTo>
                    <a:pt x="1287" y="93"/>
                  </a:lnTo>
                  <a:lnTo>
                    <a:pt x="1149" y="93"/>
                  </a:lnTo>
                  <a:lnTo>
                    <a:pt x="1057" y="47"/>
                  </a:lnTo>
                  <a:lnTo>
                    <a:pt x="105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5"/>
            <p:cNvSpPr/>
            <p:nvPr/>
          </p:nvSpPr>
          <p:spPr>
            <a:xfrm>
              <a:off x="6657932" y="1324803"/>
              <a:ext cx="805153" cy="388218"/>
            </a:xfrm>
            <a:custGeom>
              <a:rect b="b" l="l" r="r" t="t"/>
              <a:pathLst>
                <a:path extrusionOk="0" h="19845" w="41158">
                  <a:moveTo>
                    <a:pt x="28526" y="1"/>
                  </a:moveTo>
                  <a:lnTo>
                    <a:pt x="25678" y="3308"/>
                  </a:lnTo>
                  <a:lnTo>
                    <a:pt x="23703" y="5605"/>
                  </a:lnTo>
                  <a:lnTo>
                    <a:pt x="22968" y="6386"/>
                  </a:lnTo>
                  <a:lnTo>
                    <a:pt x="22600" y="6707"/>
                  </a:lnTo>
                  <a:lnTo>
                    <a:pt x="22416" y="6707"/>
                  </a:lnTo>
                  <a:lnTo>
                    <a:pt x="21957" y="6661"/>
                  </a:lnTo>
                  <a:lnTo>
                    <a:pt x="20395" y="6432"/>
                  </a:lnTo>
                  <a:lnTo>
                    <a:pt x="18237" y="6018"/>
                  </a:lnTo>
                  <a:lnTo>
                    <a:pt x="15618" y="5513"/>
                  </a:lnTo>
                  <a:lnTo>
                    <a:pt x="12862" y="4916"/>
                  </a:lnTo>
                  <a:lnTo>
                    <a:pt x="10152" y="4319"/>
                  </a:lnTo>
                  <a:lnTo>
                    <a:pt x="7764" y="3768"/>
                  </a:lnTo>
                  <a:lnTo>
                    <a:pt x="5926" y="3262"/>
                  </a:lnTo>
                  <a:lnTo>
                    <a:pt x="5145" y="3079"/>
                  </a:lnTo>
                  <a:lnTo>
                    <a:pt x="4410" y="2987"/>
                  </a:lnTo>
                  <a:lnTo>
                    <a:pt x="3721" y="2987"/>
                  </a:lnTo>
                  <a:lnTo>
                    <a:pt x="2987" y="3033"/>
                  </a:lnTo>
                  <a:lnTo>
                    <a:pt x="2343" y="3124"/>
                  </a:lnTo>
                  <a:lnTo>
                    <a:pt x="1746" y="3308"/>
                  </a:lnTo>
                  <a:lnTo>
                    <a:pt x="1241" y="3584"/>
                  </a:lnTo>
                  <a:lnTo>
                    <a:pt x="782" y="3905"/>
                  </a:lnTo>
                  <a:lnTo>
                    <a:pt x="598" y="4089"/>
                  </a:lnTo>
                  <a:lnTo>
                    <a:pt x="414" y="4273"/>
                  </a:lnTo>
                  <a:lnTo>
                    <a:pt x="276" y="4502"/>
                  </a:lnTo>
                  <a:lnTo>
                    <a:pt x="139" y="4732"/>
                  </a:lnTo>
                  <a:lnTo>
                    <a:pt x="93" y="4962"/>
                  </a:lnTo>
                  <a:lnTo>
                    <a:pt x="1" y="5237"/>
                  </a:lnTo>
                  <a:lnTo>
                    <a:pt x="1" y="5467"/>
                  </a:lnTo>
                  <a:lnTo>
                    <a:pt x="1" y="5789"/>
                  </a:lnTo>
                  <a:lnTo>
                    <a:pt x="47" y="6064"/>
                  </a:lnTo>
                  <a:lnTo>
                    <a:pt x="139" y="6386"/>
                  </a:lnTo>
                  <a:lnTo>
                    <a:pt x="230" y="6707"/>
                  </a:lnTo>
                  <a:lnTo>
                    <a:pt x="414" y="7075"/>
                  </a:lnTo>
                  <a:lnTo>
                    <a:pt x="598" y="7396"/>
                  </a:lnTo>
                  <a:lnTo>
                    <a:pt x="874" y="7764"/>
                  </a:lnTo>
                  <a:lnTo>
                    <a:pt x="1149" y="8131"/>
                  </a:lnTo>
                  <a:lnTo>
                    <a:pt x="1471" y="8545"/>
                  </a:lnTo>
                  <a:lnTo>
                    <a:pt x="1930" y="9004"/>
                  </a:lnTo>
                  <a:lnTo>
                    <a:pt x="2435" y="9463"/>
                  </a:lnTo>
                  <a:lnTo>
                    <a:pt x="3538" y="10428"/>
                  </a:lnTo>
                  <a:lnTo>
                    <a:pt x="4870" y="11393"/>
                  </a:lnTo>
                  <a:lnTo>
                    <a:pt x="6294" y="12357"/>
                  </a:lnTo>
                  <a:lnTo>
                    <a:pt x="7901" y="13322"/>
                  </a:lnTo>
                  <a:lnTo>
                    <a:pt x="9555" y="14286"/>
                  </a:lnTo>
                  <a:lnTo>
                    <a:pt x="11301" y="15205"/>
                  </a:lnTo>
                  <a:lnTo>
                    <a:pt x="13046" y="16078"/>
                  </a:lnTo>
                  <a:lnTo>
                    <a:pt x="14883" y="16859"/>
                  </a:lnTo>
                  <a:lnTo>
                    <a:pt x="16675" y="17594"/>
                  </a:lnTo>
                  <a:lnTo>
                    <a:pt x="18420" y="18283"/>
                  </a:lnTo>
                  <a:lnTo>
                    <a:pt x="20120" y="18834"/>
                  </a:lnTo>
                  <a:lnTo>
                    <a:pt x="21773" y="19247"/>
                  </a:lnTo>
                  <a:lnTo>
                    <a:pt x="23289" y="19615"/>
                  </a:lnTo>
                  <a:lnTo>
                    <a:pt x="23978" y="19707"/>
                  </a:lnTo>
                  <a:lnTo>
                    <a:pt x="24667" y="19798"/>
                  </a:lnTo>
                  <a:lnTo>
                    <a:pt x="25264" y="19844"/>
                  </a:lnTo>
                  <a:lnTo>
                    <a:pt x="25862" y="19844"/>
                  </a:lnTo>
                  <a:lnTo>
                    <a:pt x="26459" y="19798"/>
                  </a:lnTo>
                  <a:lnTo>
                    <a:pt x="27056" y="19661"/>
                  </a:lnTo>
                  <a:lnTo>
                    <a:pt x="27653" y="19523"/>
                  </a:lnTo>
                  <a:lnTo>
                    <a:pt x="28250" y="19293"/>
                  </a:lnTo>
                  <a:lnTo>
                    <a:pt x="28893" y="19018"/>
                  </a:lnTo>
                  <a:lnTo>
                    <a:pt x="29536" y="18696"/>
                  </a:lnTo>
                  <a:lnTo>
                    <a:pt x="30179" y="18329"/>
                  </a:lnTo>
                  <a:lnTo>
                    <a:pt x="30822" y="17915"/>
                  </a:lnTo>
                  <a:lnTo>
                    <a:pt x="32108" y="16996"/>
                  </a:lnTo>
                  <a:lnTo>
                    <a:pt x="33349" y="15986"/>
                  </a:lnTo>
                  <a:lnTo>
                    <a:pt x="34589" y="14884"/>
                  </a:lnTo>
                  <a:lnTo>
                    <a:pt x="35783" y="13781"/>
                  </a:lnTo>
                  <a:lnTo>
                    <a:pt x="36886" y="12679"/>
                  </a:lnTo>
                  <a:lnTo>
                    <a:pt x="37896" y="11622"/>
                  </a:lnTo>
                  <a:lnTo>
                    <a:pt x="39596" y="9693"/>
                  </a:lnTo>
                  <a:lnTo>
                    <a:pt x="40744" y="8361"/>
                  </a:lnTo>
                  <a:lnTo>
                    <a:pt x="41157" y="7856"/>
                  </a:lnTo>
                  <a:lnTo>
                    <a:pt x="28526"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5"/>
            <p:cNvSpPr/>
            <p:nvPr/>
          </p:nvSpPr>
          <p:spPr>
            <a:xfrm>
              <a:off x="7188095" y="1382317"/>
              <a:ext cx="229155" cy="142904"/>
            </a:xfrm>
            <a:custGeom>
              <a:rect b="b" l="l" r="r" t="t"/>
              <a:pathLst>
                <a:path extrusionOk="0" h="7305" w="11714">
                  <a:moveTo>
                    <a:pt x="47" y="1"/>
                  </a:moveTo>
                  <a:lnTo>
                    <a:pt x="1" y="47"/>
                  </a:lnTo>
                  <a:lnTo>
                    <a:pt x="1425" y="1057"/>
                  </a:lnTo>
                  <a:lnTo>
                    <a:pt x="2803" y="2022"/>
                  </a:lnTo>
                  <a:lnTo>
                    <a:pt x="5696" y="3813"/>
                  </a:lnTo>
                  <a:lnTo>
                    <a:pt x="7120" y="4732"/>
                  </a:lnTo>
                  <a:lnTo>
                    <a:pt x="8590" y="5605"/>
                  </a:lnTo>
                  <a:lnTo>
                    <a:pt x="10060" y="6431"/>
                  </a:lnTo>
                  <a:lnTo>
                    <a:pt x="10887" y="6891"/>
                  </a:lnTo>
                  <a:lnTo>
                    <a:pt x="11668" y="7304"/>
                  </a:lnTo>
                  <a:lnTo>
                    <a:pt x="11714" y="7258"/>
                  </a:lnTo>
                  <a:lnTo>
                    <a:pt x="11071" y="6753"/>
                  </a:lnTo>
                  <a:lnTo>
                    <a:pt x="10382" y="6294"/>
                  </a:lnTo>
                  <a:lnTo>
                    <a:pt x="8912" y="5283"/>
                  </a:lnTo>
                  <a:lnTo>
                    <a:pt x="7488" y="4364"/>
                  </a:lnTo>
                  <a:lnTo>
                    <a:pt x="6018" y="3492"/>
                  </a:lnTo>
                  <a:lnTo>
                    <a:pt x="3078" y="1700"/>
                  </a:lnTo>
                  <a:lnTo>
                    <a:pt x="1608" y="828"/>
                  </a:lnTo>
                  <a:lnTo>
                    <a:pt x="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5"/>
            <p:cNvSpPr/>
            <p:nvPr/>
          </p:nvSpPr>
          <p:spPr>
            <a:xfrm>
              <a:off x="6761280" y="1578216"/>
              <a:ext cx="93470" cy="31457"/>
            </a:xfrm>
            <a:custGeom>
              <a:rect b="b" l="l" r="r" t="t"/>
              <a:pathLst>
                <a:path extrusionOk="0" h="1608" w="4778">
                  <a:moveTo>
                    <a:pt x="0" y="0"/>
                  </a:moveTo>
                  <a:lnTo>
                    <a:pt x="0" y="46"/>
                  </a:lnTo>
                  <a:lnTo>
                    <a:pt x="0" y="92"/>
                  </a:lnTo>
                  <a:lnTo>
                    <a:pt x="919" y="368"/>
                  </a:lnTo>
                  <a:lnTo>
                    <a:pt x="1838" y="735"/>
                  </a:lnTo>
                  <a:lnTo>
                    <a:pt x="2205" y="827"/>
                  </a:lnTo>
                  <a:lnTo>
                    <a:pt x="1883" y="827"/>
                  </a:lnTo>
                  <a:lnTo>
                    <a:pt x="873" y="781"/>
                  </a:lnTo>
                  <a:lnTo>
                    <a:pt x="827" y="781"/>
                  </a:lnTo>
                  <a:lnTo>
                    <a:pt x="873" y="827"/>
                  </a:lnTo>
                  <a:lnTo>
                    <a:pt x="1378" y="965"/>
                  </a:lnTo>
                  <a:lnTo>
                    <a:pt x="1883" y="1011"/>
                  </a:lnTo>
                  <a:lnTo>
                    <a:pt x="2297" y="1011"/>
                  </a:lnTo>
                  <a:lnTo>
                    <a:pt x="2710" y="965"/>
                  </a:lnTo>
                  <a:lnTo>
                    <a:pt x="2756" y="965"/>
                  </a:lnTo>
                  <a:lnTo>
                    <a:pt x="3767" y="1332"/>
                  </a:lnTo>
                  <a:lnTo>
                    <a:pt x="4364" y="1516"/>
                  </a:lnTo>
                  <a:lnTo>
                    <a:pt x="4731" y="1608"/>
                  </a:lnTo>
                  <a:lnTo>
                    <a:pt x="4777" y="1562"/>
                  </a:lnTo>
                  <a:lnTo>
                    <a:pt x="4731" y="1516"/>
                  </a:lnTo>
                  <a:lnTo>
                    <a:pt x="4180" y="1241"/>
                  </a:lnTo>
                  <a:lnTo>
                    <a:pt x="3629" y="965"/>
                  </a:lnTo>
                  <a:lnTo>
                    <a:pt x="3032" y="735"/>
                  </a:lnTo>
                  <a:lnTo>
                    <a:pt x="2481" y="506"/>
                  </a:lnTo>
                  <a:lnTo>
                    <a:pt x="1883" y="322"/>
                  </a:lnTo>
                  <a:lnTo>
                    <a:pt x="1240" y="184"/>
                  </a:lnTo>
                  <a:lnTo>
                    <a:pt x="643" y="92"/>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5"/>
            <p:cNvSpPr/>
            <p:nvPr/>
          </p:nvSpPr>
          <p:spPr>
            <a:xfrm>
              <a:off x="6541124" y="1226874"/>
              <a:ext cx="162662" cy="240834"/>
            </a:xfrm>
            <a:custGeom>
              <a:rect b="b" l="l" r="r" t="t"/>
              <a:pathLst>
                <a:path extrusionOk="0" h="12311" w="8315">
                  <a:moveTo>
                    <a:pt x="7166" y="0"/>
                  </a:moveTo>
                  <a:lnTo>
                    <a:pt x="6890" y="92"/>
                  </a:lnTo>
                  <a:lnTo>
                    <a:pt x="6477" y="322"/>
                  </a:lnTo>
                  <a:lnTo>
                    <a:pt x="4961" y="781"/>
                  </a:lnTo>
                  <a:lnTo>
                    <a:pt x="0" y="2389"/>
                  </a:lnTo>
                  <a:lnTo>
                    <a:pt x="368" y="3491"/>
                  </a:lnTo>
                  <a:lnTo>
                    <a:pt x="644" y="4594"/>
                  </a:lnTo>
                  <a:lnTo>
                    <a:pt x="873" y="5742"/>
                  </a:lnTo>
                  <a:lnTo>
                    <a:pt x="1011" y="6890"/>
                  </a:lnTo>
                  <a:lnTo>
                    <a:pt x="1011" y="7350"/>
                  </a:lnTo>
                  <a:lnTo>
                    <a:pt x="1011" y="7441"/>
                  </a:lnTo>
                  <a:lnTo>
                    <a:pt x="965" y="7901"/>
                  </a:lnTo>
                  <a:lnTo>
                    <a:pt x="919" y="8544"/>
                  </a:lnTo>
                  <a:lnTo>
                    <a:pt x="919" y="9325"/>
                  </a:lnTo>
                  <a:lnTo>
                    <a:pt x="965" y="10106"/>
                  </a:lnTo>
                  <a:lnTo>
                    <a:pt x="1057" y="10519"/>
                  </a:lnTo>
                  <a:lnTo>
                    <a:pt x="1149" y="10886"/>
                  </a:lnTo>
                  <a:lnTo>
                    <a:pt x="1241" y="11254"/>
                  </a:lnTo>
                  <a:lnTo>
                    <a:pt x="1378" y="11530"/>
                  </a:lnTo>
                  <a:lnTo>
                    <a:pt x="1562" y="11805"/>
                  </a:lnTo>
                  <a:lnTo>
                    <a:pt x="1792" y="12035"/>
                  </a:lnTo>
                  <a:lnTo>
                    <a:pt x="2022" y="12219"/>
                  </a:lnTo>
                  <a:lnTo>
                    <a:pt x="2343" y="12310"/>
                  </a:lnTo>
                  <a:lnTo>
                    <a:pt x="2665" y="12310"/>
                  </a:lnTo>
                  <a:lnTo>
                    <a:pt x="3032" y="12265"/>
                  </a:lnTo>
                  <a:lnTo>
                    <a:pt x="3445" y="12127"/>
                  </a:lnTo>
                  <a:lnTo>
                    <a:pt x="3859" y="11943"/>
                  </a:lnTo>
                  <a:lnTo>
                    <a:pt x="4272" y="11713"/>
                  </a:lnTo>
                  <a:lnTo>
                    <a:pt x="4732" y="11438"/>
                  </a:lnTo>
                  <a:lnTo>
                    <a:pt x="5145" y="11116"/>
                  </a:lnTo>
                  <a:lnTo>
                    <a:pt x="5604" y="10749"/>
                  </a:lnTo>
                  <a:lnTo>
                    <a:pt x="6431" y="9922"/>
                  </a:lnTo>
                  <a:lnTo>
                    <a:pt x="7166" y="9049"/>
                  </a:lnTo>
                  <a:lnTo>
                    <a:pt x="7809" y="8130"/>
                  </a:lnTo>
                  <a:lnTo>
                    <a:pt x="8085" y="7717"/>
                  </a:lnTo>
                  <a:lnTo>
                    <a:pt x="8314" y="7258"/>
                  </a:lnTo>
                  <a:lnTo>
                    <a:pt x="8314" y="7166"/>
                  </a:lnTo>
                  <a:lnTo>
                    <a:pt x="8269" y="6936"/>
                  </a:lnTo>
                  <a:lnTo>
                    <a:pt x="8177" y="6109"/>
                  </a:lnTo>
                  <a:lnTo>
                    <a:pt x="7717" y="3675"/>
                  </a:lnTo>
                  <a:lnTo>
                    <a:pt x="7488" y="1883"/>
                  </a:lnTo>
                  <a:lnTo>
                    <a:pt x="7350" y="965"/>
                  </a:lnTo>
                  <a:lnTo>
                    <a:pt x="7304" y="92"/>
                  </a:lnTo>
                  <a:lnTo>
                    <a:pt x="7258"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5"/>
            <p:cNvSpPr/>
            <p:nvPr/>
          </p:nvSpPr>
          <p:spPr>
            <a:xfrm>
              <a:off x="6541124" y="1238552"/>
              <a:ext cx="135705" cy="133905"/>
            </a:xfrm>
            <a:custGeom>
              <a:rect b="b" l="l" r="r" t="t"/>
              <a:pathLst>
                <a:path extrusionOk="0" h="6845" w="6937">
                  <a:moveTo>
                    <a:pt x="6936" y="0"/>
                  </a:moveTo>
                  <a:lnTo>
                    <a:pt x="4961" y="230"/>
                  </a:lnTo>
                  <a:lnTo>
                    <a:pt x="0" y="1792"/>
                  </a:lnTo>
                  <a:lnTo>
                    <a:pt x="368" y="2894"/>
                  </a:lnTo>
                  <a:lnTo>
                    <a:pt x="644" y="3997"/>
                  </a:lnTo>
                  <a:lnTo>
                    <a:pt x="873" y="5145"/>
                  </a:lnTo>
                  <a:lnTo>
                    <a:pt x="1011" y="6293"/>
                  </a:lnTo>
                  <a:lnTo>
                    <a:pt x="1011" y="6753"/>
                  </a:lnTo>
                  <a:lnTo>
                    <a:pt x="1011" y="6844"/>
                  </a:lnTo>
                  <a:lnTo>
                    <a:pt x="1746" y="6844"/>
                  </a:lnTo>
                  <a:lnTo>
                    <a:pt x="2205" y="6753"/>
                  </a:lnTo>
                  <a:lnTo>
                    <a:pt x="2619" y="6661"/>
                  </a:lnTo>
                  <a:lnTo>
                    <a:pt x="3032" y="6569"/>
                  </a:lnTo>
                  <a:lnTo>
                    <a:pt x="3400" y="6385"/>
                  </a:lnTo>
                  <a:lnTo>
                    <a:pt x="3767" y="6247"/>
                  </a:lnTo>
                  <a:lnTo>
                    <a:pt x="4089" y="6018"/>
                  </a:lnTo>
                  <a:lnTo>
                    <a:pt x="4410" y="5834"/>
                  </a:lnTo>
                  <a:lnTo>
                    <a:pt x="4686" y="5558"/>
                  </a:lnTo>
                  <a:lnTo>
                    <a:pt x="5191" y="5053"/>
                  </a:lnTo>
                  <a:lnTo>
                    <a:pt x="5604" y="4456"/>
                  </a:lnTo>
                  <a:lnTo>
                    <a:pt x="5926" y="3859"/>
                  </a:lnTo>
                  <a:lnTo>
                    <a:pt x="6201" y="3262"/>
                  </a:lnTo>
                  <a:lnTo>
                    <a:pt x="6431" y="2619"/>
                  </a:lnTo>
                  <a:lnTo>
                    <a:pt x="6615" y="2021"/>
                  </a:lnTo>
                  <a:lnTo>
                    <a:pt x="6753" y="1516"/>
                  </a:lnTo>
                  <a:lnTo>
                    <a:pt x="6845" y="1011"/>
                  </a:lnTo>
                  <a:lnTo>
                    <a:pt x="6936" y="276"/>
                  </a:lnTo>
                  <a:lnTo>
                    <a:pt x="693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5"/>
            <p:cNvSpPr/>
            <p:nvPr/>
          </p:nvSpPr>
          <p:spPr>
            <a:xfrm>
              <a:off x="6462952" y="1007617"/>
              <a:ext cx="61113" cy="165362"/>
            </a:xfrm>
            <a:custGeom>
              <a:rect b="b" l="l" r="r" t="t"/>
              <a:pathLst>
                <a:path extrusionOk="0" h="8453" w="3124">
                  <a:moveTo>
                    <a:pt x="3124" y="0"/>
                  </a:moveTo>
                  <a:lnTo>
                    <a:pt x="2756" y="184"/>
                  </a:lnTo>
                  <a:lnTo>
                    <a:pt x="2343" y="414"/>
                  </a:lnTo>
                  <a:lnTo>
                    <a:pt x="1883" y="735"/>
                  </a:lnTo>
                  <a:lnTo>
                    <a:pt x="1378" y="1195"/>
                  </a:lnTo>
                  <a:lnTo>
                    <a:pt x="1149" y="1470"/>
                  </a:lnTo>
                  <a:lnTo>
                    <a:pt x="873" y="1792"/>
                  </a:lnTo>
                  <a:lnTo>
                    <a:pt x="689" y="2113"/>
                  </a:lnTo>
                  <a:lnTo>
                    <a:pt x="505" y="2481"/>
                  </a:lnTo>
                  <a:lnTo>
                    <a:pt x="322" y="2894"/>
                  </a:lnTo>
                  <a:lnTo>
                    <a:pt x="230" y="3354"/>
                  </a:lnTo>
                  <a:lnTo>
                    <a:pt x="92" y="4226"/>
                  </a:lnTo>
                  <a:lnTo>
                    <a:pt x="0" y="5145"/>
                  </a:lnTo>
                  <a:lnTo>
                    <a:pt x="0" y="5972"/>
                  </a:lnTo>
                  <a:lnTo>
                    <a:pt x="46" y="6753"/>
                  </a:lnTo>
                  <a:lnTo>
                    <a:pt x="138" y="7396"/>
                  </a:lnTo>
                  <a:lnTo>
                    <a:pt x="230" y="7947"/>
                  </a:lnTo>
                  <a:lnTo>
                    <a:pt x="368" y="8268"/>
                  </a:lnTo>
                  <a:lnTo>
                    <a:pt x="414" y="8452"/>
                  </a:lnTo>
                  <a:lnTo>
                    <a:pt x="505" y="8360"/>
                  </a:lnTo>
                  <a:lnTo>
                    <a:pt x="597" y="8131"/>
                  </a:lnTo>
                  <a:lnTo>
                    <a:pt x="965" y="7166"/>
                  </a:lnTo>
                  <a:lnTo>
                    <a:pt x="1883" y="4272"/>
                  </a:lnTo>
                  <a:lnTo>
                    <a:pt x="312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5"/>
            <p:cNvSpPr/>
            <p:nvPr/>
          </p:nvSpPr>
          <p:spPr>
            <a:xfrm>
              <a:off x="6462052" y="989639"/>
              <a:ext cx="255212" cy="353162"/>
            </a:xfrm>
            <a:custGeom>
              <a:rect b="b" l="l" r="r" t="t"/>
              <a:pathLst>
                <a:path extrusionOk="0" h="18053" w="13046">
                  <a:moveTo>
                    <a:pt x="6753" y="1"/>
                  </a:moveTo>
                  <a:lnTo>
                    <a:pt x="6018" y="47"/>
                  </a:lnTo>
                  <a:lnTo>
                    <a:pt x="5283" y="138"/>
                  </a:lnTo>
                  <a:lnTo>
                    <a:pt x="4594" y="322"/>
                  </a:lnTo>
                  <a:lnTo>
                    <a:pt x="3951" y="552"/>
                  </a:lnTo>
                  <a:lnTo>
                    <a:pt x="3353" y="919"/>
                  </a:lnTo>
                  <a:lnTo>
                    <a:pt x="3124" y="1103"/>
                  </a:lnTo>
                  <a:lnTo>
                    <a:pt x="2940" y="1287"/>
                  </a:lnTo>
                  <a:lnTo>
                    <a:pt x="2527" y="1838"/>
                  </a:lnTo>
                  <a:lnTo>
                    <a:pt x="2113" y="2527"/>
                  </a:lnTo>
                  <a:lnTo>
                    <a:pt x="1746" y="3354"/>
                  </a:lnTo>
                  <a:lnTo>
                    <a:pt x="1378" y="4273"/>
                  </a:lnTo>
                  <a:lnTo>
                    <a:pt x="1057" y="5283"/>
                  </a:lnTo>
                  <a:lnTo>
                    <a:pt x="781" y="6385"/>
                  </a:lnTo>
                  <a:lnTo>
                    <a:pt x="506" y="7534"/>
                  </a:lnTo>
                  <a:lnTo>
                    <a:pt x="276" y="8682"/>
                  </a:lnTo>
                  <a:lnTo>
                    <a:pt x="138" y="9785"/>
                  </a:lnTo>
                  <a:lnTo>
                    <a:pt x="46" y="10933"/>
                  </a:lnTo>
                  <a:lnTo>
                    <a:pt x="0" y="11989"/>
                  </a:lnTo>
                  <a:lnTo>
                    <a:pt x="46" y="13000"/>
                  </a:lnTo>
                  <a:lnTo>
                    <a:pt x="184" y="13965"/>
                  </a:lnTo>
                  <a:lnTo>
                    <a:pt x="276" y="14378"/>
                  </a:lnTo>
                  <a:lnTo>
                    <a:pt x="414" y="14745"/>
                  </a:lnTo>
                  <a:lnTo>
                    <a:pt x="551" y="15113"/>
                  </a:lnTo>
                  <a:lnTo>
                    <a:pt x="689" y="15434"/>
                  </a:lnTo>
                  <a:lnTo>
                    <a:pt x="1103" y="16032"/>
                  </a:lnTo>
                  <a:lnTo>
                    <a:pt x="1562" y="16537"/>
                  </a:lnTo>
                  <a:lnTo>
                    <a:pt x="2067" y="16950"/>
                  </a:lnTo>
                  <a:lnTo>
                    <a:pt x="2573" y="17318"/>
                  </a:lnTo>
                  <a:lnTo>
                    <a:pt x="3170" y="17593"/>
                  </a:lnTo>
                  <a:lnTo>
                    <a:pt x="3767" y="17823"/>
                  </a:lnTo>
                  <a:lnTo>
                    <a:pt x="4364" y="17961"/>
                  </a:lnTo>
                  <a:lnTo>
                    <a:pt x="5007" y="18053"/>
                  </a:lnTo>
                  <a:lnTo>
                    <a:pt x="5650" y="18053"/>
                  </a:lnTo>
                  <a:lnTo>
                    <a:pt x="6293" y="18007"/>
                  </a:lnTo>
                  <a:lnTo>
                    <a:pt x="6936" y="17869"/>
                  </a:lnTo>
                  <a:lnTo>
                    <a:pt x="7579" y="17685"/>
                  </a:lnTo>
                  <a:lnTo>
                    <a:pt x="8222" y="17456"/>
                  </a:lnTo>
                  <a:lnTo>
                    <a:pt x="8820" y="17134"/>
                  </a:lnTo>
                  <a:lnTo>
                    <a:pt x="9417" y="16766"/>
                  </a:lnTo>
                  <a:lnTo>
                    <a:pt x="9922" y="16353"/>
                  </a:lnTo>
                  <a:lnTo>
                    <a:pt x="10289" y="15986"/>
                  </a:lnTo>
                  <a:lnTo>
                    <a:pt x="10657" y="15480"/>
                  </a:lnTo>
                  <a:lnTo>
                    <a:pt x="10978" y="14883"/>
                  </a:lnTo>
                  <a:lnTo>
                    <a:pt x="11300" y="14194"/>
                  </a:lnTo>
                  <a:lnTo>
                    <a:pt x="11622" y="13459"/>
                  </a:lnTo>
                  <a:lnTo>
                    <a:pt x="11897" y="12632"/>
                  </a:lnTo>
                  <a:lnTo>
                    <a:pt x="12173" y="11760"/>
                  </a:lnTo>
                  <a:lnTo>
                    <a:pt x="12402" y="10841"/>
                  </a:lnTo>
                  <a:lnTo>
                    <a:pt x="12586" y="9922"/>
                  </a:lnTo>
                  <a:lnTo>
                    <a:pt x="12770" y="9004"/>
                  </a:lnTo>
                  <a:lnTo>
                    <a:pt x="12908" y="8131"/>
                  </a:lnTo>
                  <a:lnTo>
                    <a:pt x="13000" y="7258"/>
                  </a:lnTo>
                  <a:lnTo>
                    <a:pt x="13045" y="6477"/>
                  </a:lnTo>
                  <a:lnTo>
                    <a:pt x="13045" y="5742"/>
                  </a:lnTo>
                  <a:lnTo>
                    <a:pt x="12954" y="5099"/>
                  </a:lnTo>
                  <a:lnTo>
                    <a:pt x="12862" y="4548"/>
                  </a:lnTo>
                  <a:lnTo>
                    <a:pt x="12632" y="3813"/>
                  </a:lnTo>
                  <a:lnTo>
                    <a:pt x="12311" y="3170"/>
                  </a:lnTo>
                  <a:lnTo>
                    <a:pt x="11897" y="2527"/>
                  </a:lnTo>
                  <a:lnTo>
                    <a:pt x="11392" y="2022"/>
                  </a:lnTo>
                  <a:lnTo>
                    <a:pt x="10841" y="1516"/>
                  </a:lnTo>
                  <a:lnTo>
                    <a:pt x="10243" y="1103"/>
                  </a:lnTo>
                  <a:lnTo>
                    <a:pt x="9600" y="736"/>
                  </a:lnTo>
                  <a:lnTo>
                    <a:pt x="8911" y="460"/>
                  </a:lnTo>
                  <a:lnTo>
                    <a:pt x="8176" y="230"/>
                  </a:lnTo>
                  <a:lnTo>
                    <a:pt x="7487" y="93"/>
                  </a:lnTo>
                  <a:lnTo>
                    <a:pt x="6753"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5"/>
            <p:cNvSpPr/>
            <p:nvPr/>
          </p:nvSpPr>
          <p:spPr>
            <a:xfrm>
              <a:off x="6577060" y="1169360"/>
              <a:ext cx="8118" cy="27877"/>
            </a:xfrm>
            <a:custGeom>
              <a:rect b="b" l="l" r="r" t="t"/>
              <a:pathLst>
                <a:path extrusionOk="0" h="1425" w="415">
                  <a:moveTo>
                    <a:pt x="139" y="0"/>
                  </a:moveTo>
                  <a:lnTo>
                    <a:pt x="1" y="368"/>
                  </a:lnTo>
                  <a:lnTo>
                    <a:pt x="1" y="598"/>
                  </a:lnTo>
                  <a:lnTo>
                    <a:pt x="1" y="827"/>
                  </a:lnTo>
                  <a:lnTo>
                    <a:pt x="47" y="1011"/>
                  </a:lnTo>
                  <a:lnTo>
                    <a:pt x="139" y="1195"/>
                  </a:lnTo>
                  <a:lnTo>
                    <a:pt x="230" y="1332"/>
                  </a:lnTo>
                  <a:lnTo>
                    <a:pt x="414" y="1424"/>
                  </a:lnTo>
                  <a:lnTo>
                    <a:pt x="276" y="1287"/>
                  </a:lnTo>
                  <a:lnTo>
                    <a:pt x="185" y="1149"/>
                  </a:lnTo>
                  <a:lnTo>
                    <a:pt x="139" y="1011"/>
                  </a:lnTo>
                  <a:lnTo>
                    <a:pt x="93" y="827"/>
                  </a:lnTo>
                  <a:lnTo>
                    <a:pt x="93" y="460"/>
                  </a:lnTo>
                  <a:lnTo>
                    <a:pt x="185" y="46"/>
                  </a:lnTo>
                  <a:lnTo>
                    <a:pt x="13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5"/>
            <p:cNvSpPr/>
            <p:nvPr/>
          </p:nvSpPr>
          <p:spPr>
            <a:xfrm>
              <a:off x="6577960" y="1160381"/>
              <a:ext cx="22497" cy="33256"/>
            </a:xfrm>
            <a:custGeom>
              <a:rect b="b" l="l" r="r" t="t"/>
              <a:pathLst>
                <a:path extrusionOk="0" h="1700" w="1150">
                  <a:moveTo>
                    <a:pt x="552" y="0"/>
                  </a:moveTo>
                  <a:lnTo>
                    <a:pt x="414" y="46"/>
                  </a:lnTo>
                  <a:lnTo>
                    <a:pt x="322" y="138"/>
                  </a:lnTo>
                  <a:lnTo>
                    <a:pt x="230" y="230"/>
                  </a:lnTo>
                  <a:lnTo>
                    <a:pt x="93" y="459"/>
                  </a:lnTo>
                  <a:lnTo>
                    <a:pt x="1" y="781"/>
                  </a:lnTo>
                  <a:lnTo>
                    <a:pt x="1" y="1102"/>
                  </a:lnTo>
                  <a:lnTo>
                    <a:pt x="47" y="1378"/>
                  </a:lnTo>
                  <a:lnTo>
                    <a:pt x="139" y="1470"/>
                  </a:lnTo>
                  <a:lnTo>
                    <a:pt x="230" y="1562"/>
                  </a:lnTo>
                  <a:lnTo>
                    <a:pt x="322" y="1654"/>
                  </a:lnTo>
                  <a:lnTo>
                    <a:pt x="460" y="1700"/>
                  </a:lnTo>
                  <a:lnTo>
                    <a:pt x="598" y="1654"/>
                  </a:lnTo>
                  <a:lnTo>
                    <a:pt x="736" y="1654"/>
                  </a:lnTo>
                  <a:lnTo>
                    <a:pt x="828" y="1562"/>
                  </a:lnTo>
                  <a:lnTo>
                    <a:pt x="919" y="1470"/>
                  </a:lnTo>
                  <a:lnTo>
                    <a:pt x="1057" y="1240"/>
                  </a:lnTo>
                  <a:lnTo>
                    <a:pt x="1149" y="919"/>
                  </a:lnTo>
                  <a:lnTo>
                    <a:pt x="1149" y="597"/>
                  </a:lnTo>
                  <a:lnTo>
                    <a:pt x="1103" y="322"/>
                  </a:lnTo>
                  <a:lnTo>
                    <a:pt x="1011" y="230"/>
                  </a:lnTo>
                  <a:lnTo>
                    <a:pt x="919" y="92"/>
                  </a:lnTo>
                  <a:lnTo>
                    <a:pt x="782" y="46"/>
                  </a:lnTo>
                  <a:lnTo>
                    <a:pt x="64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5"/>
            <p:cNvSpPr/>
            <p:nvPr/>
          </p:nvSpPr>
          <p:spPr>
            <a:xfrm>
              <a:off x="6506968" y="1158581"/>
              <a:ext cx="14398" cy="24277"/>
            </a:xfrm>
            <a:custGeom>
              <a:rect b="b" l="l" r="r" t="t"/>
              <a:pathLst>
                <a:path extrusionOk="0" h="1241" w="736">
                  <a:moveTo>
                    <a:pt x="690" y="0"/>
                  </a:moveTo>
                  <a:lnTo>
                    <a:pt x="644" y="414"/>
                  </a:lnTo>
                  <a:lnTo>
                    <a:pt x="506" y="781"/>
                  </a:lnTo>
                  <a:lnTo>
                    <a:pt x="414" y="919"/>
                  </a:lnTo>
                  <a:lnTo>
                    <a:pt x="277" y="1057"/>
                  </a:lnTo>
                  <a:lnTo>
                    <a:pt x="139" y="1149"/>
                  </a:lnTo>
                  <a:lnTo>
                    <a:pt x="1" y="1194"/>
                  </a:lnTo>
                  <a:lnTo>
                    <a:pt x="1" y="1240"/>
                  </a:lnTo>
                  <a:lnTo>
                    <a:pt x="185" y="1194"/>
                  </a:lnTo>
                  <a:lnTo>
                    <a:pt x="322" y="1103"/>
                  </a:lnTo>
                  <a:lnTo>
                    <a:pt x="460" y="965"/>
                  </a:lnTo>
                  <a:lnTo>
                    <a:pt x="598" y="781"/>
                  </a:lnTo>
                  <a:lnTo>
                    <a:pt x="644" y="597"/>
                  </a:lnTo>
                  <a:lnTo>
                    <a:pt x="736" y="368"/>
                  </a:lnTo>
                  <a:lnTo>
                    <a:pt x="73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5"/>
            <p:cNvSpPr/>
            <p:nvPr/>
          </p:nvSpPr>
          <p:spPr>
            <a:xfrm>
              <a:off x="6497989" y="1146002"/>
              <a:ext cx="23377" cy="33256"/>
            </a:xfrm>
            <a:custGeom>
              <a:rect b="b" l="l" r="r" t="t"/>
              <a:pathLst>
                <a:path extrusionOk="0" h="1700" w="1195">
                  <a:moveTo>
                    <a:pt x="690" y="0"/>
                  </a:moveTo>
                  <a:lnTo>
                    <a:pt x="552" y="46"/>
                  </a:lnTo>
                  <a:lnTo>
                    <a:pt x="414" y="92"/>
                  </a:lnTo>
                  <a:lnTo>
                    <a:pt x="322" y="184"/>
                  </a:lnTo>
                  <a:lnTo>
                    <a:pt x="138" y="414"/>
                  </a:lnTo>
                  <a:lnTo>
                    <a:pt x="47" y="689"/>
                  </a:lnTo>
                  <a:lnTo>
                    <a:pt x="1" y="1011"/>
                  </a:lnTo>
                  <a:lnTo>
                    <a:pt x="47" y="1286"/>
                  </a:lnTo>
                  <a:lnTo>
                    <a:pt x="92" y="1424"/>
                  </a:lnTo>
                  <a:lnTo>
                    <a:pt x="184" y="1516"/>
                  </a:lnTo>
                  <a:lnTo>
                    <a:pt x="322" y="1608"/>
                  </a:lnTo>
                  <a:lnTo>
                    <a:pt x="414" y="1654"/>
                  </a:lnTo>
                  <a:lnTo>
                    <a:pt x="552" y="1700"/>
                  </a:lnTo>
                  <a:lnTo>
                    <a:pt x="690" y="1654"/>
                  </a:lnTo>
                  <a:lnTo>
                    <a:pt x="827" y="1608"/>
                  </a:lnTo>
                  <a:lnTo>
                    <a:pt x="919" y="1516"/>
                  </a:lnTo>
                  <a:lnTo>
                    <a:pt x="1057" y="1286"/>
                  </a:lnTo>
                  <a:lnTo>
                    <a:pt x="1149" y="965"/>
                  </a:lnTo>
                  <a:lnTo>
                    <a:pt x="1195" y="643"/>
                  </a:lnTo>
                  <a:lnTo>
                    <a:pt x="1149" y="368"/>
                  </a:lnTo>
                  <a:lnTo>
                    <a:pt x="1103" y="230"/>
                  </a:lnTo>
                  <a:lnTo>
                    <a:pt x="1057" y="138"/>
                  </a:lnTo>
                  <a:lnTo>
                    <a:pt x="965" y="92"/>
                  </a:lnTo>
                  <a:lnTo>
                    <a:pt x="827" y="46"/>
                  </a:lnTo>
                  <a:lnTo>
                    <a:pt x="69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5"/>
            <p:cNvSpPr/>
            <p:nvPr/>
          </p:nvSpPr>
          <p:spPr>
            <a:xfrm>
              <a:off x="6583359" y="1122625"/>
              <a:ext cx="33256" cy="26077"/>
            </a:xfrm>
            <a:custGeom>
              <a:rect b="b" l="l" r="r" t="t"/>
              <a:pathLst>
                <a:path extrusionOk="0" h="1333" w="1700">
                  <a:moveTo>
                    <a:pt x="368" y="1"/>
                  </a:moveTo>
                  <a:lnTo>
                    <a:pt x="138" y="93"/>
                  </a:lnTo>
                  <a:lnTo>
                    <a:pt x="46" y="185"/>
                  </a:lnTo>
                  <a:lnTo>
                    <a:pt x="0" y="276"/>
                  </a:lnTo>
                  <a:lnTo>
                    <a:pt x="0" y="368"/>
                  </a:lnTo>
                  <a:lnTo>
                    <a:pt x="0" y="506"/>
                  </a:lnTo>
                  <a:lnTo>
                    <a:pt x="92" y="644"/>
                  </a:lnTo>
                  <a:lnTo>
                    <a:pt x="230" y="782"/>
                  </a:lnTo>
                  <a:lnTo>
                    <a:pt x="552" y="965"/>
                  </a:lnTo>
                  <a:lnTo>
                    <a:pt x="1149" y="1287"/>
                  </a:lnTo>
                  <a:lnTo>
                    <a:pt x="1286" y="1333"/>
                  </a:lnTo>
                  <a:lnTo>
                    <a:pt x="1424" y="1287"/>
                  </a:lnTo>
                  <a:lnTo>
                    <a:pt x="1562" y="1241"/>
                  </a:lnTo>
                  <a:lnTo>
                    <a:pt x="1654" y="1103"/>
                  </a:lnTo>
                  <a:lnTo>
                    <a:pt x="1700" y="965"/>
                  </a:lnTo>
                  <a:lnTo>
                    <a:pt x="1654" y="828"/>
                  </a:lnTo>
                  <a:lnTo>
                    <a:pt x="1562" y="598"/>
                  </a:lnTo>
                  <a:lnTo>
                    <a:pt x="1424" y="414"/>
                  </a:lnTo>
                  <a:lnTo>
                    <a:pt x="1241" y="276"/>
                  </a:lnTo>
                  <a:lnTo>
                    <a:pt x="1011" y="139"/>
                  </a:lnTo>
                  <a:lnTo>
                    <a:pt x="827" y="47"/>
                  </a:lnTo>
                  <a:lnTo>
                    <a:pt x="59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5"/>
            <p:cNvSpPr/>
            <p:nvPr/>
          </p:nvSpPr>
          <p:spPr>
            <a:xfrm>
              <a:off x="6497089" y="1108247"/>
              <a:ext cx="35975" cy="19797"/>
            </a:xfrm>
            <a:custGeom>
              <a:rect b="b" l="l" r="r" t="t"/>
              <a:pathLst>
                <a:path extrusionOk="0" h="1012" w="1839">
                  <a:moveTo>
                    <a:pt x="736" y="1"/>
                  </a:moveTo>
                  <a:lnTo>
                    <a:pt x="506" y="93"/>
                  </a:lnTo>
                  <a:lnTo>
                    <a:pt x="276" y="185"/>
                  </a:lnTo>
                  <a:lnTo>
                    <a:pt x="93" y="368"/>
                  </a:lnTo>
                  <a:lnTo>
                    <a:pt x="1" y="506"/>
                  </a:lnTo>
                  <a:lnTo>
                    <a:pt x="1" y="644"/>
                  </a:lnTo>
                  <a:lnTo>
                    <a:pt x="47" y="782"/>
                  </a:lnTo>
                  <a:lnTo>
                    <a:pt x="93" y="874"/>
                  </a:lnTo>
                  <a:lnTo>
                    <a:pt x="230" y="966"/>
                  </a:lnTo>
                  <a:lnTo>
                    <a:pt x="368" y="1011"/>
                  </a:lnTo>
                  <a:lnTo>
                    <a:pt x="1057" y="920"/>
                  </a:lnTo>
                  <a:lnTo>
                    <a:pt x="1241" y="920"/>
                  </a:lnTo>
                  <a:lnTo>
                    <a:pt x="1425" y="874"/>
                  </a:lnTo>
                  <a:lnTo>
                    <a:pt x="1608" y="828"/>
                  </a:lnTo>
                  <a:lnTo>
                    <a:pt x="1746" y="736"/>
                  </a:lnTo>
                  <a:lnTo>
                    <a:pt x="1792" y="644"/>
                  </a:lnTo>
                  <a:lnTo>
                    <a:pt x="1838" y="506"/>
                  </a:lnTo>
                  <a:lnTo>
                    <a:pt x="1838" y="414"/>
                  </a:lnTo>
                  <a:lnTo>
                    <a:pt x="1792" y="277"/>
                  </a:lnTo>
                  <a:lnTo>
                    <a:pt x="1608" y="139"/>
                  </a:lnTo>
                  <a:lnTo>
                    <a:pt x="1425" y="47"/>
                  </a:lnTo>
                  <a:lnTo>
                    <a:pt x="119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5"/>
            <p:cNvSpPr/>
            <p:nvPr/>
          </p:nvSpPr>
          <p:spPr>
            <a:xfrm>
              <a:off x="6552803" y="1261010"/>
              <a:ext cx="21577" cy="7219"/>
            </a:xfrm>
            <a:custGeom>
              <a:rect b="b" l="l" r="r" t="t"/>
              <a:pathLst>
                <a:path extrusionOk="0" h="369" w="1103">
                  <a:moveTo>
                    <a:pt x="1" y="1"/>
                  </a:moveTo>
                  <a:lnTo>
                    <a:pt x="92" y="138"/>
                  </a:lnTo>
                  <a:lnTo>
                    <a:pt x="276" y="276"/>
                  </a:lnTo>
                  <a:lnTo>
                    <a:pt x="414" y="368"/>
                  </a:lnTo>
                  <a:lnTo>
                    <a:pt x="781" y="368"/>
                  </a:lnTo>
                  <a:lnTo>
                    <a:pt x="919" y="276"/>
                  </a:lnTo>
                  <a:lnTo>
                    <a:pt x="1011" y="138"/>
                  </a:lnTo>
                  <a:lnTo>
                    <a:pt x="1103" y="1"/>
                  </a:lnTo>
                  <a:lnTo>
                    <a:pt x="1057" y="1"/>
                  </a:lnTo>
                  <a:lnTo>
                    <a:pt x="827" y="138"/>
                  </a:lnTo>
                  <a:lnTo>
                    <a:pt x="690" y="184"/>
                  </a:lnTo>
                  <a:lnTo>
                    <a:pt x="552" y="230"/>
                  </a:lnTo>
                  <a:lnTo>
                    <a:pt x="276" y="138"/>
                  </a:lnTo>
                  <a:lnTo>
                    <a:pt x="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5"/>
            <p:cNvSpPr/>
            <p:nvPr/>
          </p:nvSpPr>
          <p:spPr>
            <a:xfrm>
              <a:off x="6509668" y="1112746"/>
              <a:ext cx="58433" cy="127626"/>
            </a:xfrm>
            <a:custGeom>
              <a:rect b="b" l="l" r="r" t="t"/>
              <a:pathLst>
                <a:path extrusionOk="0" h="6524" w="2987">
                  <a:moveTo>
                    <a:pt x="1563" y="1"/>
                  </a:moveTo>
                  <a:lnTo>
                    <a:pt x="1103" y="1287"/>
                  </a:lnTo>
                  <a:lnTo>
                    <a:pt x="644" y="2573"/>
                  </a:lnTo>
                  <a:lnTo>
                    <a:pt x="322" y="3859"/>
                  </a:lnTo>
                  <a:lnTo>
                    <a:pt x="1" y="5191"/>
                  </a:lnTo>
                  <a:lnTo>
                    <a:pt x="47" y="5237"/>
                  </a:lnTo>
                  <a:lnTo>
                    <a:pt x="139" y="5283"/>
                  </a:lnTo>
                  <a:lnTo>
                    <a:pt x="414" y="5283"/>
                  </a:lnTo>
                  <a:lnTo>
                    <a:pt x="919" y="5145"/>
                  </a:lnTo>
                  <a:lnTo>
                    <a:pt x="828" y="5513"/>
                  </a:lnTo>
                  <a:lnTo>
                    <a:pt x="736" y="6156"/>
                  </a:lnTo>
                  <a:lnTo>
                    <a:pt x="736" y="6202"/>
                  </a:lnTo>
                  <a:lnTo>
                    <a:pt x="736" y="6248"/>
                  </a:lnTo>
                  <a:lnTo>
                    <a:pt x="736" y="6339"/>
                  </a:lnTo>
                  <a:lnTo>
                    <a:pt x="828" y="6385"/>
                  </a:lnTo>
                  <a:lnTo>
                    <a:pt x="919" y="6431"/>
                  </a:lnTo>
                  <a:lnTo>
                    <a:pt x="1057" y="6431"/>
                  </a:lnTo>
                  <a:lnTo>
                    <a:pt x="1379" y="6523"/>
                  </a:lnTo>
                  <a:lnTo>
                    <a:pt x="1700" y="6523"/>
                  </a:lnTo>
                  <a:lnTo>
                    <a:pt x="2068" y="6477"/>
                  </a:lnTo>
                  <a:lnTo>
                    <a:pt x="2389" y="6339"/>
                  </a:lnTo>
                  <a:lnTo>
                    <a:pt x="2711" y="6156"/>
                  </a:lnTo>
                  <a:lnTo>
                    <a:pt x="2986" y="5926"/>
                  </a:lnTo>
                  <a:lnTo>
                    <a:pt x="2986" y="5880"/>
                  </a:lnTo>
                  <a:lnTo>
                    <a:pt x="2895" y="5834"/>
                  </a:lnTo>
                  <a:lnTo>
                    <a:pt x="2481" y="6064"/>
                  </a:lnTo>
                  <a:lnTo>
                    <a:pt x="1976" y="6202"/>
                  </a:lnTo>
                  <a:lnTo>
                    <a:pt x="1517" y="6202"/>
                  </a:lnTo>
                  <a:lnTo>
                    <a:pt x="1011" y="6110"/>
                  </a:lnTo>
                  <a:lnTo>
                    <a:pt x="1195" y="5375"/>
                  </a:lnTo>
                  <a:lnTo>
                    <a:pt x="1287" y="4961"/>
                  </a:lnTo>
                  <a:lnTo>
                    <a:pt x="1287" y="4778"/>
                  </a:lnTo>
                  <a:lnTo>
                    <a:pt x="874" y="4824"/>
                  </a:lnTo>
                  <a:lnTo>
                    <a:pt x="414" y="4916"/>
                  </a:lnTo>
                  <a:lnTo>
                    <a:pt x="736" y="3675"/>
                  </a:lnTo>
                  <a:lnTo>
                    <a:pt x="1057" y="2481"/>
                  </a:lnTo>
                  <a:lnTo>
                    <a:pt x="1379" y="1287"/>
                  </a:lnTo>
                  <a:lnTo>
                    <a:pt x="1654" y="47"/>
                  </a:lnTo>
                  <a:lnTo>
                    <a:pt x="165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5"/>
            <p:cNvSpPr/>
            <p:nvPr/>
          </p:nvSpPr>
          <p:spPr>
            <a:xfrm>
              <a:off x="6535725" y="1228673"/>
              <a:ext cx="34176" cy="25177"/>
            </a:xfrm>
            <a:custGeom>
              <a:rect b="b" l="l" r="r" t="t"/>
              <a:pathLst>
                <a:path extrusionOk="0" h="1287" w="1747">
                  <a:moveTo>
                    <a:pt x="1654" y="0"/>
                  </a:moveTo>
                  <a:lnTo>
                    <a:pt x="1241" y="184"/>
                  </a:lnTo>
                  <a:lnTo>
                    <a:pt x="828" y="322"/>
                  </a:lnTo>
                  <a:lnTo>
                    <a:pt x="414" y="368"/>
                  </a:lnTo>
                  <a:lnTo>
                    <a:pt x="1" y="368"/>
                  </a:lnTo>
                  <a:lnTo>
                    <a:pt x="139" y="597"/>
                  </a:lnTo>
                  <a:lnTo>
                    <a:pt x="276" y="781"/>
                  </a:lnTo>
                  <a:lnTo>
                    <a:pt x="506" y="965"/>
                  </a:lnTo>
                  <a:lnTo>
                    <a:pt x="690" y="1148"/>
                  </a:lnTo>
                  <a:lnTo>
                    <a:pt x="965" y="1240"/>
                  </a:lnTo>
                  <a:lnTo>
                    <a:pt x="1287" y="1286"/>
                  </a:lnTo>
                  <a:lnTo>
                    <a:pt x="1425" y="1240"/>
                  </a:lnTo>
                  <a:lnTo>
                    <a:pt x="1517" y="1194"/>
                  </a:lnTo>
                  <a:lnTo>
                    <a:pt x="1609" y="1102"/>
                  </a:lnTo>
                  <a:lnTo>
                    <a:pt x="1700" y="1011"/>
                  </a:lnTo>
                  <a:lnTo>
                    <a:pt x="1746" y="781"/>
                  </a:lnTo>
                  <a:lnTo>
                    <a:pt x="1746" y="505"/>
                  </a:lnTo>
                  <a:lnTo>
                    <a:pt x="1700" y="276"/>
                  </a:lnTo>
                  <a:lnTo>
                    <a:pt x="165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5"/>
            <p:cNvSpPr/>
            <p:nvPr/>
          </p:nvSpPr>
          <p:spPr>
            <a:xfrm>
              <a:off x="6549203" y="1238552"/>
              <a:ext cx="20697" cy="15298"/>
            </a:xfrm>
            <a:custGeom>
              <a:rect b="b" l="l" r="r" t="t"/>
              <a:pathLst>
                <a:path extrusionOk="0" h="782" w="1058">
                  <a:moveTo>
                    <a:pt x="874" y="0"/>
                  </a:moveTo>
                  <a:lnTo>
                    <a:pt x="736" y="46"/>
                  </a:lnTo>
                  <a:lnTo>
                    <a:pt x="414" y="138"/>
                  </a:lnTo>
                  <a:lnTo>
                    <a:pt x="185" y="368"/>
                  </a:lnTo>
                  <a:lnTo>
                    <a:pt x="93" y="506"/>
                  </a:lnTo>
                  <a:lnTo>
                    <a:pt x="1" y="643"/>
                  </a:lnTo>
                  <a:lnTo>
                    <a:pt x="276" y="735"/>
                  </a:lnTo>
                  <a:lnTo>
                    <a:pt x="598" y="781"/>
                  </a:lnTo>
                  <a:lnTo>
                    <a:pt x="736" y="735"/>
                  </a:lnTo>
                  <a:lnTo>
                    <a:pt x="828" y="689"/>
                  </a:lnTo>
                  <a:lnTo>
                    <a:pt x="920" y="597"/>
                  </a:lnTo>
                  <a:lnTo>
                    <a:pt x="1011" y="506"/>
                  </a:lnTo>
                  <a:lnTo>
                    <a:pt x="1057" y="276"/>
                  </a:lnTo>
                  <a:lnTo>
                    <a:pt x="1057" y="0"/>
                  </a:lnTo>
                  <a:close/>
                </a:path>
              </a:pathLst>
            </a:custGeom>
            <a:solidFill>
              <a:srgbClr val="FF9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5"/>
            <p:cNvSpPr/>
            <p:nvPr/>
          </p:nvSpPr>
          <p:spPr>
            <a:xfrm>
              <a:off x="6456653" y="962682"/>
              <a:ext cx="284869" cy="235454"/>
            </a:xfrm>
            <a:custGeom>
              <a:rect b="b" l="l" r="r" t="t"/>
              <a:pathLst>
                <a:path extrusionOk="0" h="12036" w="14562">
                  <a:moveTo>
                    <a:pt x="6753" y="1"/>
                  </a:moveTo>
                  <a:lnTo>
                    <a:pt x="5926" y="93"/>
                  </a:lnTo>
                  <a:lnTo>
                    <a:pt x="5191" y="276"/>
                  </a:lnTo>
                  <a:lnTo>
                    <a:pt x="4456" y="552"/>
                  </a:lnTo>
                  <a:lnTo>
                    <a:pt x="3767" y="873"/>
                  </a:lnTo>
                  <a:lnTo>
                    <a:pt x="3124" y="1241"/>
                  </a:lnTo>
                  <a:lnTo>
                    <a:pt x="2527" y="1654"/>
                  </a:lnTo>
                  <a:lnTo>
                    <a:pt x="2022" y="2068"/>
                  </a:lnTo>
                  <a:lnTo>
                    <a:pt x="1516" y="2527"/>
                  </a:lnTo>
                  <a:lnTo>
                    <a:pt x="1103" y="2940"/>
                  </a:lnTo>
                  <a:lnTo>
                    <a:pt x="736" y="3354"/>
                  </a:lnTo>
                  <a:lnTo>
                    <a:pt x="460" y="3767"/>
                  </a:lnTo>
                  <a:lnTo>
                    <a:pt x="230" y="4089"/>
                  </a:lnTo>
                  <a:lnTo>
                    <a:pt x="93" y="4364"/>
                  </a:lnTo>
                  <a:lnTo>
                    <a:pt x="1" y="4594"/>
                  </a:lnTo>
                  <a:lnTo>
                    <a:pt x="1" y="4732"/>
                  </a:lnTo>
                  <a:lnTo>
                    <a:pt x="47" y="4824"/>
                  </a:lnTo>
                  <a:lnTo>
                    <a:pt x="138" y="4916"/>
                  </a:lnTo>
                  <a:lnTo>
                    <a:pt x="368" y="5099"/>
                  </a:lnTo>
                  <a:lnTo>
                    <a:pt x="782" y="5191"/>
                  </a:lnTo>
                  <a:lnTo>
                    <a:pt x="1241" y="5283"/>
                  </a:lnTo>
                  <a:lnTo>
                    <a:pt x="2389" y="5283"/>
                  </a:lnTo>
                  <a:lnTo>
                    <a:pt x="3675" y="5191"/>
                  </a:lnTo>
                  <a:lnTo>
                    <a:pt x="4962" y="5053"/>
                  </a:lnTo>
                  <a:lnTo>
                    <a:pt x="6064" y="4916"/>
                  </a:lnTo>
                  <a:lnTo>
                    <a:pt x="7120" y="4732"/>
                  </a:lnTo>
                  <a:lnTo>
                    <a:pt x="5788" y="5283"/>
                  </a:lnTo>
                  <a:lnTo>
                    <a:pt x="4916" y="5651"/>
                  </a:lnTo>
                  <a:lnTo>
                    <a:pt x="4686" y="5788"/>
                  </a:lnTo>
                  <a:lnTo>
                    <a:pt x="4594" y="5834"/>
                  </a:lnTo>
                  <a:lnTo>
                    <a:pt x="4640" y="5834"/>
                  </a:lnTo>
                  <a:lnTo>
                    <a:pt x="5375" y="5926"/>
                  </a:lnTo>
                  <a:lnTo>
                    <a:pt x="6156" y="6018"/>
                  </a:lnTo>
                  <a:lnTo>
                    <a:pt x="7672" y="6018"/>
                  </a:lnTo>
                  <a:lnTo>
                    <a:pt x="8407" y="5880"/>
                  </a:lnTo>
                  <a:lnTo>
                    <a:pt x="9141" y="5696"/>
                  </a:lnTo>
                  <a:lnTo>
                    <a:pt x="9876" y="5467"/>
                  </a:lnTo>
                  <a:lnTo>
                    <a:pt x="10565" y="5145"/>
                  </a:lnTo>
                  <a:lnTo>
                    <a:pt x="10565" y="6248"/>
                  </a:lnTo>
                  <a:lnTo>
                    <a:pt x="10565" y="7350"/>
                  </a:lnTo>
                  <a:lnTo>
                    <a:pt x="10657" y="8590"/>
                  </a:lnTo>
                  <a:lnTo>
                    <a:pt x="10795" y="9830"/>
                  </a:lnTo>
                  <a:lnTo>
                    <a:pt x="10933" y="10428"/>
                  </a:lnTo>
                  <a:lnTo>
                    <a:pt x="11071" y="10933"/>
                  </a:lnTo>
                  <a:lnTo>
                    <a:pt x="11208" y="11392"/>
                  </a:lnTo>
                  <a:lnTo>
                    <a:pt x="11438" y="11714"/>
                  </a:lnTo>
                  <a:lnTo>
                    <a:pt x="11530" y="11852"/>
                  </a:lnTo>
                  <a:lnTo>
                    <a:pt x="11668" y="11943"/>
                  </a:lnTo>
                  <a:lnTo>
                    <a:pt x="11806" y="11989"/>
                  </a:lnTo>
                  <a:lnTo>
                    <a:pt x="11943" y="12035"/>
                  </a:lnTo>
                  <a:lnTo>
                    <a:pt x="12219" y="11989"/>
                  </a:lnTo>
                  <a:lnTo>
                    <a:pt x="12495" y="11852"/>
                  </a:lnTo>
                  <a:lnTo>
                    <a:pt x="12770" y="11668"/>
                  </a:lnTo>
                  <a:lnTo>
                    <a:pt x="13046" y="11392"/>
                  </a:lnTo>
                  <a:lnTo>
                    <a:pt x="13276" y="11071"/>
                  </a:lnTo>
                  <a:lnTo>
                    <a:pt x="13459" y="10749"/>
                  </a:lnTo>
                  <a:lnTo>
                    <a:pt x="13643" y="10336"/>
                  </a:lnTo>
                  <a:lnTo>
                    <a:pt x="13827" y="9922"/>
                  </a:lnTo>
                  <a:lnTo>
                    <a:pt x="14148" y="9050"/>
                  </a:lnTo>
                  <a:lnTo>
                    <a:pt x="14378" y="8177"/>
                  </a:lnTo>
                  <a:lnTo>
                    <a:pt x="14516" y="7396"/>
                  </a:lnTo>
                  <a:lnTo>
                    <a:pt x="14562" y="6753"/>
                  </a:lnTo>
                  <a:lnTo>
                    <a:pt x="14562" y="6523"/>
                  </a:lnTo>
                  <a:lnTo>
                    <a:pt x="14516" y="6294"/>
                  </a:lnTo>
                  <a:lnTo>
                    <a:pt x="14378" y="5834"/>
                  </a:lnTo>
                  <a:lnTo>
                    <a:pt x="14102" y="5329"/>
                  </a:lnTo>
                  <a:lnTo>
                    <a:pt x="13827" y="4870"/>
                  </a:lnTo>
                  <a:lnTo>
                    <a:pt x="13276" y="4089"/>
                  </a:lnTo>
                  <a:lnTo>
                    <a:pt x="13000" y="3813"/>
                  </a:lnTo>
                  <a:lnTo>
                    <a:pt x="12632" y="3262"/>
                  </a:lnTo>
                  <a:lnTo>
                    <a:pt x="12219" y="2665"/>
                  </a:lnTo>
                  <a:lnTo>
                    <a:pt x="11622" y="1976"/>
                  </a:lnTo>
                  <a:lnTo>
                    <a:pt x="11254" y="1654"/>
                  </a:lnTo>
                  <a:lnTo>
                    <a:pt x="10841" y="1287"/>
                  </a:lnTo>
                  <a:lnTo>
                    <a:pt x="10382" y="1011"/>
                  </a:lnTo>
                  <a:lnTo>
                    <a:pt x="9922" y="690"/>
                  </a:lnTo>
                  <a:lnTo>
                    <a:pt x="9417" y="460"/>
                  </a:lnTo>
                  <a:lnTo>
                    <a:pt x="8866" y="230"/>
                  </a:lnTo>
                  <a:lnTo>
                    <a:pt x="8269" y="93"/>
                  </a:lnTo>
                  <a:lnTo>
                    <a:pt x="76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5"/>
            <p:cNvSpPr/>
            <p:nvPr/>
          </p:nvSpPr>
          <p:spPr>
            <a:xfrm>
              <a:off x="6666031" y="1163061"/>
              <a:ext cx="76392" cy="93470"/>
            </a:xfrm>
            <a:custGeom>
              <a:rect b="b" l="l" r="r" t="t"/>
              <a:pathLst>
                <a:path extrusionOk="0" h="4778" w="3905">
                  <a:moveTo>
                    <a:pt x="2848" y="1"/>
                  </a:moveTo>
                  <a:lnTo>
                    <a:pt x="2618" y="93"/>
                  </a:lnTo>
                  <a:lnTo>
                    <a:pt x="2343" y="185"/>
                  </a:lnTo>
                  <a:lnTo>
                    <a:pt x="2113" y="322"/>
                  </a:lnTo>
                  <a:lnTo>
                    <a:pt x="1654" y="690"/>
                  </a:lnTo>
                  <a:lnTo>
                    <a:pt x="1240" y="1057"/>
                  </a:lnTo>
                  <a:lnTo>
                    <a:pt x="873" y="1425"/>
                  </a:lnTo>
                  <a:lnTo>
                    <a:pt x="551" y="1792"/>
                  </a:lnTo>
                  <a:lnTo>
                    <a:pt x="0" y="3859"/>
                  </a:lnTo>
                  <a:lnTo>
                    <a:pt x="46" y="3905"/>
                  </a:lnTo>
                  <a:lnTo>
                    <a:pt x="138" y="4135"/>
                  </a:lnTo>
                  <a:lnTo>
                    <a:pt x="322" y="4365"/>
                  </a:lnTo>
                  <a:lnTo>
                    <a:pt x="505" y="4548"/>
                  </a:lnTo>
                  <a:lnTo>
                    <a:pt x="735" y="4640"/>
                  </a:lnTo>
                  <a:lnTo>
                    <a:pt x="965" y="4732"/>
                  </a:lnTo>
                  <a:lnTo>
                    <a:pt x="1240" y="4778"/>
                  </a:lnTo>
                  <a:lnTo>
                    <a:pt x="1470" y="4732"/>
                  </a:lnTo>
                  <a:lnTo>
                    <a:pt x="1746" y="4686"/>
                  </a:lnTo>
                  <a:lnTo>
                    <a:pt x="2021" y="4548"/>
                  </a:lnTo>
                  <a:lnTo>
                    <a:pt x="2251" y="4411"/>
                  </a:lnTo>
                  <a:lnTo>
                    <a:pt x="2527" y="4181"/>
                  </a:lnTo>
                  <a:lnTo>
                    <a:pt x="2756" y="3905"/>
                  </a:lnTo>
                  <a:lnTo>
                    <a:pt x="2986" y="3584"/>
                  </a:lnTo>
                  <a:lnTo>
                    <a:pt x="3170" y="3216"/>
                  </a:lnTo>
                  <a:lnTo>
                    <a:pt x="3537" y="2481"/>
                  </a:lnTo>
                  <a:lnTo>
                    <a:pt x="3675" y="2114"/>
                  </a:lnTo>
                  <a:lnTo>
                    <a:pt x="3767" y="1746"/>
                  </a:lnTo>
                  <a:lnTo>
                    <a:pt x="3859" y="1379"/>
                  </a:lnTo>
                  <a:lnTo>
                    <a:pt x="3905" y="1057"/>
                  </a:lnTo>
                  <a:lnTo>
                    <a:pt x="3859" y="736"/>
                  </a:lnTo>
                  <a:lnTo>
                    <a:pt x="3813" y="460"/>
                  </a:lnTo>
                  <a:lnTo>
                    <a:pt x="3675" y="276"/>
                  </a:lnTo>
                  <a:lnTo>
                    <a:pt x="3537" y="93"/>
                  </a:lnTo>
                  <a:lnTo>
                    <a:pt x="3307"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5"/>
            <p:cNvSpPr/>
            <p:nvPr/>
          </p:nvSpPr>
          <p:spPr>
            <a:xfrm>
              <a:off x="6680409" y="1184638"/>
              <a:ext cx="45835" cy="57533"/>
            </a:xfrm>
            <a:custGeom>
              <a:rect b="b" l="l" r="r" t="t"/>
              <a:pathLst>
                <a:path extrusionOk="0" h="2941" w="2343">
                  <a:moveTo>
                    <a:pt x="2343" y="0"/>
                  </a:moveTo>
                  <a:lnTo>
                    <a:pt x="2113" y="46"/>
                  </a:lnTo>
                  <a:lnTo>
                    <a:pt x="1883" y="92"/>
                  </a:lnTo>
                  <a:lnTo>
                    <a:pt x="1654" y="184"/>
                  </a:lnTo>
                  <a:lnTo>
                    <a:pt x="1424" y="276"/>
                  </a:lnTo>
                  <a:lnTo>
                    <a:pt x="1057" y="597"/>
                  </a:lnTo>
                  <a:lnTo>
                    <a:pt x="689" y="965"/>
                  </a:lnTo>
                  <a:lnTo>
                    <a:pt x="414" y="1424"/>
                  </a:lnTo>
                  <a:lnTo>
                    <a:pt x="184" y="1884"/>
                  </a:lnTo>
                  <a:lnTo>
                    <a:pt x="46" y="2389"/>
                  </a:lnTo>
                  <a:lnTo>
                    <a:pt x="0" y="2848"/>
                  </a:lnTo>
                  <a:lnTo>
                    <a:pt x="0" y="2894"/>
                  </a:lnTo>
                  <a:lnTo>
                    <a:pt x="46" y="2940"/>
                  </a:lnTo>
                  <a:lnTo>
                    <a:pt x="92" y="2940"/>
                  </a:lnTo>
                  <a:lnTo>
                    <a:pt x="138" y="2894"/>
                  </a:lnTo>
                  <a:lnTo>
                    <a:pt x="368" y="2527"/>
                  </a:lnTo>
                  <a:lnTo>
                    <a:pt x="643" y="2205"/>
                  </a:lnTo>
                  <a:lnTo>
                    <a:pt x="827" y="2021"/>
                  </a:lnTo>
                  <a:lnTo>
                    <a:pt x="1057" y="1930"/>
                  </a:lnTo>
                  <a:lnTo>
                    <a:pt x="1286" y="1884"/>
                  </a:lnTo>
                  <a:lnTo>
                    <a:pt x="1562" y="1975"/>
                  </a:lnTo>
                  <a:lnTo>
                    <a:pt x="1562" y="1930"/>
                  </a:lnTo>
                  <a:lnTo>
                    <a:pt x="1470" y="1838"/>
                  </a:lnTo>
                  <a:lnTo>
                    <a:pt x="1332" y="1746"/>
                  </a:lnTo>
                  <a:lnTo>
                    <a:pt x="919" y="1746"/>
                  </a:lnTo>
                  <a:lnTo>
                    <a:pt x="643" y="1838"/>
                  </a:lnTo>
                  <a:lnTo>
                    <a:pt x="551" y="1930"/>
                  </a:lnTo>
                  <a:lnTo>
                    <a:pt x="460" y="2067"/>
                  </a:lnTo>
                  <a:lnTo>
                    <a:pt x="597" y="1700"/>
                  </a:lnTo>
                  <a:lnTo>
                    <a:pt x="781" y="1424"/>
                  </a:lnTo>
                  <a:lnTo>
                    <a:pt x="965" y="1103"/>
                  </a:lnTo>
                  <a:lnTo>
                    <a:pt x="1194" y="827"/>
                  </a:lnTo>
                  <a:lnTo>
                    <a:pt x="1424" y="597"/>
                  </a:lnTo>
                  <a:lnTo>
                    <a:pt x="1700" y="368"/>
                  </a:lnTo>
                  <a:lnTo>
                    <a:pt x="2021" y="184"/>
                  </a:lnTo>
                  <a:lnTo>
                    <a:pt x="2343" y="46"/>
                  </a:lnTo>
                  <a:lnTo>
                    <a:pt x="234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5"/>
            <p:cNvSpPr/>
            <p:nvPr/>
          </p:nvSpPr>
          <p:spPr>
            <a:xfrm>
              <a:off x="6542024" y="1345481"/>
              <a:ext cx="189619" cy="200398"/>
            </a:xfrm>
            <a:custGeom>
              <a:rect b="b" l="l" r="r" t="t"/>
              <a:pathLst>
                <a:path extrusionOk="0" h="10244" w="9693">
                  <a:moveTo>
                    <a:pt x="8085" y="0"/>
                  </a:moveTo>
                  <a:lnTo>
                    <a:pt x="2710" y="5604"/>
                  </a:lnTo>
                  <a:lnTo>
                    <a:pt x="919" y="1241"/>
                  </a:lnTo>
                  <a:lnTo>
                    <a:pt x="138" y="2527"/>
                  </a:lnTo>
                  <a:lnTo>
                    <a:pt x="0" y="9141"/>
                  </a:lnTo>
                  <a:lnTo>
                    <a:pt x="2573" y="6477"/>
                  </a:lnTo>
                  <a:lnTo>
                    <a:pt x="4410" y="10244"/>
                  </a:lnTo>
                  <a:lnTo>
                    <a:pt x="4456" y="10244"/>
                  </a:lnTo>
                  <a:lnTo>
                    <a:pt x="4502" y="10198"/>
                  </a:lnTo>
                  <a:lnTo>
                    <a:pt x="4640" y="9968"/>
                  </a:lnTo>
                  <a:lnTo>
                    <a:pt x="5237" y="9049"/>
                  </a:lnTo>
                  <a:lnTo>
                    <a:pt x="7074" y="6156"/>
                  </a:lnTo>
                  <a:lnTo>
                    <a:pt x="9692" y="1746"/>
                  </a:lnTo>
                  <a:lnTo>
                    <a:pt x="8085"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5"/>
            <p:cNvSpPr/>
            <p:nvPr/>
          </p:nvSpPr>
          <p:spPr>
            <a:xfrm>
              <a:off x="6537525" y="1387716"/>
              <a:ext cx="188719" cy="164462"/>
            </a:xfrm>
            <a:custGeom>
              <a:rect b="b" l="l" r="r" t="t"/>
              <a:pathLst>
                <a:path extrusionOk="0" h="8407" w="9647">
                  <a:moveTo>
                    <a:pt x="9647" y="0"/>
                  </a:moveTo>
                  <a:lnTo>
                    <a:pt x="9601" y="46"/>
                  </a:lnTo>
                  <a:lnTo>
                    <a:pt x="8544" y="1608"/>
                  </a:lnTo>
                  <a:lnTo>
                    <a:pt x="7029" y="3951"/>
                  </a:lnTo>
                  <a:lnTo>
                    <a:pt x="5605" y="6293"/>
                  </a:lnTo>
                  <a:lnTo>
                    <a:pt x="4640" y="7901"/>
                  </a:lnTo>
                  <a:lnTo>
                    <a:pt x="3813" y="6247"/>
                  </a:lnTo>
                  <a:lnTo>
                    <a:pt x="3216" y="5099"/>
                  </a:lnTo>
                  <a:lnTo>
                    <a:pt x="2757" y="4318"/>
                  </a:lnTo>
                  <a:lnTo>
                    <a:pt x="2389" y="4640"/>
                  </a:lnTo>
                  <a:lnTo>
                    <a:pt x="1608" y="5421"/>
                  </a:lnTo>
                  <a:lnTo>
                    <a:pt x="368" y="6615"/>
                  </a:lnTo>
                  <a:lnTo>
                    <a:pt x="460" y="3537"/>
                  </a:lnTo>
                  <a:lnTo>
                    <a:pt x="460" y="1700"/>
                  </a:lnTo>
                  <a:lnTo>
                    <a:pt x="414" y="965"/>
                  </a:lnTo>
                  <a:lnTo>
                    <a:pt x="368" y="414"/>
                  </a:lnTo>
                  <a:lnTo>
                    <a:pt x="276" y="414"/>
                  </a:lnTo>
                  <a:lnTo>
                    <a:pt x="184" y="2067"/>
                  </a:lnTo>
                  <a:lnTo>
                    <a:pt x="93" y="3721"/>
                  </a:lnTo>
                  <a:lnTo>
                    <a:pt x="1" y="5512"/>
                  </a:lnTo>
                  <a:lnTo>
                    <a:pt x="47" y="7304"/>
                  </a:lnTo>
                  <a:lnTo>
                    <a:pt x="93" y="7304"/>
                  </a:lnTo>
                  <a:lnTo>
                    <a:pt x="139" y="7212"/>
                  </a:lnTo>
                  <a:lnTo>
                    <a:pt x="414" y="6982"/>
                  </a:lnTo>
                  <a:lnTo>
                    <a:pt x="1241" y="6110"/>
                  </a:lnTo>
                  <a:lnTo>
                    <a:pt x="2160" y="5145"/>
                  </a:lnTo>
                  <a:lnTo>
                    <a:pt x="2757" y="4456"/>
                  </a:lnTo>
                  <a:lnTo>
                    <a:pt x="3170" y="5466"/>
                  </a:lnTo>
                  <a:lnTo>
                    <a:pt x="3675" y="6477"/>
                  </a:lnTo>
                  <a:lnTo>
                    <a:pt x="4135" y="7442"/>
                  </a:lnTo>
                  <a:lnTo>
                    <a:pt x="4686" y="8406"/>
                  </a:lnTo>
                  <a:lnTo>
                    <a:pt x="4870" y="8131"/>
                  </a:lnTo>
                  <a:lnTo>
                    <a:pt x="5375" y="7350"/>
                  </a:lnTo>
                  <a:lnTo>
                    <a:pt x="6937" y="4823"/>
                  </a:lnTo>
                  <a:lnTo>
                    <a:pt x="8590" y="2021"/>
                  </a:lnTo>
                  <a:lnTo>
                    <a:pt x="9233" y="873"/>
                  </a:lnTo>
                  <a:lnTo>
                    <a:pt x="9647" y="46"/>
                  </a:lnTo>
                  <a:lnTo>
                    <a:pt x="964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5"/>
            <p:cNvSpPr/>
            <p:nvPr/>
          </p:nvSpPr>
          <p:spPr>
            <a:xfrm>
              <a:off x="6400039" y="2098481"/>
              <a:ext cx="475369" cy="26977"/>
            </a:xfrm>
            <a:custGeom>
              <a:rect b="b" l="l" r="r" t="t"/>
              <a:pathLst>
                <a:path extrusionOk="0" h="1379" w="24300">
                  <a:moveTo>
                    <a:pt x="1" y="1"/>
                  </a:moveTo>
                  <a:lnTo>
                    <a:pt x="1" y="1379"/>
                  </a:lnTo>
                  <a:lnTo>
                    <a:pt x="24300" y="1379"/>
                  </a:lnTo>
                  <a:lnTo>
                    <a:pt x="24300"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5"/>
            <p:cNvSpPr/>
            <p:nvPr/>
          </p:nvSpPr>
          <p:spPr>
            <a:xfrm>
              <a:off x="6400039" y="2098481"/>
              <a:ext cx="289369" cy="26977"/>
            </a:xfrm>
            <a:custGeom>
              <a:rect b="b" l="l" r="r" t="t"/>
              <a:pathLst>
                <a:path extrusionOk="0" h="1379" w="14792">
                  <a:moveTo>
                    <a:pt x="1" y="1"/>
                  </a:moveTo>
                  <a:lnTo>
                    <a:pt x="1" y="1379"/>
                  </a:lnTo>
                  <a:lnTo>
                    <a:pt x="14792" y="1379"/>
                  </a:lnTo>
                  <a:lnTo>
                    <a:pt x="1479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5"/>
            <p:cNvSpPr/>
            <p:nvPr/>
          </p:nvSpPr>
          <p:spPr>
            <a:xfrm>
              <a:off x="5951647" y="1715701"/>
              <a:ext cx="687446" cy="410656"/>
            </a:xfrm>
            <a:custGeom>
              <a:rect b="b" l="l" r="r" t="t"/>
              <a:pathLst>
                <a:path extrusionOk="0" h="20992" w="35141">
                  <a:moveTo>
                    <a:pt x="1" y="0"/>
                  </a:moveTo>
                  <a:lnTo>
                    <a:pt x="4411" y="20992"/>
                  </a:lnTo>
                  <a:lnTo>
                    <a:pt x="35140" y="20992"/>
                  </a:lnTo>
                  <a:lnTo>
                    <a:pt x="30777"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5"/>
            <p:cNvSpPr/>
            <p:nvPr/>
          </p:nvSpPr>
          <p:spPr>
            <a:xfrm>
              <a:off x="6258974" y="1883724"/>
              <a:ext cx="73692" cy="73712"/>
            </a:xfrm>
            <a:custGeom>
              <a:rect b="b" l="l" r="r" t="t"/>
              <a:pathLst>
                <a:path extrusionOk="0" h="3768" w="3767">
                  <a:moveTo>
                    <a:pt x="1654" y="1"/>
                  </a:moveTo>
                  <a:lnTo>
                    <a:pt x="1424" y="47"/>
                  </a:lnTo>
                  <a:lnTo>
                    <a:pt x="1103" y="93"/>
                  </a:lnTo>
                  <a:lnTo>
                    <a:pt x="781" y="230"/>
                  </a:lnTo>
                  <a:lnTo>
                    <a:pt x="551" y="460"/>
                  </a:lnTo>
                  <a:lnTo>
                    <a:pt x="322" y="690"/>
                  </a:lnTo>
                  <a:lnTo>
                    <a:pt x="138" y="965"/>
                  </a:lnTo>
                  <a:lnTo>
                    <a:pt x="46" y="1241"/>
                  </a:lnTo>
                  <a:lnTo>
                    <a:pt x="0" y="1563"/>
                  </a:lnTo>
                  <a:lnTo>
                    <a:pt x="0" y="1884"/>
                  </a:lnTo>
                  <a:lnTo>
                    <a:pt x="92" y="2297"/>
                  </a:lnTo>
                  <a:lnTo>
                    <a:pt x="230" y="2619"/>
                  </a:lnTo>
                  <a:lnTo>
                    <a:pt x="414" y="2941"/>
                  </a:lnTo>
                  <a:lnTo>
                    <a:pt x="689" y="3216"/>
                  </a:lnTo>
                  <a:lnTo>
                    <a:pt x="965" y="3446"/>
                  </a:lnTo>
                  <a:lnTo>
                    <a:pt x="1286" y="3630"/>
                  </a:lnTo>
                  <a:lnTo>
                    <a:pt x="1654" y="3721"/>
                  </a:lnTo>
                  <a:lnTo>
                    <a:pt x="2067" y="3767"/>
                  </a:lnTo>
                  <a:lnTo>
                    <a:pt x="2343" y="3767"/>
                  </a:lnTo>
                  <a:lnTo>
                    <a:pt x="2664" y="3675"/>
                  </a:lnTo>
                  <a:lnTo>
                    <a:pt x="2940" y="3538"/>
                  </a:lnTo>
                  <a:lnTo>
                    <a:pt x="3216" y="3354"/>
                  </a:lnTo>
                  <a:lnTo>
                    <a:pt x="3399" y="3124"/>
                  </a:lnTo>
                  <a:lnTo>
                    <a:pt x="3583" y="2849"/>
                  </a:lnTo>
                  <a:lnTo>
                    <a:pt x="3675" y="2573"/>
                  </a:lnTo>
                  <a:lnTo>
                    <a:pt x="3767" y="2252"/>
                  </a:lnTo>
                  <a:lnTo>
                    <a:pt x="3721" y="1884"/>
                  </a:lnTo>
                  <a:lnTo>
                    <a:pt x="3675" y="1517"/>
                  </a:lnTo>
                  <a:lnTo>
                    <a:pt x="3491" y="1149"/>
                  </a:lnTo>
                  <a:lnTo>
                    <a:pt x="3307" y="828"/>
                  </a:lnTo>
                  <a:lnTo>
                    <a:pt x="3032" y="552"/>
                  </a:lnTo>
                  <a:lnTo>
                    <a:pt x="2756" y="368"/>
                  </a:lnTo>
                  <a:lnTo>
                    <a:pt x="2435" y="185"/>
                  </a:lnTo>
                  <a:lnTo>
                    <a:pt x="2067" y="47"/>
                  </a:lnTo>
                  <a:lnTo>
                    <a:pt x="165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5"/>
            <p:cNvSpPr/>
            <p:nvPr/>
          </p:nvSpPr>
          <p:spPr>
            <a:xfrm>
              <a:off x="6158325" y="1961015"/>
              <a:ext cx="368440" cy="277670"/>
            </a:xfrm>
            <a:custGeom>
              <a:rect b="b" l="l" r="r" t="t"/>
              <a:pathLst>
                <a:path extrusionOk="0" h="14194" w="18834">
                  <a:moveTo>
                    <a:pt x="7993" y="0"/>
                  </a:moveTo>
                  <a:lnTo>
                    <a:pt x="7626" y="46"/>
                  </a:lnTo>
                  <a:lnTo>
                    <a:pt x="7350" y="138"/>
                  </a:lnTo>
                  <a:lnTo>
                    <a:pt x="7120" y="276"/>
                  </a:lnTo>
                  <a:lnTo>
                    <a:pt x="6937" y="459"/>
                  </a:lnTo>
                  <a:lnTo>
                    <a:pt x="6799" y="689"/>
                  </a:lnTo>
                  <a:lnTo>
                    <a:pt x="6707" y="919"/>
                  </a:lnTo>
                  <a:lnTo>
                    <a:pt x="6615" y="1194"/>
                  </a:lnTo>
                  <a:lnTo>
                    <a:pt x="6569" y="1470"/>
                  </a:lnTo>
                  <a:lnTo>
                    <a:pt x="6523" y="1975"/>
                  </a:lnTo>
                  <a:lnTo>
                    <a:pt x="6569" y="2435"/>
                  </a:lnTo>
                  <a:lnTo>
                    <a:pt x="6661" y="2894"/>
                  </a:lnTo>
                  <a:lnTo>
                    <a:pt x="6431" y="2572"/>
                  </a:lnTo>
                  <a:lnTo>
                    <a:pt x="6156" y="2251"/>
                  </a:lnTo>
                  <a:lnTo>
                    <a:pt x="5834" y="1883"/>
                  </a:lnTo>
                  <a:lnTo>
                    <a:pt x="5421" y="1562"/>
                  </a:lnTo>
                  <a:lnTo>
                    <a:pt x="5191" y="1424"/>
                  </a:lnTo>
                  <a:lnTo>
                    <a:pt x="4962" y="1286"/>
                  </a:lnTo>
                  <a:lnTo>
                    <a:pt x="4732" y="1194"/>
                  </a:lnTo>
                  <a:lnTo>
                    <a:pt x="4456" y="1148"/>
                  </a:lnTo>
                  <a:lnTo>
                    <a:pt x="4181" y="1148"/>
                  </a:lnTo>
                  <a:lnTo>
                    <a:pt x="3951" y="1194"/>
                  </a:lnTo>
                  <a:lnTo>
                    <a:pt x="3721" y="1240"/>
                  </a:lnTo>
                  <a:lnTo>
                    <a:pt x="3538" y="1332"/>
                  </a:lnTo>
                  <a:lnTo>
                    <a:pt x="3354" y="1470"/>
                  </a:lnTo>
                  <a:lnTo>
                    <a:pt x="3262" y="1608"/>
                  </a:lnTo>
                  <a:lnTo>
                    <a:pt x="3124" y="1746"/>
                  </a:lnTo>
                  <a:lnTo>
                    <a:pt x="3032" y="1929"/>
                  </a:lnTo>
                  <a:lnTo>
                    <a:pt x="2940" y="2297"/>
                  </a:lnTo>
                  <a:lnTo>
                    <a:pt x="2894" y="2756"/>
                  </a:lnTo>
                  <a:lnTo>
                    <a:pt x="2940" y="3215"/>
                  </a:lnTo>
                  <a:lnTo>
                    <a:pt x="2986" y="3767"/>
                  </a:lnTo>
                  <a:lnTo>
                    <a:pt x="3124" y="4318"/>
                  </a:lnTo>
                  <a:lnTo>
                    <a:pt x="3354" y="5466"/>
                  </a:lnTo>
                  <a:lnTo>
                    <a:pt x="3629" y="6569"/>
                  </a:lnTo>
                  <a:lnTo>
                    <a:pt x="3721" y="7074"/>
                  </a:lnTo>
                  <a:lnTo>
                    <a:pt x="3767" y="7579"/>
                  </a:lnTo>
                  <a:lnTo>
                    <a:pt x="3767" y="8039"/>
                  </a:lnTo>
                  <a:lnTo>
                    <a:pt x="3675" y="8452"/>
                  </a:lnTo>
                  <a:lnTo>
                    <a:pt x="460" y="8452"/>
                  </a:lnTo>
                  <a:lnTo>
                    <a:pt x="1" y="9692"/>
                  </a:lnTo>
                  <a:lnTo>
                    <a:pt x="736" y="10151"/>
                  </a:lnTo>
                  <a:lnTo>
                    <a:pt x="1471" y="10703"/>
                  </a:lnTo>
                  <a:lnTo>
                    <a:pt x="3032" y="11851"/>
                  </a:lnTo>
                  <a:lnTo>
                    <a:pt x="3767" y="12402"/>
                  </a:lnTo>
                  <a:lnTo>
                    <a:pt x="4502" y="12907"/>
                  </a:lnTo>
                  <a:lnTo>
                    <a:pt x="5145" y="13275"/>
                  </a:lnTo>
                  <a:lnTo>
                    <a:pt x="5467" y="13367"/>
                  </a:lnTo>
                  <a:lnTo>
                    <a:pt x="5788" y="13459"/>
                  </a:lnTo>
                  <a:lnTo>
                    <a:pt x="6064" y="13505"/>
                  </a:lnTo>
                  <a:lnTo>
                    <a:pt x="6385" y="13505"/>
                  </a:lnTo>
                  <a:lnTo>
                    <a:pt x="6661" y="13413"/>
                  </a:lnTo>
                  <a:lnTo>
                    <a:pt x="6937" y="13321"/>
                  </a:lnTo>
                  <a:lnTo>
                    <a:pt x="7166" y="13183"/>
                  </a:lnTo>
                  <a:lnTo>
                    <a:pt x="7396" y="12999"/>
                  </a:lnTo>
                  <a:lnTo>
                    <a:pt x="7626" y="12770"/>
                  </a:lnTo>
                  <a:lnTo>
                    <a:pt x="7763" y="12540"/>
                  </a:lnTo>
                  <a:lnTo>
                    <a:pt x="7901" y="12816"/>
                  </a:lnTo>
                  <a:lnTo>
                    <a:pt x="8085" y="13045"/>
                  </a:lnTo>
                  <a:lnTo>
                    <a:pt x="8315" y="13367"/>
                  </a:lnTo>
                  <a:lnTo>
                    <a:pt x="8636" y="13642"/>
                  </a:lnTo>
                  <a:lnTo>
                    <a:pt x="9004" y="13918"/>
                  </a:lnTo>
                  <a:lnTo>
                    <a:pt x="9233" y="14010"/>
                  </a:lnTo>
                  <a:lnTo>
                    <a:pt x="9463" y="14102"/>
                  </a:lnTo>
                  <a:lnTo>
                    <a:pt x="9693" y="14148"/>
                  </a:lnTo>
                  <a:lnTo>
                    <a:pt x="9968" y="14194"/>
                  </a:lnTo>
                  <a:lnTo>
                    <a:pt x="10244" y="14148"/>
                  </a:lnTo>
                  <a:lnTo>
                    <a:pt x="10519" y="14010"/>
                  </a:lnTo>
                  <a:lnTo>
                    <a:pt x="10749" y="13780"/>
                  </a:lnTo>
                  <a:lnTo>
                    <a:pt x="10979" y="13597"/>
                  </a:lnTo>
                  <a:lnTo>
                    <a:pt x="11300" y="13183"/>
                  </a:lnTo>
                  <a:lnTo>
                    <a:pt x="11392" y="12999"/>
                  </a:lnTo>
                  <a:lnTo>
                    <a:pt x="11576" y="13229"/>
                  </a:lnTo>
                  <a:lnTo>
                    <a:pt x="11760" y="13459"/>
                  </a:lnTo>
                  <a:lnTo>
                    <a:pt x="11943" y="13688"/>
                  </a:lnTo>
                  <a:lnTo>
                    <a:pt x="12219" y="13872"/>
                  </a:lnTo>
                  <a:lnTo>
                    <a:pt x="12449" y="14010"/>
                  </a:lnTo>
                  <a:lnTo>
                    <a:pt x="12724" y="14102"/>
                  </a:lnTo>
                  <a:lnTo>
                    <a:pt x="13046" y="14148"/>
                  </a:lnTo>
                  <a:lnTo>
                    <a:pt x="13321" y="14194"/>
                  </a:lnTo>
                  <a:lnTo>
                    <a:pt x="13689" y="14102"/>
                  </a:lnTo>
                  <a:lnTo>
                    <a:pt x="14010" y="13964"/>
                  </a:lnTo>
                  <a:lnTo>
                    <a:pt x="14286" y="13780"/>
                  </a:lnTo>
                  <a:lnTo>
                    <a:pt x="14516" y="13551"/>
                  </a:lnTo>
                  <a:lnTo>
                    <a:pt x="14699" y="13321"/>
                  </a:lnTo>
                  <a:lnTo>
                    <a:pt x="14837" y="13137"/>
                  </a:lnTo>
                  <a:lnTo>
                    <a:pt x="14929" y="12953"/>
                  </a:lnTo>
                  <a:lnTo>
                    <a:pt x="15113" y="13091"/>
                  </a:lnTo>
                  <a:lnTo>
                    <a:pt x="15343" y="13229"/>
                  </a:lnTo>
                  <a:lnTo>
                    <a:pt x="15618" y="13367"/>
                  </a:lnTo>
                  <a:lnTo>
                    <a:pt x="15986" y="13459"/>
                  </a:lnTo>
                  <a:lnTo>
                    <a:pt x="16353" y="13551"/>
                  </a:lnTo>
                  <a:lnTo>
                    <a:pt x="16721" y="13551"/>
                  </a:lnTo>
                  <a:lnTo>
                    <a:pt x="16950" y="13505"/>
                  </a:lnTo>
                  <a:lnTo>
                    <a:pt x="17134" y="13459"/>
                  </a:lnTo>
                  <a:lnTo>
                    <a:pt x="17318" y="13367"/>
                  </a:lnTo>
                  <a:lnTo>
                    <a:pt x="17501" y="13229"/>
                  </a:lnTo>
                  <a:lnTo>
                    <a:pt x="17685" y="13045"/>
                  </a:lnTo>
                  <a:lnTo>
                    <a:pt x="17823" y="12816"/>
                  </a:lnTo>
                  <a:lnTo>
                    <a:pt x="18144" y="12264"/>
                  </a:lnTo>
                  <a:lnTo>
                    <a:pt x="18374" y="11575"/>
                  </a:lnTo>
                  <a:lnTo>
                    <a:pt x="18558" y="10795"/>
                  </a:lnTo>
                  <a:lnTo>
                    <a:pt x="18696" y="9922"/>
                  </a:lnTo>
                  <a:lnTo>
                    <a:pt x="18788" y="9003"/>
                  </a:lnTo>
                  <a:lnTo>
                    <a:pt x="18834" y="8084"/>
                  </a:lnTo>
                  <a:lnTo>
                    <a:pt x="18788" y="7120"/>
                  </a:lnTo>
                  <a:lnTo>
                    <a:pt x="18696" y="6155"/>
                  </a:lnTo>
                  <a:lnTo>
                    <a:pt x="18512" y="5282"/>
                  </a:lnTo>
                  <a:lnTo>
                    <a:pt x="18236" y="4410"/>
                  </a:lnTo>
                  <a:lnTo>
                    <a:pt x="17915" y="3675"/>
                  </a:lnTo>
                  <a:lnTo>
                    <a:pt x="17731" y="3307"/>
                  </a:lnTo>
                  <a:lnTo>
                    <a:pt x="17547" y="2986"/>
                  </a:lnTo>
                  <a:lnTo>
                    <a:pt x="17318" y="2710"/>
                  </a:lnTo>
                  <a:lnTo>
                    <a:pt x="17042" y="2481"/>
                  </a:lnTo>
                  <a:lnTo>
                    <a:pt x="16766" y="2251"/>
                  </a:lnTo>
                  <a:lnTo>
                    <a:pt x="16491" y="2113"/>
                  </a:lnTo>
                  <a:lnTo>
                    <a:pt x="16215" y="2021"/>
                  </a:lnTo>
                  <a:lnTo>
                    <a:pt x="15986" y="1975"/>
                  </a:lnTo>
                  <a:lnTo>
                    <a:pt x="15802" y="1975"/>
                  </a:lnTo>
                  <a:lnTo>
                    <a:pt x="15618" y="2021"/>
                  </a:lnTo>
                  <a:lnTo>
                    <a:pt x="15480" y="2113"/>
                  </a:lnTo>
                  <a:lnTo>
                    <a:pt x="15343" y="2251"/>
                  </a:lnTo>
                  <a:lnTo>
                    <a:pt x="15159" y="2572"/>
                  </a:lnTo>
                  <a:lnTo>
                    <a:pt x="15067" y="2940"/>
                  </a:lnTo>
                  <a:lnTo>
                    <a:pt x="15021" y="3261"/>
                  </a:lnTo>
                  <a:lnTo>
                    <a:pt x="14975" y="3583"/>
                  </a:lnTo>
                  <a:lnTo>
                    <a:pt x="14837" y="3078"/>
                  </a:lnTo>
                  <a:lnTo>
                    <a:pt x="14654" y="2572"/>
                  </a:lnTo>
                  <a:lnTo>
                    <a:pt x="14378" y="1975"/>
                  </a:lnTo>
                  <a:lnTo>
                    <a:pt x="14010" y="1378"/>
                  </a:lnTo>
                  <a:lnTo>
                    <a:pt x="13781" y="1103"/>
                  </a:lnTo>
                  <a:lnTo>
                    <a:pt x="13551" y="873"/>
                  </a:lnTo>
                  <a:lnTo>
                    <a:pt x="13321" y="643"/>
                  </a:lnTo>
                  <a:lnTo>
                    <a:pt x="13000" y="459"/>
                  </a:lnTo>
                  <a:lnTo>
                    <a:pt x="12724" y="322"/>
                  </a:lnTo>
                  <a:lnTo>
                    <a:pt x="12357" y="276"/>
                  </a:lnTo>
                  <a:lnTo>
                    <a:pt x="12035" y="276"/>
                  </a:lnTo>
                  <a:lnTo>
                    <a:pt x="11760" y="368"/>
                  </a:lnTo>
                  <a:lnTo>
                    <a:pt x="11530" y="459"/>
                  </a:lnTo>
                  <a:lnTo>
                    <a:pt x="11300" y="643"/>
                  </a:lnTo>
                  <a:lnTo>
                    <a:pt x="11163" y="827"/>
                  </a:lnTo>
                  <a:lnTo>
                    <a:pt x="11025" y="1057"/>
                  </a:lnTo>
                  <a:lnTo>
                    <a:pt x="10933" y="1332"/>
                  </a:lnTo>
                  <a:lnTo>
                    <a:pt x="10841" y="1608"/>
                  </a:lnTo>
                  <a:lnTo>
                    <a:pt x="10749" y="2113"/>
                  </a:lnTo>
                  <a:lnTo>
                    <a:pt x="10703" y="2572"/>
                  </a:lnTo>
                  <a:lnTo>
                    <a:pt x="10703" y="3032"/>
                  </a:lnTo>
                  <a:lnTo>
                    <a:pt x="10565" y="2526"/>
                  </a:lnTo>
                  <a:lnTo>
                    <a:pt x="10336" y="2067"/>
                  </a:lnTo>
                  <a:lnTo>
                    <a:pt x="10060" y="1516"/>
                  </a:lnTo>
                  <a:lnTo>
                    <a:pt x="9693" y="919"/>
                  </a:lnTo>
                  <a:lnTo>
                    <a:pt x="9463" y="689"/>
                  </a:lnTo>
                  <a:lnTo>
                    <a:pt x="9233" y="459"/>
                  </a:lnTo>
                  <a:lnTo>
                    <a:pt x="8958" y="276"/>
                  </a:lnTo>
                  <a:lnTo>
                    <a:pt x="8682" y="138"/>
                  </a:lnTo>
                  <a:lnTo>
                    <a:pt x="8361" y="46"/>
                  </a:lnTo>
                  <a:lnTo>
                    <a:pt x="7993"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5"/>
            <p:cNvSpPr/>
            <p:nvPr/>
          </p:nvSpPr>
          <p:spPr>
            <a:xfrm>
              <a:off x="6095432" y="2125438"/>
              <a:ext cx="134805" cy="65632"/>
            </a:xfrm>
            <a:custGeom>
              <a:rect b="b" l="l" r="r" t="t"/>
              <a:pathLst>
                <a:path extrusionOk="0" h="3355" w="6891">
                  <a:moveTo>
                    <a:pt x="3583" y="1"/>
                  </a:moveTo>
                  <a:lnTo>
                    <a:pt x="2894" y="139"/>
                  </a:lnTo>
                  <a:lnTo>
                    <a:pt x="2297" y="277"/>
                  </a:lnTo>
                  <a:lnTo>
                    <a:pt x="1746" y="460"/>
                  </a:lnTo>
                  <a:lnTo>
                    <a:pt x="1286" y="690"/>
                  </a:lnTo>
                  <a:lnTo>
                    <a:pt x="919" y="920"/>
                  </a:lnTo>
                  <a:lnTo>
                    <a:pt x="597" y="1195"/>
                  </a:lnTo>
                  <a:lnTo>
                    <a:pt x="322" y="1471"/>
                  </a:lnTo>
                  <a:lnTo>
                    <a:pt x="138" y="1746"/>
                  </a:lnTo>
                  <a:lnTo>
                    <a:pt x="46" y="2022"/>
                  </a:lnTo>
                  <a:lnTo>
                    <a:pt x="0" y="2252"/>
                  </a:lnTo>
                  <a:lnTo>
                    <a:pt x="46" y="2527"/>
                  </a:lnTo>
                  <a:lnTo>
                    <a:pt x="138" y="2757"/>
                  </a:lnTo>
                  <a:lnTo>
                    <a:pt x="322" y="2941"/>
                  </a:lnTo>
                  <a:lnTo>
                    <a:pt x="552" y="3124"/>
                  </a:lnTo>
                  <a:lnTo>
                    <a:pt x="827" y="3262"/>
                  </a:lnTo>
                  <a:lnTo>
                    <a:pt x="1241" y="3308"/>
                  </a:lnTo>
                  <a:lnTo>
                    <a:pt x="1562" y="3354"/>
                  </a:lnTo>
                  <a:lnTo>
                    <a:pt x="1930" y="3354"/>
                  </a:lnTo>
                  <a:lnTo>
                    <a:pt x="2527" y="3262"/>
                  </a:lnTo>
                  <a:lnTo>
                    <a:pt x="3078" y="3124"/>
                  </a:lnTo>
                  <a:lnTo>
                    <a:pt x="3629" y="2987"/>
                  </a:lnTo>
                  <a:lnTo>
                    <a:pt x="4134" y="2849"/>
                  </a:lnTo>
                  <a:lnTo>
                    <a:pt x="4686" y="2803"/>
                  </a:lnTo>
                  <a:lnTo>
                    <a:pt x="4961" y="2803"/>
                  </a:lnTo>
                  <a:lnTo>
                    <a:pt x="5283" y="2849"/>
                  </a:lnTo>
                  <a:lnTo>
                    <a:pt x="5604" y="2941"/>
                  </a:lnTo>
                  <a:lnTo>
                    <a:pt x="5972" y="3033"/>
                  </a:lnTo>
                  <a:lnTo>
                    <a:pt x="6890"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5"/>
            <p:cNvSpPr/>
            <p:nvPr/>
          </p:nvSpPr>
          <p:spPr>
            <a:xfrm>
              <a:off x="6446774" y="2027508"/>
              <a:ext cx="17997" cy="183320"/>
            </a:xfrm>
            <a:custGeom>
              <a:rect b="b" l="l" r="r" t="t"/>
              <a:pathLst>
                <a:path extrusionOk="0" h="9371" w="920">
                  <a:moveTo>
                    <a:pt x="92" y="0"/>
                  </a:moveTo>
                  <a:lnTo>
                    <a:pt x="46" y="46"/>
                  </a:lnTo>
                  <a:lnTo>
                    <a:pt x="0" y="92"/>
                  </a:lnTo>
                  <a:lnTo>
                    <a:pt x="184" y="1240"/>
                  </a:lnTo>
                  <a:lnTo>
                    <a:pt x="322" y="2389"/>
                  </a:lnTo>
                  <a:lnTo>
                    <a:pt x="414" y="3583"/>
                  </a:lnTo>
                  <a:lnTo>
                    <a:pt x="460" y="4731"/>
                  </a:lnTo>
                  <a:lnTo>
                    <a:pt x="506" y="5880"/>
                  </a:lnTo>
                  <a:lnTo>
                    <a:pt x="460" y="7028"/>
                  </a:lnTo>
                  <a:lnTo>
                    <a:pt x="368" y="8222"/>
                  </a:lnTo>
                  <a:lnTo>
                    <a:pt x="276" y="9371"/>
                  </a:lnTo>
                  <a:lnTo>
                    <a:pt x="552" y="8222"/>
                  </a:lnTo>
                  <a:lnTo>
                    <a:pt x="781" y="7074"/>
                  </a:lnTo>
                  <a:lnTo>
                    <a:pt x="919" y="5880"/>
                  </a:lnTo>
                  <a:lnTo>
                    <a:pt x="919" y="4731"/>
                  </a:lnTo>
                  <a:lnTo>
                    <a:pt x="873" y="3537"/>
                  </a:lnTo>
                  <a:lnTo>
                    <a:pt x="735" y="2389"/>
                  </a:lnTo>
                  <a:lnTo>
                    <a:pt x="506" y="1194"/>
                  </a:lnTo>
                  <a:lnTo>
                    <a:pt x="184" y="92"/>
                  </a:lnTo>
                  <a:lnTo>
                    <a:pt x="13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5"/>
            <p:cNvSpPr/>
            <p:nvPr/>
          </p:nvSpPr>
          <p:spPr>
            <a:xfrm>
              <a:off x="6365903" y="2015829"/>
              <a:ext cx="28776" cy="200398"/>
            </a:xfrm>
            <a:custGeom>
              <a:rect b="b" l="l" r="r" t="t"/>
              <a:pathLst>
                <a:path extrusionOk="0" h="10244" w="1471">
                  <a:moveTo>
                    <a:pt x="0" y="0"/>
                  </a:moveTo>
                  <a:lnTo>
                    <a:pt x="0" y="92"/>
                  </a:lnTo>
                  <a:lnTo>
                    <a:pt x="184" y="505"/>
                  </a:lnTo>
                  <a:lnTo>
                    <a:pt x="322" y="1011"/>
                  </a:lnTo>
                  <a:lnTo>
                    <a:pt x="552" y="2205"/>
                  </a:lnTo>
                  <a:lnTo>
                    <a:pt x="735" y="3491"/>
                  </a:lnTo>
                  <a:lnTo>
                    <a:pt x="873" y="4915"/>
                  </a:lnTo>
                  <a:lnTo>
                    <a:pt x="965" y="6339"/>
                  </a:lnTo>
                  <a:lnTo>
                    <a:pt x="965" y="7717"/>
                  </a:lnTo>
                  <a:lnTo>
                    <a:pt x="919" y="9049"/>
                  </a:lnTo>
                  <a:lnTo>
                    <a:pt x="781" y="10197"/>
                  </a:lnTo>
                  <a:lnTo>
                    <a:pt x="827" y="10243"/>
                  </a:lnTo>
                  <a:lnTo>
                    <a:pt x="873" y="10197"/>
                  </a:lnTo>
                  <a:lnTo>
                    <a:pt x="1057" y="9554"/>
                  </a:lnTo>
                  <a:lnTo>
                    <a:pt x="1195" y="8957"/>
                  </a:lnTo>
                  <a:lnTo>
                    <a:pt x="1287" y="8314"/>
                  </a:lnTo>
                  <a:lnTo>
                    <a:pt x="1378" y="7671"/>
                  </a:lnTo>
                  <a:lnTo>
                    <a:pt x="1424" y="7028"/>
                  </a:lnTo>
                  <a:lnTo>
                    <a:pt x="1470" y="6385"/>
                  </a:lnTo>
                  <a:lnTo>
                    <a:pt x="1470" y="5742"/>
                  </a:lnTo>
                  <a:lnTo>
                    <a:pt x="1424" y="5099"/>
                  </a:lnTo>
                  <a:lnTo>
                    <a:pt x="1378" y="4456"/>
                  </a:lnTo>
                  <a:lnTo>
                    <a:pt x="1287" y="3813"/>
                  </a:lnTo>
                  <a:lnTo>
                    <a:pt x="1149" y="3169"/>
                  </a:lnTo>
                  <a:lnTo>
                    <a:pt x="1011" y="2526"/>
                  </a:lnTo>
                  <a:lnTo>
                    <a:pt x="827" y="1929"/>
                  </a:lnTo>
                  <a:lnTo>
                    <a:pt x="643" y="1286"/>
                  </a:lnTo>
                  <a:lnTo>
                    <a:pt x="414" y="689"/>
                  </a:lnTo>
                  <a:lnTo>
                    <a:pt x="184" y="92"/>
                  </a:lnTo>
                  <a:lnTo>
                    <a:pt x="9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5"/>
            <p:cNvSpPr/>
            <p:nvPr/>
          </p:nvSpPr>
          <p:spPr>
            <a:xfrm>
              <a:off x="6285031" y="2012230"/>
              <a:ext cx="35956" cy="192319"/>
            </a:xfrm>
            <a:custGeom>
              <a:rect b="b" l="l" r="r" t="t"/>
              <a:pathLst>
                <a:path extrusionOk="0" h="9831" w="1838">
                  <a:moveTo>
                    <a:pt x="0" y="0"/>
                  </a:moveTo>
                  <a:lnTo>
                    <a:pt x="0" y="46"/>
                  </a:lnTo>
                  <a:lnTo>
                    <a:pt x="460" y="1241"/>
                  </a:lnTo>
                  <a:lnTo>
                    <a:pt x="781" y="2435"/>
                  </a:lnTo>
                  <a:lnTo>
                    <a:pt x="1057" y="3629"/>
                  </a:lnTo>
                  <a:lnTo>
                    <a:pt x="1286" y="4823"/>
                  </a:lnTo>
                  <a:lnTo>
                    <a:pt x="1378" y="6064"/>
                  </a:lnTo>
                  <a:lnTo>
                    <a:pt x="1424" y="7304"/>
                  </a:lnTo>
                  <a:lnTo>
                    <a:pt x="1424" y="8544"/>
                  </a:lnTo>
                  <a:lnTo>
                    <a:pt x="1332" y="9784"/>
                  </a:lnTo>
                  <a:lnTo>
                    <a:pt x="1378" y="9830"/>
                  </a:lnTo>
                  <a:lnTo>
                    <a:pt x="1424" y="9784"/>
                  </a:lnTo>
                  <a:lnTo>
                    <a:pt x="1608" y="9187"/>
                  </a:lnTo>
                  <a:lnTo>
                    <a:pt x="1746" y="8498"/>
                  </a:lnTo>
                  <a:lnTo>
                    <a:pt x="1792" y="7809"/>
                  </a:lnTo>
                  <a:lnTo>
                    <a:pt x="1838" y="7074"/>
                  </a:lnTo>
                  <a:lnTo>
                    <a:pt x="1838" y="6385"/>
                  </a:lnTo>
                  <a:lnTo>
                    <a:pt x="1838" y="5650"/>
                  </a:lnTo>
                  <a:lnTo>
                    <a:pt x="1700" y="4318"/>
                  </a:lnTo>
                  <a:lnTo>
                    <a:pt x="1654" y="3767"/>
                  </a:lnTo>
                  <a:lnTo>
                    <a:pt x="1516" y="3170"/>
                  </a:lnTo>
                  <a:lnTo>
                    <a:pt x="1378" y="2619"/>
                  </a:lnTo>
                  <a:lnTo>
                    <a:pt x="1195" y="2067"/>
                  </a:lnTo>
                  <a:lnTo>
                    <a:pt x="965" y="1516"/>
                  </a:lnTo>
                  <a:lnTo>
                    <a:pt x="689" y="1011"/>
                  </a:lnTo>
                  <a:lnTo>
                    <a:pt x="414" y="460"/>
                  </a:lnTo>
                  <a:lnTo>
                    <a:pt x="9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graphicFrame>
        <p:nvGraphicFramePr>
          <p:cNvPr id="1036" name="Google Shape;1036;p46"/>
          <p:cNvGraphicFramePr/>
          <p:nvPr/>
        </p:nvGraphicFramePr>
        <p:xfrm>
          <a:off x="1020438" y="818472"/>
          <a:ext cx="3000000" cy="3000000"/>
        </p:xfrm>
        <a:graphic>
          <a:graphicData uri="http://schemas.openxmlformats.org/drawingml/2006/table">
            <a:tbl>
              <a:tblPr>
                <a:noFill/>
                <a:tableStyleId>{92886045-A0E2-4308-B4B1-4EDAA5111A56}</a:tableStyleId>
              </a:tblPr>
              <a:tblGrid>
                <a:gridCol w="1431900"/>
                <a:gridCol w="1431900"/>
                <a:gridCol w="1431900"/>
                <a:gridCol w="1431900"/>
                <a:gridCol w="1431900"/>
              </a:tblGrid>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California - 54</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New Jersey - 14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Missouri - 10 </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Iowa - 6</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Maine - 4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Texas - 40</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Virginia - 13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Wisconsin - 10</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Kansas - 6</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Montana - 4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Florida - 30</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Washington - 12</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Alabama - 9</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Mississippi - 6</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New Hampshire - 4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New York - 28</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Arizona - 11</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South Carolina - 9</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Nevada - 6</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Rhode Island - 4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Illinois</a:t>
                      </a:r>
                      <a:r>
                        <a:rPr lang="en" sz="1100">
                          <a:solidFill>
                            <a:schemeClr val="dk1"/>
                          </a:solidFill>
                          <a:latin typeface="Public Sans"/>
                          <a:ea typeface="Public Sans"/>
                          <a:cs typeface="Public Sans"/>
                          <a:sym typeface="Public Sans"/>
                        </a:rPr>
                        <a:t> - 19</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Indiana - 11</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Kentucky - 8</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Utah - 6</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Alaska - 3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Pennsylvania - 19</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Massachusetts</a:t>
                      </a:r>
                      <a:r>
                        <a:rPr lang="en" sz="1100">
                          <a:latin typeface="Public Sans"/>
                          <a:ea typeface="Public Sans"/>
                          <a:cs typeface="Public Sans"/>
                          <a:sym typeface="Public Sans"/>
                        </a:rPr>
                        <a:t> - 11</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Louisiana</a:t>
                      </a:r>
                      <a:r>
                        <a:rPr lang="en" sz="1100">
                          <a:latin typeface="Public Sans"/>
                          <a:ea typeface="Public Sans"/>
                          <a:cs typeface="Public Sans"/>
                          <a:sym typeface="Public Sans"/>
                        </a:rPr>
                        <a:t> - 8</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Nebraska - 5</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Delaware - 3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Ohio - 17</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Tennessee - 11</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Oregon - 8</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New Mexico - 5</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North Dakota - 3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Georgia - 16</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Colorado - 10 </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Connecticut - 7</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West Virginia - 4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South Dakota - 3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North Carolina - 16</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Maryland - 10</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Oklahoma - 7</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Hawaii - 4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Vermont - 3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200">
                <a:tc>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Michigan - 15</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Minnesota - 10</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Arkansas - 6</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Idaho - 4</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100">
                          <a:latin typeface="Public Sans"/>
                          <a:ea typeface="Public Sans"/>
                          <a:cs typeface="Public Sans"/>
                          <a:sym typeface="Public Sans"/>
                        </a:rPr>
                        <a:t>Wyoming - 3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75750">
                <a:tc gridSpan="4">
                  <a:txBody>
                    <a:bodyPr/>
                    <a:lstStyle/>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Source: </a:t>
                      </a:r>
                      <a:r>
                        <a:rPr lang="en" sz="1100" u="sng">
                          <a:solidFill>
                            <a:schemeClr val="hlink"/>
                          </a:solidFill>
                          <a:latin typeface="Public Sans"/>
                          <a:ea typeface="Public Sans"/>
                          <a:cs typeface="Public Sans"/>
                          <a:sym typeface="Public Sans"/>
                          <a:hlinkClick r:id="rId3"/>
                        </a:rPr>
                        <a:t>https://state.1keydata.com/state-electoral-votes.php</a:t>
                      </a:r>
                      <a:r>
                        <a:rPr lang="en" sz="1100">
                          <a:solidFill>
                            <a:schemeClr val="dk1"/>
                          </a:solidFill>
                          <a:latin typeface="Public Sans"/>
                          <a:ea typeface="Public Sans"/>
                          <a:cs typeface="Public Sans"/>
                          <a:sym typeface="Public Sans"/>
                        </a:rPr>
                        <a:t> </a:t>
                      </a:r>
                      <a:endParaRPr sz="1100">
                        <a:solidFill>
                          <a:schemeClr val="dk1"/>
                        </a:solidFill>
                        <a:latin typeface="Public Sans"/>
                        <a:ea typeface="Public Sans"/>
                        <a:cs typeface="Public Sans"/>
                        <a:sym typeface="Public Sans"/>
                      </a:endParaRPr>
                    </a:p>
                    <a:p>
                      <a:pPr indent="0" lvl="0" marL="0" rtl="0" algn="ctr">
                        <a:spcBef>
                          <a:spcPts val="0"/>
                        </a:spcBef>
                        <a:spcAft>
                          <a:spcPts val="0"/>
                        </a:spcAft>
                        <a:buNone/>
                      </a:pPr>
                      <a:r>
                        <a:rPr lang="en" sz="1100">
                          <a:solidFill>
                            <a:schemeClr val="dk1"/>
                          </a:solidFill>
                          <a:latin typeface="Public Sans"/>
                          <a:ea typeface="Public Sans"/>
                          <a:cs typeface="Public Sans"/>
                          <a:sym typeface="Public Sans"/>
                        </a:rPr>
                        <a:t>Data is listed for the 2024 presidential election (due to 2020 census)</a:t>
                      </a:r>
                      <a:endParaRPr sz="1100">
                        <a:solidFill>
                          <a:schemeClr val="dk1"/>
                        </a:solidFill>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hMerge="1"/>
                <a:tc hMerge="1"/>
                <a:tc hMerge="1"/>
                <a:tc>
                  <a:txBody>
                    <a:bodyPr/>
                    <a:lstStyle/>
                    <a:p>
                      <a:pPr indent="0" lvl="0" marL="0" rtl="0" algn="ctr">
                        <a:spcBef>
                          <a:spcPts val="0"/>
                        </a:spcBef>
                        <a:spcAft>
                          <a:spcPts val="0"/>
                        </a:spcAft>
                        <a:buNone/>
                      </a:pPr>
                      <a:r>
                        <a:rPr lang="en" sz="1100">
                          <a:latin typeface="Public Sans"/>
                          <a:ea typeface="Public Sans"/>
                          <a:cs typeface="Public Sans"/>
                          <a:sym typeface="Public Sans"/>
                        </a:rPr>
                        <a:t>District of Columbia - 3</a:t>
                      </a:r>
                      <a:endParaRPr sz="1100">
                        <a:latin typeface="Public Sans"/>
                        <a:ea typeface="Public Sans"/>
                        <a:cs typeface="Public Sans"/>
                        <a:sym typeface="Public Sans"/>
                      </a:endParaRPr>
                    </a:p>
                  </a:txBody>
                  <a:tcPr marT="101575" marB="101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037" name="Google Shape;1037;p46"/>
          <p:cNvSpPr txBox="1"/>
          <p:nvPr>
            <p:ph type="title"/>
          </p:nvPr>
        </p:nvSpPr>
        <p:spPr>
          <a:xfrm>
            <a:off x="721650" y="182172"/>
            <a:ext cx="77007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Electoral College Votes by State</a:t>
            </a:r>
            <a:endParaRPr/>
          </a:p>
        </p:txBody>
      </p:sp>
      <p:grpSp>
        <p:nvGrpSpPr>
          <p:cNvPr id="1038" name="Google Shape;1038;p46"/>
          <p:cNvGrpSpPr/>
          <p:nvPr/>
        </p:nvGrpSpPr>
        <p:grpSpPr>
          <a:xfrm>
            <a:off x="-1003293" y="-1193549"/>
            <a:ext cx="2972327" cy="2546877"/>
            <a:chOff x="-1003293" y="-1074205"/>
            <a:chExt cx="2972327" cy="2292212"/>
          </a:xfrm>
        </p:grpSpPr>
        <p:sp>
          <p:nvSpPr>
            <p:cNvPr id="1039" name="Google Shape;1039;p46"/>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6"/>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6"/>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6"/>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p46"/>
          <p:cNvGrpSpPr/>
          <p:nvPr/>
        </p:nvGrpSpPr>
        <p:grpSpPr>
          <a:xfrm rot="10800000">
            <a:off x="7442564" y="4178979"/>
            <a:ext cx="2972327" cy="2546877"/>
            <a:chOff x="-1003293" y="-1074205"/>
            <a:chExt cx="2972327" cy="2292212"/>
          </a:xfrm>
        </p:grpSpPr>
        <p:sp>
          <p:nvSpPr>
            <p:cNvPr id="1044" name="Google Shape;1044;p46"/>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6"/>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6"/>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6"/>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47"/>
          <p:cNvSpPr txBox="1"/>
          <p:nvPr>
            <p:ph type="title"/>
          </p:nvPr>
        </p:nvSpPr>
        <p:spPr>
          <a:xfrm>
            <a:off x="723900" y="494472"/>
            <a:ext cx="77100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Proportional Plan</a:t>
            </a:r>
            <a:endParaRPr/>
          </a:p>
        </p:txBody>
      </p:sp>
      <p:sp>
        <p:nvSpPr>
          <p:cNvPr id="1053" name="Google Shape;1053;p47"/>
          <p:cNvSpPr txBox="1"/>
          <p:nvPr>
            <p:ph idx="1" type="subTitle"/>
          </p:nvPr>
        </p:nvSpPr>
        <p:spPr>
          <a:xfrm>
            <a:off x="4125425" y="1481112"/>
            <a:ext cx="4308600" cy="31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Proportional Plan would institute the the following in a Presidential Election:</a:t>
            </a:r>
            <a:endParaRPr/>
          </a:p>
          <a:p>
            <a:pPr indent="0" lvl="0" marL="0" rtl="0" algn="l">
              <a:spcBef>
                <a:spcPts val="0"/>
              </a:spcBef>
              <a:spcAft>
                <a:spcPts val="0"/>
              </a:spcAft>
              <a:buClr>
                <a:schemeClr val="dk1"/>
              </a:buClr>
              <a:buSzPts val="1100"/>
              <a:buFont typeface="Arial"/>
              <a:buNone/>
            </a:pPr>
            <a:r>
              <a:t/>
            </a:r>
            <a:endParaRPr/>
          </a:p>
          <a:p>
            <a:pPr indent="-330200" lvl="0" marL="457200" rtl="0" algn="l">
              <a:spcBef>
                <a:spcPts val="0"/>
              </a:spcBef>
              <a:spcAft>
                <a:spcPts val="0"/>
              </a:spcAft>
              <a:buSzPts val="1600"/>
              <a:buChar char="★"/>
            </a:pPr>
            <a:r>
              <a:rPr lang="en"/>
              <a:t>Electoral Votes would be awarded based on the percentage of the popular vote a candidate would receive per state.</a:t>
            </a:r>
            <a:endParaRPr/>
          </a:p>
          <a:p>
            <a:pPr indent="-323850" lvl="1" marL="914400" rtl="0" algn="l">
              <a:spcBef>
                <a:spcPts val="0"/>
              </a:spcBef>
              <a:spcAft>
                <a:spcPts val="0"/>
              </a:spcAft>
              <a:buSzPts val="1500"/>
              <a:buChar char="○"/>
            </a:pPr>
            <a:r>
              <a:rPr lang="en" sz="1500"/>
              <a:t>For example: if a candidate received 58% of the popular vote, they would receive 58% of the electoral votes from the state.</a:t>
            </a:r>
            <a:endParaRPr sz="15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grpSp>
        <p:nvGrpSpPr>
          <p:cNvPr id="1054" name="Google Shape;1054;p47"/>
          <p:cNvGrpSpPr/>
          <p:nvPr/>
        </p:nvGrpSpPr>
        <p:grpSpPr>
          <a:xfrm>
            <a:off x="543662" y="1314317"/>
            <a:ext cx="3541962" cy="3366750"/>
            <a:chOff x="774900" y="490575"/>
            <a:chExt cx="6070200" cy="4986300"/>
          </a:xfrm>
        </p:grpSpPr>
        <p:sp>
          <p:nvSpPr>
            <p:cNvPr id="1055" name="Google Shape;1055;p47"/>
            <p:cNvSpPr/>
            <p:nvPr/>
          </p:nvSpPr>
          <p:spPr>
            <a:xfrm>
              <a:off x="1486175" y="2456925"/>
              <a:ext cx="2450" cy="63150"/>
            </a:xfrm>
            <a:custGeom>
              <a:rect b="b" l="l" r="r" t="t"/>
              <a:pathLst>
                <a:path extrusionOk="0" h="2526" w="98">
                  <a:moveTo>
                    <a:pt x="98" y="1"/>
                  </a:moveTo>
                  <a:lnTo>
                    <a:pt x="49" y="826"/>
                  </a:lnTo>
                  <a:lnTo>
                    <a:pt x="0" y="2526"/>
                  </a:lnTo>
                  <a:lnTo>
                    <a:pt x="98" y="1263"/>
                  </a:lnTo>
                  <a:lnTo>
                    <a:pt x="98"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7"/>
            <p:cNvSpPr/>
            <p:nvPr/>
          </p:nvSpPr>
          <p:spPr>
            <a:xfrm>
              <a:off x="1118400" y="1626700"/>
              <a:ext cx="1156775" cy="2211550"/>
            </a:xfrm>
            <a:custGeom>
              <a:rect b="b" l="l" r="r" t="t"/>
              <a:pathLst>
                <a:path extrusionOk="0" h="88462" w="46271">
                  <a:moveTo>
                    <a:pt x="9905" y="632"/>
                  </a:moveTo>
                  <a:lnTo>
                    <a:pt x="11458" y="2331"/>
                  </a:lnTo>
                  <a:lnTo>
                    <a:pt x="12187" y="3205"/>
                  </a:lnTo>
                  <a:lnTo>
                    <a:pt x="12866" y="4079"/>
                  </a:lnTo>
                  <a:lnTo>
                    <a:pt x="13546" y="5001"/>
                  </a:lnTo>
                  <a:lnTo>
                    <a:pt x="14177" y="5972"/>
                  </a:lnTo>
                  <a:lnTo>
                    <a:pt x="14760" y="6943"/>
                  </a:lnTo>
                  <a:lnTo>
                    <a:pt x="15245" y="8011"/>
                  </a:lnTo>
                  <a:lnTo>
                    <a:pt x="15585" y="8788"/>
                  </a:lnTo>
                  <a:lnTo>
                    <a:pt x="15828" y="9614"/>
                  </a:lnTo>
                  <a:lnTo>
                    <a:pt x="16022" y="10439"/>
                  </a:lnTo>
                  <a:lnTo>
                    <a:pt x="16119" y="11216"/>
                  </a:lnTo>
                  <a:lnTo>
                    <a:pt x="16314" y="12867"/>
                  </a:lnTo>
                  <a:lnTo>
                    <a:pt x="16459" y="14469"/>
                  </a:lnTo>
                  <a:lnTo>
                    <a:pt x="15974" y="12624"/>
                  </a:lnTo>
                  <a:lnTo>
                    <a:pt x="15343" y="10779"/>
                  </a:lnTo>
                  <a:lnTo>
                    <a:pt x="14663" y="8982"/>
                  </a:lnTo>
                  <a:lnTo>
                    <a:pt x="13886" y="7235"/>
                  </a:lnTo>
                  <a:lnTo>
                    <a:pt x="13012" y="5535"/>
                  </a:lnTo>
                  <a:lnTo>
                    <a:pt x="12041" y="3836"/>
                  </a:lnTo>
                  <a:lnTo>
                    <a:pt x="11021" y="2234"/>
                  </a:lnTo>
                  <a:lnTo>
                    <a:pt x="9905" y="632"/>
                  </a:lnTo>
                  <a:close/>
                  <a:moveTo>
                    <a:pt x="9613" y="486"/>
                  </a:moveTo>
                  <a:lnTo>
                    <a:pt x="10584" y="2379"/>
                  </a:lnTo>
                  <a:lnTo>
                    <a:pt x="11507" y="4273"/>
                  </a:lnTo>
                  <a:lnTo>
                    <a:pt x="12429" y="6215"/>
                  </a:lnTo>
                  <a:lnTo>
                    <a:pt x="13303" y="8157"/>
                  </a:lnTo>
                  <a:lnTo>
                    <a:pt x="14129" y="10148"/>
                  </a:lnTo>
                  <a:lnTo>
                    <a:pt x="14954" y="12090"/>
                  </a:lnTo>
                  <a:lnTo>
                    <a:pt x="15731" y="14080"/>
                  </a:lnTo>
                  <a:lnTo>
                    <a:pt x="16508" y="16071"/>
                  </a:lnTo>
                  <a:lnTo>
                    <a:pt x="15051" y="14469"/>
                  </a:lnTo>
                  <a:lnTo>
                    <a:pt x="14323" y="13595"/>
                  </a:lnTo>
                  <a:lnTo>
                    <a:pt x="13595" y="12770"/>
                  </a:lnTo>
                  <a:lnTo>
                    <a:pt x="12964" y="11896"/>
                  </a:lnTo>
                  <a:lnTo>
                    <a:pt x="12332" y="10973"/>
                  </a:lnTo>
                  <a:lnTo>
                    <a:pt x="11847" y="10051"/>
                  </a:lnTo>
                  <a:lnTo>
                    <a:pt x="11410" y="9031"/>
                  </a:lnTo>
                  <a:lnTo>
                    <a:pt x="11021" y="8011"/>
                  </a:lnTo>
                  <a:lnTo>
                    <a:pt x="10730" y="6943"/>
                  </a:lnTo>
                  <a:lnTo>
                    <a:pt x="10487" y="5875"/>
                  </a:lnTo>
                  <a:lnTo>
                    <a:pt x="10293" y="4807"/>
                  </a:lnTo>
                  <a:lnTo>
                    <a:pt x="9953" y="2622"/>
                  </a:lnTo>
                  <a:lnTo>
                    <a:pt x="9613" y="486"/>
                  </a:lnTo>
                  <a:close/>
                  <a:moveTo>
                    <a:pt x="9516" y="292"/>
                  </a:moveTo>
                  <a:lnTo>
                    <a:pt x="9808" y="2574"/>
                  </a:lnTo>
                  <a:lnTo>
                    <a:pt x="9953" y="3739"/>
                  </a:lnTo>
                  <a:lnTo>
                    <a:pt x="10148" y="4904"/>
                  </a:lnTo>
                  <a:lnTo>
                    <a:pt x="10342" y="6069"/>
                  </a:lnTo>
                  <a:lnTo>
                    <a:pt x="10633" y="7186"/>
                  </a:lnTo>
                  <a:lnTo>
                    <a:pt x="10973" y="8303"/>
                  </a:lnTo>
                  <a:lnTo>
                    <a:pt x="11361" y="9371"/>
                  </a:lnTo>
                  <a:lnTo>
                    <a:pt x="11798" y="10293"/>
                  </a:lnTo>
                  <a:lnTo>
                    <a:pt x="12332" y="11264"/>
                  </a:lnTo>
                  <a:lnTo>
                    <a:pt x="12964" y="12138"/>
                  </a:lnTo>
                  <a:lnTo>
                    <a:pt x="13595" y="13012"/>
                  </a:lnTo>
                  <a:lnTo>
                    <a:pt x="14274" y="13838"/>
                  </a:lnTo>
                  <a:lnTo>
                    <a:pt x="15003" y="14663"/>
                  </a:lnTo>
                  <a:lnTo>
                    <a:pt x="16459" y="16314"/>
                  </a:lnTo>
                  <a:lnTo>
                    <a:pt x="14809" y="15003"/>
                  </a:lnTo>
                  <a:lnTo>
                    <a:pt x="13935" y="14323"/>
                  </a:lnTo>
                  <a:lnTo>
                    <a:pt x="13158" y="13643"/>
                  </a:lnTo>
                  <a:lnTo>
                    <a:pt x="12381" y="12915"/>
                  </a:lnTo>
                  <a:lnTo>
                    <a:pt x="11653" y="12138"/>
                  </a:lnTo>
                  <a:lnTo>
                    <a:pt x="11361" y="11701"/>
                  </a:lnTo>
                  <a:lnTo>
                    <a:pt x="11070" y="11264"/>
                  </a:lnTo>
                  <a:lnTo>
                    <a:pt x="10779" y="10827"/>
                  </a:lnTo>
                  <a:lnTo>
                    <a:pt x="10536" y="10342"/>
                  </a:lnTo>
                  <a:lnTo>
                    <a:pt x="10342" y="9808"/>
                  </a:lnTo>
                  <a:lnTo>
                    <a:pt x="10148" y="9225"/>
                  </a:lnTo>
                  <a:lnTo>
                    <a:pt x="10002" y="8643"/>
                  </a:lnTo>
                  <a:lnTo>
                    <a:pt x="9905" y="8011"/>
                  </a:lnTo>
                  <a:lnTo>
                    <a:pt x="9711" y="6749"/>
                  </a:lnTo>
                  <a:lnTo>
                    <a:pt x="9565" y="5390"/>
                  </a:lnTo>
                  <a:lnTo>
                    <a:pt x="9516" y="4079"/>
                  </a:lnTo>
                  <a:lnTo>
                    <a:pt x="9516" y="2719"/>
                  </a:lnTo>
                  <a:lnTo>
                    <a:pt x="9516" y="292"/>
                  </a:lnTo>
                  <a:close/>
                  <a:moveTo>
                    <a:pt x="9856" y="826"/>
                  </a:moveTo>
                  <a:lnTo>
                    <a:pt x="11021" y="2525"/>
                  </a:lnTo>
                  <a:lnTo>
                    <a:pt x="12041" y="4273"/>
                  </a:lnTo>
                  <a:lnTo>
                    <a:pt x="13012" y="6069"/>
                  </a:lnTo>
                  <a:lnTo>
                    <a:pt x="13935" y="7914"/>
                  </a:lnTo>
                  <a:lnTo>
                    <a:pt x="14711" y="9759"/>
                  </a:lnTo>
                  <a:lnTo>
                    <a:pt x="15440" y="11701"/>
                  </a:lnTo>
                  <a:lnTo>
                    <a:pt x="16071" y="13643"/>
                  </a:lnTo>
                  <a:lnTo>
                    <a:pt x="16605" y="15586"/>
                  </a:lnTo>
                  <a:lnTo>
                    <a:pt x="16751" y="16362"/>
                  </a:lnTo>
                  <a:lnTo>
                    <a:pt x="16751" y="16362"/>
                  </a:lnTo>
                  <a:lnTo>
                    <a:pt x="16556" y="16168"/>
                  </a:lnTo>
                  <a:lnTo>
                    <a:pt x="15828" y="14178"/>
                  </a:lnTo>
                  <a:lnTo>
                    <a:pt x="15100" y="12235"/>
                  </a:lnTo>
                  <a:lnTo>
                    <a:pt x="14323" y="10293"/>
                  </a:lnTo>
                  <a:lnTo>
                    <a:pt x="13498" y="8351"/>
                  </a:lnTo>
                  <a:lnTo>
                    <a:pt x="12624" y="6458"/>
                  </a:lnTo>
                  <a:lnTo>
                    <a:pt x="11750" y="4564"/>
                  </a:lnTo>
                  <a:lnTo>
                    <a:pt x="10827" y="2719"/>
                  </a:lnTo>
                  <a:lnTo>
                    <a:pt x="9856" y="826"/>
                  </a:lnTo>
                  <a:close/>
                  <a:moveTo>
                    <a:pt x="25975" y="8788"/>
                  </a:moveTo>
                  <a:lnTo>
                    <a:pt x="25975" y="8885"/>
                  </a:lnTo>
                  <a:lnTo>
                    <a:pt x="24713" y="11459"/>
                  </a:lnTo>
                  <a:lnTo>
                    <a:pt x="24130" y="12770"/>
                  </a:lnTo>
                  <a:lnTo>
                    <a:pt x="23548" y="14080"/>
                  </a:lnTo>
                  <a:lnTo>
                    <a:pt x="23062" y="15440"/>
                  </a:lnTo>
                  <a:lnTo>
                    <a:pt x="22625" y="16799"/>
                  </a:lnTo>
                  <a:lnTo>
                    <a:pt x="22286" y="18159"/>
                  </a:lnTo>
                  <a:lnTo>
                    <a:pt x="22188" y="18839"/>
                  </a:lnTo>
                  <a:lnTo>
                    <a:pt x="22334" y="18159"/>
                  </a:lnTo>
                  <a:lnTo>
                    <a:pt x="22528" y="17479"/>
                  </a:lnTo>
                  <a:lnTo>
                    <a:pt x="22722" y="16799"/>
                  </a:lnTo>
                  <a:lnTo>
                    <a:pt x="23159" y="15537"/>
                  </a:lnTo>
                  <a:lnTo>
                    <a:pt x="23694" y="14275"/>
                  </a:lnTo>
                  <a:lnTo>
                    <a:pt x="24859" y="11798"/>
                  </a:lnTo>
                  <a:lnTo>
                    <a:pt x="25441" y="10536"/>
                  </a:lnTo>
                  <a:lnTo>
                    <a:pt x="25975" y="9274"/>
                  </a:lnTo>
                  <a:lnTo>
                    <a:pt x="25927" y="10293"/>
                  </a:lnTo>
                  <a:lnTo>
                    <a:pt x="25878" y="11313"/>
                  </a:lnTo>
                  <a:lnTo>
                    <a:pt x="25830" y="12381"/>
                  </a:lnTo>
                  <a:lnTo>
                    <a:pt x="25684" y="13401"/>
                  </a:lnTo>
                  <a:lnTo>
                    <a:pt x="25538" y="14420"/>
                  </a:lnTo>
                  <a:lnTo>
                    <a:pt x="25344" y="15440"/>
                  </a:lnTo>
                  <a:lnTo>
                    <a:pt x="25102" y="16411"/>
                  </a:lnTo>
                  <a:lnTo>
                    <a:pt x="24859" y="17431"/>
                  </a:lnTo>
                  <a:lnTo>
                    <a:pt x="24519" y="18450"/>
                  </a:lnTo>
                  <a:lnTo>
                    <a:pt x="24130" y="19470"/>
                  </a:lnTo>
                  <a:lnTo>
                    <a:pt x="23742" y="20489"/>
                  </a:lnTo>
                  <a:lnTo>
                    <a:pt x="23305" y="21509"/>
                  </a:lnTo>
                  <a:lnTo>
                    <a:pt x="22334" y="23451"/>
                  </a:lnTo>
                  <a:lnTo>
                    <a:pt x="21412" y="25442"/>
                  </a:lnTo>
                  <a:lnTo>
                    <a:pt x="21509" y="24131"/>
                  </a:lnTo>
                  <a:lnTo>
                    <a:pt x="21606" y="22868"/>
                  </a:lnTo>
                  <a:lnTo>
                    <a:pt x="21751" y="21606"/>
                  </a:lnTo>
                  <a:lnTo>
                    <a:pt x="21946" y="20344"/>
                  </a:lnTo>
                  <a:lnTo>
                    <a:pt x="21703" y="21557"/>
                  </a:lnTo>
                  <a:lnTo>
                    <a:pt x="21509" y="22723"/>
                  </a:lnTo>
                  <a:lnTo>
                    <a:pt x="21363" y="23936"/>
                  </a:lnTo>
                  <a:lnTo>
                    <a:pt x="21314" y="25150"/>
                  </a:lnTo>
                  <a:lnTo>
                    <a:pt x="21266" y="22917"/>
                  </a:lnTo>
                  <a:lnTo>
                    <a:pt x="21266" y="21800"/>
                  </a:lnTo>
                  <a:lnTo>
                    <a:pt x="21314" y="20635"/>
                  </a:lnTo>
                  <a:lnTo>
                    <a:pt x="21412" y="19518"/>
                  </a:lnTo>
                  <a:lnTo>
                    <a:pt x="21557" y="18402"/>
                  </a:lnTo>
                  <a:lnTo>
                    <a:pt x="21751" y="17333"/>
                  </a:lnTo>
                  <a:lnTo>
                    <a:pt x="22043" y="16314"/>
                  </a:lnTo>
                  <a:lnTo>
                    <a:pt x="22431" y="15294"/>
                  </a:lnTo>
                  <a:lnTo>
                    <a:pt x="22868" y="14323"/>
                  </a:lnTo>
                  <a:lnTo>
                    <a:pt x="23354" y="13352"/>
                  </a:lnTo>
                  <a:lnTo>
                    <a:pt x="23839" y="12430"/>
                  </a:lnTo>
                  <a:lnTo>
                    <a:pt x="24956" y="10633"/>
                  </a:lnTo>
                  <a:lnTo>
                    <a:pt x="25441" y="9711"/>
                  </a:lnTo>
                  <a:lnTo>
                    <a:pt x="25975" y="8788"/>
                  </a:lnTo>
                  <a:close/>
                  <a:moveTo>
                    <a:pt x="26121" y="10488"/>
                  </a:moveTo>
                  <a:lnTo>
                    <a:pt x="26267" y="12478"/>
                  </a:lnTo>
                  <a:lnTo>
                    <a:pt x="26315" y="13498"/>
                  </a:lnTo>
                  <a:lnTo>
                    <a:pt x="26364" y="14517"/>
                  </a:lnTo>
                  <a:lnTo>
                    <a:pt x="26315" y="15537"/>
                  </a:lnTo>
                  <a:lnTo>
                    <a:pt x="26267" y="16557"/>
                  </a:lnTo>
                  <a:lnTo>
                    <a:pt x="26121" y="17528"/>
                  </a:lnTo>
                  <a:lnTo>
                    <a:pt x="25927" y="18499"/>
                  </a:lnTo>
                  <a:lnTo>
                    <a:pt x="25636" y="19567"/>
                  </a:lnTo>
                  <a:lnTo>
                    <a:pt x="25247" y="20586"/>
                  </a:lnTo>
                  <a:lnTo>
                    <a:pt x="24762" y="21557"/>
                  </a:lnTo>
                  <a:lnTo>
                    <a:pt x="24228" y="22480"/>
                  </a:lnTo>
                  <a:lnTo>
                    <a:pt x="23645" y="23354"/>
                  </a:lnTo>
                  <a:lnTo>
                    <a:pt x="22965" y="24228"/>
                  </a:lnTo>
                  <a:lnTo>
                    <a:pt x="22237" y="25005"/>
                  </a:lnTo>
                  <a:lnTo>
                    <a:pt x="21412" y="25733"/>
                  </a:lnTo>
                  <a:lnTo>
                    <a:pt x="21946" y="24762"/>
                  </a:lnTo>
                  <a:lnTo>
                    <a:pt x="22480" y="23742"/>
                  </a:lnTo>
                  <a:lnTo>
                    <a:pt x="22965" y="22723"/>
                  </a:lnTo>
                  <a:lnTo>
                    <a:pt x="23451" y="21703"/>
                  </a:lnTo>
                  <a:lnTo>
                    <a:pt x="23888" y="20683"/>
                  </a:lnTo>
                  <a:lnTo>
                    <a:pt x="24276" y="19615"/>
                  </a:lnTo>
                  <a:lnTo>
                    <a:pt x="24665" y="18547"/>
                  </a:lnTo>
                  <a:lnTo>
                    <a:pt x="25004" y="17479"/>
                  </a:lnTo>
                  <a:lnTo>
                    <a:pt x="25247" y="16411"/>
                  </a:lnTo>
                  <a:lnTo>
                    <a:pt x="25490" y="15343"/>
                  </a:lnTo>
                  <a:lnTo>
                    <a:pt x="25636" y="14275"/>
                  </a:lnTo>
                  <a:lnTo>
                    <a:pt x="25781" y="13206"/>
                  </a:lnTo>
                  <a:lnTo>
                    <a:pt x="25975" y="11847"/>
                  </a:lnTo>
                  <a:lnTo>
                    <a:pt x="26121" y="10488"/>
                  </a:lnTo>
                  <a:close/>
                  <a:moveTo>
                    <a:pt x="26510" y="13255"/>
                  </a:moveTo>
                  <a:lnTo>
                    <a:pt x="26607" y="14178"/>
                  </a:lnTo>
                  <a:lnTo>
                    <a:pt x="26704" y="15100"/>
                  </a:lnTo>
                  <a:lnTo>
                    <a:pt x="26704" y="16023"/>
                  </a:lnTo>
                  <a:lnTo>
                    <a:pt x="26752" y="16945"/>
                  </a:lnTo>
                  <a:lnTo>
                    <a:pt x="26704" y="17673"/>
                  </a:lnTo>
                  <a:lnTo>
                    <a:pt x="26607" y="18402"/>
                  </a:lnTo>
                  <a:lnTo>
                    <a:pt x="26510" y="19130"/>
                  </a:lnTo>
                  <a:lnTo>
                    <a:pt x="26315" y="19761"/>
                  </a:lnTo>
                  <a:lnTo>
                    <a:pt x="26121" y="20392"/>
                  </a:lnTo>
                  <a:lnTo>
                    <a:pt x="25878" y="21023"/>
                  </a:lnTo>
                  <a:lnTo>
                    <a:pt x="25636" y="21606"/>
                  </a:lnTo>
                  <a:lnTo>
                    <a:pt x="25296" y="22189"/>
                  </a:lnTo>
                  <a:lnTo>
                    <a:pt x="24956" y="22723"/>
                  </a:lnTo>
                  <a:lnTo>
                    <a:pt x="24567" y="23208"/>
                  </a:lnTo>
                  <a:lnTo>
                    <a:pt x="24130" y="23742"/>
                  </a:lnTo>
                  <a:lnTo>
                    <a:pt x="23645" y="24179"/>
                  </a:lnTo>
                  <a:lnTo>
                    <a:pt x="23111" y="24665"/>
                  </a:lnTo>
                  <a:lnTo>
                    <a:pt x="22577" y="25102"/>
                  </a:lnTo>
                  <a:lnTo>
                    <a:pt x="21994" y="25539"/>
                  </a:lnTo>
                  <a:lnTo>
                    <a:pt x="21412" y="25976"/>
                  </a:lnTo>
                  <a:lnTo>
                    <a:pt x="21412" y="25830"/>
                  </a:lnTo>
                  <a:lnTo>
                    <a:pt x="22188" y="25150"/>
                  </a:lnTo>
                  <a:lnTo>
                    <a:pt x="22868" y="24422"/>
                  </a:lnTo>
                  <a:lnTo>
                    <a:pt x="23548" y="23597"/>
                  </a:lnTo>
                  <a:lnTo>
                    <a:pt x="24130" y="22771"/>
                  </a:lnTo>
                  <a:lnTo>
                    <a:pt x="24665" y="21946"/>
                  </a:lnTo>
                  <a:lnTo>
                    <a:pt x="25150" y="21023"/>
                  </a:lnTo>
                  <a:lnTo>
                    <a:pt x="25538" y="20101"/>
                  </a:lnTo>
                  <a:lnTo>
                    <a:pt x="25878" y="19130"/>
                  </a:lnTo>
                  <a:lnTo>
                    <a:pt x="26073" y="18402"/>
                  </a:lnTo>
                  <a:lnTo>
                    <a:pt x="26218" y="17673"/>
                  </a:lnTo>
                  <a:lnTo>
                    <a:pt x="26364" y="16945"/>
                  </a:lnTo>
                  <a:lnTo>
                    <a:pt x="26461" y="16217"/>
                  </a:lnTo>
                  <a:lnTo>
                    <a:pt x="26510" y="15488"/>
                  </a:lnTo>
                  <a:lnTo>
                    <a:pt x="26558" y="14760"/>
                  </a:lnTo>
                  <a:lnTo>
                    <a:pt x="26558" y="14032"/>
                  </a:lnTo>
                  <a:lnTo>
                    <a:pt x="26510" y="13255"/>
                  </a:lnTo>
                  <a:close/>
                  <a:moveTo>
                    <a:pt x="340" y="14469"/>
                  </a:moveTo>
                  <a:lnTo>
                    <a:pt x="728" y="15051"/>
                  </a:lnTo>
                  <a:lnTo>
                    <a:pt x="1165" y="15537"/>
                  </a:lnTo>
                  <a:lnTo>
                    <a:pt x="2088" y="16557"/>
                  </a:lnTo>
                  <a:lnTo>
                    <a:pt x="4079" y="18450"/>
                  </a:lnTo>
                  <a:lnTo>
                    <a:pt x="4904" y="19324"/>
                  </a:lnTo>
                  <a:lnTo>
                    <a:pt x="5292" y="19810"/>
                  </a:lnTo>
                  <a:lnTo>
                    <a:pt x="5632" y="20295"/>
                  </a:lnTo>
                  <a:lnTo>
                    <a:pt x="5924" y="20732"/>
                  </a:lnTo>
                  <a:lnTo>
                    <a:pt x="6166" y="21266"/>
                  </a:lnTo>
                  <a:lnTo>
                    <a:pt x="6409" y="21752"/>
                  </a:lnTo>
                  <a:lnTo>
                    <a:pt x="6652" y="22237"/>
                  </a:lnTo>
                  <a:lnTo>
                    <a:pt x="6797" y="22771"/>
                  </a:lnTo>
                  <a:lnTo>
                    <a:pt x="6943" y="23305"/>
                  </a:lnTo>
                  <a:lnTo>
                    <a:pt x="7040" y="23839"/>
                  </a:lnTo>
                  <a:lnTo>
                    <a:pt x="7089" y="24422"/>
                  </a:lnTo>
                  <a:lnTo>
                    <a:pt x="7137" y="25005"/>
                  </a:lnTo>
                  <a:lnTo>
                    <a:pt x="7089" y="25587"/>
                  </a:lnTo>
                  <a:lnTo>
                    <a:pt x="7089" y="26170"/>
                  </a:lnTo>
                  <a:lnTo>
                    <a:pt x="6992" y="26801"/>
                  </a:lnTo>
                  <a:lnTo>
                    <a:pt x="6215" y="26364"/>
                  </a:lnTo>
                  <a:lnTo>
                    <a:pt x="5535" y="25830"/>
                  </a:lnTo>
                  <a:lnTo>
                    <a:pt x="4855" y="25296"/>
                  </a:lnTo>
                  <a:lnTo>
                    <a:pt x="4176" y="24713"/>
                  </a:lnTo>
                  <a:lnTo>
                    <a:pt x="3593" y="24082"/>
                  </a:lnTo>
                  <a:lnTo>
                    <a:pt x="3010" y="23451"/>
                  </a:lnTo>
                  <a:lnTo>
                    <a:pt x="2476" y="22723"/>
                  </a:lnTo>
                  <a:lnTo>
                    <a:pt x="1942" y="21994"/>
                  </a:lnTo>
                  <a:lnTo>
                    <a:pt x="1700" y="21557"/>
                  </a:lnTo>
                  <a:lnTo>
                    <a:pt x="1505" y="21120"/>
                  </a:lnTo>
                  <a:lnTo>
                    <a:pt x="1165" y="20198"/>
                  </a:lnTo>
                  <a:lnTo>
                    <a:pt x="923" y="19275"/>
                  </a:lnTo>
                  <a:lnTo>
                    <a:pt x="777" y="18353"/>
                  </a:lnTo>
                  <a:lnTo>
                    <a:pt x="631" y="17382"/>
                  </a:lnTo>
                  <a:lnTo>
                    <a:pt x="534" y="16411"/>
                  </a:lnTo>
                  <a:lnTo>
                    <a:pt x="437" y="15440"/>
                  </a:lnTo>
                  <a:lnTo>
                    <a:pt x="340" y="14469"/>
                  </a:lnTo>
                  <a:close/>
                  <a:moveTo>
                    <a:pt x="13789" y="21606"/>
                  </a:moveTo>
                  <a:lnTo>
                    <a:pt x="14614" y="23257"/>
                  </a:lnTo>
                  <a:lnTo>
                    <a:pt x="15440" y="24908"/>
                  </a:lnTo>
                  <a:lnTo>
                    <a:pt x="15780" y="25781"/>
                  </a:lnTo>
                  <a:lnTo>
                    <a:pt x="16119" y="26655"/>
                  </a:lnTo>
                  <a:lnTo>
                    <a:pt x="16411" y="27529"/>
                  </a:lnTo>
                  <a:lnTo>
                    <a:pt x="16702" y="28452"/>
                  </a:lnTo>
                  <a:lnTo>
                    <a:pt x="16945" y="29714"/>
                  </a:lnTo>
                  <a:lnTo>
                    <a:pt x="16993" y="30297"/>
                  </a:lnTo>
                  <a:lnTo>
                    <a:pt x="17042" y="30831"/>
                  </a:lnTo>
                  <a:lnTo>
                    <a:pt x="17042" y="31365"/>
                  </a:lnTo>
                  <a:lnTo>
                    <a:pt x="17042" y="31899"/>
                  </a:lnTo>
                  <a:lnTo>
                    <a:pt x="16993" y="32384"/>
                  </a:lnTo>
                  <a:lnTo>
                    <a:pt x="16896" y="32870"/>
                  </a:lnTo>
                  <a:lnTo>
                    <a:pt x="16799" y="33307"/>
                  </a:lnTo>
                  <a:lnTo>
                    <a:pt x="16653" y="33792"/>
                  </a:lnTo>
                  <a:lnTo>
                    <a:pt x="16459" y="34229"/>
                  </a:lnTo>
                  <a:lnTo>
                    <a:pt x="16265" y="34666"/>
                  </a:lnTo>
                  <a:lnTo>
                    <a:pt x="15731" y="35540"/>
                  </a:lnTo>
                  <a:lnTo>
                    <a:pt x="15100" y="36414"/>
                  </a:lnTo>
                  <a:lnTo>
                    <a:pt x="15100" y="36414"/>
                  </a:lnTo>
                  <a:lnTo>
                    <a:pt x="15440" y="35735"/>
                  </a:lnTo>
                  <a:lnTo>
                    <a:pt x="15780" y="35006"/>
                  </a:lnTo>
                  <a:lnTo>
                    <a:pt x="16022" y="34278"/>
                  </a:lnTo>
                  <a:lnTo>
                    <a:pt x="16217" y="33550"/>
                  </a:lnTo>
                  <a:lnTo>
                    <a:pt x="16362" y="32821"/>
                  </a:lnTo>
                  <a:lnTo>
                    <a:pt x="16508" y="32045"/>
                  </a:lnTo>
                  <a:lnTo>
                    <a:pt x="16556" y="31268"/>
                  </a:lnTo>
                  <a:lnTo>
                    <a:pt x="16556" y="30540"/>
                  </a:lnTo>
                  <a:lnTo>
                    <a:pt x="16508" y="29908"/>
                  </a:lnTo>
                  <a:lnTo>
                    <a:pt x="16459" y="29326"/>
                  </a:lnTo>
                  <a:lnTo>
                    <a:pt x="16362" y="28743"/>
                  </a:lnTo>
                  <a:lnTo>
                    <a:pt x="16265" y="28160"/>
                  </a:lnTo>
                  <a:lnTo>
                    <a:pt x="15925" y="27044"/>
                  </a:lnTo>
                  <a:lnTo>
                    <a:pt x="15537" y="25976"/>
                  </a:lnTo>
                  <a:lnTo>
                    <a:pt x="14663" y="23791"/>
                  </a:lnTo>
                  <a:lnTo>
                    <a:pt x="14177" y="22723"/>
                  </a:lnTo>
                  <a:lnTo>
                    <a:pt x="13789" y="21606"/>
                  </a:lnTo>
                  <a:close/>
                  <a:moveTo>
                    <a:pt x="14711" y="35735"/>
                  </a:moveTo>
                  <a:lnTo>
                    <a:pt x="14663" y="36366"/>
                  </a:lnTo>
                  <a:lnTo>
                    <a:pt x="14610" y="36710"/>
                  </a:lnTo>
                  <a:lnTo>
                    <a:pt x="14663" y="36463"/>
                  </a:lnTo>
                  <a:lnTo>
                    <a:pt x="14711" y="35735"/>
                  </a:lnTo>
                  <a:close/>
                  <a:moveTo>
                    <a:pt x="13595" y="21363"/>
                  </a:moveTo>
                  <a:lnTo>
                    <a:pt x="13935" y="22431"/>
                  </a:lnTo>
                  <a:lnTo>
                    <a:pt x="14323" y="23499"/>
                  </a:lnTo>
                  <a:lnTo>
                    <a:pt x="15197" y="25587"/>
                  </a:lnTo>
                  <a:lnTo>
                    <a:pt x="15634" y="26655"/>
                  </a:lnTo>
                  <a:lnTo>
                    <a:pt x="15974" y="27724"/>
                  </a:lnTo>
                  <a:lnTo>
                    <a:pt x="16217" y="28792"/>
                  </a:lnTo>
                  <a:lnTo>
                    <a:pt x="16314" y="29374"/>
                  </a:lnTo>
                  <a:lnTo>
                    <a:pt x="16362" y="29957"/>
                  </a:lnTo>
                  <a:lnTo>
                    <a:pt x="16411" y="30879"/>
                  </a:lnTo>
                  <a:lnTo>
                    <a:pt x="16362" y="31802"/>
                  </a:lnTo>
                  <a:lnTo>
                    <a:pt x="16217" y="32724"/>
                  </a:lnTo>
                  <a:lnTo>
                    <a:pt x="16022" y="33598"/>
                  </a:lnTo>
                  <a:lnTo>
                    <a:pt x="15780" y="34521"/>
                  </a:lnTo>
                  <a:lnTo>
                    <a:pt x="15440" y="35346"/>
                  </a:lnTo>
                  <a:lnTo>
                    <a:pt x="15051" y="36172"/>
                  </a:lnTo>
                  <a:lnTo>
                    <a:pt x="14566" y="36997"/>
                  </a:lnTo>
                  <a:lnTo>
                    <a:pt x="14610" y="36710"/>
                  </a:lnTo>
                  <a:lnTo>
                    <a:pt x="14517" y="37143"/>
                  </a:lnTo>
                  <a:lnTo>
                    <a:pt x="14420" y="37240"/>
                  </a:lnTo>
                  <a:lnTo>
                    <a:pt x="13935" y="35298"/>
                  </a:lnTo>
                  <a:lnTo>
                    <a:pt x="13546" y="33356"/>
                  </a:lnTo>
                  <a:lnTo>
                    <a:pt x="13255" y="31413"/>
                  </a:lnTo>
                  <a:lnTo>
                    <a:pt x="13061" y="29423"/>
                  </a:lnTo>
                  <a:lnTo>
                    <a:pt x="13012" y="28500"/>
                  </a:lnTo>
                  <a:lnTo>
                    <a:pt x="13061" y="27529"/>
                  </a:lnTo>
                  <a:lnTo>
                    <a:pt x="13109" y="26607"/>
                  </a:lnTo>
                  <a:lnTo>
                    <a:pt x="13206" y="25684"/>
                  </a:lnTo>
                  <a:lnTo>
                    <a:pt x="13401" y="23791"/>
                  </a:lnTo>
                  <a:lnTo>
                    <a:pt x="13498" y="22868"/>
                  </a:lnTo>
                  <a:lnTo>
                    <a:pt x="13595" y="21897"/>
                  </a:lnTo>
                  <a:lnTo>
                    <a:pt x="13935" y="23791"/>
                  </a:lnTo>
                  <a:lnTo>
                    <a:pt x="14226" y="25733"/>
                  </a:lnTo>
                  <a:lnTo>
                    <a:pt x="14469" y="27675"/>
                  </a:lnTo>
                  <a:lnTo>
                    <a:pt x="14614" y="29568"/>
                  </a:lnTo>
                  <a:lnTo>
                    <a:pt x="14760" y="31365"/>
                  </a:lnTo>
                  <a:lnTo>
                    <a:pt x="14857" y="33210"/>
                  </a:lnTo>
                  <a:lnTo>
                    <a:pt x="14809" y="31413"/>
                  </a:lnTo>
                  <a:lnTo>
                    <a:pt x="14809" y="29568"/>
                  </a:lnTo>
                  <a:lnTo>
                    <a:pt x="14663" y="27529"/>
                  </a:lnTo>
                  <a:lnTo>
                    <a:pt x="14420" y="25490"/>
                  </a:lnTo>
                  <a:lnTo>
                    <a:pt x="14032" y="23451"/>
                  </a:lnTo>
                  <a:lnTo>
                    <a:pt x="13595" y="21460"/>
                  </a:lnTo>
                  <a:lnTo>
                    <a:pt x="13595" y="21363"/>
                  </a:lnTo>
                  <a:close/>
                  <a:moveTo>
                    <a:pt x="13498" y="21509"/>
                  </a:moveTo>
                  <a:lnTo>
                    <a:pt x="13498" y="21655"/>
                  </a:lnTo>
                  <a:lnTo>
                    <a:pt x="13158" y="23645"/>
                  </a:lnTo>
                  <a:lnTo>
                    <a:pt x="12964" y="25636"/>
                  </a:lnTo>
                  <a:lnTo>
                    <a:pt x="12866" y="27675"/>
                  </a:lnTo>
                  <a:lnTo>
                    <a:pt x="12915" y="29666"/>
                  </a:lnTo>
                  <a:lnTo>
                    <a:pt x="13158" y="31608"/>
                  </a:lnTo>
                  <a:lnTo>
                    <a:pt x="13449" y="33550"/>
                  </a:lnTo>
                  <a:lnTo>
                    <a:pt x="13837" y="35443"/>
                  </a:lnTo>
                  <a:lnTo>
                    <a:pt x="14323" y="37337"/>
                  </a:lnTo>
                  <a:lnTo>
                    <a:pt x="14274" y="37385"/>
                  </a:lnTo>
                  <a:lnTo>
                    <a:pt x="13449" y="35152"/>
                  </a:lnTo>
                  <a:lnTo>
                    <a:pt x="13061" y="34035"/>
                  </a:lnTo>
                  <a:lnTo>
                    <a:pt x="12672" y="32919"/>
                  </a:lnTo>
                  <a:lnTo>
                    <a:pt x="12381" y="31753"/>
                  </a:lnTo>
                  <a:lnTo>
                    <a:pt x="12138" y="30588"/>
                  </a:lnTo>
                  <a:lnTo>
                    <a:pt x="12090" y="30005"/>
                  </a:lnTo>
                  <a:lnTo>
                    <a:pt x="12041" y="29423"/>
                  </a:lnTo>
                  <a:lnTo>
                    <a:pt x="12041" y="28840"/>
                  </a:lnTo>
                  <a:lnTo>
                    <a:pt x="12041" y="28209"/>
                  </a:lnTo>
                  <a:lnTo>
                    <a:pt x="12138" y="27384"/>
                  </a:lnTo>
                  <a:lnTo>
                    <a:pt x="12235" y="26510"/>
                  </a:lnTo>
                  <a:lnTo>
                    <a:pt x="12429" y="25684"/>
                  </a:lnTo>
                  <a:lnTo>
                    <a:pt x="12624" y="24859"/>
                  </a:lnTo>
                  <a:lnTo>
                    <a:pt x="13061" y="23160"/>
                  </a:lnTo>
                  <a:lnTo>
                    <a:pt x="13498" y="21509"/>
                  </a:lnTo>
                  <a:close/>
                  <a:moveTo>
                    <a:pt x="37774" y="22917"/>
                  </a:moveTo>
                  <a:lnTo>
                    <a:pt x="38211" y="23936"/>
                  </a:lnTo>
                  <a:lnTo>
                    <a:pt x="38647" y="25102"/>
                  </a:lnTo>
                  <a:lnTo>
                    <a:pt x="39133" y="26510"/>
                  </a:lnTo>
                  <a:lnTo>
                    <a:pt x="39619" y="28112"/>
                  </a:lnTo>
                  <a:lnTo>
                    <a:pt x="40055" y="29714"/>
                  </a:lnTo>
                  <a:lnTo>
                    <a:pt x="40201" y="30491"/>
                  </a:lnTo>
                  <a:lnTo>
                    <a:pt x="40347" y="31268"/>
                  </a:lnTo>
                  <a:lnTo>
                    <a:pt x="40395" y="31996"/>
                  </a:lnTo>
                  <a:lnTo>
                    <a:pt x="40444" y="32627"/>
                  </a:lnTo>
                  <a:lnTo>
                    <a:pt x="40395" y="33258"/>
                  </a:lnTo>
                  <a:lnTo>
                    <a:pt x="40298" y="33890"/>
                  </a:lnTo>
                  <a:lnTo>
                    <a:pt x="40201" y="34424"/>
                  </a:lnTo>
                  <a:lnTo>
                    <a:pt x="40055" y="34958"/>
                  </a:lnTo>
                  <a:lnTo>
                    <a:pt x="39861" y="35492"/>
                  </a:lnTo>
                  <a:lnTo>
                    <a:pt x="39619" y="35977"/>
                  </a:lnTo>
                  <a:lnTo>
                    <a:pt x="39133" y="36900"/>
                  </a:lnTo>
                  <a:lnTo>
                    <a:pt x="38550" y="37774"/>
                  </a:lnTo>
                  <a:lnTo>
                    <a:pt x="37968" y="38696"/>
                  </a:lnTo>
                  <a:lnTo>
                    <a:pt x="37385" y="39667"/>
                  </a:lnTo>
                  <a:lnTo>
                    <a:pt x="36803" y="40687"/>
                  </a:lnTo>
                  <a:lnTo>
                    <a:pt x="36074" y="38308"/>
                  </a:lnTo>
                  <a:lnTo>
                    <a:pt x="35686" y="37094"/>
                  </a:lnTo>
                  <a:lnTo>
                    <a:pt x="35395" y="35832"/>
                  </a:lnTo>
                  <a:lnTo>
                    <a:pt x="35152" y="34569"/>
                  </a:lnTo>
                  <a:lnTo>
                    <a:pt x="35006" y="33307"/>
                  </a:lnTo>
                  <a:lnTo>
                    <a:pt x="34958" y="32676"/>
                  </a:lnTo>
                  <a:lnTo>
                    <a:pt x="34958" y="32045"/>
                  </a:lnTo>
                  <a:lnTo>
                    <a:pt x="34958" y="31462"/>
                  </a:lnTo>
                  <a:lnTo>
                    <a:pt x="35055" y="30831"/>
                  </a:lnTo>
                  <a:lnTo>
                    <a:pt x="35200" y="30151"/>
                  </a:lnTo>
                  <a:lnTo>
                    <a:pt x="35492" y="29083"/>
                  </a:lnTo>
                  <a:lnTo>
                    <a:pt x="36414" y="26413"/>
                  </a:lnTo>
                  <a:lnTo>
                    <a:pt x="37288" y="23985"/>
                  </a:lnTo>
                  <a:lnTo>
                    <a:pt x="37628" y="23208"/>
                  </a:lnTo>
                  <a:lnTo>
                    <a:pt x="37774" y="22917"/>
                  </a:lnTo>
                  <a:close/>
                  <a:moveTo>
                    <a:pt x="11070" y="40493"/>
                  </a:moveTo>
                  <a:lnTo>
                    <a:pt x="11604" y="40541"/>
                  </a:lnTo>
                  <a:lnTo>
                    <a:pt x="12138" y="40638"/>
                  </a:lnTo>
                  <a:lnTo>
                    <a:pt x="13061" y="40930"/>
                  </a:lnTo>
                  <a:lnTo>
                    <a:pt x="13886" y="41269"/>
                  </a:lnTo>
                  <a:lnTo>
                    <a:pt x="14711" y="41658"/>
                  </a:lnTo>
                  <a:lnTo>
                    <a:pt x="15488" y="42095"/>
                  </a:lnTo>
                  <a:lnTo>
                    <a:pt x="17042" y="43066"/>
                  </a:lnTo>
                  <a:lnTo>
                    <a:pt x="18547" y="44086"/>
                  </a:lnTo>
                  <a:lnTo>
                    <a:pt x="17722" y="44522"/>
                  </a:lnTo>
                  <a:lnTo>
                    <a:pt x="16848" y="44862"/>
                  </a:lnTo>
                  <a:lnTo>
                    <a:pt x="15974" y="45202"/>
                  </a:lnTo>
                  <a:lnTo>
                    <a:pt x="15100" y="45494"/>
                  </a:lnTo>
                  <a:lnTo>
                    <a:pt x="14177" y="45639"/>
                  </a:lnTo>
                  <a:lnTo>
                    <a:pt x="13255" y="45736"/>
                  </a:lnTo>
                  <a:lnTo>
                    <a:pt x="12284" y="45736"/>
                  </a:lnTo>
                  <a:lnTo>
                    <a:pt x="11313" y="45591"/>
                  </a:lnTo>
                  <a:lnTo>
                    <a:pt x="10779" y="45494"/>
                  </a:lnTo>
                  <a:lnTo>
                    <a:pt x="10293" y="45348"/>
                  </a:lnTo>
                  <a:lnTo>
                    <a:pt x="9322" y="45008"/>
                  </a:lnTo>
                  <a:lnTo>
                    <a:pt x="8400" y="44620"/>
                  </a:lnTo>
                  <a:lnTo>
                    <a:pt x="7526" y="44086"/>
                  </a:lnTo>
                  <a:lnTo>
                    <a:pt x="6652" y="43551"/>
                  </a:lnTo>
                  <a:lnTo>
                    <a:pt x="5826" y="43017"/>
                  </a:lnTo>
                  <a:lnTo>
                    <a:pt x="4127" y="41852"/>
                  </a:lnTo>
                  <a:lnTo>
                    <a:pt x="5147" y="41609"/>
                  </a:lnTo>
                  <a:lnTo>
                    <a:pt x="6118" y="41318"/>
                  </a:lnTo>
                  <a:lnTo>
                    <a:pt x="7089" y="41027"/>
                  </a:lnTo>
                  <a:lnTo>
                    <a:pt x="8060" y="40784"/>
                  </a:lnTo>
                  <a:lnTo>
                    <a:pt x="9079" y="40590"/>
                  </a:lnTo>
                  <a:lnTo>
                    <a:pt x="10050" y="40493"/>
                  </a:lnTo>
                  <a:close/>
                  <a:moveTo>
                    <a:pt x="45930" y="42289"/>
                  </a:moveTo>
                  <a:lnTo>
                    <a:pt x="45688" y="43309"/>
                  </a:lnTo>
                  <a:lnTo>
                    <a:pt x="45493" y="44328"/>
                  </a:lnTo>
                  <a:lnTo>
                    <a:pt x="45105" y="46416"/>
                  </a:lnTo>
                  <a:lnTo>
                    <a:pt x="44911" y="47436"/>
                  </a:lnTo>
                  <a:lnTo>
                    <a:pt x="44668" y="48455"/>
                  </a:lnTo>
                  <a:lnTo>
                    <a:pt x="44377" y="49426"/>
                  </a:lnTo>
                  <a:lnTo>
                    <a:pt x="44037" y="50397"/>
                  </a:lnTo>
                  <a:lnTo>
                    <a:pt x="43697" y="51126"/>
                  </a:lnTo>
                  <a:lnTo>
                    <a:pt x="43357" y="51805"/>
                  </a:lnTo>
                  <a:lnTo>
                    <a:pt x="42969" y="52388"/>
                  </a:lnTo>
                  <a:lnTo>
                    <a:pt x="42532" y="52922"/>
                  </a:lnTo>
                  <a:lnTo>
                    <a:pt x="42046" y="53407"/>
                  </a:lnTo>
                  <a:lnTo>
                    <a:pt x="41561" y="53844"/>
                  </a:lnTo>
                  <a:lnTo>
                    <a:pt x="40978" y="54281"/>
                  </a:lnTo>
                  <a:lnTo>
                    <a:pt x="40444" y="54621"/>
                  </a:lnTo>
                  <a:lnTo>
                    <a:pt x="39813" y="54913"/>
                  </a:lnTo>
                  <a:lnTo>
                    <a:pt x="39182" y="55204"/>
                  </a:lnTo>
                  <a:lnTo>
                    <a:pt x="38550" y="55447"/>
                  </a:lnTo>
                  <a:lnTo>
                    <a:pt x="37871" y="55689"/>
                  </a:lnTo>
                  <a:lnTo>
                    <a:pt x="36511" y="56078"/>
                  </a:lnTo>
                  <a:lnTo>
                    <a:pt x="35103" y="56418"/>
                  </a:lnTo>
                  <a:lnTo>
                    <a:pt x="35589" y="55447"/>
                  </a:lnTo>
                  <a:lnTo>
                    <a:pt x="36026" y="54476"/>
                  </a:lnTo>
                  <a:lnTo>
                    <a:pt x="36900" y="52582"/>
                  </a:lnTo>
                  <a:lnTo>
                    <a:pt x="37337" y="51611"/>
                  </a:lnTo>
                  <a:lnTo>
                    <a:pt x="37871" y="50689"/>
                  </a:lnTo>
                  <a:lnTo>
                    <a:pt x="38405" y="49766"/>
                  </a:lnTo>
                  <a:lnTo>
                    <a:pt x="39084" y="48892"/>
                  </a:lnTo>
                  <a:lnTo>
                    <a:pt x="39910" y="48018"/>
                  </a:lnTo>
                  <a:lnTo>
                    <a:pt x="40735" y="47144"/>
                  </a:lnTo>
                  <a:lnTo>
                    <a:pt x="42435" y="45494"/>
                  </a:lnTo>
                  <a:lnTo>
                    <a:pt x="45930" y="42289"/>
                  </a:lnTo>
                  <a:close/>
                  <a:moveTo>
                    <a:pt x="11653" y="47921"/>
                  </a:moveTo>
                  <a:lnTo>
                    <a:pt x="13546" y="50494"/>
                  </a:lnTo>
                  <a:lnTo>
                    <a:pt x="14517" y="51805"/>
                  </a:lnTo>
                  <a:lnTo>
                    <a:pt x="15391" y="53165"/>
                  </a:lnTo>
                  <a:lnTo>
                    <a:pt x="15682" y="53650"/>
                  </a:lnTo>
                  <a:lnTo>
                    <a:pt x="15925" y="54136"/>
                  </a:lnTo>
                  <a:lnTo>
                    <a:pt x="16119" y="54573"/>
                  </a:lnTo>
                  <a:lnTo>
                    <a:pt x="16314" y="55058"/>
                  </a:lnTo>
                  <a:lnTo>
                    <a:pt x="16605" y="55981"/>
                  </a:lnTo>
                  <a:lnTo>
                    <a:pt x="16751" y="56903"/>
                  </a:lnTo>
                  <a:lnTo>
                    <a:pt x="16848" y="57874"/>
                  </a:lnTo>
                  <a:lnTo>
                    <a:pt x="16848" y="58797"/>
                  </a:lnTo>
                  <a:lnTo>
                    <a:pt x="16799" y="59816"/>
                  </a:lnTo>
                  <a:lnTo>
                    <a:pt x="16751" y="60836"/>
                  </a:lnTo>
                  <a:lnTo>
                    <a:pt x="16653" y="60884"/>
                  </a:lnTo>
                  <a:lnTo>
                    <a:pt x="16605" y="61030"/>
                  </a:lnTo>
                  <a:lnTo>
                    <a:pt x="16605" y="61079"/>
                  </a:lnTo>
                  <a:lnTo>
                    <a:pt x="15731" y="60496"/>
                  </a:lnTo>
                  <a:lnTo>
                    <a:pt x="14857" y="59913"/>
                  </a:lnTo>
                  <a:lnTo>
                    <a:pt x="14080" y="59282"/>
                  </a:lnTo>
                  <a:lnTo>
                    <a:pt x="13352" y="58554"/>
                  </a:lnTo>
                  <a:lnTo>
                    <a:pt x="13012" y="58166"/>
                  </a:lnTo>
                  <a:lnTo>
                    <a:pt x="12672" y="57777"/>
                  </a:lnTo>
                  <a:lnTo>
                    <a:pt x="12381" y="57389"/>
                  </a:lnTo>
                  <a:lnTo>
                    <a:pt x="12138" y="56952"/>
                  </a:lnTo>
                  <a:lnTo>
                    <a:pt x="11944" y="56466"/>
                  </a:lnTo>
                  <a:lnTo>
                    <a:pt x="11750" y="56029"/>
                  </a:lnTo>
                  <a:lnTo>
                    <a:pt x="11604" y="55544"/>
                  </a:lnTo>
                  <a:lnTo>
                    <a:pt x="11458" y="55010"/>
                  </a:lnTo>
                  <a:lnTo>
                    <a:pt x="11361" y="54136"/>
                  </a:lnTo>
                  <a:lnTo>
                    <a:pt x="11313" y="53262"/>
                  </a:lnTo>
                  <a:lnTo>
                    <a:pt x="11313" y="52388"/>
                  </a:lnTo>
                  <a:lnTo>
                    <a:pt x="11361" y="51465"/>
                  </a:lnTo>
                  <a:lnTo>
                    <a:pt x="11507" y="49718"/>
                  </a:lnTo>
                  <a:lnTo>
                    <a:pt x="11653" y="47921"/>
                  </a:lnTo>
                  <a:close/>
                  <a:moveTo>
                    <a:pt x="6797" y="64769"/>
                  </a:moveTo>
                  <a:lnTo>
                    <a:pt x="8885" y="64866"/>
                  </a:lnTo>
                  <a:lnTo>
                    <a:pt x="9856" y="64914"/>
                  </a:lnTo>
                  <a:lnTo>
                    <a:pt x="10827" y="64963"/>
                  </a:lnTo>
                  <a:lnTo>
                    <a:pt x="11798" y="65157"/>
                  </a:lnTo>
                  <a:lnTo>
                    <a:pt x="12284" y="65254"/>
                  </a:lnTo>
                  <a:lnTo>
                    <a:pt x="12769" y="65400"/>
                  </a:lnTo>
                  <a:lnTo>
                    <a:pt x="13255" y="65594"/>
                  </a:lnTo>
                  <a:lnTo>
                    <a:pt x="13740" y="65837"/>
                  </a:lnTo>
                  <a:lnTo>
                    <a:pt x="14226" y="66128"/>
                  </a:lnTo>
                  <a:lnTo>
                    <a:pt x="14711" y="66419"/>
                  </a:lnTo>
                  <a:lnTo>
                    <a:pt x="15391" y="66905"/>
                  </a:lnTo>
                  <a:lnTo>
                    <a:pt x="16022" y="67439"/>
                  </a:lnTo>
                  <a:lnTo>
                    <a:pt x="16653" y="68022"/>
                  </a:lnTo>
                  <a:lnTo>
                    <a:pt x="17188" y="68604"/>
                  </a:lnTo>
                  <a:lnTo>
                    <a:pt x="18256" y="69867"/>
                  </a:lnTo>
                  <a:lnTo>
                    <a:pt x="19275" y="71177"/>
                  </a:lnTo>
                  <a:lnTo>
                    <a:pt x="17285" y="71226"/>
                  </a:lnTo>
                  <a:lnTo>
                    <a:pt x="16265" y="71177"/>
                  </a:lnTo>
                  <a:lnTo>
                    <a:pt x="15245" y="71129"/>
                  </a:lnTo>
                  <a:lnTo>
                    <a:pt x="14274" y="70983"/>
                  </a:lnTo>
                  <a:lnTo>
                    <a:pt x="13303" y="70789"/>
                  </a:lnTo>
                  <a:lnTo>
                    <a:pt x="12818" y="70643"/>
                  </a:lnTo>
                  <a:lnTo>
                    <a:pt x="12332" y="70449"/>
                  </a:lnTo>
                  <a:lnTo>
                    <a:pt x="11895" y="70206"/>
                  </a:lnTo>
                  <a:lnTo>
                    <a:pt x="11458" y="69964"/>
                  </a:lnTo>
                  <a:lnTo>
                    <a:pt x="10682" y="69430"/>
                  </a:lnTo>
                  <a:lnTo>
                    <a:pt x="10002" y="68847"/>
                  </a:lnTo>
                  <a:lnTo>
                    <a:pt x="9419" y="68264"/>
                  </a:lnTo>
                  <a:lnTo>
                    <a:pt x="8885" y="67633"/>
                  </a:lnTo>
                  <a:lnTo>
                    <a:pt x="7866" y="66274"/>
                  </a:lnTo>
                  <a:lnTo>
                    <a:pt x="6797" y="64769"/>
                  </a:lnTo>
                  <a:close/>
                  <a:moveTo>
                    <a:pt x="9419" y="0"/>
                  </a:moveTo>
                  <a:lnTo>
                    <a:pt x="9322" y="49"/>
                  </a:lnTo>
                  <a:lnTo>
                    <a:pt x="9031" y="2671"/>
                  </a:lnTo>
                  <a:lnTo>
                    <a:pt x="8934" y="4079"/>
                  </a:lnTo>
                  <a:lnTo>
                    <a:pt x="8837" y="5438"/>
                  </a:lnTo>
                  <a:lnTo>
                    <a:pt x="8885" y="6846"/>
                  </a:lnTo>
                  <a:lnTo>
                    <a:pt x="8934" y="7526"/>
                  </a:lnTo>
                  <a:lnTo>
                    <a:pt x="9031" y="8206"/>
                  </a:lnTo>
                  <a:lnTo>
                    <a:pt x="9128" y="8837"/>
                  </a:lnTo>
                  <a:lnTo>
                    <a:pt x="9274" y="9517"/>
                  </a:lnTo>
                  <a:lnTo>
                    <a:pt x="9516" y="10099"/>
                  </a:lnTo>
                  <a:lnTo>
                    <a:pt x="9759" y="10730"/>
                  </a:lnTo>
                  <a:lnTo>
                    <a:pt x="10002" y="11264"/>
                  </a:lnTo>
                  <a:lnTo>
                    <a:pt x="10342" y="11798"/>
                  </a:lnTo>
                  <a:lnTo>
                    <a:pt x="10682" y="12284"/>
                  </a:lnTo>
                  <a:lnTo>
                    <a:pt x="11070" y="12721"/>
                  </a:lnTo>
                  <a:lnTo>
                    <a:pt x="11507" y="13158"/>
                  </a:lnTo>
                  <a:lnTo>
                    <a:pt x="11944" y="13595"/>
                  </a:lnTo>
                  <a:lnTo>
                    <a:pt x="12866" y="14372"/>
                  </a:lnTo>
                  <a:lnTo>
                    <a:pt x="13837" y="15100"/>
                  </a:lnTo>
                  <a:lnTo>
                    <a:pt x="14809" y="15828"/>
                  </a:lnTo>
                  <a:lnTo>
                    <a:pt x="15780" y="16557"/>
                  </a:lnTo>
                  <a:lnTo>
                    <a:pt x="16702" y="17285"/>
                  </a:lnTo>
                  <a:lnTo>
                    <a:pt x="16799" y="17333"/>
                  </a:lnTo>
                  <a:lnTo>
                    <a:pt x="20101" y="25344"/>
                  </a:lnTo>
                  <a:lnTo>
                    <a:pt x="21703" y="29374"/>
                  </a:lnTo>
                  <a:lnTo>
                    <a:pt x="22480" y="31365"/>
                  </a:lnTo>
                  <a:lnTo>
                    <a:pt x="23208" y="33404"/>
                  </a:lnTo>
                  <a:lnTo>
                    <a:pt x="23936" y="35443"/>
                  </a:lnTo>
                  <a:lnTo>
                    <a:pt x="24616" y="37482"/>
                  </a:lnTo>
                  <a:lnTo>
                    <a:pt x="25247" y="39570"/>
                  </a:lnTo>
                  <a:lnTo>
                    <a:pt x="25830" y="41609"/>
                  </a:lnTo>
                  <a:lnTo>
                    <a:pt x="26412" y="43697"/>
                  </a:lnTo>
                  <a:lnTo>
                    <a:pt x="26898" y="45833"/>
                  </a:lnTo>
                  <a:lnTo>
                    <a:pt x="27286" y="47921"/>
                  </a:lnTo>
                  <a:lnTo>
                    <a:pt x="27675" y="50057"/>
                  </a:lnTo>
                  <a:lnTo>
                    <a:pt x="25830" y="48795"/>
                  </a:lnTo>
                  <a:lnTo>
                    <a:pt x="24033" y="47484"/>
                  </a:lnTo>
                  <a:lnTo>
                    <a:pt x="22286" y="46076"/>
                  </a:lnTo>
                  <a:lnTo>
                    <a:pt x="20635" y="44571"/>
                  </a:lnTo>
                  <a:lnTo>
                    <a:pt x="19033" y="43017"/>
                  </a:lnTo>
                  <a:lnTo>
                    <a:pt x="17479" y="41367"/>
                  </a:lnTo>
                  <a:lnTo>
                    <a:pt x="16022" y="39716"/>
                  </a:lnTo>
                  <a:lnTo>
                    <a:pt x="14614" y="37968"/>
                  </a:lnTo>
                  <a:lnTo>
                    <a:pt x="15343" y="37240"/>
                  </a:lnTo>
                  <a:lnTo>
                    <a:pt x="15974" y="36511"/>
                  </a:lnTo>
                  <a:lnTo>
                    <a:pt x="16556" y="35735"/>
                  </a:lnTo>
                  <a:lnTo>
                    <a:pt x="17042" y="34909"/>
                  </a:lnTo>
                  <a:lnTo>
                    <a:pt x="17236" y="34472"/>
                  </a:lnTo>
                  <a:lnTo>
                    <a:pt x="17382" y="34035"/>
                  </a:lnTo>
                  <a:lnTo>
                    <a:pt x="17527" y="33598"/>
                  </a:lnTo>
                  <a:lnTo>
                    <a:pt x="17673" y="33161"/>
                  </a:lnTo>
                  <a:lnTo>
                    <a:pt x="17770" y="32676"/>
                  </a:lnTo>
                  <a:lnTo>
                    <a:pt x="17819" y="32190"/>
                  </a:lnTo>
                  <a:lnTo>
                    <a:pt x="17819" y="31656"/>
                  </a:lnTo>
                  <a:lnTo>
                    <a:pt x="17819" y="31122"/>
                  </a:lnTo>
                  <a:lnTo>
                    <a:pt x="17673" y="29714"/>
                  </a:lnTo>
                  <a:lnTo>
                    <a:pt x="17382" y="28306"/>
                  </a:lnTo>
                  <a:lnTo>
                    <a:pt x="17042" y="26898"/>
                  </a:lnTo>
                  <a:lnTo>
                    <a:pt x="16556" y="25539"/>
                  </a:lnTo>
                  <a:lnTo>
                    <a:pt x="15974" y="24228"/>
                  </a:lnTo>
                  <a:lnTo>
                    <a:pt x="15294" y="22965"/>
                  </a:lnTo>
                  <a:lnTo>
                    <a:pt x="14517" y="21752"/>
                  </a:lnTo>
                  <a:lnTo>
                    <a:pt x="13643" y="20635"/>
                  </a:lnTo>
                  <a:lnTo>
                    <a:pt x="13546" y="20586"/>
                  </a:lnTo>
                  <a:lnTo>
                    <a:pt x="13401" y="20586"/>
                  </a:lnTo>
                  <a:lnTo>
                    <a:pt x="13303" y="20683"/>
                  </a:lnTo>
                  <a:lnTo>
                    <a:pt x="13303" y="20829"/>
                  </a:lnTo>
                  <a:lnTo>
                    <a:pt x="12915" y="21800"/>
                  </a:lnTo>
                  <a:lnTo>
                    <a:pt x="12527" y="22723"/>
                  </a:lnTo>
                  <a:lnTo>
                    <a:pt x="12235" y="23694"/>
                  </a:lnTo>
                  <a:lnTo>
                    <a:pt x="11993" y="24616"/>
                  </a:lnTo>
                  <a:lnTo>
                    <a:pt x="11750" y="25539"/>
                  </a:lnTo>
                  <a:lnTo>
                    <a:pt x="11604" y="26461"/>
                  </a:lnTo>
                  <a:lnTo>
                    <a:pt x="11507" y="27335"/>
                  </a:lnTo>
                  <a:lnTo>
                    <a:pt x="11458" y="28258"/>
                  </a:lnTo>
                  <a:lnTo>
                    <a:pt x="11458" y="29132"/>
                  </a:lnTo>
                  <a:lnTo>
                    <a:pt x="11507" y="30054"/>
                  </a:lnTo>
                  <a:lnTo>
                    <a:pt x="11604" y="30928"/>
                  </a:lnTo>
                  <a:lnTo>
                    <a:pt x="11750" y="31850"/>
                  </a:lnTo>
                  <a:lnTo>
                    <a:pt x="11944" y="32724"/>
                  </a:lnTo>
                  <a:lnTo>
                    <a:pt x="12187" y="33647"/>
                  </a:lnTo>
                  <a:lnTo>
                    <a:pt x="12429" y="34569"/>
                  </a:lnTo>
                  <a:lnTo>
                    <a:pt x="12769" y="35492"/>
                  </a:lnTo>
                  <a:lnTo>
                    <a:pt x="11313" y="33307"/>
                  </a:lnTo>
                  <a:lnTo>
                    <a:pt x="9953" y="31122"/>
                  </a:lnTo>
                  <a:lnTo>
                    <a:pt x="8691" y="28889"/>
                  </a:lnTo>
                  <a:lnTo>
                    <a:pt x="7477" y="26607"/>
                  </a:lnTo>
                  <a:lnTo>
                    <a:pt x="7574" y="26073"/>
                  </a:lnTo>
                  <a:lnTo>
                    <a:pt x="7671" y="25539"/>
                  </a:lnTo>
                  <a:lnTo>
                    <a:pt x="7720" y="25053"/>
                  </a:lnTo>
                  <a:lnTo>
                    <a:pt x="7768" y="24519"/>
                  </a:lnTo>
                  <a:lnTo>
                    <a:pt x="7720" y="24034"/>
                  </a:lnTo>
                  <a:lnTo>
                    <a:pt x="7671" y="23597"/>
                  </a:lnTo>
                  <a:lnTo>
                    <a:pt x="7574" y="23111"/>
                  </a:lnTo>
                  <a:lnTo>
                    <a:pt x="7477" y="22674"/>
                  </a:lnTo>
                  <a:lnTo>
                    <a:pt x="7186" y="21800"/>
                  </a:lnTo>
                  <a:lnTo>
                    <a:pt x="6797" y="20975"/>
                  </a:lnTo>
                  <a:lnTo>
                    <a:pt x="6312" y="20198"/>
                  </a:lnTo>
                  <a:lnTo>
                    <a:pt x="5778" y="19470"/>
                  </a:lnTo>
                  <a:lnTo>
                    <a:pt x="5147" y="18693"/>
                  </a:lnTo>
                  <a:lnTo>
                    <a:pt x="4467" y="18013"/>
                  </a:lnTo>
                  <a:lnTo>
                    <a:pt x="3059" y="16605"/>
                  </a:lnTo>
                  <a:lnTo>
                    <a:pt x="1602" y="15197"/>
                  </a:lnTo>
                  <a:lnTo>
                    <a:pt x="874" y="14517"/>
                  </a:lnTo>
                  <a:lnTo>
                    <a:pt x="194" y="13789"/>
                  </a:lnTo>
                  <a:lnTo>
                    <a:pt x="146" y="13741"/>
                  </a:lnTo>
                  <a:lnTo>
                    <a:pt x="49" y="13789"/>
                  </a:lnTo>
                  <a:lnTo>
                    <a:pt x="0" y="13838"/>
                  </a:lnTo>
                  <a:lnTo>
                    <a:pt x="0" y="13935"/>
                  </a:lnTo>
                  <a:lnTo>
                    <a:pt x="97" y="14080"/>
                  </a:lnTo>
                  <a:lnTo>
                    <a:pt x="0" y="15246"/>
                  </a:lnTo>
                  <a:lnTo>
                    <a:pt x="0" y="16314"/>
                  </a:lnTo>
                  <a:lnTo>
                    <a:pt x="49" y="17382"/>
                  </a:lnTo>
                  <a:lnTo>
                    <a:pt x="146" y="18402"/>
                  </a:lnTo>
                  <a:lnTo>
                    <a:pt x="389" y="19421"/>
                  </a:lnTo>
                  <a:lnTo>
                    <a:pt x="631" y="20392"/>
                  </a:lnTo>
                  <a:lnTo>
                    <a:pt x="971" y="21315"/>
                  </a:lnTo>
                  <a:lnTo>
                    <a:pt x="1408" y="22189"/>
                  </a:lnTo>
                  <a:lnTo>
                    <a:pt x="1894" y="23014"/>
                  </a:lnTo>
                  <a:lnTo>
                    <a:pt x="2476" y="23839"/>
                  </a:lnTo>
                  <a:lnTo>
                    <a:pt x="3108" y="24616"/>
                  </a:lnTo>
                  <a:lnTo>
                    <a:pt x="3836" y="25344"/>
                  </a:lnTo>
                  <a:lnTo>
                    <a:pt x="4613" y="26024"/>
                  </a:lnTo>
                  <a:lnTo>
                    <a:pt x="5487" y="26655"/>
                  </a:lnTo>
                  <a:lnTo>
                    <a:pt x="6409" y="27287"/>
                  </a:lnTo>
                  <a:lnTo>
                    <a:pt x="7429" y="27821"/>
                  </a:lnTo>
                  <a:lnTo>
                    <a:pt x="7526" y="27869"/>
                  </a:lnTo>
                  <a:lnTo>
                    <a:pt x="8400" y="29811"/>
                  </a:lnTo>
                  <a:lnTo>
                    <a:pt x="9322" y="31753"/>
                  </a:lnTo>
                  <a:lnTo>
                    <a:pt x="10390" y="33598"/>
                  </a:lnTo>
                  <a:lnTo>
                    <a:pt x="11507" y="35395"/>
                  </a:lnTo>
                  <a:lnTo>
                    <a:pt x="12721" y="37143"/>
                  </a:lnTo>
                  <a:lnTo>
                    <a:pt x="13983" y="38842"/>
                  </a:lnTo>
                  <a:lnTo>
                    <a:pt x="15343" y="40493"/>
                  </a:lnTo>
                  <a:lnTo>
                    <a:pt x="16799" y="42046"/>
                  </a:lnTo>
                  <a:lnTo>
                    <a:pt x="16314" y="41706"/>
                  </a:lnTo>
                  <a:lnTo>
                    <a:pt x="15780" y="41367"/>
                  </a:lnTo>
                  <a:lnTo>
                    <a:pt x="15245" y="41075"/>
                  </a:lnTo>
                  <a:lnTo>
                    <a:pt x="14663" y="40784"/>
                  </a:lnTo>
                  <a:lnTo>
                    <a:pt x="14129" y="40541"/>
                  </a:lnTo>
                  <a:lnTo>
                    <a:pt x="13546" y="40347"/>
                  </a:lnTo>
                  <a:lnTo>
                    <a:pt x="12964" y="40153"/>
                  </a:lnTo>
                  <a:lnTo>
                    <a:pt x="12332" y="39959"/>
                  </a:lnTo>
                  <a:lnTo>
                    <a:pt x="11750" y="39861"/>
                  </a:lnTo>
                  <a:lnTo>
                    <a:pt x="11167" y="39764"/>
                  </a:lnTo>
                  <a:lnTo>
                    <a:pt x="10050" y="39764"/>
                  </a:lnTo>
                  <a:lnTo>
                    <a:pt x="9468" y="39813"/>
                  </a:lnTo>
                  <a:lnTo>
                    <a:pt x="8934" y="39861"/>
                  </a:lnTo>
                  <a:lnTo>
                    <a:pt x="7817" y="40104"/>
                  </a:lnTo>
                  <a:lnTo>
                    <a:pt x="6749" y="40396"/>
                  </a:lnTo>
                  <a:lnTo>
                    <a:pt x="5632" y="40784"/>
                  </a:lnTo>
                  <a:lnTo>
                    <a:pt x="3447" y="41512"/>
                  </a:lnTo>
                  <a:lnTo>
                    <a:pt x="3302" y="41512"/>
                  </a:lnTo>
                  <a:lnTo>
                    <a:pt x="3253" y="41561"/>
                  </a:lnTo>
                  <a:lnTo>
                    <a:pt x="3156" y="41609"/>
                  </a:lnTo>
                  <a:lnTo>
                    <a:pt x="3156" y="41706"/>
                  </a:lnTo>
                  <a:lnTo>
                    <a:pt x="3156" y="41804"/>
                  </a:lnTo>
                  <a:lnTo>
                    <a:pt x="3205" y="41901"/>
                  </a:lnTo>
                  <a:lnTo>
                    <a:pt x="3302" y="41998"/>
                  </a:lnTo>
                  <a:lnTo>
                    <a:pt x="5098" y="43114"/>
                  </a:lnTo>
                  <a:lnTo>
                    <a:pt x="6021" y="43697"/>
                  </a:lnTo>
                  <a:lnTo>
                    <a:pt x="6992" y="44231"/>
                  </a:lnTo>
                  <a:lnTo>
                    <a:pt x="8011" y="44765"/>
                  </a:lnTo>
                  <a:lnTo>
                    <a:pt x="8982" y="45251"/>
                  </a:lnTo>
                  <a:lnTo>
                    <a:pt x="10002" y="45639"/>
                  </a:lnTo>
                  <a:lnTo>
                    <a:pt x="11021" y="45979"/>
                  </a:lnTo>
                  <a:lnTo>
                    <a:pt x="12090" y="46222"/>
                  </a:lnTo>
                  <a:lnTo>
                    <a:pt x="13109" y="46367"/>
                  </a:lnTo>
                  <a:lnTo>
                    <a:pt x="13643" y="46416"/>
                  </a:lnTo>
                  <a:lnTo>
                    <a:pt x="14129" y="46416"/>
                  </a:lnTo>
                  <a:lnTo>
                    <a:pt x="14663" y="46367"/>
                  </a:lnTo>
                  <a:lnTo>
                    <a:pt x="15148" y="46270"/>
                  </a:lnTo>
                  <a:lnTo>
                    <a:pt x="15634" y="46173"/>
                  </a:lnTo>
                  <a:lnTo>
                    <a:pt x="16168" y="46028"/>
                  </a:lnTo>
                  <a:lnTo>
                    <a:pt x="16653" y="45833"/>
                  </a:lnTo>
                  <a:lnTo>
                    <a:pt x="17139" y="45639"/>
                  </a:lnTo>
                  <a:lnTo>
                    <a:pt x="17625" y="45348"/>
                  </a:lnTo>
                  <a:lnTo>
                    <a:pt x="18061" y="45057"/>
                  </a:lnTo>
                  <a:lnTo>
                    <a:pt x="18547" y="44668"/>
                  </a:lnTo>
                  <a:lnTo>
                    <a:pt x="19033" y="44280"/>
                  </a:lnTo>
                  <a:lnTo>
                    <a:pt x="19324" y="44474"/>
                  </a:lnTo>
                  <a:lnTo>
                    <a:pt x="20295" y="45348"/>
                  </a:lnTo>
                  <a:lnTo>
                    <a:pt x="21266" y="46222"/>
                  </a:lnTo>
                  <a:lnTo>
                    <a:pt x="22286" y="47047"/>
                  </a:lnTo>
                  <a:lnTo>
                    <a:pt x="23305" y="47824"/>
                  </a:lnTo>
                  <a:lnTo>
                    <a:pt x="24373" y="48649"/>
                  </a:lnTo>
                  <a:lnTo>
                    <a:pt x="25441" y="49378"/>
                  </a:lnTo>
                  <a:lnTo>
                    <a:pt x="26510" y="50154"/>
                  </a:lnTo>
                  <a:lnTo>
                    <a:pt x="27626" y="50834"/>
                  </a:lnTo>
                  <a:lnTo>
                    <a:pt x="27772" y="50883"/>
                  </a:lnTo>
                  <a:lnTo>
                    <a:pt x="27966" y="52388"/>
                  </a:lnTo>
                  <a:lnTo>
                    <a:pt x="28112" y="53942"/>
                  </a:lnTo>
                  <a:lnTo>
                    <a:pt x="28209" y="55495"/>
                  </a:lnTo>
                  <a:lnTo>
                    <a:pt x="28306" y="57049"/>
                  </a:lnTo>
                  <a:lnTo>
                    <a:pt x="28354" y="58651"/>
                  </a:lnTo>
                  <a:lnTo>
                    <a:pt x="28306" y="60205"/>
                  </a:lnTo>
                  <a:lnTo>
                    <a:pt x="28257" y="61758"/>
                  </a:lnTo>
                  <a:lnTo>
                    <a:pt x="28209" y="63312"/>
                  </a:lnTo>
                  <a:lnTo>
                    <a:pt x="28063" y="64866"/>
                  </a:lnTo>
                  <a:lnTo>
                    <a:pt x="27918" y="66419"/>
                  </a:lnTo>
                  <a:lnTo>
                    <a:pt x="27675" y="67973"/>
                  </a:lnTo>
                  <a:lnTo>
                    <a:pt x="27432" y="69527"/>
                  </a:lnTo>
                  <a:lnTo>
                    <a:pt x="27141" y="71080"/>
                  </a:lnTo>
                  <a:lnTo>
                    <a:pt x="26849" y="72585"/>
                  </a:lnTo>
                  <a:lnTo>
                    <a:pt x="26461" y="74091"/>
                  </a:lnTo>
                  <a:lnTo>
                    <a:pt x="26073" y="75644"/>
                  </a:lnTo>
                  <a:lnTo>
                    <a:pt x="25636" y="77149"/>
                  </a:lnTo>
                  <a:lnTo>
                    <a:pt x="25150" y="78606"/>
                  </a:lnTo>
                  <a:lnTo>
                    <a:pt x="23742" y="76567"/>
                  </a:lnTo>
                  <a:lnTo>
                    <a:pt x="22431" y="74479"/>
                  </a:lnTo>
                  <a:lnTo>
                    <a:pt x="21800" y="73459"/>
                  </a:lnTo>
                  <a:lnTo>
                    <a:pt x="21217" y="72391"/>
                  </a:lnTo>
                  <a:lnTo>
                    <a:pt x="20683" y="71372"/>
                  </a:lnTo>
                  <a:lnTo>
                    <a:pt x="20149" y="70304"/>
                  </a:lnTo>
                  <a:lnTo>
                    <a:pt x="19664" y="69187"/>
                  </a:lnTo>
                  <a:lnTo>
                    <a:pt x="19178" y="68119"/>
                  </a:lnTo>
                  <a:lnTo>
                    <a:pt x="18741" y="67002"/>
                  </a:lnTo>
                  <a:lnTo>
                    <a:pt x="18353" y="65837"/>
                  </a:lnTo>
                  <a:lnTo>
                    <a:pt x="17964" y="64672"/>
                  </a:lnTo>
                  <a:lnTo>
                    <a:pt x="17625" y="63506"/>
                  </a:lnTo>
                  <a:lnTo>
                    <a:pt x="17333" y="62292"/>
                  </a:lnTo>
                  <a:lnTo>
                    <a:pt x="17042" y="61030"/>
                  </a:lnTo>
                  <a:lnTo>
                    <a:pt x="17236" y="60011"/>
                  </a:lnTo>
                  <a:lnTo>
                    <a:pt x="17382" y="59039"/>
                  </a:lnTo>
                  <a:lnTo>
                    <a:pt x="17382" y="58068"/>
                  </a:lnTo>
                  <a:lnTo>
                    <a:pt x="17333" y="57146"/>
                  </a:lnTo>
                  <a:lnTo>
                    <a:pt x="17188" y="56272"/>
                  </a:lnTo>
                  <a:lnTo>
                    <a:pt x="16945" y="55350"/>
                  </a:lnTo>
                  <a:lnTo>
                    <a:pt x="16653" y="54524"/>
                  </a:lnTo>
                  <a:lnTo>
                    <a:pt x="16265" y="53650"/>
                  </a:lnTo>
                  <a:lnTo>
                    <a:pt x="15828" y="52873"/>
                  </a:lnTo>
                  <a:lnTo>
                    <a:pt x="15391" y="52048"/>
                  </a:lnTo>
                  <a:lnTo>
                    <a:pt x="14857" y="51271"/>
                  </a:lnTo>
                  <a:lnTo>
                    <a:pt x="14274" y="50494"/>
                  </a:lnTo>
                  <a:lnTo>
                    <a:pt x="13643" y="49718"/>
                  </a:lnTo>
                  <a:lnTo>
                    <a:pt x="13012" y="48989"/>
                  </a:lnTo>
                  <a:lnTo>
                    <a:pt x="11604" y="47533"/>
                  </a:lnTo>
                  <a:lnTo>
                    <a:pt x="11556" y="47484"/>
                  </a:lnTo>
                  <a:lnTo>
                    <a:pt x="11458" y="47484"/>
                  </a:lnTo>
                  <a:lnTo>
                    <a:pt x="11361" y="47581"/>
                  </a:lnTo>
                  <a:lnTo>
                    <a:pt x="10973" y="49669"/>
                  </a:lnTo>
                  <a:lnTo>
                    <a:pt x="10779" y="50786"/>
                  </a:lnTo>
                  <a:lnTo>
                    <a:pt x="10633" y="51902"/>
                  </a:lnTo>
                  <a:lnTo>
                    <a:pt x="10536" y="53019"/>
                  </a:lnTo>
                  <a:lnTo>
                    <a:pt x="10584" y="54087"/>
                  </a:lnTo>
                  <a:lnTo>
                    <a:pt x="10633" y="54670"/>
                  </a:lnTo>
                  <a:lnTo>
                    <a:pt x="10682" y="55155"/>
                  </a:lnTo>
                  <a:lnTo>
                    <a:pt x="10827" y="55689"/>
                  </a:lnTo>
                  <a:lnTo>
                    <a:pt x="10973" y="56175"/>
                  </a:lnTo>
                  <a:lnTo>
                    <a:pt x="11167" y="56660"/>
                  </a:lnTo>
                  <a:lnTo>
                    <a:pt x="11410" y="57097"/>
                  </a:lnTo>
                  <a:lnTo>
                    <a:pt x="11653" y="57534"/>
                  </a:lnTo>
                  <a:lnTo>
                    <a:pt x="11944" y="57971"/>
                  </a:lnTo>
                  <a:lnTo>
                    <a:pt x="12284" y="58360"/>
                  </a:lnTo>
                  <a:lnTo>
                    <a:pt x="12624" y="58748"/>
                  </a:lnTo>
                  <a:lnTo>
                    <a:pt x="13352" y="59428"/>
                  </a:lnTo>
                  <a:lnTo>
                    <a:pt x="14129" y="60059"/>
                  </a:lnTo>
                  <a:lnTo>
                    <a:pt x="14954" y="60690"/>
                  </a:lnTo>
                  <a:lnTo>
                    <a:pt x="15828" y="61224"/>
                  </a:lnTo>
                  <a:lnTo>
                    <a:pt x="16702" y="61710"/>
                  </a:lnTo>
                  <a:lnTo>
                    <a:pt x="16751" y="61710"/>
                  </a:lnTo>
                  <a:lnTo>
                    <a:pt x="16945" y="62827"/>
                  </a:lnTo>
                  <a:lnTo>
                    <a:pt x="17188" y="63943"/>
                  </a:lnTo>
                  <a:lnTo>
                    <a:pt x="17430" y="65060"/>
                  </a:lnTo>
                  <a:lnTo>
                    <a:pt x="17722" y="66177"/>
                  </a:lnTo>
                  <a:lnTo>
                    <a:pt x="18061" y="67245"/>
                  </a:lnTo>
                  <a:lnTo>
                    <a:pt x="18401" y="68313"/>
                  </a:lnTo>
                  <a:lnTo>
                    <a:pt x="18790" y="69381"/>
                  </a:lnTo>
                  <a:lnTo>
                    <a:pt x="19227" y="70449"/>
                  </a:lnTo>
                  <a:lnTo>
                    <a:pt x="18741" y="69721"/>
                  </a:lnTo>
                  <a:lnTo>
                    <a:pt x="18256" y="68993"/>
                  </a:lnTo>
                  <a:lnTo>
                    <a:pt x="17673" y="68361"/>
                  </a:lnTo>
                  <a:lnTo>
                    <a:pt x="17090" y="67682"/>
                  </a:lnTo>
                  <a:lnTo>
                    <a:pt x="16459" y="67099"/>
                  </a:lnTo>
                  <a:lnTo>
                    <a:pt x="15780" y="66516"/>
                  </a:lnTo>
                  <a:lnTo>
                    <a:pt x="15100" y="66031"/>
                  </a:lnTo>
                  <a:lnTo>
                    <a:pt x="14372" y="65545"/>
                  </a:lnTo>
                  <a:lnTo>
                    <a:pt x="13886" y="65254"/>
                  </a:lnTo>
                  <a:lnTo>
                    <a:pt x="13401" y="65060"/>
                  </a:lnTo>
                  <a:lnTo>
                    <a:pt x="12915" y="64866"/>
                  </a:lnTo>
                  <a:lnTo>
                    <a:pt x="12429" y="64672"/>
                  </a:lnTo>
                  <a:lnTo>
                    <a:pt x="11458" y="64429"/>
                  </a:lnTo>
                  <a:lnTo>
                    <a:pt x="10487" y="64283"/>
                  </a:lnTo>
                  <a:lnTo>
                    <a:pt x="9516" y="64235"/>
                  </a:lnTo>
                  <a:lnTo>
                    <a:pt x="8497" y="64235"/>
                  </a:lnTo>
                  <a:lnTo>
                    <a:pt x="7429" y="64283"/>
                  </a:lnTo>
                  <a:lnTo>
                    <a:pt x="6360" y="64332"/>
                  </a:lnTo>
                  <a:lnTo>
                    <a:pt x="6360" y="64477"/>
                  </a:lnTo>
                  <a:lnTo>
                    <a:pt x="6506" y="64769"/>
                  </a:lnTo>
                  <a:lnTo>
                    <a:pt x="6700" y="65254"/>
                  </a:lnTo>
                  <a:lnTo>
                    <a:pt x="6992" y="65885"/>
                  </a:lnTo>
                  <a:lnTo>
                    <a:pt x="7380" y="66614"/>
                  </a:lnTo>
                  <a:lnTo>
                    <a:pt x="7914" y="67390"/>
                  </a:lnTo>
                  <a:lnTo>
                    <a:pt x="8545" y="68216"/>
                  </a:lnTo>
                  <a:lnTo>
                    <a:pt x="9274" y="69041"/>
                  </a:lnTo>
                  <a:lnTo>
                    <a:pt x="9662" y="69430"/>
                  </a:lnTo>
                  <a:lnTo>
                    <a:pt x="10099" y="69818"/>
                  </a:lnTo>
                  <a:lnTo>
                    <a:pt x="10584" y="70206"/>
                  </a:lnTo>
                  <a:lnTo>
                    <a:pt x="11070" y="70546"/>
                  </a:lnTo>
                  <a:lnTo>
                    <a:pt x="11604" y="70838"/>
                  </a:lnTo>
                  <a:lnTo>
                    <a:pt x="12187" y="71129"/>
                  </a:lnTo>
                  <a:lnTo>
                    <a:pt x="12769" y="71420"/>
                  </a:lnTo>
                  <a:lnTo>
                    <a:pt x="13401" y="71614"/>
                  </a:lnTo>
                  <a:lnTo>
                    <a:pt x="14032" y="71809"/>
                  </a:lnTo>
                  <a:lnTo>
                    <a:pt x="14760" y="71954"/>
                  </a:lnTo>
                  <a:lnTo>
                    <a:pt x="15440" y="72003"/>
                  </a:lnTo>
                  <a:lnTo>
                    <a:pt x="16217" y="72051"/>
                  </a:lnTo>
                  <a:lnTo>
                    <a:pt x="16993" y="72003"/>
                  </a:lnTo>
                  <a:lnTo>
                    <a:pt x="17819" y="71906"/>
                  </a:lnTo>
                  <a:lnTo>
                    <a:pt x="18693" y="71712"/>
                  </a:lnTo>
                  <a:lnTo>
                    <a:pt x="19567" y="71469"/>
                  </a:lnTo>
                  <a:lnTo>
                    <a:pt x="19858" y="71857"/>
                  </a:lnTo>
                  <a:lnTo>
                    <a:pt x="20392" y="72925"/>
                  </a:lnTo>
                  <a:lnTo>
                    <a:pt x="20926" y="73896"/>
                  </a:lnTo>
                  <a:lnTo>
                    <a:pt x="21509" y="74867"/>
                  </a:lnTo>
                  <a:lnTo>
                    <a:pt x="22091" y="75838"/>
                  </a:lnTo>
                  <a:lnTo>
                    <a:pt x="22771" y="76809"/>
                  </a:lnTo>
                  <a:lnTo>
                    <a:pt x="23451" y="77683"/>
                  </a:lnTo>
                  <a:lnTo>
                    <a:pt x="24130" y="78606"/>
                  </a:lnTo>
                  <a:lnTo>
                    <a:pt x="24907" y="79431"/>
                  </a:lnTo>
                  <a:lnTo>
                    <a:pt x="24082" y="81665"/>
                  </a:lnTo>
                  <a:lnTo>
                    <a:pt x="23257" y="83850"/>
                  </a:lnTo>
                  <a:lnTo>
                    <a:pt x="22334" y="86034"/>
                  </a:lnTo>
                  <a:lnTo>
                    <a:pt x="21314" y="88171"/>
                  </a:lnTo>
                  <a:lnTo>
                    <a:pt x="21314" y="88219"/>
                  </a:lnTo>
                  <a:lnTo>
                    <a:pt x="21314" y="88316"/>
                  </a:lnTo>
                  <a:lnTo>
                    <a:pt x="21460" y="88413"/>
                  </a:lnTo>
                  <a:lnTo>
                    <a:pt x="21606" y="88462"/>
                  </a:lnTo>
                  <a:lnTo>
                    <a:pt x="21703" y="88413"/>
                  </a:lnTo>
                  <a:lnTo>
                    <a:pt x="21751" y="88365"/>
                  </a:lnTo>
                  <a:lnTo>
                    <a:pt x="22431" y="87151"/>
                  </a:lnTo>
                  <a:lnTo>
                    <a:pt x="23062" y="85937"/>
                  </a:lnTo>
                  <a:lnTo>
                    <a:pt x="23694" y="84723"/>
                  </a:lnTo>
                  <a:lnTo>
                    <a:pt x="24276" y="83510"/>
                  </a:lnTo>
                  <a:lnTo>
                    <a:pt x="24810" y="82247"/>
                  </a:lnTo>
                  <a:lnTo>
                    <a:pt x="25344" y="80985"/>
                  </a:lnTo>
                  <a:lnTo>
                    <a:pt x="25830" y="79674"/>
                  </a:lnTo>
                  <a:lnTo>
                    <a:pt x="26267" y="78412"/>
                  </a:lnTo>
                  <a:lnTo>
                    <a:pt x="26704" y="77101"/>
                  </a:lnTo>
                  <a:lnTo>
                    <a:pt x="27092" y="75790"/>
                  </a:lnTo>
                  <a:lnTo>
                    <a:pt x="27432" y="74479"/>
                  </a:lnTo>
                  <a:lnTo>
                    <a:pt x="27772" y="73120"/>
                  </a:lnTo>
                  <a:lnTo>
                    <a:pt x="28063" y="71809"/>
                  </a:lnTo>
                  <a:lnTo>
                    <a:pt x="28306" y="70449"/>
                  </a:lnTo>
                  <a:lnTo>
                    <a:pt x="28500" y="69090"/>
                  </a:lnTo>
                  <a:lnTo>
                    <a:pt x="28694" y="67730"/>
                  </a:lnTo>
                  <a:lnTo>
                    <a:pt x="29714" y="66516"/>
                  </a:lnTo>
                  <a:lnTo>
                    <a:pt x="30636" y="65303"/>
                  </a:lnTo>
                  <a:lnTo>
                    <a:pt x="31510" y="63992"/>
                  </a:lnTo>
                  <a:lnTo>
                    <a:pt x="32336" y="62681"/>
                  </a:lnTo>
                  <a:lnTo>
                    <a:pt x="33064" y="61273"/>
                  </a:lnTo>
                  <a:lnTo>
                    <a:pt x="33695" y="59865"/>
                  </a:lnTo>
                  <a:lnTo>
                    <a:pt x="34278" y="58457"/>
                  </a:lnTo>
                  <a:lnTo>
                    <a:pt x="34763" y="56952"/>
                  </a:lnTo>
                  <a:lnTo>
                    <a:pt x="34812" y="56952"/>
                  </a:lnTo>
                  <a:lnTo>
                    <a:pt x="36074" y="56758"/>
                  </a:lnTo>
                  <a:lnTo>
                    <a:pt x="37385" y="56466"/>
                  </a:lnTo>
                  <a:lnTo>
                    <a:pt x="38647" y="56126"/>
                  </a:lnTo>
                  <a:lnTo>
                    <a:pt x="39230" y="55932"/>
                  </a:lnTo>
                  <a:lnTo>
                    <a:pt x="39861" y="55689"/>
                  </a:lnTo>
                  <a:lnTo>
                    <a:pt x="40444" y="55398"/>
                  </a:lnTo>
                  <a:lnTo>
                    <a:pt x="40978" y="55107"/>
                  </a:lnTo>
                  <a:lnTo>
                    <a:pt x="41512" y="54767"/>
                  </a:lnTo>
                  <a:lnTo>
                    <a:pt x="42046" y="54379"/>
                  </a:lnTo>
                  <a:lnTo>
                    <a:pt x="42532" y="53990"/>
                  </a:lnTo>
                  <a:lnTo>
                    <a:pt x="42969" y="53505"/>
                  </a:lnTo>
                  <a:lnTo>
                    <a:pt x="43406" y="53019"/>
                  </a:lnTo>
                  <a:lnTo>
                    <a:pt x="43745" y="52436"/>
                  </a:lnTo>
                  <a:lnTo>
                    <a:pt x="44085" y="51902"/>
                  </a:lnTo>
                  <a:lnTo>
                    <a:pt x="44377" y="51320"/>
                  </a:lnTo>
                  <a:lnTo>
                    <a:pt x="44619" y="50689"/>
                  </a:lnTo>
                  <a:lnTo>
                    <a:pt x="44862" y="50057"/>
                  </a:lnTo>
                  <a:lnTo>
                    <a:pt x="45251" y="48746"/>
                  </a:lnTo>
                  <a:lnTo>
                    <a:pt x="45542" y="47436"/>
                  </a:lnTo>
                  <a:lnTo>
                    <a:pt x="45736" y="46028"/>
                  </a:lnTo>
                  <a:lnTo>
                    <a:pt x="45930" y="44717"/>
                  </a:lnTo>
                  <a:lnTo>
                    <a:pt x="46173" y="42095"/>
                  </a:lnTo>
                  <a:lnTo>
                    <a:pt x="46222" y="42046"/>
                  </a:lnTo>
                  <a:lnTo>
                    <a:pt x="46270" y="41949"/>
                  </a:lnTo>
                  <a:lnTo>
                    <a:pt x="46173" y="41852"/>
                  </a:lnTo>
                  <a:lnTo>
                    <a:pt x="46124" y="41804"/>
                  </a:lnTo>
                  <a:lnTo>
                    <a:pt x="46027" y="41852"/>
                  </a:lnTo>
                  <a:lnTo>
                    <a:pt x="45056" y="42580"/>
                  </a:lnTo>
                  <a:lnTo>
                    <a:pt x="44085" y="43357"/>
                  </a:lnTo>
                  <a:lnTo>
                    <a:pt x="43114" y="44183"/>
                  </a:lnTo>
                  <a:lnTo>
                    <a:pt x="42192" y="45008"/>
                  </a:lnTo>
                  <a:lnTo>
                    <a:pt x="41269" y="45882"/>
                  </a:lnTo>
                  <a:lnTo>
                    <a:pt x="40395" y="46756"/>
                  </a:lnTo>
                  <a:lnTo>
                    <a:pt x="39570" y="47678"/>
                  </a:lnTo>
                  <a:lnTo>
                    <a:pt x="38696" y="48601"/>
                  </a:lnTo>
                  <a:lnTo>
                    <a:pt x="38065" y="49426"/>
                  </a:lnTo>
                  <a:lnTo>
                    <a:pt x="37482" y="50300"/>
                  </a:lnTo>
                  <a:lnTo>
                    <a:pt x="36997" y="51223"/>
                  </a:lnTo>
                  <a:lnTo>
                    <a:pt x="36560" y="52145"/>
                  </a:lnTo>
                  <a:lnTo>
                    <a:pt x="36171" y="53068"/>
                  </a:lnTo>
                  <a:lnTo>
                    <a:pt x="35783" y="54039"/>
                  </a:lnTo>
                  <a:lnTo>
                    <a:pt x="35055" y="55981"/>
                  </a:lnTo>
                  <a:lnTo>
                    <a:pt x="35492" y="54184"/>
                  </a:lnTo>
                  <a:lnTo>
                    <a:pt x="35880" y="52388"/>
                  </a:lnTo>
                  <a:lnTo>
                    <a:pt x="36220" y="50543"/>
                  </a:lnTo>
                  <a:lnTo>
                    <a:pt x="36511" y="48746"/>
                  </a:lnTo>
                  <a:lnTo>
                    <a:pt x="36705" y="46902"/>
                  </a:lnTo>
                  <a:lnTo>
                    <a:pt x="36851" y="45057"/>
                  </a:lnTo>
                  <a:lnTo>
                    <a:pt x="36900" y="43212"/>
                  </a:lnTo>
                  <a:lnTo>
                    <a:pt x="36948" y="41367"/>
                  </a:lnTo>
                  <a:lnTo>
                    <a:pt x="36997" y="41269"/>
                  </a:lnTo>
                  <a:lnTo>
                    <a:pt x="36948" y="41172"/>
                  </a:lnTo>
                  <a:lnTo>
                    <a:pt x="36948" y="41027"/>
                  </a:lnTo>
                  <a:lnTo>
                    <a:pt x="36948" y="40881"/>
                  </a:lnTo>
                  <a:lnTo>
                    <a:pt x="36948" y="40833"/>
                  </a:lnTo>
                  <a:lnTo>
                    <a:pt x="38502" y="39085"/>
                  </a:lnTo>
                  <a:lnTo>
                    <a:pt x="39182" y="38259"/>
                  </a:lnTo>
                  <a:lnTo>
                    <a:pt x="39813" y="37385"/>
                  </a:lnTo>
                  <a:lnTo>
                    <a:pt x="40104" y="36948"/>
                  </a:lnTo>
                  <a:lnTo>
                    <a:pt x="40347" y="36463"/>
                  </a:lnTo>
                  <a:lnTo>
                    <a:pt x="40541" y="35977"/>
                  </a:lnTo>
                  <a:lnTo>
                    <a:pt x="40735" y="35492"/>
                  </a:lnTo>
                  <a:lnTo>
                    <a:pt x="40929" y="34958"/>
                  </a:lnTo>
                  <a:lnTo>
                    <a:pt x="41027" y="34424"/>
                  </a:lnTo>
                  <a:lnTo>
                    <a:pt x="41124" y="33841"/>
                  </a:lnTo>
                  <a:lnTo>
                    <a:pt x="41172" y="33210"/>
                  </a:lnTo>
                  <a:lnTo>
                    <a:pt x="41221" y="32433"/>
                  </a:lnTo>
                  <a:lnTo>
                    <a:pt x="41172" y="31705"/>
                  </a:lnTo>
                  <a:lnTo>
                    <a:pt x="41124" y="30928"/>
                  </a:lnTo>
                  <a:lnTo>
                    <a:pt x="41027" y="30200"/>
                  </a:lnTo>
                  <a:lnTo>
                    <a:pt x="40881" y="29520"/>
                  </a:lnTo>
                  <a:lnTo>
                    <a:pt x="40687" y="28792"/>
                  </a:lnTo>
                  <a:lnTo>
                    <a:pt x="40250" y="27432"/>
                  </a:lnTo>
                  <a:lnTo>
                    <a:pt x="39716" y="26073"/>
                  </a:lnTo>
                  <a:lnTo>
                    <a:pt x="39133" y="24713"/>
                  </a:lnTo>
                  <a:lnTo>
                    <a:pt x="37919" y="21994"/>
                  </a:lnTo>
                  <a:lnTo>
                    <a:pt x="37822" y="21897"/>
                  </a:lnTo>
                  <a:lnTo>
                    <a:pt x="37676" y="21946"/>
                  </a:lnTo>
                  <a:lnTo>
                    <a:pt x="37579" y="21994"/>
                  </a:lnTo>
                  <a:lnTo>
                    <a:pt x="36511" y="24228"/>
                  </a:lnTo>
                  <a:lnTo>
                    <a:pt x="35977" y="25344"/>
                  </a:lnTo>
                  <a:lnTo>
                    <a:pt x="35492" y="26510"/>
                  </a:lnTo>
                  <a:lnTo>
                    <a:pt x="35055" y="27675"/>
                  </a:lnTo>
                  <a:lnTo>
                    <a:pt x="34715" y="28840"/>
                  </a:lnTo>
                  <a:lnTo>
                    <a:pt x="34423" y="30054"/>
                  </a:lnTo>
                  <a:lnTo>
                    <a:pt x="34326" y="30637"/>
                  </a:lnTo>
                  <a:lnTo>
                    <a:pt x="34278" y="31268"/>
                  </a:lnTo>
                  <a:lnTo>
                    <a:pt x="34229" y="31899"/>
                  </a:lnTo>
                  <a:lnTo>
                    <a:pt x="34229" y="32530"/>
                  </a:lnTo>
                  <a:lnTo>
                    <a:pt x="34278" y="33161"/>
                  </a:lnTo>
                  <a:lnTo>
                    <a:pt x="34326" y="33841"/>
                  </a:lnTo>
                  <a:lnTo>
                    <a:pt x="34569" y="35103"/>
                  </a:lnTo>
                  <a:lnTo>
                    <a:pt x="34860" y="36366"/>
                  </a:lnTo>
                  <a:lnTo>
                    <a:pt x="35200" y="37628"/>
                  </a:lnTo>
                  <a:lnTo>
                    <a:pt x="35637" y="38890"/>
                  </a:lnTo>
                  <a:lnTo>
                    <a:pt x="36560" y="41318"/>
                  </a:lnTo>
                  <a:lnTo>
                    <a:pt x="36657" y="41415"/>
                  </a:lnTo>
                  <a:lnTo>
                    <a:pt x="36463" y="43114"/>
                  </a:lnTo>
                  <a:lnTo>
                    <a:pt x="36268" y="44814"/>
                  </a:lnTo>
                  <a:lnTo>
                    <a:pt x="36026" y="46465"/>
                  </a:lnTo>
                  <a:lnTo>
                    <a:pt x="35734" y="48164"/>
                  </a:lnTo>
                  <a:lnTo>
                    <a:pt x="35443" y="49766"/>
                  </a:lnTo>
                  <a:lnTo>
                    <a:pt x="35055" y="51417"/>
                  </a:lnTo>
                  <a:lnTo>
                    <a:pt x="34666" y="53019"/>
                  </a:lnTo>
                  <a:lnTo>
                    <a:pt x="34229" y="54621"/>
                  </a:lnTo>
                  <a:lnTo>
                    <a:pt x="33744" y="56223"/>
                  </a:lnTo>
                  <a:lnTo>
                    <a:pt x="33210" y="57777"/>
                  </a:lnTo>
                  <a:lnTo>
                    <a:pt x="32627" y="59331"/>
                  </a:lnTo>
                  <a:lnTo>
                    <a:pt x="31996" y="60884"/>
                  </a:lnTo>
                  <a:lnTo>
                    <a:pt x="31268" y="62390"/>
                  </a:lnTo>
                  <a:lnTo>
                    <a:pt x="30491" y="63895"/>
                  </a:lnTo>
                  <a:lnTo>
                    <a:pt x="29714" y="65400"/>
                  </a:lnTo>
                  <a:lnTo>
                    <a:pt x="28791" y="66856"/>
                  </a:lnTo>
                  <a:lnTo>
                    <a:pt x="29034" y="64283"/>
                  </a:lnTo>
                  <a:lnTo>
                    <a:pt x="29180" y="61710"/>
                  </a:lnTo>
                  <a:lnTo>
                    <a:pt x="29180" y="59137"/>
                  </a:lnTo>
                  <a:lnTo>
                    <a:pt x="29083" y="56563"/>
                  </a:lnTo>
                  <a:lnTo>
                    <a:pt x="28937" y="53990"/>
                  </a:lnTo>
                  <a:lnTo>
                    <a:pt x="28646" y="51417"/>
                  </a:lnTo>
                  <a:lnTo>
                    <a:pt x="28257" y="48844"/>
                  </a:lnTo>
                  <a:lnTo>
                    <a:pt x="27820" y="46270"/>
                  </a:lnTo>
                  <a:lnTo>
                    <a:pt x="27238" y="43746"/>
                  </a:lnTo>
                  <a:lnTo>
                    <a:pt x="26607" y="41172"/>
                  </a:lnTo>
                  <a:lnTo>
                    <a:pt x="25927" y="38648"/>
                  </a:lnTo>
                  <a:lnTo>
                    <a:pt x="25150" y="36123"/>
                  </a:lnTo>
                  <a:lnTo>
                    <a:pt x="24276" y="33598"/>
                  </a:lnTo>
                  <a:lnTo>
                    <a:pt x="23402" y="31122"/>
                  </a:lnTo>
                  <a:lnTo>
                    <a:pt x="22431" y="28646"/>
                  </a:lnTo>
                  <a:lnTo>
                    <a:pt x="21363" y="26218"/>
                  </a:lnTo>
                  <a:lnTo>
                    <a:pt x="21363" y="26170"/>
                  </a:lnTo>
                  <a:lnTo>
                    <a:pt x="22091" y="25879"/>
                  </a:lnTo>
                  <a:lnTo>
                    <a:pt x="22771" y="25539"/>
                  </a:lnTo>
                  <a:lnTo>
                    <a:pt x="23354" y="25199"/>
                  </a:lnTo>
                  <a:lnTo>
                    <a:pt x="23936" y="24859"/>
                  </a:lnTo>
                  <a:lnTo>
                    <a:pt x="24422" y="24422"/>
                  </a:lnTo>
                  <a:lnTo>
                    <a:pt x="24907" y="24034"/>
                  </a:lnTo>
                  <a:lnTo>
                    <a:pt x="25296" y="23597"/>
                  </a:lnTo>
                  <a:lnTo>
                    <a:pt x="25684" y="23111"/>
                  </a:lnTo>
                  <a:lnTo>
                    <a:pt x="25975" y="22626"/>
                  </a:lnTo>
                  <a:lnTo>
                    <a:pt x="26267" y="22140"/>
                  </a:lnTo>
                  <a:lnTo>
                    <a:pt x="26510" y="21606"/>
                  </a:lnTo>
                  <a:lnTo>
                    <a:pt x="26704" y="21072"/>
                  </a:lnTo>
                  <a:lnTo>
                    <a:pt x="26849" y="20538"/>
                  </a:lnTo>
                  <a:lnTo>
                    <a:pt x="26995" y="19955"/>
                  </a:lnTo>
                  <a:lnTo>
                    <a:pt x="27092" y="19421"/>
                  </a:lnTo>
                  <a:lnTo>
                    <a:pt x="27189" y="18790"/>
                  </a:lnTo>
                  <a:lnTo>
                    <a:pt x="27286" y="17625"/>
                  </a:lnTo>
                  <a:lnTo>
                    <a:pt x="27238" y="16362"/>
                  </a:lnTo>
                  <a:lnTo>
                    <a:pt x="27141" y="15100"/>
                  </a:lnTo>
                  <a:lnTo>
                    <a:pt x="26995" y="13789"/>
                  </a:lnTo>
                  <a:lnTo>
                    <a:pt x="26607" y="11216"/>
                  </a:lnTo>
                  <a:lnTo>
                    <a:pt x="26170" y="8643"/>
                  </a:lnTo>
                  <a:lnTo>
                    <a:pt x="26121" y="8303"/>
                  </a:lnTo>
                  <a:lnTo>
                    <a:pt x="26121" y="8254"/>
                  </a:lnTo>
                  <a:lnTo>
                    <a:pt x="26073" y="8254"/>
                  </a:lnTo>
                  <a:lnTo>
                    <a:pt x="25393" y="9177"/>
                  </a:lnTo>
                  <a:lnTo>
                    <a:pt x="24665" y="10196"/>
                  </a:lnTo>
                  <a:lnTo>
                    <a:pt x="23839" y="11459"/>
                  </a:lnTo>
                  <a:lnTo>
                    <a:pt x="22965" y="12818"/>
                  </a:lnTo>
                  <a:lnTo>
                    <a:pt x="22140" y="14275"/>
                  </a:lnTo>
                  <a:lnTo>
                    <a:pt x="21800" y="15003"/>
                  </a:lnTo>
                  <a:lnTo>
                    <a:pt x="21460" y="15683"/>
                  </a:lnTo>
                  <a:lnTo>
                    <a:pt x="21217" y="16362"/>
                  </a:lnTo>
                  <a:lnTo>
                    <a:pt x="21023" y="16945"/>
                  </a:lnTo>
                  <a:lnTo>
                    <a:pt x="20780" y="17916"/>
                  </a:lnTo>
                  <a:lnTo>
                    <a:pt x="20683" y="18887"/>
                  </a:lnTo>
                  <a:lnTo>
                    <a:pt x="20586" y="19907"/>
                  </a:lnTo>
                  <a:lnTo>
                    <a:pt x="20586" y="20926"/>
                  </a:lnTo>
                  <a:lnTo>
                    <a:pt x="20635" y="21946"/>
                  </a:lnTo>
                  <a:lnTo>
                    <a:pt x="20683" y="22965"/>
                  </a:lnTo>
                  <a:lnTo>
                    <a:pt x="20829" y="24956"/>
                  </a:lnTo>
                  <a:lnTo>
                    <a:pt x="19955" y="23063"/>
                  </a:lnTo>
                  <a:lnTo>
                    <a:pt x="19081" y="21218"/>
                  </a:lnTo>
                  <a:lnTo>
                    <a:pt x="18159" y="19373"/>
                  </a:lnTo>
                  <a:lnTo>
                    <a:pt x="17188" y="17528"/>
                  </a:lnTo>
                  <a:lnTo>
                    <a:pt x="17188" y="17091"/>
                  </a:lnTo>
                  <a:lnTo>
                    <a:pt x="17236" y="17042"/>
                  </a:lnTo>
                  <a:lnTo>
                    <a:pt x="17236" y="16994"/>
                  </a:lnTo>
                  <a:lnTo>
                    <a:pt x="17236" y="16945"/>
                  </a:lnTo>
                  <a:lnTo>
                    <a:pt x="17285" y="14712"/>
                  </a:lnTo>
                  <a:lnTo>
                    <a:pt x="17236" y="13595"/>
                  </a:lnTo>
                  <a:lnTo>
                    <a:pt x="17188" y="12527"/>
                  </a:lnTo>
                  <a:lnTo>
                    <a:pt x="17090" y="11410"/>
                  </a:lnTo>
                  <a:lnTo>
                    <a:pt x="16848" y="10342"/>
                  </a:lnTo>
                  <a:lnTo>
                    <a:pt x="16556" y="9274"/>
                  </a:lnTo>
                  <a:lnTo>
                    <a:pt x="16362" y="8740"/>
                  </a:lnTo>
                  <a:lnTo>
                    <a:pt x="16168" y="8254"/>
                  </a:lnTo>
                  <a:lnTo>
                    <a:pt x="15877" y="7623"/>
                  </a:lnTo>
                  <a:lnTo>
                    <a:pt x="15585" y="7040"/>
                  </a:lnTo>
                  <a:lnTo>
                    <a:pt x="14857" y="5924"/>
                  </a:lnTo>
                  <a:lnTo>
                    <a:pt x="14080" y="4856"/>
                  </a:lnTo>
                  <a:lnTo>
                    <a:pt x="13255" y="3787"/>
                  </a:lnTo>
                  <a:lnTo>
                    <a:pt x="12332" y="2816"/>
                  </a:lnTo>
                  <a:lnTo>
                    <a:pt x="11410" y="1845"/>
                  </a:lnTo>
                  <a:lnTo>
                    <a:pt x="9516"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7"/>
            <p:cNvSpPr/>
            <p:nvPr/>
          </p:nvSpPr>
          <p:spPr>
            <a:xfrm>
              <a:off x="1123250" y="1987200"/>
              <a:ext cx="179675" cy="322900"/>
            </a:xfrm>
            <a:custGeom>
              <a:rect b="b" l="l" r="r" t="t"/>
              <a:pathLst>
                <a:path extrusionOk="0" h="12916" w="7187">
                  <a:moveTo>
                    <a:pt x="6462" y="11847"/>
                  </a:moveTo>
                  <a:lnTo>
                    <a:pt x="6506" y="11896"/>
                  </a:lnTo>
                  <a:lnTo>
                    <a:pt x="6505" y="11892"/>
                  </a:lnTo>
                  <a:lnTo>
                    <a:pt x="6505" y="11892"/>
                  </a:lnTo>
                  <a:lnTo>
                    <a:pt x="6462" y="11847"/>
                  </a:lnTo>
                  <a:close/>
                  <a:moveTo>
                    <a:pt x="4807" y="6361"/>
                  </a:moveTo>
                  <a:lnTo>
                    <a:pt x="5001" y="6749"/>
                  </a:lnTo>
                  <a:lnTo>
                    <a:pt x="5390" y="7477"/>
                  </a:lnTo>
                  <a:lnTo>
                    <a:pt x="5730" y="8254"/>
                  </a:lnTo>
                  <a:lnTo>
                    <a:pt x="6069" y="9079"/>
                  </a:lnTo>
                  <a:lnTo>
                    <a:pt x="6312" y="9856"/>
                  </a:lnTo>
                  <a:lnTo>
                    <a:pt x="6555" y="10682"/>
                  </a:lnTo>
                  <a:lnTo>
                    <a:pt x="6798" y="11556"/>
                  </a:lnTo>
                  <a:lnTo>
                    <a:pt x="6933" y="12322"/>
                  </a:lnTo>
                  <a:lnTo>
                    <a:pt x="6933" y="12322"/>
                  </a:lnTo>
                  <a:lnTo>
                    <a:pt x="6943" y="12332"/>
                  </a:lnTo>
                  <a:lnTo>
                    <a:pt x="6943" y="12332"/>
                  </a:lnTo>
                  <a:lnTo>
                    <a:pt x="6798" y="11459"/>
                  </a:lnTo>
                  <a:lnTo>
                    <a:pt x="6603" y="10633"/>
                  </a:lnTo>
                  <a:lnTo>
                    <a:pt x="6361" y="9808"/>
                  </a:lnTo>
                  <a:lnTo>
                    <a:pt x="6069" y="8982"/>
                  </a:lnTo>
                  <a:lnTo>
                    <a:pt x="5730" y="8157"/>
                  </a:lnTo>
                  <a:lnTo>
                    <a:pt x="5390" y="7380"/>
                  </a:lnTo>
                  <a:lnTo>
                    <a:pt x="4953" y="6603"/>
                  </a:lnTo>
                  <a:lnTo>
                    <a:pt x="4807" y="6361"/>
                  </a:lnTo>
                  <a:close/>
                  <a:moveTo>
                    <a:pt x="6798" y="12187"/>
                  </a:moveTo>
                  <a:lnTo>
                    <a:pt x="6943" y="12381"/>
                  </a:lnTo>
                  <a:lnTo>
                    <a:pt x="6933" y="12322"/>
                  </a:lnTo>
                  <a:lnTo>
                    <a:pt x="6933" y="12322"/>
                  </a:lnTo>
                  <a:lnTo>
                    <a:pt x="6798" y="12187"/>
                  </a:lnTo>
                  <a:close/>
                  <a:moveTo>
                    <a:pt x="0" y="0"/>
                  </a:moveTo>
                  <a:lnTo>
                    <a:pt x="195" y="243"/>
                  </a:lnTo>
                  <a:lnTo>
                    <a:pt x="632" y="1991"/>
                  </a:lnTo>
                  <a:lnTo>
                    <a:pt x="1166" y="3690"/>
                  </a:lnTo>
                  <a:lnTo>
                    <a:pt x="1797" y="5341"/>
                  </a:lnTo>
                  <a:lnTo>
                    <a:pt x="2525" y="6992"/>
                  </a:lnTo>
                  <a:lnTo>
                    <a:pt x="2914" y="7671"/>
                  </a:lnTo>
                  <a:lnTo>
                    <a:pt x="3399" y="8351"/>
                  </a:lnTo>
                  <a:lnTo>
                    <a:pt x="3885" y="8982"/>
                  </a:lnTo>
                  <a:lnTo>
                    <a:pt x="4370" y="9614"/>
                  </a:lnTo>
                  <a:lnTo>
                    <a:pt x="5438" y="10779"/>
                  </a:lnTo>
                  <a:lnTo>
                    <a:pt x="6462" y="11847"/>
                  </a:lnTo>
                  <a:lnTo>
                    <a:pt x="6462" y="11847"/>
                  </a:lnTo>
                  <a:lnTo>
                    <a:pt x="5438" y="10730"/>
                  </a:lnTo>
                  <a:lnTo>
                    <a:pt x="4419" y="9516"/>
                  </a:lnTo>
                  <a:lnTo>
                    <a:pt x="3933" y="8885"/>
                  </a:lnTo>
                  <a:lnTo>
                    <a:pt x="3496" y="8254"/>
                  </a:lnTo>
                  <a:lnTo>
                    <a:pt x="3059" y="7574"/>
                  </a:lnTo>
                  <a:lnTo>
                    <a:pt x="2719" y="6895"/>
                  </a:lnTo>
                  <a:lnTo>
                    <a:pt x="2040" y="5341"/>
                  </a:lnTo>
                  <a:lnTo>
                    <a:pt x="1408" y="3739"/>
                  </a:lnTo>
                  <a:lnTo>
                    <a:pt x="874" y="2137"/>
                  </a:lnTo>
                  <a:lnTo>
                    <a:pt x="437" y="486"/>
                  </a:lnTo>
                  <a:lnTo>
                    <a:pt x="632" y="777"/>
                  </a:lnTo>
                  <a:lnTo>
                    <a:pt x="2137" y="3496"/>
                  </a:lnTo>
                  <a:lnTo>
                    <a:pt x="3690" y="6263"/>
                  </a:lnTo>
                  <a:lnTo>
                    <a:pt x="4467" y="7623"/>
                  </a:lnTo>
                  <a:lnTo>
                    <a:pt x="5195" y="9031"/>
                  </a:lnTo>
                  <a:lnTo>
                    <a:pt x="5875" y="10439"/>
                  </a:lnTo>
                  <a:lnTo>
                    <a:pt x="6505" y="11892"/>
                  </a:lnTo>
                  <a:lnTo>
                    <a:pt x="6505" y="11892"/>
                  </a:lnTo>
                  <a:lnTo>
                    <a:pt x="6555" y="11944"/>
                  </a:lnTo>
                  <a:lnTo>
                    <a:pt x="6798" y="12527"/>
                  </a:lnTo>
                  <a:lnTo>
                    <a:pt x="6798" y="12575"/>
                  </a:lnTo>
                  <a:lnTo>
                    <a:pt x="6846" y="12575"/>
                  </a:lnTo>
                  <a:lnTo>
                    <a:pt x="6895" y="12527"/>
                  </a:lnTo>
                  <a:lnTo>
                    <a:pt x="6798" y="12187"/>
                  </a:lnTo>
                  <a:lnTo>
                    <a:pt x="6749" y="12138"/>
                  </a:lnTo>
                  <a:lnTo>
                    <a:pt x="6506" y="11410"/>
                  </a:lnTo>
                  <a:lnTo>
                    <a:pt x="6215" y="10682"/>
                  </a:lnTo>
                  <a:lnTo>
                    <a:pt x="5535" y="9274"/>
                  </a:lnTo>
                  <a:lnTo>
                    <a:pt x="4807" y="7914"/>
                  </a:lnTo>
                  <a:lnTo>
                    <a:pt x="4030" y="6603"/>
                  </a:lnTo>
                  <a:lnTo>
                    <a:pt x="2622" y="4030"/>
                  </a:lnTo>
                  <a:lnTo>
                    <a:pt x="1214" y="1505"/>
                  </a:lnTo>
                  <a:lnTo>
                    <a:pt x="1214" y="1505"/>
                  </a:lnTo>
                  <a:lnTo>
                    <a:pt x="2914" y="3642"/>
                  </a:lnTo>
                  <a:lnTo>
                    <a:pt x="3739" y="4758"/>
                  </a:lnTo>
                  <a:lnTo>
                    <a:pt x="4516" y="5875"/>
                  </a:lnTo>
                  <a:lnTo>
                    <a:pt x="4807" y="6361"/>
                  </a:lnTo>
                  <a:lnTo>
                    <a:pt x="4807" y="6361"/>
                  </a:lnTo>
                  <a:lnTo>
                    <a:pt x="4613" y="5972"/>
                  </a:lnTo>
                  <a:lnTo>
                    <a:pt x="4176" y="5244"/>
                  </a:lnTo>
                  <a:lnTo>
                    <a:pt x="3690" y="4516"/>
                  </a:lnTo>
                  <a:lnTo>
                    <a:pt x="2719" y="3156"/>
                  </a:lnTo>
                  <a:lnTo>
                    <a:pt x="1651" y="1797"/>
                  </a:lnTo>
                  <a:lnTo>
                    <a:pt x="486" y="486"/>
                  </a:lnTo>
                  <a:lnTo>
                    <a:pt x="292" y="97"/>
                  </a:lnTo>
                  <a:lnTo>
                    <a:pt x="243" y="97"/>
                  </a:lnTo>
                  <a:lnTo>
                    <a:pt x="146" y="49"/>
                  </a:lnTo>
                  <a:lnTo>
                    <a:pt x="146" y="97"/>
                  </a:lnTo>
                  <a:lnTo>
                    <a:pt x="49" y="0"/>
                  </a:lnTo>
                  <a:close/>
                  <a:moveTo>
                    <a:pt x="6943" y="12381"/>
                  </a:moveTo>
                  <a:lnTo>
                    <a:pt x="6955" y="12442"/>
                  </a:lnTo>
                  <a:lnTo>
                    <a:pt x="6955" y="12442"/>
                  </a:lnTo>
                  <a:lnTo>
                    <a:pt x="7186" y="12672"/>
                  </a:lnTo>
                  <a:lnTo>
                    <a:pt x="7186" y="12672"/>
                  </a:lnTo>
                  <a:lnTo>
                    <a:pt x="6943" y="12381"/>
                  </a:lnTo>
                  <a:close/>
                  <a:moveTo>
                    <a:pt x="6943" y="12430"/>
                  </a:moveTo>
                  <a:lnTo>
                    <a:pt x="6992" y="12672"/>
                  </a:lnTo>
                  <a:lnTo>
                    <a:pt x="7040" y="12915"/>
                  </a:lnTo>
                  <a:lnTo>
                    <a:pt x="6992" y="12624"/>
                  </a:lnTo>
                  <a:lnTo>
                    <a:pt x="6955" y="12442"/>
                  </a:lnTo>
                  <a:lnTo>
                    <a:pt x="6955" y="12442"/>
                  </a:lnTo>
                  <a:lnTo>
                    <a:pt x="6943" y="1243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7"/>
            <p:cNvSpPr/>
            <p:nvPr/>
          </p:nvSpPr>
          <p:spPr>
            <a:xfrm>
              <a:off x="1207000" y="2657200"/>
              <a:ext cx="384800" cy="98350"/>
            </a:xfrm>
            <a:custGeom>
              <a:rect b="b" l="l" r="r" t="t"/>
              <a:pathLst>
                <a:path extrusionOk="0" h="3934" w="15392">
                  <a:moveTo>
                    <a:pt x="5244" y="49"/>
                  </a:moveTo>
                  <a:lnTo>
                    <a:pt x="6069" y="98"/>
                  </a:lnTo>
                  <a:lnTo>
                    <a:pt x="6895" y="98"/>
                  </a:lnTo>
                  <a:lnTo>
                    <a:pt x="7672" y="195"/>
                  </a:lnTo>
                  <a:lnTo>
                    <a:pt x="8594" y="341"/>
                  </a:lnTo>
                  <a:lnTo>
                    <a:pt x="9468" y="584"/>
                  </a:lnTo>
                  <a:lnTo>
                    <a:pt x="10342" y="826"/>
                  </a:lnTo>
                  <a:lnTo>
                    <a:pt x="11167" y="1166"/>
                  </a:lnTo>
                  <a:lnTo>
                    <a:pt x="12867" y="1846"/>
                  </a:lnTo>
                  <a:lnTo>
                    <a:pt x="14517" y="2574"/>
                  </a:lnTo>
                  <a:lnTo>
                    <a:pt x="14517" y="2574"/>
                  </a:lnTo>
                  <a:lnTo>
                    <a:pt x="12915" y="2089"/>
                  </a:lnTo>
                  <a:lnTo>
                    <a:pt x="11265" y="1652"/>
                  </a:lnTo>
                  <a:lnTo>
                    <a:pt x="9614" y="1312"/>
                  </a:lnTo>
                  <a:lnTo>
                    <a:pt x="7963" y="1021"/>
                  </a:lnTo>
                  <a:lnTo>
                    <a:pt x="6312" y="778"/>
                  </a:lnTo>
                  <a:lnTo>
                    <a:pt x="4613" y="632"/>
                  </a:lnTo>
                  <a:lnTo>
                    <a:pt x="2914" y="584"/>
                  </a:lnTo>
                  <a:lnTo>
                    <a:pt x="1263" y="584"/>
                  </a:lnTo>
                  <a:lnTo>
                    <a:pt x="2040" y="389"/>
                  </a:lnTo>
                  <a:lnTo>
                    <a:pt x="2816" y="244"/>
                  </a:lnTo>
                  <a:lnTo>
                    <a:pt x="3642" y="147"/>
                  </a:lnTo>
                  <a:lnTo>
                    <a:pt x="4467" y="98"/>
                  </a:lnTo>
                  <a:lnTo>
                    <a:pt x="5244" y="49"/>
                  </a:lnTo>
                  <a:close/>
                  <a:moveTo>
                    <a:pt x="15391" y="2623"/>
                  </a:moveTo>
                  <a:lnTo>
                    <a:pt x="15031" y="2758"/>
                  </a:lnTo>
                  <a:lnTo>
                    <a:pt x="15031" y="2758"/>
                  </a:lnTo>
                  <a:lnTo>
                    <a:pt x="15052" y="2768"/>
                  </a:lnTo>
                  <a:lnTo>
                    <a:pt x="15052" y="2768"/>
                  </a:lnTo>
                  <a:lnTo>
                    <a:pt x="15391" y="2623"/>
                  </a:lnTo>
                  <a:close/>
                  <a:moveTo>
                    <a:pt x="14954" y="2720"/>
                  </a:moveTo>
                  <a:lnTo>
                    <a:pt x="14932" y="2731"/>
                  </a:lnTo>
                  <a:lnTo>
                    <a:pt x="14932" y="2731"/>
                  </a:lnTo>
                  <a:lnTo>
                    <a:pt x="15003" y="2768"/>
                  </a:lnTo>
                  <a:lnTo>
                    <a:pt x="15031" y="2758"/>
                  </a:lnTo>
                  <a:lnTo>
                    <a:pt x="15031" y="2758"/>
                  </a:lnTo>
                  <a:lnTo>
                    <a:pt x="14954" y="2720"/>
                  </a:lnTo>
                  <a:close/>
                  <a:moveTo>
                    <a:pt x="15052" y="2768"/>
                  </a:moveTo>
                  <a:lnTo>
                    <a:pt x="15052" y="2768"/>
                  </a:lnTo>
                  <a:lnTo>
                    <a:pt x="15100" y="2817"/>
                  </a:lnTo>
                  <a:lnTo>
                    <a:pt x="15246" y="2866"/>
                  </a:lnTo>
                  <a:lnTo>
                    <a:pt x="15052" y="2768"/>
                  </a:lnTo>
                  <a:close/>
                  <a:moveTo>
                    <a:pt x="14872" y="2759"/>
                  </a:moveTo>
                  <a:lnTo>
                    <a:pt x="14479" y="2943"/>
                  </a:lnTo>
                  <a:lnTo>
                    <a:pt x="14479" y="2943"/>
                  </a:lnTo>
                  <a:lnTo>
                    <a:pt x="14954" y="2768"/>
                  </a:lnTo>
                  <a:lnTo>
                    <a:pt x="14906" y="2768"/>
                  </a:lnTo>
                  <a:lnTo>
                    <a:pt x="14872" y="2759"/>
                  </a:lnTo>
                  <a:close/>
                  <a:moveTo>
                    <a:pt x="5001" y="1"/>
                  </a:moveTo>
                  <a:lnTo>
                    <a:pt x="4127" y="49"/>
                  </a:lnTo>
                  <a:lnTo>
                    <a:pt x="3205" y="147"/>
                  </a:lnTo>
                  <a:lnTo>
                    <a:pt x="2331" y="292"/>
                  </a:lnTo>
                  <a:lnTo>
                    <a:pt x="583" y="632"/>
                  </a:lnTo>
                  <a:lnTo>
                    <a:pt x="437" y="535"/>
                  </a:lnTo>
                  <a:lnTo>
                    <a:pt x="437" y="535"/>
                  </a:lnTo>
                  <a:lnTo>
                    <a:pt x="535" y="632"/>
                  </a:lnTo>
                  <a:lnTo>
                    <a:pt x="437" y="632"/>
                  </a:lnTo>
                  <a:lnTo>
                    <a:pt x="0" y="729"/>
                  </a:lnTo>
                  <a:lnTo>
                    <a:pt x="0" y="778"/>
                  </a:lnTo>
                  <a:lnTo>
                    <a:pt x="0" y="826"/>
                  </a:lnTo>
                  <a:lnTo>
                    <a:pt x="49" y="826"/>
                  </a:lnTo>
                  <a:lnTo>
                    <a:pt x="632" y="681"/>
                  </a:lnTo>
                  <a:lnTo>
                    <a:pt x="1020" y="1021"/>
                  </a:lnTo>
                  <a:lnTo>
                    <a:pt x="1457" y="1312"/>
                  </a:lnTo>
                  <a:lnTo>
                    <a:pt x="2331" y="1797"/>
                  </a:lnTo>
                  <a:lnTo>
                    <a:pt x="3302" y="2234"/>
                  </a:lnTo>
                  <a:lnTo>
                    <a:pt x="4176" y="2623"/>
                  </a:lnTo>
                  <a:lnTo>
                    <a:pt x="5098" y="3011"/>
                  </a:lnTo>
                  <a:lnTo>
                    <a:pt x="6021" y="3351"/>
                  </a:lnTo>
                  <a:lnTo>
                    <a:pt x="6943" y="3594"/>
                  </a:lnTo>
                  <a:lnTo>
                    <a:pt x="7914" y="3788"/>
                  </a:lnTo>
                  <a:lnTo>
                    <a:pt x="8788" y="3885"/>
                  </a:lnTo>
                  <a:lnTo>
                    <a:pt x="9711" y="3934"/>
                  </a:lnTo>
                  <a:lnTo>
                    <a:pt x="10633" y="3885"/>
                  </a:lnTo>
                  <a:lnTo>
                    <a:pt x="11507" y="3788"/>
                  </a:lnTo>
                  <a:lnTo>
                    <a:pt x="12381" y="3594"/>
                  </a:lnTo>
                  <a:lnTo>
                    <a:pt x="13255" y="3400"/>
                  </a:lnTo>
                  <a:lnTo>
                    <a:pt x="14129" y="3108"/>
                  </a:lnTo>
                  <a:lnTo>
                    <a:pt x="14479" y="2943"/>
                  </a:lnTo>
                  <a:lnTo>
                    <a:pt x="14479" y="2943"/>
                  </a:lnTo>
                  <a:lnTo>
                    <a:pt x="14032" y="3108"/>
                  </a:lnTo>
                  <a:lnTo>
                    <a:pt x="13109" y="3400"/>
                  </a:lnTo>
                  <a:lnTo>
                    <a:pt x="12236" y="3594"/>
                  </a:lnTo>
                  <a:lnTo>
                    <a:pt x="11313" y="3739"/>
                  </a:lnTo>
                  <a:lnTo>
                    <a:pt x="10391" y="3788"/>
                  </a:lnTo>
                  <a:lnTo>
                    <a:pt x="9468" y="3788"/>
                  </a:lnTo>
                  <a:lnTo>
                    <a:pt x="8546" y="3691"/>
                  </a:lnTo>
                  <a:lnTo>
                    <a:pt x="7623" y="3594"/>
                  </a:lnTo>
                  <a:lnTo>
                    <a:pt x="6749" y="3400"/>
                  </a:lnTo>
                  <a:lnTo>
                    <a:pt x="5827" y="3157"/>
                  </a:lnTo>
                  <a:lnTo>
                    <a:pt x="4953" y="2866"/>
                  </a:lnTo>
                  <a:lnTo>
                    <a:pt x="4079" y="2526"/>
                  </a:lnTo>
                  <a:lnTo>
                    <a:pt x="3205" y="2089"/>
                  </a:lnTo>
                  <a:lnTo>
                    <a:pt x="2380" y="1652"/>
                  </a:lnTo>
                  <a:lnTo>
                    <a:pt x="1554" y="1215"/>
                  </a:lnTo>
                  <a:lnTo>
                    <a:pt x="729" y="681"/>
                  </a:lnTo>
                  <a:lnTo>
                    <a:pt x="2574" y="681"/>
                  </a:lnTo>
                  <a:lnTo>
                    <a:pt x="4370" y="778"/>
                  </a:lnTo>
                  <a:lnTo>
                    <a:pt x="6167" y="923"/>
                  </a:lnTo>
                  <a:lnTo>
                    <a:pt x="7963" y="1166"/>
                  </a:lnTo>
                  <a:lnTo>
                    <a:pt x="9711" y="1457"/>
                  </a:lnTo>
                  <a:lnTo>
                    <a:pt x="11459" y="1846"/>
                  </a:lnTo>
                  <a:lnTo>
                    <a:pt x="13207" y="2283"/>
                  </a:lnTo>
                  <a:lnTo>
                    <a:pt x="14872" y="2759"/>
                  </a:lnTo>
                  <a:lnTo>
                    <a:pt x="14872" y="2759"/>
                  </a:lnTo>
                  <a:lnTo>
                    <a:pt x="14932" y="2731"/>
                  </a:lnTo>
                  <a:lnTo>
                    <a:pt x="14932" y="2731"/>
                  </a:lnTo>
                  <a:lnTo>
                    <a:pt x="14178" y="2331"/>
                  </a:lnTo>
                  <a:lnTo>
                    <a:pt x="13255" y="1894"/>
                  </a:lnTo>
                  <a:lnTo>
                    <a:pt x="12381" y="1506"/>
                  </a:lnTo>
                  <a:lnTo>
                    <a:pt x="11459" y="1118"/>
                  </a:lnTo>
                  <a:lnTo>
                    <a:pt x="10536" y="826"/>
                  </a:lnTo>
                  <a:lnTo>
                    <a:pt x="9614" y="535"/>
                  </a:lnTo>
                  <a:lnTo>
                    <a:pt x="8643" y="292"/>
                  </a:lnTo>
                  <a:lnTo>
                    <a:pt x="7672" y="98"/>
                  </a:lnTo>
                  <a:lnTo>
                    <a:pt x="6798"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7"/>
            <p:cNvSpPr/>
            <p:nvPr/>
          </p:nvSpPr>
          <p:spPr>
            <a:xfrm>
              <a:off x="1408500" y="2823500"/>
              <a:ext cx="134750" cy="341100"/>
            </a:xfrm>
            <a:custGeom>
              <a:rect b="b" l="l" r="r" t="t"/>
              <a:pathLst>
                <a:path extrusionOk="0" h="13644" w="5390">
                  <a:moveTo>
                    <a:pt x="3205" y="7429"/>
                  </a:moveTo>
                  <a:lnTo>
                    <a:pt x="3690" y="8740"/>
                  </a:lnTo>
                  <a:lnTo>
                    <a:pt x="4127" y="10099"/>
                  </a:lnTo>
                  <a:lnTo>
                    <a:pt x="4515" y="11507"/>
                  </a:lnTo>
                  <a:lnTo>
                    <a:pt x="4797" y="12634"/>
                  </a:lnTo>
                  <a:lnTo>
                    <a:pt x="4564" y="11507"/>
                  </a:lnTo>
                  <a:lnTo>
                    <a:pt x="4176" y="10148"/>
                  </a:lnTo>
                  <a:lnTo>
                    <a:pt x="3739" y="8740"/>
                  </a:lnTo>
                  <a:lnTo>
                    <a:pt x="3205" y="7429"/>
                  </a:lnTo>
                  <a:close/>
                  <a:moveTo>
                    <a:pt x="4797" y="12634"/>
                  </a:moveTo>
                  <a:lnTo>
                    <a:pt x="4842" y="12852"/>
                  </a:lnTo>
                  <a:lnTo>
                    <a:pt x="4842" y="12852"/>
                  </a:lnTo>
                  <a:lnTo>
                    <a:pt x="4855" y="12867"/>
                  </a:lnTo>
                  <a:lnTo>
                    <a:pt x="4797" y="12634"/>
                  </a:lnTo>
                  <a:close/>
                  <a:moveTo>
                    <a:pt x="97" y="1"/>
                  </a:moveTo>
                  <a:lnTo>
                    <a:pt x="291" y="438"/>
                  </a:lnTo>
                  <a:lnTo>
                    <a:pt x="146" y="195"/>
                  </a:lnTo>
                  <a:lnTo>
                    <a:pt x="146" y="146"/>
                  </a:lnTo>
                  <a:lnTo>
                    <a:pt x="49" y="49"/>
                  </a:lnTo>
                  <a:lnTo>
                    <a:pt x="0" y="49"/>
                  </a:lnTo>
                  <a:lnTo>
                    <a:pt x="0" y="98"/>
                  </a:lnTo>
                  <a:lnTo>
                    <a:pt x="146" y="243"/>
                  </a:lnTo>
                  <a:lnTo>
                    <a:pt x="146" y="340"/>
                  </a:lnTo>
                  <a:lnTo>
                    <a:pt x="146" y="340"/>
                  </a:lnTo>
                  <a:lnTo>
                    <a:pt x="437" y="777"/>
                  </a:lnTo>
                  <a:lnTo>
                    <a:pt x="1505" y="3205"/>
                  </a:lnTo>
                  <a:lnTo>
                    <a:pt x="2039" y="4467"/>
                  </a:lnTo>
                  <a:lnTo>
                    <a:pt x="2525" y="5681"/>
                  </a:lnTo>
                  <a:lnTo>
                    <a:pt x="1651" y="3448"/>
                  </a:lnTo>
                  <a:lnTo>
                    <a:pt x="1214" y="2331"/>
                  </a:lnTo>
                  <a:lnTo>
                    <a:pt x="728" y="1263"/>
                  </a:lnTo>
                  <a:lnTo>
                    <a:pt x="728" y="1263"/>
                  </a:lnTo>
                  <a:lnTo>
                    <a:pt x="1602" y="2525"/>
                  </a:lnTo>
                  <a:lnTo>
                    <a:pt x="2379" y="3788"/>
                  </a:lnTo>
                  <a:lnTo>
                    <a:pt x="3107" y="5147"/>
                  </a:lnTo>
                  <a:lnTo>
                    <a:pt x="3739" y="6555"/>
                  </a:lnTo>
                  <a:lnTo>
                    <a:pt x="4030" y="7332"/>
                  </a:lnTo>
                  <a:lnTo>
                    <a:pt x="4224" y="8109"/>
                  </a:lnTo>
                  <a:lnTo>
                    <a:pt x="4418" y="8934"/>
                  </a:lnTo>
                  <a:lnTo>
                    <a:pt x="4613" y="9711"/>
                  </a:lnTo>
                  <a:lnTo>
                    <a:pt x="4758" y="10536"/>
                  </a:lnTo>
                  <a:lnTo>
                    <a:pt x="4855" y="11362"/>
                  </a:lnTo>
                  <a:lnTo>
                    <a:pt x="4904" y="12187"/>
                  </a:lnTo>
                  <a:lnTo>
                    <a:pt x="4952" y="13012"/>
                  </a:lnTo>
                  <a:lnTo>
                    <a:pt x="4855" y="12915"/>
                  </a:lnTo>
                  <a:lnTo>
                    <a:pt x="4842" y="12852"/>
                  </a:lnTo>
                  <a:lnTo>
                    <a:pt x="4842" y="12852"/>
                  </a:lnTo>
                  <a:lnTo>
                    <a:pt x="3690" y="11556"/>
                  </a:lnTo>
                  <a:lnTo>
                    <a:pt x="3156" y="10876"/>
                  </a:lnTo>
                  <a:lnTo>
                    <a:pt x="2622" y="10196"/>
                  </a:lnTo>
                  <a:lnTo>
                    <a:pt x="2136" y="9468"/>
                  </a:lnTo>
                  <a:lnTo>
                    <a:pt x="1699" y="8691"/>
                  </a:lnTo>
                  <a:lnTo>
                    <a:pt x="1360" y="7866"/>
                  </a:lnTo>
                  <a:lnTo>
                    <a:pt x="1020" y="7041"/>
                  </a:lnTo>
                  <a:lnTo>
                    <a:pt x="777" y="6215"/>
                  </a:lnTo>
                  <a:lnTo>
                    <a:pt x="583" y="5390"/>
                  </a:lnTo>
                  <a:lnTo>
                    <a:pt x="486" y="4564"/>
                  </a:lnTo>
                  <a:lnTo>
                    <a:pt x="340" y="3739"/>
                  </a:lnTo>
                  <a:lnTo>
                    <a:pt x="243" y="2040"/>
                  </a:lnTo>
                  <a:lnTo>
                    <a:pt x="146" y="340"/>
                  </a:lnTo>
                  <a:lnTo>
                    <a:pt x="146" y="2088"/>
                  </a:lnTo>
                  <a:lnTo>
                    <a:pt x="194" y="3011"/>
                  </a:lnTo>
                  <a:lnTo>
                    <a:pt x="243" y="3933"/>
                  </a:lnTo>
                  <a:lnTo>
                    <a:pt x="389" y="4856"/>
                  </a:lnTo>
                  <a:lnTo>
                    <a:pt x="534" y="5730"/>
                  </a:lnTo>
                  <a:lnTo>
                    <a:pt x="728" y="6652"/>
                  </a:lnTo>
                  <a:lnTo>
                    <a:pt x="1020" y="7526"/>
                  </a:lnTo>
                  <a:lnTo>
                    <a:pt x="1360" y="8303"/>
                  </a:lnTo>
                  <a:lnTo>
                    <a:pt x="1748" y="9031"/>
                  </a:lnTo>
                  <a:lnTo>
                    <a:pt x="2185" y="9759"/>
                  </a:lnTo>
                  <a:lnTo>
                    <a:pt x="2670" y="10488"/>
                  </a:lnTo>
                  <a:lnTo>
                    <a:pt x="3205" y="11119"/>
                  </a:lnTo>
                  <a:lnTo>
                    <a:pt x="3739" y="11799"/>
                  </a:lnTo>
                  <a:lnTo>
                    <a:pt x="4904" y="13061"/>
                  </a:lnTo>
                  <a:lnTo>
                    <a:pt x="4904" y="13207"/>
                  </a:lnTo>
                  <a:lnTo>
                    <a:pt x="4952" y="13207"/>
                  </a:lnTo>
                  <a:lnTo>
                    <a:pt x="4952" y="13595"/>
                  </a:lnTo>
                  <a:lnTo>
                    <a:pt x="4952" y="13644"/>
                  </a:lnTo>
                  <a:lnTo>
                    <a:pt x="5049" y="13644"/>
                  </a:lnTo>
                  <a:lnTo>
                    <a:pt x="5049" y="13595"/>
                  </a:lnTo>
                  <a:lnTo>
                    <a:pt x="5049" y="13255"/>
                  </a:lnTo>
                  <a:lnTo>
                    <a:pt x="5341" y="13547"/>
                  </a:lnTo>
                  <a:lnTo>
                    <a:pt x="5389" y="13547"/>
                  </a:lnTo>
                  <a:lnTo>
                    <a:pt x="5389" y="13498"/>
                  </a:lnTo>
                  <a:lnTo>
                    <a:pt x="5049" y="13110"/>
                  </a:lnTo>
                  <a:lnTo>
                    <a:pt x="5049" y="12284"/>
                  </a:lnTo>
                  <a:lnTo>
                    <a:pt x="5001" y="11410"/>
                  </a:lnTo>
                  <a:lnTo>
                    <a:pt x="4904" y="10585"/>
                  </a:lnTo>
                  <a:lnTo>
                    <a:pt x="4758" y="9759"/>
                  </a:lnTo>
                  <a:lnTo>
                    <a:pt x="4564" y="8934"/>
                  </a:lnTo>
                  <a:lnTo>
                    <a:pt x="4370" y="8157"/>
                  </a:lnTo>
                  <a:lnTo>
                    <a:pt x="4127" y="7332"/>
                  </a:lnTo>
                  <a:lnTo>
                    <a:pt x="3836" y="6555"/>
                  </a:lnTo>
                  <a:lnTo>
                    <a:pt x="3496" y="5827"/>
                  </a:lnTo>
                  <a:lnTo>
                    <a:pt x="3156" y="5050"/>
                  </a:lnTo>
                  <a:lnTo>
                    <a:pt x="2768" y="4322"/>
                  </a:lnTo>
                  <a:lnTo>
                    <a:pt x="2379" y="3593"/>
                  </a:lnTo>
                  <a:lnTo>
                    <a:pt x="1505" y="2137"/>
                  </a:lnTo>
                  <a:lnTo>
                    <a:pt x="534" y="777"/>
                  </a:lnTo>
                  <a:lnTo>
                    <a:pt x="146"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7"/>
            <p:cNvSpPr/>
            <p:nvPr/>
          </p:nvSpPr>
          <p:spPr>
            <a:xfrm>
              <a:off x="1282250" y="3239825"/>
              <a:ext cx="326550" cy="165100"/>
            </a:xfrm>
            <a:custGeom>
              <a:rect b="b" l="l" r="r" t="t"/>
              <a:pathLst>
                <a:path extrusionOk="0" h="6604" w="13062">
                  <a:moveTo>
                    <a:pt x="1651" y="632"/>
                  </a:moveTo>
                  <a:lnTo>
                    <a:pt x="2962" y="875"/>
                  </a:lnTo>
                  <a:lnTo>
                    <a:pt x="4273" y="1166"/>
                  </a:lnTo>
                  <a:lnTo>
                    <a:pt x="5536" y="1555"/>
                  </a:lnTo>
                  <a:lnTo>
                    <a:pt x="6798" y="2040"/>
                  </a:lnTo>
                  <a:lnTo>
                    <a:pt x="7526" y="2380"/>
                  </a:lnTo>
                  <a:lnTo>
                    <a:pt x="8206" y="2768"/>
                  </a:lnTo>
                  <a:lnTo>
                    <a:pt x="8837" y="3205"/>
                  </a:lnTo>
                  <a:lnTo>
                    <a:pt x="9468" y="3642"/>
                  </a:lnTo>
                  <a:lnTo>
                    <a:pt x="10682" y="4662"/>
                  </a:lnTo>
                  <a:lnTo>
                    <a:pt x="11847" y="5681"/>
                  </a:lnTo>
                  <a:lnTo>
                    <a:pt x="10634" y="4905"/>
                  </a:lnTo>
                  <a:lnTo>
                    <a:pt x="9420" y="4176"/>
                  </a:lnTo>
                  <a:lnTo>
                    <a:pt x="8206" y="3448"/>
                  </a:lnTo>
                  <a:lnTo>
                    <a:pt x="6944" y="2768"/>
                  </a:lnTo>
                  <a:lnTo>
                    <a:pt x="5633" y="2186"/>
                  </a:lnTo>
                  <a:lnTo>
                    <a:pt x="4322" y="1603"/>
                  </a:lnTo>
                  <a:lnTo>
                    <a:pt x="3011" y="1069"/>
                  </a:lnTo>
                  <a:lnTo>
                    <a:pt x="1651" y="632"/>
                  </a:lnTo>
                  <a:close/>
                  <a:moveTo>
                    <a:pt x="1" y="1"/>
                  </a:moveTo>
                  <a:lnTo>
                    <a:pt x="1" y="49"/>
                  </a:lnTo>
                  <a:lnTo>
                    <a:pt x="49" y="147"/>
                  </a:lnTo>
                  <a:lnTo>
                    <a:pt x="49" y="195"/>
                  </a:lnTo>
                  <a:lnTo>
                    <a:pt x="98" y="292"/>
                  </a:lnTo>
                  <a:lnTo>
                    <a:pt x="146" y="341"/>
                  </a:lnTo>
                  <a:lnTo>
                    <a:pt x="292" y="389"/>
                  </a:lnTo>
                  <a:lnTo>
                    <a:pt x="875" y="1020"/>
                  </a:lnTo>
                  <a:lnTo>
                    <a:pt x="1506" y="1700"/>
                  </a:lnTo>
                  <a:lnTo>
                    <a:pt x="2186" y="2331"/>
                  </a:lnTo>
                  <a:lnTo>
                    <a:pt x="2914" y="2914"/>
                  </a:lnTo>
                  <a:lnTo>
                    <a:pt x="3642" y="3448"/>
                  </a:lnTo>
                  <a:lnTo>
                    <a:pt x="4419" y="3982"/>
                  </a:lnTo>
                  <a:lnTo>
                    <a:pt x="5196" y="4468"/>
                  </a:lnTo>
                  <a:lnTo>
                    <a:pt x="6021" y="4905"/>
                  </a:lnTo>
                  <a:lnTo>
                    <a:pt x="6847" y="5293"/>
                  </a:lnTo>
                  <a:lnTo>
                    <a:pt x="7720" y="5681"/>
                  </a:lnTo>
                  <a:lnTo>
                    <a:pt x="8546" y="5973"/>
                  </a:lnTo>
                  <a:lnTo>
                    <a:pt x="9468" y="6215"/>
                  </a:lnTo>
                  <a:lnTo>
                    <a:pt x="10342" y="6410"/>
                  </a:lnTo>
                  <a:lnTo>
                    <a:pt x="11216" y="6555"/>
                  </a:lnTo>
                  <a:lnTo>
                    <a:pt x="12139" y="6604"/>
                  </a:lnTo>
                  <a:lnTo>
                    <a:pt x="13061" y="6604"/>
                  </a:lnTo>
                  <a:lnTo>
                    <a:pt x="13061" y="6555"/>
                  </a:lnTo>
                  <a:lnTo>
                    <a:pt x="12042" y="6458"/>
                  </a:lnTo>
                  <a:lnTo>
                    <a:pt x="11119" y="6313"/>
                  </a:lnTo>
                  <a:lnTo>
                    <a:pt x="10148" y="6118"/>
                  </a:lnTo>
                  <a:lnTo>
                    <a:pt x="9226" y="5924"/>
                  </a:lnTo>
                  <a:lnTo>
                    <a:pt x="8303" y="5633"/>
                  </a:lnTo>
                  <a:lnTo>
                    <a:pt x="7429" y="5342"/>
                  </a:lnTo>
                  <a:lnTo>
                    <a:pt x="6507" y="4953"/>
                  </a:lnTo>
                  <a:lnTo>
                    <a:pt x="5633" y="4468"/>
                  </a:lnTo>
                  <a:lnTo>
                    <a:pt x="4904" y="4079"/>
                  </a:lnTo>
                  <a:lnTo>
                    <a:pt x="4225" y="3594"/>
                  </a:lnTo>
                  <a:lnTo>
                    <a:pt x="3496" y="3157"/>
                  </a:lnTo>
                  <a:lnTo>
                    <a:pt x="2865" y="2623"/>
                  </a:lnTo>
                  <a:lnTo>
                    <a:pt x="2234" y="2089"/>
                  </a:lnTo>
                  <a:lnTo>
                    <a:pt x="1603" y="1555"/>
                  </a:lnTo>
                  <a:lnTo>
                    <a:pt x="1020" y="972"/>
                  </a:lnTo>
                  <a:lnTo>
                    <a:pt x="438" y="389"/>
                  </a:lnTo>
                  <a:lnTo>
                    <a:pt x="729" y="438"/>
                  </a:lnTo>
                  <a:lnTo>
                    <a:pt x="2283" y="972"/>
                  </a:lnTo>
                  <a:lnTo>
                    <a:pt x="3788" y="1603"/>
                  </a:lnTo>
                  <a:lnTo>
                    <a:pt x="5244" y="2234"/>
                  </a:lnTo>
                  <a:lnTo>
                    <a:pt x="6701" y="2963"/>
                  </a:lnTo>
                  <a:lnTo>
                    <a:pt x="8157" y="3691"/>
                  </a:lnTo>
                  <a:lnTo>
                    <a:pt x="9565" y="4468"/>
                  </a:lnTo>
                  <a:lnTo>
                    <a:pt x="10973" y="5244"/>
                  </a:lnTo>
                  <a:lnTo>
                    <a:pt x="12333" y="6118"/>
                  </a:lnTo>
                  <a:lnTo>
                    <a:pt x="12430" y="6215"/>
                  </a:lnTo>
                  <a:lnTo>
                    <a:pt x="12818" y="6458"/>
                  </a:lnTo>
                  <a:lnTo>
                    <a:pt x="12818" y="6410"/>
                  </a:lnTo>
                  <a:lnTo>
                    <a:pt x="12090" y="5876"/>
                  </a:lnTo>
                  <a:lnTo>
                    <a:pt x="10925" y="4710"/>
                  </a:lnTo>
                  <a:lnTo>
                    <a:pt x="10342" y="4176"/>
                  </a:lnTo>
                  <a:lnTo>
                    <a:pt x="9711" y="3642"/>
                  </a:lnTo>
                  <a:lnTo>
                    <a:pt x="9031" y="3157"/>
                  </a:lnTo>
                  <a:lnTo>
                    <a:pt x="8352" y="2671"/>
                  </a:lnTo>
                  <a:lnTo>
                    <a:pt x="7623" y="2283"/>
                  </a:lnTo>
                  <a:lnTo>
                    <a:pt x="6847" y="1894"/>
                  </a:lnTo>
                  <a:lnTo>
                    <a:pt x="5293" y="1312"/>
                  </a:lnTo>
                  <a:lnTo>
                    <a:pt x="3691" y="875"/>
                  </a:lnTo>
                  <a:lnTo>
                    <a:pt x="2088" y="486"/>
                  </a:lnTo>
                  <a:lnTo>
                    <a:pt x="438" y="244"/>
                  </a:lnTo>
                  <a:lnTo>
                    <a:pt x="195" y="195"/>
                  </a:lnTo>
                  <a:lnTo>
                    <a:pt x="1"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7"/>
            <p:cNvSpPr/>
            <p:nvPr/>
          </p:nvSpPr>
          <p:spPr>
            <a:xfrm>
              <a:off x="2034800" y="2187475"/>
              <a:ext cx="70425" cy="462475"/>
            </a:xfrm>
            <a:custGeom>
              <a:rect b="b" l="l" r="r" t="t"/>
              <a:pathLst>
                <a:path extrusionOk="0" h="18499" w="2817">
                  <a:moveTo>
                    <a:pt x="1166" y="1020"/>
                  </a:moveTo>
                  <a:lnTo>
                    <a:pt x="1652" y="3059"/>
                  </a:lnTo>
                  <a:lnTo>
                    <a:pt x="2137" y="5050"/>
                  </a:lnTo>
                  <a:lnTo>
                    <a:pt x="2331" y="6069"/>
                  </a:lnTo>
                  <a:lnTo>
                    <a:pt x="2477" y="7089"/>
                  </a:lnTo>
                  <a:lnTo>
                    <a:pt x="2574" y="8109"/>
                  </a:lnTo>
                  <a:lnTo>
                    <a:pt x="2623" y="9128"/>
                  </a:lnTo>
                  <a:lnTo>
                    <a:pt x="2574" y="10293"/>
                  </a:lnTo>
                  <a:lnTo>
                    <a:pt x="2380" y="11410"/>
                  </a:lnTo>
                  <a:lnTo>
                    <a:pt x="2137" y="12527"/>
                  </a:lnTo>
                  <a:lnTo>
                    <a:pt x="1797" y="13643"/>
                  </a:lnTo>
                  <a:lnTo>
                    <a:pt x="1409" y="14760"/>
                  </a:lnTo>
                  <a:lnTo>
                    <a:pt x="1020" y="15877"/>
                  </a:lnTo>
                  <a:lnTo>
                    <a:pt x="98" y="17965"/>
                  </a:lnTo>
                  <a:lnTo>
                    <a:pt x="195" y="16945"/>
                  </a:lnTo>
                  <a:lnTo>
                    <a:pt x="292" y="15925"/>
                  </a:lnTo>
                  <a:lnTo>
                    <a:pt x="583" y="13886"/>
                  </a:lnTo>
                  <a:lnTo>
                    <a:pt x="826" y="11847"/>
                  </a:lnTo>
                  <a:lnTo>
                    <a:pt x="1069" y="9808"/>
                  </a:lnTo>
                  <a:lnTo>
                    <a:pt x="1215" y="7623"/>
                  </a:lnTo>
                  <a:lnTo>
                    <a:pt x="1312" y="5438"/>
                  </a:lnTo>
                  <a:lnTo>
                    <a:pt x="1263" y="3253"/>
                  </a:lnTo>
                  <a:lnTo>
                    <a:pt x="1166" y="1020"/>
                  </a:lnTo>
                  <a:close/>
                  <a:moveTo>
                    <a:pt x="972" y="0"/>
                  </a:moveTo>
                  <a:lnTo>
                    <a:pt x="972" y="49"/>
                  </a:lnTo>
                  <a:lnTo>
                    <a:pt x="1118" y="874"/>
                  </a:lnTo>
                  <a:lnTo>
                    <a:pt x="1166" y="5341"/>
                  </a:lnTo>
                  <a:lnTo>
                    <a:pt x="1118" y="7574"/>
                  </a:lnTo>
                  <a:lnTo>
                    <a:pt x="1020" y="8691"/>
                  </a:lnTo>
                  <a:lnTo>
                    <a:pt x="923" y="9759"/>
                  </a:lnTo>
                  <a:lnTo>
                    <a:pt x="729" y="11847"/>
                  </a:lnTo>
                  <a:lnTo>
                    <a:pt x="438" y="13935"/>
                  </a:lnTo>
                  <a:lnTo>
                    <a:pt x="195" y="16022"/>
                  </a:lnTo>
                  <a:lnTo>
                    <a:pt x="49" y="18110"/>
                  </a:lnTo>
                  <a:lnTo>
                    <a:pt x="1" y="18207"/>
                  </a:lnTo>
                  <a:lnTo>
                    <a:pt x="1" y="18256"/>
                  </a:lnTo>
                  <a:lnTo>
                    <a:pt x="1" y="18304"/>
                  </a:lnTo>
                  <a:lnTo>
                    <a:pt x="49" y="18304"/>
                  </a:lnTo>
                  <a:lnTo>
                    <a:pt x="49" y="18450"/>
                  </a:lnTo>
                  <a:lnTo>
                    <a:pt x="49" y="18499"/>
                  </a:lnTo>
                  <a:lnTo>
                    <a:pt x="98" y="18450"/>
                  </a:lnTo>
                  <a:lnTo>
                    <a:pt x="98" y="18353"/>
                  </a:lnTo>
                  <a:lnTo>
                    <a:pt x="147" y="18304"/>
                  </a:lnTo>
                  <a:lnTo>
                    <a:pt x="632" y="17285"/>
                  </a:lnTo>
                  <a:lnTo>
                    <a:pt x="1069" y="16265"/>
                  </a:lnTo>
                  <a:lnTo>
                    <a:pt x="1506" y="15197"/>
                  </a:lnTo>
                  <a:lnTo>
                    <a:pt x="1894" y="14080"/>
                  </a:lnTo>
                  <a:lnTo>
                    <a:pt x="2234" y="12964"/>
                  </a:lnTo>
                  <a:lnTo>
                    <a:pt x="2526" y="11847"/>
                  </a:lnTo>
                  <a:lnTo>
                    <a:pt x="2720" y="10730"/>
                  </a:lnTo>
                  <a:lnTo>
                    <a:pt x="2817" y="9614"/>
                  </a:lnTo>
                  <a:lnTo>
                    <a:pt x="2817" y="8497"/>
                  </a:lnTo>
                  <a:lnTo>
                    <a:pt x="2720" y="7380"/>
                  </a:lnTo>
                  <a:lnTo>
                    <a:pt x="2574" y="6312"/>
                  </a:lnTo>
                  <a:lnTo>
                    <a:pt x="2331" y="5195"/>
                  </a:lnTo>
                  <a:lnTo>
                    <a:pt x="2089" y="3885"/>
                  </a:lnTo>
                  <a:lnTo>
                    <a:pt x="1797" y="2622"/>
                  </a:lnTo>
                  <a:lnTo>
                    <a:pt x="1457" y="1311"/>
                  </a:lnTo>
                  <a:lnTo>
                    <a:pt x="1118"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7"/>
            <p:cNvSpPr/>
            <p:nvPr/>
          </p:nvSpPr>
          <p:spPr>
            <a:xfrm>
              <a:off x="2006900" y="2244525"/>
              <a:ext cx="47350" cy="407850"/>
            </a:xfrm>
            <a:custGeom>
              <a:rect b="b" l="l" r="r" t="t"/>
              <a:pathLst>
                <a:path extrusionOk="0" h="16314" w="1894">
                  <a:moveTo>
                    <a:pt x="1845" y="0"/>
                  </a:moveTo>
                  <a:lnTo>
                    <a:pt x="1505" y="874"/>
                  </a:lnTo>
                  <a:lnTo>
                    <a:pt x="1165" y="1797"/>
                  </a:lnTo>
                  <a:lnTo>
                    <a:pt x="874" y="2719"/>
                  </a:lnTo>
                  <a:lnTo>
                    <a:pt x="631" y="3690"/>
                  </a:lnTo>
                  <a:lnTo>
                    <a:pt x="437" y="4613"/>
                  </a:lnTo>
                  <a:lnTo>
                    <a:pt x="291" y="5584"/>
                  </a:lnTo>
                  <a:lnTo>
                    <a:pt x="146" y="6555"/>
                  </a:lnTo>
                  <a:lnTo>
                    <a:pt x="49" y="7526"/>
                  </a:lnTo>
                  <a:lnTo>
                    <a:pt x="0" y="8108"/>
                  </a:lnTo>
                  <a:lnTo>
                    <a:pt x="0" y="8643"/>
                  </a:lnTo>
                  <a:lnTo>
                    <a:pt x="97" y="9759"/>
                  </a:lnTo>
                  <a:lnTo>
                    <a:pt x="243" y="10827"/>
                  </a:lnTo>
                  <a:lnTo>
                    <a:pt x="389" y="11896"/>
                  </a:lnTo>
                  <a:lnTo>
                    <a:pt x="826" y="14080"/>
                  </a:lnTo>
                  <a:lnTo>
                    <a:pt x="971" y="15148"/>
                  </a:lnTo>
                  <a:lnTo>
                    <a:pt x="1068" y="16265"/>
                  </a:lnTo>
                  <a:lnTo>
                    <a:pt x="1117" y="16314"/>
                  </a:lnTo>
                  <a:lnTo>
                    <a:pt x="1117" y="16265"/>
                  </a:lnTo>
                  <a:lnTo>
                    <a:pt x="1068" y="15246"/>
                  </a:lnTo>
                  <a:lnTo>
                    <a:pt x="923" y="14226"/>
                  </a:lnTo>
                  <a:lnTo>
                    <a:pt x="534" y="12187"/>
                  </a:lnTo>
                  <a:lnTo>
                    <a:pt x="389" y="11216"/>
                  </a:lnTo>
                  <a:lnTo>
                    <a:pt x="243" y="10196"/>
                  </a:lnTo>
                  <a:lnTo>
                    <a:pt x="146" y="9177"/>
                  </a:lnTo>
                  <a:lnTo>
                    <a:pt x="146" y="8157"/>
                  </a:lnTo>
                  <a:lnTo>
                    <a:pt x="243" y="7089"/>
                  </a:lnTo>
                  <a:lnTo>
                    <a:pt x="340" y="6069"/>
                  </a:lnTo>
                  <a:lnTo>
                    <a:pt x="486" y="5001"/>
                  </a:lnTo>
                  <a:lnTo>
                    <a:pt x="680" y="3982"/>
                  </a:lnTo>
                  <a:lnTo>
                    <a:pt x="923" y="2962"/>
                  </a:lnTo>
                  <a:lnTo>
                    <a:pt x="1214" y="1942"/>
                  </a:lnTo>
                  <a:lnTo>
                    <a:pt x="1505" y="971"/>
                  </a:lnTo>
                  <a:lnTo>
                    <a:pt x="1894"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a:off x="1970475" y="2679050"/>
              <a:ext cx="302275" cy="360525"/>
            </a:xfrm>
            <a:custGeom>
              <a:rect b="b" l="l" r="r" t="t"/>
              <a:pathLst>
                <a:path extrusionOk="0" h="14421" w="12091">
                  <a:moveTo>
                    <a:pt x="11362" y="1749"/>
                  </a:moveTo>
                  <a:lnTo>
                    <a:pt x="11119" y="2574"/>
                  </a:lnTo>
                  <a:lnTo>
                    <a:pt x="10925" y="3400"/>
                  </a:lnTo>
                  <a:lnTo>
                    <a:pt x="10536" y="5050"/>
                  </a:lnTo>
                  <a:lnTo>
                    <a:pt x="10294" y="5876"/>
                  </a:lnTo>
                  <a:lnTo>
                    <a:pt x="10051" y="6701"/>
                  </a:lnTo>
                  <a:lnTo>
                    <a:pt x="9711" y="7478"/>
                  </a:lnTo>
                  <a:lnTo>
                    <a:pt x="9323" y="8255"/>
                  </a:lnTo>
                  <a:lnTo>
                    <a:pt x="8983" y="8789"/>
                  </a:lnTo>
                  <a:lnTo>
                    <a:pt x="8594" y="9274"/>
                  </a:lnTo>
                  <a:lnTo>
                    <a:pt x="8206" y="9760"/>
                  </a:lnTo>
                  <a:lnTo>
                    <a:pt x="7769" y="10245"/>
                  </a:lnTo>
                  <a:lnTo>
                    <a:pt x="7332" y="10682"/>
                  </a:lnTo>
                  <a:lnTo>
                    <a:pt x="6846" y="11119"/>
                  </a:lnTo>
                  <a:lnTo>
                    <a:pt x="6361" y="11508"/>
                  </a:lnTo>
                  <a:lnTo>
                    <a:pt x="5875" y="11896"/>
                  </a:lnTo>
                  <a:lnTo>
                    <a:pt x="5341" y="12236"/>
                  </a:lnTo>
                  <a:lnTo>
                    <a:pt x="4807" y="12576"/>
                  </a:lnTo>
                  <a:lnTo>
                    <a:pt x="4273" y="12867"/>
                  </a:lnTo>
                  <a:lnTo>
                    <a:pt x="3691" y="13158"/>
                  </a:lnTo>
                  <a:lnTo>
                    <a:pt x="3108" y="13401"/>
                  </a:lnTo>
                  <a:lnTo>
                    <a:pt x="2525" y="13644"/>
                  </a:lnTo>
                  <a:lnTo>
                    <a:pt x="1943" y="13838"/>
                  </a:lnTo>
                  <a:lnTo>
                    <a:pt x="1312" y="13984"/>
                  </a:lnTo>
                  <a:lnTo>
                    <a:pt x="1360" y="13935"/>
                  </a:lnTo>
                  <a:lnTo>
                    <a:pt x="2137" y="13353"/>
                  </a:lnTo>
                  <a:lnTo>
                    <a:pt x="2914" y="12770"/>
                  </a:lnTo>
                  <a:lnTo>
                    <a:pt x="3691" y="12187"/>
                  </a:lnTo>
                  <a:lnTo>
                    <a:pt x="4467" y="11508"/>
                  </a:lnTo>
                  <a:lnTo>
                    <a:pt x="5196" y="10828"/>
                  </a:lnTo>
                  <a:lnTo>
                    <a:pt x="5924" y="10100"/>
                  </a:lnTo>
                  <a:lnTo>
                    <a:pt x="6604" y="9371"/>
                  </a:lnTo>
                  <a:lnTo>
                    <a:pt x="7283" y="8595"/>
                  </a:lnTo>
                  <a:lnTo>
                    <a:pt x="7915" y="7818"/>
                  </a:lnTo>
                  <a:lnTo>
                    <a:pt x="8497" y="6992"/>
                  </a:lnTo>
                  <a:lnTo>
                    <a:pt x="9080" y="6167"/>
                  </a:lnTo>
                  <a:lnTo>
                    <a:pt x="9614" y="5293"/>
                  </a:lnTo>
                  <a:lnTo>
                    <a:pt x="10148" y="4419"/>
                  </a:lnTo>
                  <a:lnTo>
                    <a:pt x="10585" y="3545"/>
                  </a:lnTo>
                  <a:lnTo>
                    <a:pt x="10973" y="2671"/>
                  </a:lnTo>
                  <a:lnTo>
                    <a:pt x="11362" y="1749"/>
                  </a:lnTo>
                  <a:close/>
                  <a:moveTo>
                    <a:pt x="12041" y="1"/>
                  </a:moveTo>
                  <a:lnTo>
                    <a:pt x="11993" y="49"/>
                  </a:lnTo>
                  <a:lnTo>
                    <a:pt x="11702" y="681"/>
                  </a:lnTo>
                  <a:lnTo>
                    <a:pt x="11847" y="292"/>
                  </a:lnTo>
                  <a:lnTo>
                    <a:pt x="11799" y="244"/>
                  </a:lnTo>
                  <a:lnTo>
                    <a:pt x="11799" y="292"/>
                  </a:lnTo>
                  <a:lnTo>
                    <a:pt x="10876" y="2331"/>
                  </a:lnTo>
                  <a:lnTo>
                    <a:pt x="10342" y="3351"/>
                  </a:lnTo>
                  <a:lnTo>
                    <a:pt x="9857" y="4371"/>
                  </a:lnTo>
                  <a:lnTo>
                    <a:pt x="9323" y="5342"/>
                  </a:lnTo>
                  <a:lnTo>
                    <a:pt x="8691" y="6313"/>
                  </a:lnTo>
                  <a:lnTo>
                    <a:pt x="8060" y="7284"/>
                  </a:lnTo>
                  <a:lnTo>
                    <a:pt x="7381" y="8206"/>
                  </a:lnTo>
                  <a:lnTo>
                    <a:pt x="6749" y="8983"/>
                  </a:lnTo>
                  <a:lnTo>
                    <a:pt x="6070" y="9711"/>
                  </a:lnTo>
                  <a:lnTo>
                    <a:pt x="5390" y="10440"/>
                  </a:lnTo>
                  <a:lnTo>
                    <a:pt x="4662" y="11119"/>
                  </a:lnTo>
                  <a:lnTo>
                    <a:pt x="3933" y="11799"/>
                  </a:lnTo>
                  <a:lnTo>
                    <a:pt x="3156" y="12479"/>
                  </a:lnTo>
                  <a:lnTo>
                    <a:pt x="2331" y="13110"/>
                  </a:lnTo>
                  <a:lnTo>
                    <a:pt x="1554" y="13693"/>
                  </a:lnTo>
                  <a:lnTo>
                    <a:pt x="1554" y="13693"/>
                  </a:lnTo>
                  <a:lnTo>
                    <a:pt x="2671" y="11993"/>
                  </a:lnTo>
                  <a:lnTo>
                    <a:pt x="3788" y="10294"/>
                  </a:lnTo>
                  <a:lnTo>
                    <a:pt x="4953" y="8595"/>
                  </a:lnTo>
                  <a:lnTo>
                    <a:pt x="5584" y="7721"/>
                  </a:lnTo>
                  <a:lnTo>
                    <a:pt x="6215" y="6944"/>
                  </a:lnTo>
                  <a:lnTo>
                    <a:pt x="8983" y="3594"/>
                  </a:lnTo>
                  <a:lnTo>
                    <a:pt x="11799" y="244"/>
                  </a:lnTo>
                  <a:lnTo>
                    <a:pt x="11799" y="244"/>
                  </a:lnTo>
                  <a:lnTo>
                    <a:pt x="11022" y="1069"/>
                  </a:lnTo>
                  <a:lnTo>
                    <a:pt x="10245" y="1943"/>
                  </a:lnTo>
                  <a:lnTo>
                    <a:pt x="8740" y="3691"/>
                  </a:lnTo>
                  <a:lnTo>
                    <a:pt x="5875" y="7235"/>
                  </a:lnTo>
                  <a:lnTo>
                    <a:pt x="5244" y="8012"/>
                  </a:lnTo>
                  <a:lnTo>
                    <a:pt x="4613" y="8837"/>
                  </a:lnTo>
                  <a:lnTo>
                    <a:pt x="3496" y="10537"/>
                  </a:lnTo>
                  <a:lnTo>
                    <a:pt x="2380" y="12236"/>
                  </a:lnTo>
                  <a:lnTo>
                    <a:pt x="1263" y="13935"/>
                  </a:lnTo>
                  <a:lnTo>
                    <a:pt x="1020" y="14081"/>
                  </a:lnTo>
                  <a:lnTo>
                    <a:pt x="98" y="14227"/>
                  </a:lnTo>
                  <a:lnTo>
                    <a:pt x="1" y="14227"/>
                  </a:lnTo>
                  <a:lnTo>
                    <a:pt x="1" y="14275"/>
                  </a:lnTo>
                  <a:lnTo>
                    <a:pt x="1" y="14324"/>
                  </a:lnTo>
                  <a:lnTo>
                    <a:pt x="389" y="14324"/>
                  </a:lnTo>
                  <a:lnTo>
                    <a:pt x="680" y="14275"/>
                  </a:lnTo>
                  <a:lnTo>
                    <a:pt x="680" y="14324"/>
                  </a:lnTo>
                  <a:lnTo>
                    <a:pt x="729" y="14324"/>
                  </a:lnTo>
                  <a:lnTo>
                    <a:pt x="826" y="14227"/>
                  </a:lnTo>
                  <a:lnTo>
                    <a:pt x="972" y="14227"/>
                  </a:lnTo>
                  <a:lnTo>
                    <a:pt x="923" y="14324"/>
                  </a:lnTo>
                  <a:lnTo>
                    <a:pt x="923" y="14372"/>
                  </a:lnTo>
                  <a:lnTo>
                    <a:pt x="972" y="14421"/>
                  </a:lnTo>
                  <a:lnTo>
                    <a:pt x="1020" y="14372"/>
                  </a:lnTo>
                  <a:lnTo>
                    <a:pt x="1117" y="14227"/>
                  </a:lnTo>
                  <a:lnTo>
                    <a:pt x="2283" y="13887"/>
                  </a:lnTo>
                  <a:lnTo>
                    <a:pt x="3399" y="13498"/>
                  </a:lnTo>
                  <a:lnTo>
                    <a:pt x="4467" y="13013"/>
                  </a:lnTo>
                  <a:lnTo>
                    <a:pt x="5438" y="12430"/>
                  </a:lnTo>
                  <a:lnTo>
                    <a:pt x="6409" y="11750"/>
                  </a:lnTo>
                  <a:lnTo>
                    <a:pt x="7283" y="10974"/>
                  </a:lnTo>
                  <a:lnTo>
                    <a:pt x="8109" y="10148"/>
                  </a:lnTo>
                  <a:lnTo>
                    <a:pt x="8886" y="9226"/>
                  </a:lnTo>
                  <a:lnTo>
                    <a:pt x="9225" y="8740"/>
                  </a:lnTo>
                  <a:lnTo>
                    <a:pt x="9565" y="8206"/>
                  </a:lnTo>
                  <a:lnTo>
                    <a:pt x="9857" y="7672"/>
                  </a:lnTo>
                  <a:lnTo>
                    <a:pt x="10099" y="7138"/>
                  </a:lnTo>
                  <a:lnTo>
                    <a:pt x="10488" y="5973"/>
                  </a:lnTo>
                  <a:lnTo>
                    <a:pt x="10876" y="4808"/>
                  </a:lnTo>
                  <a:lnTo>
                    <a:pt x="11459" y="2428"/>
                  </a:lnTo>
                  <a:lnTo>
                    <a:pt x="11750" y="1215"/>
                  </a:lnTo>
                  <a:lnTo>
                    <a:pt x="12090" y="98"/>
                  </a:lnTo>
                  <a:lnTo>
                    <a:pt x="12090" y="49"/>
                  </a:lnTo>
                  <a:lnTo>
                    <a:pt x="12041"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7"/>
            <p:cNvSpPr/>
            <p:nvPr/>
          </p:nvSpPr>
          <p:spPr>
            <a:xfrm>
              <a:off x="1442475" y="3610050"/>
              <a:ext cx="548650" cy="803550"/>
            </a:xfrm>
            <a:custGeom>
              <a:rect b="b" l="l" r="r" t="t"/>
              <a:pathLst>
                <a:path extrusionOk="0" h="32142" w="21946">
                  <a:moveTo>
                    <a:pt x="1" y="0"/>
                  </a:moveTo>
                  <a:lnTo>
                    <a:pt x="729" y="6603"/>
                  </a:lnTo>
                  <a:lnTo>
                    <a:pt x="2428" y="22431"/>
                  </a:lnTo>
                  <a:lnTo>
                    <a:pt x="3108" y="29034"/>
                  </a:lnTo>
                  <a:lnTo>
                    <a:pt x="3351" y="31171"/>
                  </a:lnTo>
                  <a:lnTo>
                    <a:pt x="3399" y="32142"/>
                  </a:lnTo>
                  <a:lnTo>
                    <a:pt x="18547" y="32142"/>
                  </a:lnTo>
                  <a:lnTo>
                    <a:pt x="18596" y="31171"/>
                  </a:lnTo>
                  <a:lnTo>
                    <a:pt x="18839" y="29034"/>
                  </a:lnTo>
                  <a:lnTo>
                    <a:pt x="19518" y="22431"/>
                  </a:lnTo>
                  <a:lnTo>
                    <a:pt x="21218" y="6603"/>
                  </a:lnTo>
                  <a:lnTo>
                    <a:pt x="2194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7"/>
            <p:cNvSpPr/>
            <p:nvPr/>
          </p:nvSpPr>
          <p:spPr>
            <a:xfrm>
              <a:off x="1442475" y="3610050"/>
              <a:ext cx="548650" cy="165100"/>
            </a:xfrm>
            <a:custGeom>
              <a:rect b="b" l="l" r="r" t="t"/>
              <a:pathLst>
                <a:path extrusionOk="0" h="6604" w="21946">
                  <a:moveTo>
                    <a:pt x="1" y="0"/>
                  </a:moveTo>
                  <a:lnTo>
                    <a:pt x="729" y="6603"/>
                  </a:lnTo>
                  <a:lnTo>
                    <a:pt x="21218" y="6603"/>
                  </a:lnTo>
                  <a:lnTo>
                    <a:pt x="21946"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7"/>
            <p:cNvSpPr/>
            <p:nvPr/>
          </p:nvSpPr>
          <p:spPr>
            <a:xfrm>
              <a:off x="1408500" y="3583350"/>
              <a:ext cx="617825" cy="120175"/>
            </a:xfrm>
            <a:custGeom>
              <a:rect b="b" l="l" r="r" t="t"/>
              <a:pathLst>
                <a:path extrusionOk="0" h="4807" w="24713">
                  <a:moveTo>
                    <a:pt x="0" y="0"/>
                  </a:moveTo>
                  <a:lnTo>
                    <a:pt x="0" y="4807"/>
                  </a:lnTo>
                  <a:lnTo>
                    <a:pt x="24713" y="4807"/>
                  </a:lnTo>
                  <a:lnTo>
                    <a:pt x="24713"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7"/>
            <p:cNvSpPr/>
            <p:nvPr/>
          </p:nvSpPr>
          <p:spPr>
            <a:xfrm>
              <a:off x="5585175" y="1840325"/>
              <a:ext cx="163875" cy="156600"/>
            </a:xfrm>
            <a:custGeom>
              <a:rect b="b" l="l" r="r" t="t"/>
              <a:pathLst>
                <a:path extrusionOk="0" h="6264" w="6555">
                  <a:moveTo>
                    <a:pt x="3253" y="1"/>
                  </a:moveTo>
                  <a:lnTo>
                    <a:pt x="2234" y="2088"/>
                  </a:lnTo>
                  <a:lnTo>
                    <a:pt x="0" y="2380"/>
                  </a:lnTo>
                  <a:lnTo>
                    <a:pt x="1651" y="4030"/>
                  </a:lnTo>
                  <a:lnTo>
                    <a:pt x="1214" y="6264"/>
                  </a:lnTo>
                  <a:lnTo>
                    <a:pt x="3253" y="5196"/>
                  </a:lnTo>
                  <a:lnTo>
                    <a:pt x="5292" y="6264"/>
                  </a:lnTo>
                  <a:lnTo>
                    <a:pt x="4904" y="4030"/>
                  </a:lnTo>
                  <a:lnTo>
                    <a:pt x="6555" y="2380"/>
                  </a:lnTo>
                  <a:lnTo>
                    <a:pt x="4273" y="2088"/>
                  </a:lnTo>
                  <a:lnTo>
                    <a:pt x="325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7"/>
            <p:cNvSpPr/>
            <p:nvPr/>
          </p:nvSpPr>
          <p:spPr>
            <a:xfrm>
              <a:off x="1567500" y="1555075"/>
              <a:ext cx="163875" cy="157825"/>
            </a:xfrm>
            <a:custGeom>
              <a:rect b="b" l="l" r="r" t="t"/>
              <a:pathLst>
                <a:path extrusionOk="0" h="6313" w="6555">
                  <a:moveTo>
                    <a:pt x="3302" y="1"/>
                  </a:moveTo>
                  <a:lnTo>
                    <a:pt x="2282" y="2089"/>
                  </a:lnTo>
                  <a:lnTo>
                    <a:pt x="0" y="2428"/>
                  </a:lnTo>
                  <a:lnTo>
                    <a:pt x="1651" y="4031"/>
                  </a:lnTo>
                  <a:lnTo>
                    <a:pt x="1263" y="6313"/>
                  </a:lnTo>
                  <a:lnTo>
                    <a:pt x="1263" y="6313"/>
                  </a:lnTo>
                  <a:lnTo>
                    <a:pt x="3302" y="5196"/>
                  </a:lnTo>
                  <a:lnTo>
                    <a:pt x="5341" y="6313"/>
                  </a:lnTo>
                  <a:lnTo>
                    <a:pt x="4953" y="4031"/>
                  </a:lnTo>
                  <a:lnTo>
                    <a:pt x="6555" y="2428"/>
                  </a:lnTo>
                  <a:lnTo>
                    <a:pt x="4322" y="2089"/>
                  </a:lnTo>
                  <a:lnTo>
                    <a:pt x="3302"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7"/>
            <p:cNvSpPr/>
            <p:nvPr/>
          </p:nvSpPr>
          <p:spPr>
            <a:xfrm>
              <a:off x="6019700" y="1575725"/>
              <a:ext cx="102000" cy="97125"/>
            </a:xfrm>
            <a:custGeom>
              <a:rect b="b" l="l" r="r" t="t"/>
              <a:pathLst>
                <a:path extrusionOk="0" h="3885" w="4080">
                  <a:moveTo>
                    <a:pt x="2040" y="0"/>
                  </a:moveTo>
                  <a:lnTo>
                    <a:pt x="1409" y="1263"/>
                  </a:lnTo>
                  <a:lnTo>
                    <a:pt x="1" y="1457"/>
                  </a:lnTo>
                  <a:lnTo>
                    <a:pt x="1020" y="2476"/>
                  </a:lnTo>
                  <a:lnTo>
                    <a:pt x="778" y="3884"/>
                  </a:lnTo>
                  <a:lnTo>
                    <a:pt x="2040" y="3205"/>
                  </a:lnTo>
                  <a:lnTo>
                    <a:pt x="3302" y="3884"/>
                  </a:lnTo>
                  <a:lnTo>
                    <a:pt x="3059" y="2476"/>
                  </a:lnTo>
                  <a:lnTo>
                    <a:pt x="4079" y="1457"/>
                  </a:lnTo>
                  <a:lnTo>
                    <a:pt x="2671" y="1263"/>
                  </a:lnTo>
                  <a:lnTo>
                    <a:pt x="2040" y="0"/>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7"/>
            <p:cNvSpPr/>
            <p:nvPr/>
          </p:nvSpPr>
          <p:spPr>
            <a:xfrm>
              <a:off x="2167125" y="1308675"/>
              <a:ext cx="101975" cy="97125"/>
            </a:xfrm>
            <a:custGeom>
              <a:rect b="b" l="l" r="r" t="t"/>
              <a:pathLst>
                <a:path extrusionOk="0" h="3885" w="4079">
                  <a:moveTo>
                    <a:pt x="2039" y="1"/>
                  </a:moveTo>
                  <a:lnTo>
                    <a:pt x="1408" y="1312"/>
                  </a:lnTo>
                  <a:lnTo>
                    <a:pt x="0" y="1506"/>
                  </a:lnTo>
                  <a:lnTo>
                    <a:pt x="1020" y="2477"/>
                  </a:lnTo>
                  <a:lnTo>
                    <a:pt x="777" y="3885"/>
                  </a:lnTo>
                  <a:lnTo>
                    <a:pt x="2039" y="3205"/>
                  </a:lnTo>
                  <a:lnTo>
                    <a:pt x="3302" y="3885"/>
                  </a:lnTo>
                  <a:lnTo>
                    <a:pt x="3059" y="2477"/>
                  </a:lnTo>
                  <a:lnTo>
                    <a:pt x="4078" y="1506"/>
                  </a:lnTo>
                  <a:lnTo>
                    <a:pt x="2670" y="1312"/>
                  </a:lnTo>
                  <a:lnTo>
                    <a:pt x="2039"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7"/>
            <p:cNvSpPr/>
            <p:nvPr/>
          </p:nvSpPr>
          <p:spPr>
            <a:xfrm>
              <a:off x="5884975" y="1303825"/>
              <a:ext cx="63150" cy="59500"/>
            </a:xfrm>
            <a:custGeom>
              <a:rect b="b" l="l" r="r" t="t"/>
              <a:pathLst>
                <a:path extrusionOk="0" h="2380" w="2526">
                  <a:moveTo>
                    <a:pt x="1263" y="1"/>
                  </a:moveTo>
                  <a:lnTo>
                    <a:pt x="874" y="777"/>
                  </a:lnTo>
                  <a:lnTo>
                    <a:pt x="0" y="923"/>
                  </a:lnTo>
                  <a:lnTo>
                    <a:pt x="632" y="1554"/>
                  </a:lnTo>
                  <a:lnTo>
                    <a:pt x="486" y="2380"/>
                  </a:lnTo>
                  <a:lnTo>
                    <a:pt x="1263" y="1991"/>
                  </a:lnTo>
                  <a:lnTo>
                    <a:pt x="2040" y="2380"/>
                  </a:lnTo>
                  <a:lnTo>
                    <a:pt x="1894" y="1554"/>
                  </a:lnTo>
                  <a:lnTo>
                    <a:pt x="2525" y="923"/>
                  </a:lnTo>
                  <a:lnTo>
                    <a:pt x="1651" y="777"/>
                  </a:lnTo>
                  <a:lnTo>
                    <a:pt x="12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7"/>
            <p:cNvSpPr/>
            <p:nvPr/>
          </p:nvSpPr>
          <p:spPr>
            <a:xfrm>
              <a:off x="1864875" y="739400"/>
              <a:ext cx="63150" cy="59500"/>
            </a:xfrm>
            <a:custGeom>
              <a:rect b="b" l="l" r="r" t="t"/>
              <a:pathLst>
                <a:path extrusionOk="0" h="2380" w="2526">
                  <a:moveTo>
                    <a:pt x="1263" y="1"/>
                  </a:moveTo>
                  <a:lnTo>
                    <a:pt x="875" y="778"/>
                  </a:lnTo>
                  <a:lnTo>
                    <a:pt x="1" y="875"/>
                  </a:lnTo>
                  <a:lnTo>
                    <a:pt x="632" y="1506"/>
                  </a:lnTo>
                  <a:lnTo>
                    <a:pt x="486" y="2380"/>
                  </a:lnTo>
                  <a:lnTo>
                    <a:pt x="1263" y="1992"/>
                  </a:lnTo>
                  <a:lnTo>
                    <a:pt x="2040" y="2380"/>
                  </a:lnTo>
                  <a:lnTo>
                    <a:pt x="1894" y="1506"/>
                  </a:lnTo>
                  <a:lnTo>
                    <a:pt x="2525" y="875"/>
                  </a:lnTo>
                  <a:lnTo>
                    <a:pt x="1651" y="778"/>
                  </a:lnTo>
                  <a:lnTo>
                    <a:pt x="1263"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7"/>
            <p:cNvSpPr/>
            <p:nvPr/>
          </p:nvSpPr>
          <p:spPr>
            <a:xfrm>
              <a:off x="4884800" y="2618375"/>
              <a:ext cx="1085175" cy="1795225"/>
            </a:xfrm>
            <a:custGeom>
              <a:rect b="b" l="l" r="r" t="t"/>
              <a:pathLst>
                <a:path extrusionOk="0" h="71809" w="43407">
                  <a:moveTo>
                    <a:pt x="39473" y="3447"/>
                  </a:moveTo>
                  <a:lnTo>
                    <a:pt x="39473" y="22140"/>
                  </a:lnTo>
                  <a:lnTo>
                    <a:pt x="3933" y="22140"/>
                  </a:lnTo>
                  <a:lnTo>
                    <a:pt x="3933" y="3447"/>
                  </a:lnTo>
                  <a:close/>
                  <a:moveTo>
                    <a:pt x="39473" y="26607"/>
                  </a:moveTo>
                  <a:lnTo>
                    <a:pt x="39473" y="45299"/>
                  </a:lnTo>
                  <a:lnTo>
                    <a:pt x="3933" y="45299"/>
                  </a:lnTo>
                  <a:lnTo>
                    <a:pt x="3933" y="26607"/>
                  </a:lnTo>
                  <a:close/>
                  <a:moveTo>
                    <a:pt x="1" y="0"/>
                  </a:moveTo>
                  <a:lnTo>
                    <a:pt x="1" y="71809"/>
                  </a:lnTo>
                  <a:lnTo>
                    <a:pt x="43406" y="71809"/>
                  </a:lnTo>
                  <a:lnTo>
                    <a:pt x="43406"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7"/>
            <p:cNvSpPr/>
            <p:nvPr/>
          </p:nvSpPr>
          <p:spPr>
            <a:xfrm>
              <a:off x="5969950" y="2618375"/>
              <a:ext cx="434550" cy="1795225"/>
            </a:xfrm>
            <a:custGeom>
              <a:rect b="b" l="l" r="r" t="t"/>
              <a:pathLst>
                <a:path extrusionOk="0" h="71809" w="17382">
                  <a:moveTo>
                    <a:pt x="0" y="0"/>
                  </a:moveTo>
                  <a:lnTo>
                    <a:pt x="0" y="71809"/>
                  </a:lnTo>
                  <a:lnTo>
                    <a:pt x="17382" y="71809"/>
                  </a:lnTo>
                  <a:lnTo>
                    <a:pt x="1738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7"/>
            <p:cNvSpPr/>
            <p:nvPr/>
          </p:nvSpPr>
          <p:spPr>
            <a:xfrm>
              <a:off x="4983125" y="2704550"/>
              <a:ext cx="211225" cy="467325"/>
            </a:xfrm>
            <a:custGeom>
              <a:rect b="b" l="l" r="r" t="t"/>
              <a:pathLst>
                <a:path extrusionOk="0" h="18693" w="8449">
                  <a:moveTo>
                    <a:pt x="0" y="0"/>
                  </a:moveTo>
                  <a:lnTo>
                    <a:pt x="0" y="18693"/>
                  </a:lnTo>
                  <a:lnTo>
                    <a:pt x="8448" y="18693"/>
                  </a:lnTo>
                  <a:lnTo>
                    <a:pt x="844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7"/>
            <p:cNvSpPr/>
            <p:nvPr/>
          </p:nvSpPr>
          <p:spPr>
            <a:xfrm>
              <a:off x="4981900" y="3849150"/>
              <a:ext cx="895825" cy="458850"/>
            </a:xfrm>
            <a:custGeom>
              <a:rect b="b" l="l" r="r" t="t"/>
              <a:pathLst>
                <a:path extrusionOk="0" h="18354" w="35833">
                  <a:moveTo>
                    <a:pt x="35347" y="486"/>
                  </a:moveTo>
                  <a:lnTo>
                    <a:pt x="35347" y="17819"/>
                  </a:lnTo>
                  <a:lnTo>
                    <a:pt x="535" y="17819"/>
                  </a:lnTo>
                  <a:lnTo>
                    <a:pt x="535" y="486"/>
                  </a:lnTo>
                  <a:close/>
                  <a:moveTo>
                    <a:pt x="1" y="1"/>
                  </a:moveTo>
                  <a:lnTo>
                    <a:pt x="1" y="18354"/>
                  </a:lnTo>
                  <a:lnTo>
                    <a:pt x="35832" y="18354"/>
                  </a:lnTo>
                  <a:lnTo>
                    <a:pt x="3583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7"/>
            <p:cNvSpPr/>
            <p:nvPr/>
          </p:nvSpPr>
          <p:spPr>
            <a:xfrm>
              <a:off x="5306000" y="3980250"/>
              <a:ext cx="174800" cy="88625"/>
            </a:xfrm>
            <a:custGeom>
              <a:rect b="b" l="l" r="r" t="t"/>
              <a:pathLst>
                <a:path extrusionOk="0" h="3545" w="6992">
                  <a:moveTo>
                    <a:pt x="0" y="1"/>
                  </a:moveTo>
                  <a:lnTo>
                    <a:pt x="0" y="3545"/>
                  </a:lnTo>
                  <a:lnTo>
                    <a:pt x="6992" y="3545"/>
                  </a:lnTo>
                  <a:lnTo>
                    <a:pt x="699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7"/>
            <p:cNvSpPr/>
            <p:nvPr/>
          </p:nvSpPr>
          <p:spPr>
            <a:xfrm>
              <a:off x="5350900" y="3980250"/>
              <a:ext cx="188175" cy="88625"/>
            </a:xfrm>
            <a:custGeom>
              <a:rect b="b" l="l" r="r" t="t"/>
              <a:pathLst>
                <a:path extrusionOk="0" h="3545" w="7527">
                  <a:moveTo>
                    <a:pt x="6992" y="535"/>
                  </a:moveTo>
                  <a:lnTo>
                    <a:pt x="6992" y="3059"/>
                  </a:lnTo>
                  <a:lnTo>
                    <a:pt x="535" y="3059"/>
                  </a:lnTo>
                  <a:lnTo>
                    <a:pt x="535" y="535"/>
                  </a:lnTo>
                  <a:close/>
                  <a:moveTo>
                    <a:pt x="1" y="1"/>
                  </a:moveTo>
                  <a:lnTo>
                    <a:pt x="1" y="3545"/>
                  </a:lnTo>
                  <a:lnTo>
                    <a:pt x="7526" y="3545"/>
                  </a:lnTo>
                  <a:lnTo>
                    <a:pt x="752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7"/>
            <p:cNvSpPr/>
            <p:nvPr/>
          </p:nvSpPr>
          <p:spPr>
            <a:xfrm>
              <a:off x="4983125" y="3283525"/>
              <a:ext cx="211225" cy="467350"/>
            </a:xfrm>
            <a:custGeom>
              <a:rect b="b" l="l" r="r" t="t"/>
              <a:pathLst>
                <a:path extrusionOk="0" h="18694" w="8449">
                  <a:moveTo>
                    <a:pt x="0" y="1"/>
                  </a:moveTo>
                  <a:lnTo>
                    <a:pt x="0" y="18693"/>
                  </a:lnTo>
                  <a:lnTo>
                    <a:pt x="8448" y="18693"/>
                  </a:lnTo>
                  <a:lnTo>
                    <a:pt x="844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7"/>
            <p:cNvSpPr/>
            <p:nvPr/>
          </p:nvSpPr>
          <p:spPr>
            <a:xfrm>
              <a:off x="2180475" y="4893025"/>
              <a:ext cx="3058775" cy="483125"/>
            </a:xfrm>
            <a:custGeom>
              <a:rect b="b" l="l" r="r" t="t"/>
              <a:pathLst>
                <a:path extrusionOk="0" h="19325" w="122351">
                  <a:moveTo>
                    <a:pt x="61175" y="1"/>
                  </a:moveTo>
                  <a:lnTo>
                    <a:pt x="54912" y="49"/>
                  </a:lnTo>
                  <a:lnTo>
                    <a:pt x="48843" y="195"/>
                  </a:lnTo>
                  <a:lnTo>
                    <a:pt x="42969" y="438"/>
                  </a:lnTo>
                  <a:lnTo>
                    <a:pt x="37336" y="729"/>
                  </a:lnTo>
                  <a:lnTo>
                    <a:pt x="31996" y="1166"/>
                  </a:lnTo>
                  <a:lnTo>
                    <a:pt x="26946" y="1651"/>
                  </a:lnTo>
                  <a:lnTo>
                    <a:pt x="22237" y="2185"/>
                  </a:lnTo>
                  <a:lnTo>
                    <a:pt x="20052" y="2477"/>
                  </a:lnTo>
                  <a:lnTo>
                    <a:pt x="17916" y="2817"/>
                  </a:lnTo>
                  <a:lnTo>
                    <a:pt x="15877" y="3156"/>
                  </a:lnTo>
                  <a:lnTo>
                    <a:pt x="13983" y="3496"/>
                  </a:lnTo>
                  <a:lnTo>
                    <a:pt x="12138" y="3885"/>
                  </a:lnTo>
                  <a:lnTo>
                    <a:pt x="10439" y="4225"/>
                  </a:lnTo>
                  <a:lnTo>
                    <a:pt x="8837" y="4662"/>
                  </a:lnTo>
                  <a:lnTo>
                    <a:pt x="7380" y="5050"/>
                  </a:lnTo>
                  <a:lnTo>
                    <a:pt x="6021" y="5438"/>
                  </a:lnTo>
                  <a:lnTo>
                    <a:pt x="4807" y="5875"/>
                  </a:lnTo>
                  <a:lnTo>
                    <a:pt x="3690" y="6312"/>
                  </a:lnTo>
                  <a:lnTo>
                    <a:pt x="2719" y="6798"/>
                  </a:lnTo>
                  <a:lnTo>
                    <a:pt x="1894" y="7235"/>
                  </a:lnTo>
                  <a:lnTo>
                    <a:pt x="1214" y="7720"/>
                  </a:lnTo>
                  <a:lnTo>
                    <a:pt x="680" y="8157"/>
                  </a:lnTo>
                  <a:lnTo>
                    <a:pt x="486" y="8400"/>
                  </a:lnTo>
                  <a:lnTo>
                    <a:pt x="291" y="8643"/>
                  </a:lnTo>
                  <a:lnTo>
                    <a:pt x="146" y="8934"/>
                  </a:lnTo>
                  <a:lnTo>
                    <a:pt x="49" y="9177"/>
                  </a:lnTo>
                  <a:lnTo>
                    <a:pt x="0" y="9420"/>
                  </a:lnTo>
                  <a:lnTo>
                    <a:pt x="0" y="9662"/>
                  </a:lnTo>
                  <a:lnTo>
                    <a:pt x="0" y="9905"/>
                  </a:lnTo>
                  <a:lnTo>
                    <a:pt x="49" y="10148"/>
                  </a:lnTo>
                  <a:lnTo>
                    <a:pt x="146" y="10391"/>
                  </a:lnTo>
                  <a:lnTo>
                    <a:pt x="291" y="10633"/>
                  </a:lnTo>
                  <a:lnTo>
                    <a:pt x="486" y="10876"/>
                  </a:lnTo>
                  <a:lnTo>
                    <a:pt x="680" y="11119"/>
                  </a:lnTo>
                  <a:lnTo>
                    <a:pt x="1214" y="11604"/>
                  </a:lnTo>
                  <a:lnTo>
                    <a:pt x="1894" y="12090"/>
                  </a:lnTo>
                  <a:lnTo>
                    <a:pt x="2719" y="12527"/>
                  </a:lnTo>
                  <a:lnTo>
                    <a:pt x="3690" y="12964"/>
                  </a:lnTo>
                  <a:lnTo>
                    <a:pt x="4807" y="13401"/>
                  </a:lnTo>
                  <a:lnTo>
                    <a:pt x="6021" y="13838"/>
                  </a:lnTo>
                  <a:lnTo>
                    <a:pt x="7380" y="14275"/>
                  </a:lnTo>
                  <a:lnTo>
                    <a:pt x="8837" y="14663"/>
                  </a:lnTo>
                  <a:lnTo>
                    <a:pt x="10439" y="15052"/>
                  </a:lnTo>
                  <a:lnTo>
                    <a:pt x="12138" y="15440"/>
                  </a:lnTo>
                  <a:lnTo>
                    <a:pt x="13983" y="15828"/>
                  </a:lnTo>
                  <a:lnTo>
                    <a:pt x="15877" y="16168"/>
                  </a:lnTo>
                  <a:lnTo>
                    <a:pt x="17916" y="16508"/>
                  </a:lnTo>
                  <a:lnTo>
                    <a:pt x="20052" y="16800"/>
                  </a:lnTo>
                  <a:lnTo>
                    <a:pt x="22237" y="17139"/>
                  </a:lnTo>
                  <a:lnTo>
                    <a:pt x="26946" y="17673"/>
                  </a:lnTo>
                  <a:lnTo>
                    <a:pt x="31996" y="18159"/>
                  </a:lnTo>
                  <a:lnTo>
                    <a:pt x="37336" y="18547"/>
                  </a:lnTo>
                  <a:lnTo>
                    <a:pt x="42969" y="18887"/>
                  </a:lnTo>
                  <a:lnTo>
                    <a:pt x="48843" y="19130"/>
                  </a:lnTo>
                  <a:lnTo>
                    <a:pt x="54912" y="19276"/>
                  </a:lnTo>
                  <a:lnTo>
                    <a:pt x="61175" y="19324"/>
                  </a:lnTo>
                  <a:lnTo>
                    <a:pt x="67439" y="19276"/>
                  </a:lnTo>
                  <a:lnTo>
                    <a:pt x="73508" y="19130"/>
                  </a:lnTo>
                  <a:lnTo>
                    <a:pt x="79382" y="18887"/>
                  </a:lnTo>
                  <a:lnTo>
                    <a:pt x="85014" y="18547"/>
                  </a:lnTo>
                  <a:lnTo>
                    <a:pt x="90355" y="18159"/>
                  </a:lnTo>
                  <a:lnTo>
                    <a:pt x="95405" y="17673"/>
                  </a:lnTo>
                  <a:lnTo>
                    <a:pt x="100114" y="17139"/>
                  </a:lnTo>
                  <a:lnTo>
                    <a:pt x="102299" y="16800"/>
                  </a:lnTo>
                  <a:lnTo>
                    <a:pt x="104435" y="16508"/>
                  </a:lnTo>
                  <a:lnTo>
                    <a:pt x="106474" y="16168"/>
                  </a:lnTo>
                  <a:lnTo>
                    <a:pt x="108368" y="15828"/>
                  </a:lnTo>
                  <a:lnTo>
                    <a:pt x="110213" y="15440"/>
                  </a:lnTo>
                  <a:lnTo>
                    <a:pt x="111912" y="15052"/>
                  </a:lnTo>
                  <a:lnTo>
                    <a:pt x="113514" y="14663"/>
                  </a:lnTo>
                  <a:lnTo>
                    <a:pt x="114971" y="14275"/>
                  </a:lnTo>
                  <a:lnTo>
                    <a:pt x="116330" y="13838"/>
                  </a:lnTo>
                  <a:lnTo>
                    <a:pt x="117544" y="13401"/>
                  </a:lnTo>
                  <a:lnTo>
                    <a:pt x="118661" y="12964"/>
                  </a:lnTo>
                  <a:lnTo>
                    <a:pt x="119632" y="12527"/>
                  </a:lnTo>
                  <a:lnTo>
                    <a:pt x="120457" y="12090"/>
                  </a:lnTo>
                  <a:lnTo>
                    <a:pt x="121137" y="11604"/>
                  </a:lnTo>
                  <a:lnTo>
                    <a:pt x="121671" y="11119"/>
                  </a:lnTo>
                  <a:lnTo>
                    <a:pt x="121865" y="10876"/>
                  </a:lnTo>
                  <a:lnTo>
                    <a:pt x="122060" y="10633"/>
                  </a:lnTo>
                  <a:lnTo>
                    <a:pt x="122205" y="10391"/>
                  </a:lnTo>
                  <a:lnTo>
                    <a:pt x="122302" y="10148"/>
                  </a:lnTo>
                  <a:lnTo>
                    <a:pt x="122351" y="9905"/>
                  </a:lnTo>
                  <a:lnTo>
                    <a:pt x="122351" y="9662"/>
                  </a:lnTo>
                  <a:lnTo>
                    <a:pt x="122351" y="9420"/>
                  </a:lnTo>
                  <a:lnTo>
                    <a:pt x="122302" y="9177"/>
                  </a:lnTo>
                  <a:lnTo>
                    <a:pt x="122205" y="8934"/>
                  </a:lnTo>
                  <a:lnTo>
                    <a:pt x="122060" y="8643"/>
                  </a:lnTo>
                  <a:lnTo>
                    <a:pt x="121865" y="8400"/>
                  </a:lnTo>
                  <a:lnTo>
                    <a:pt x="121671" y="8157"/>
                  </a:lnTo>
                  <a:lnTo>
                    <a:pt x="121137" y="7720"/>
                  </a:lnTo>
                  <a:lnTo>
                    <a:pt x="120457" y="7235"/>
                  </a:lnTo>
                  <a:lnTo>
                    <a:pt x="119632" y="6798"/>
                  </a:lnTo>
                  <a:lnTo>
                    <a:pt x="118661" y="6312"/>
                  </a:lnTo>
                  <a:lnTo>
                    <a:pt x="117544" y="5875"/>
                  </a:lnTo>
                  <a:lnTo>
                    <a:pt x="116330" y="5438"/>
                  </a:lnTo>
                  <a:lnTo>
                    <a:pt x="114971" y="5050"/>
                  </a:lnTo>
                  <a:lnTo>
                    <a:pt x="113514" y="4662"/>
                  </a:lnTo>
                  <a:lnTo>
                    <a:pt x="111912" y="4225"/>
                  </a:lnTo>
                  <a:lnTo>
                    <a:pt x="110213" y="3885"/>
                  </a:lnTo>
                  <a:lnTo>
                    <a:pt x="108368" y="3496"/>
                  </a:lnTo>
                  <a:lnTo>
                    <a:pt x="106474" y="3156"/>
                  </a:lnTo>
                  <a:lnTo>
                    <a:pt x="104435" y="2817"/>
                  </a:lnTo>
                  <a:lnTo>
                    <a:pt x="102299" y="2477"/>
                  </a:lnTo>
                  <a:lnTo>
                    <a:pt x="100114" y="2185"/>
                  </a:lnTo>
                  <a:lnTo>
                    <a:pt x="95405" y="1651"/>
                  </a:lnTo>
                  <a:lnTo>
                    <a:pt x="90355" y="1166"/>
                  </a:lnTo>
                  <a:lnTo>
                    <a:pt x="85014" y="729"/>
                  </a:lnTo>
                  <a:lnTo>
                    <a:pt x="79382" y="438"/>
                  </a:lnTo>
                  <a:lnTo>
                    <a:pt x="73508" y="195"/>
                  </a:lnTo>
                  <a:lnTo>
                    <a:pt x="67439" y="49"/>
                  </a:lnTo>
                  <a:lnTo>
                    <a:pt x="6117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7"/>
            <p:cNvSpPr/>
            <p:nvPr/>
          </p:nvSpPr>
          <p:spPr>
            <a:xfrm>
              <a:off x="795525" y="5025325"/>
              <a:ext cx="2858525" cy="451550"/>
            </a:xfrm>
            <a:custGeom>
              <a:rect b="b" l="l" r="r" t="t"/>
              <a:pathLst>
                <a:path extrusionOk="0" h="18062" w="114341">
                  <a:moveTo>
                    <a:pt x="57195" y="1"/>
                  </a:moveTo>
                  <a:lnTo>
                    <a:pt x="51320" y="49"/>
                  </a:lnTo>
                  <a:lnTo>
                    <a:pt x="45639" y="195"/>
                  </a:lnTo>
                  <a:lnTo>
                    <a:pt x="40201" y="438"/>
                  </a:lnTo>
                  <a:lnTo>
                    <a:pt x="34909" y="729"/>
                  </a:lnTo>
                  <a:lnTo>
                    <a:pt x="29908" y="1117"/>
                  </a:lnTo>
                  <a:lnTo>
                    <a:pt x="25199" y="1554"/>
                  </a:lnTo>
                  <a:lnTo>
                    <a:pt x="20829" y="2088"/>
                  </a:lnTo>
                  <a:lnTo>
                    <a:pt x="16751" y="2671"/>
                  </a:lnTo>
                  <a:lnTo>
                    <a:pt x="14857" y="2962"/>
                  </a:lnTo>
                  <a:lnTo>
                    <a:pt x="13061" y="3302"/>
                  </a:lnTo>
                  <a:lnTo>
                    <a:pt x="11362" y="3642"/>
                  </a:lnTo>
                  <a:lnTo>
                    <a:pt x="9759" y="3982"/>
                  </a:lnTo>
                  <a:lnTo>
                    <a:pt x="8303" y="4370"/>
                  </a:lnTo>
                  <a:lnTo>
                    <a:pt x="6895" y="4759"/>
                  </a:lnTo>
                  <a:lnTo>
                    <a:pt x="5632" y="5147"/>
                  </a:lnTo>
                  <a:lnTo>
                    <a:pt x="4516" y="5536"/>
                  </a:lnTo>
                  <a:lnTo>
                    <a:pt x="3496" y="5924"/>
                  </a:lnTo>
                  <a:lnTo>
                    <a:pt x="2574" y="6361"/>
                  </a:lnTo>
                  <a:lnTo>
                    <a:pt x="1797" y="6798"/>
                  </a:lnTo>
                  <a:lnTo>
                    <a:pt x="1166" y="7235"/>
                  </a:lnTo>
                  <a:lnTo>
                    <a:pt x="680" y="7672"/>
                  </a:lnTo>
                  <a:lnTo>
                    <a:pt x="292" y="8109"/>
                  </a:lnTo>
                  <a:lnTo>
                    <a:pt x="195" y="8352"/>
                  </a:lnTo>
                  <a:lnTo>
                    <a:pt x="97" y="8594"/>
                  </a:lnTo>
                  <a:lnTo>
                    <a:pt x="49" y="8789"/>
                  </a:lnTo>
                  <a:lnTo>
                    <a:pt x="0" y="9031"/>
                  </a:lnTo>
                  <a:lnTo>
                    <a:pt x="49" y="9274"/>
                  </a:lnTo>
                  <a:lnTo>
                    <a:pt x="97" y="9517"/>
                  </a:lnTo>
                  <a:lnTo>
                    <a:pt x="195" y="9760"/>
                  </a:lnTo>
                  <a:lnTo>
                    <a:pt x="292" y="9954"/>
                  </a:lnTo>
                  <a:lnTo>
                    <a:pt x="680" y="10439"/>
                  </a:lnTo>
                  <a:lnTo>
                    <a:pt x="1166" y="10876"/>
                  </a:lnTo>
                  <a:lnTo>
                    <a:pt x="1797" y="11313"/>
                  </a:lnTo>
                  <a:lnTo>
                    <a:pt x="2574" y="11750"/>
                  </a:lnTo>
                  <a:lnTo>
                    <a:pt x="3496" y="12139"/>
                  </a:lnTo>
                  <a:lnTo>
                    <a:pt x="4516" y="12576"/>
                  </a:lnTo>
                  <a:lnTo>
                    <a:pt x="5632" y="12964"/>
                  </a:lnTo>
                  <a:lnTo>
                    <a:pt x="6895" y="13352"/>
                  </a:lnTo>
                  <a:lnTo>
                    <a:pt x="8303" y="13741"/>
                  </a:lnTo>
                  <a:lnTo>
                    <a:pt x="9759" y="14081"/>
                  </a:lnTo>
                  <a:lnTo>
                    <a:pt x="11362" y="14421"/>
                  </a:lnTo>
                  <a:lnTo>
                    <a:pt x="13061" y="14809"/>
                  </a:lnTo>
                  <a:lnTo>
                    <a:pt x="14857" y="15100"/>
                  </a:lnTo>
                  <a:lnTo>
                    <a:pt x="16751" y="15440"/>
                  </a:lnTo>
                  <a:lnTo>
                    <a:pt x="20829" y="16023"/>
                  </a:lnTo>
                  <a:lnTo>
                    <a:pt x="25199" y="16508"/>
                  </a:lnTo>
                  <a:lnTo>
                    <a:pt x="29908" y="16994"/>
                  </a:lnTo>
                  <a:lnTo>
                    <a:pt x="34909" y="17382"/>
                  </a:lnTo>
                  <a:lnTo>
                    <a:pt x="40201" y="17674"/>
                  </a:lnTo>
                  <a:lnTo>
                    <a:pt x="45639" y="17868"/>
                  </a:lnTo>
                  <a:lnTo>
                    <a:pt x="51320" y="18013"/>
                  </a:lnTo>
                  <a:lnTo>
                    <a:pt x="57195" y="18062"/>
                  </a:lnTo>
                  <a:lnTo>
                    <a:pt x="63021" y="18013"/>
                  </a:lnTo>
                  <a:lnTo>
                    <a:pt x="68701" y="17868"/>
                  </a:lnTo>
                  <a:lnTo>
                    <a:pt x="74188" y="17674"/>
                  </a:lnTo>
                  <a:lnTo>
                    <a:pt x="79431" y="17382"/>
                  </a:lnTo>
                  <a:lnTo>
                    <a:pt x="84432" y="16994"/>
                  </a:lnTo>
                  <a:lnTo>
                    <a:pt x="89142" y="16508"/>
                  </a:lnTo>
                  <a:lnTo>
                    <a:pt x="93560" y="16023"/>
                  </a:lnTo>
                  <a:lnTo>
                    <a:pt x="97590" y="15440"/>
                  </a:lnTo>
                  <a:lnTo>
                    <a:pt x="99483" y="15100"/>
                  </a:lnTo>
                  <a:lnTo>
                    <a:pt x="101280" y="14809"/>
                  </a:lnTo>
                  <a:lnTo>
                    <a:pt x="102979" y="14421"/>
                  </a:lnTo>
                  <a:lnTo>
                    <a:pt x="104581" y="14081"/>
                  </a:lnTo>
                  <a:lnTo>
                    <a:pt x="106086" y="13741"/>
                  </a:lnTo>
                  <a:lnTo>
                    <a:pt x="107446" y="13352"/>
                  </a:lnTo>
                  <a:lnTo>
                    <a:pt x="108708" y="12964"/>
                  </a:lnTo>
                  <a:lnTo>
                    <a:pt x="109873" y="12576"/>
                  </a:lnTo>
                  <a:lnTo>
                    <a:pt x="110893" y="12139"/>
                  </a:lnTo>
                  <a:lnTo>
                    <a:pt x="111767" y="11750"/>
                  </a:lnTo>
                  <a:lnTo>
                    <a:pt x="112544" y="11313"/>
                  </a:lnTo>
                  <a:lnTo>
                    <a:pt x="113175" y="10876"/>
                  </a:lnTo>
                  <a:lnTo>
                    <a:pt x="113709" y="10439"/>
                  </a:lnTo>
                  <a:lnTo>
                    <a:pt x="114049" y="9954"/>
                  </a:lnTo>
                  <a:lnTo>
                    <a:pt x="114194" y="9760"/>
                  </a:lnTo>
                  <a:lnTo>
                    <a:pt x="114292" y="9517"/>
                  </a:lnTo>
                  <a:lnTo>
                    <a:pt x="114340" y="9274"/>
                  </a:lnTo>
                  <a:lnTo>
                    <a:pt x="114340" y="9031"/>
                  </a:lnTo>
                  <a:lnTo>
                    <a:pt x="114340" y="8789"/>
                  </a:lnTo>
                  <a:lnTo>
                    <a:pt x="114292" y="8594"/>
                  </a:lnTo>
                  <a:lnTo>
                    <a:pt x="114194" y="8352"/>
                  </a:lnTo>
                  <a:lnTo>
                    <a:pt x="114049" y="8109"/>
                  </a:lnTo>
                  <a:lnTo>
                    <a:pt x="113709" y="7672"/>
                  </a:lnTo>
                  <a:lnTo>
                    <a:pt x="113175" y="7235"/>
                  </a:lnTo>
                  <a:lnTo>
                    <a:pt x="112544" y="6798"/>
                  </a:lnTo>
                  <a:lnTo>
                    <a:pt x="111767" y="6361"/>
                  </a:lnTo>
                  <a:lnTo>
                    <a:pt x="110893" y="5924"/>
                  </a:lnTo>
                  <a:lnTo>
                    <a:pt x="109873" y="5536"/>
                  </a:lnTo>
                  <a:lnTo>
                    <a:pt x="108708" y="5147"/>
                  </a:lnTo>
                  <a:lnTo>
                    <a:pt x="107446" y="4759"/>
                  </a:lnTo>
                  <a:lnTo>
                    <a:pt x="106086" y="4370"/>
                  </a:lnTo>
                  <a:lnTo>
                    <a:pt x="104581" y="3982"/>
                  </a:lnTo>
                  <a:lnTo>
                    <a:pt x="102979" y="3642"/>
                  </a:lnTo>
                  <a:lnTo>
                    <a:pt x="101280" y="3302"/>
                  </a:lnTo>
                  <a:lnTo>
                    <a:pt x="99483" y="2962"/>
                  </a:lnTo>
                  <a:lnTo>
                    <a:pt x="97590" y="2671"/>
                  </a:lnTo>
                  <a:lnTo>
                    <a:pt x="93560" y="2088"/>
                  </a:lnTo>
                  <a:lnTo>
                    <a:pt x="89142" y="1554"/>
                  </a:lnTo>
                  <a:lnTo>
                    <a:pt x="84432" y="1117"/>
                  </a:lnTo>
                  <a:lnTo>
                    <a:pt x="79431" y="729"/>
                  </a:lnTo>
                  <a:lnTo>
                    <a:pt x="74188" y="438"/>
                  </a:lnTo>
                  <a:lnTo>
                    <a:pt x="68701" y="195"/>
                  </a:lnTo>
                  <a:lnTo>
                    <a:pt x="63021" y="49"/>
                  </a:lnTo>
                  <a:lnTo>
                    <a:pt x="5719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7"/>
            <p:cNvSpPr/>
            <p:nvPr/>
          </p:nvSpPr>
          <p:spPr>
            <a:xfrm>
              <a:off x="3965950" y="5025325"/>
              <a:ext cx="2858525" cy="451550"/>
            </a:xfrm>
            <a:custGeom>
              <a:rect b="b" l="l" r="r" t="t"/>
              <a:pathLst>
                <a:path extrusionOk="0" h="18062" w="114341">
                  <a:moveTo>
                    <a:pt x="57195" y="1"/>
                  </a:moveTo>
                  <a:lnTo>
                    <a:pt x="51320" y="49"/>
                  </a:lnTo>
                  <a:lnTo>
                    <a:pt x="45688" y="195"/>
                  </a:lnTo>
                  <a:lnTo>
                    <a:pt x="40202" y="438"/>
                  </a:lnTo>
                  <a:lnTo>
                    <a:pt x="34958" y="729"/>
                  </a:lnTo>
                  <a:lnTo>
                    <a:pt x="29957" y="1117"/>
                  </a:lnTo>
                  <a:lnTo>
                    <a:pt x="25199" y="1554"/>
                  </a:lnTo>
                  <a:lnTo>
                    <a:pt x="20830" y="2088"/>
                  </a:lnTo>
                  <a:lnTo>
                    <a:pt x="16751" y="2671"/>
                  </a:lnTo>
                  <a:lnTo>
                    <a:pt x="14858" y="2962"/>
                  </a:lnTo>
                  <a:lnTo>
                    <a:pt x="13061" y="3302"/>
                  </a:lnTo>
                  <a:lnTo>
                    <a:pt x="11362" y="3642"/>
                  </a:lnTo>
                  <a:lnTo>
                    <a:pt x="9760" y="3982"/>
                  </a:lnTo>
                  <a:lnTo>
                    <a:pt x="8303" y="4370"/>
                  </a:lnTo>
                  <a:lnTo>
                    <a:pt x="6895" y="4759"/>
                  </a:lnTo>
                  <a:lnTo>
                    <a:pt x="5633" y="5147"/>
                  </a:lnTo>
                  <a:lnTo>
                    <a:pt x="4516" y="5536"/>
                  </a:lnTo>
                  <a:lnTo>
                    <a:pt x="3497" y="5924"/>
                  </a:lnTo>
                  <a:lnTo>
                    <a:pt x="2574" y="6361"/>
                  </a:lnTo>
                  <a:lnTo>
                    <a:pt x="1797" y="6798"/>
                  </a:lnTo>
                  <a:lnTo>
                    <a:pt x="1166" y="7235"/>
                  </a:lnTo>
                  <a:lnTo>
                    <a:pt x="681" y="7672"/>
                  </a:lnTo>
                  <a:lnTo>
                    <a:pt x="292" y="8109"/>
                  </a:lnTo>
                  <a:lnTo>
                    <a:pt x="195" y="8352"/>
                  </a:lnTo>
                  <a:lnTo>
                    <a:pt x="98" y="8594"/>
                  </a:lnTo>
                  <a:lnTo>
                    <a:pt x="49" y="8789"/>
                  </a:lnTo>
                  <a:lnTo>
                    <a:pt x="1" y="9031"/>
                  </a:lnTo>
                  <a:lnTo>
                    <a:pt x="49" y="9274"/>
                  </a:lnTo>
                  <a:lnTo>
                    <a:pt x="98" y="9517"/>
                  </a:lnTo>
                  <a:lnTo>
                    <a:pt x="195" y="9760"/>
                  </a:lnTo>
                  <a:lnTo>
                    <a:pt x="292" y="9954"/>
                  </a:lnTo>
                  <a:lnTo>
                    <a:pt x="681" y="10439"/>
                  </a:lnTo>
                  <a:lnTo>
                    <a:pt x="1166" y="10876"/>
                  </a:lnTo>
                  <a:lnTo>
                    <a:pt x="1797" y="11313"/>
                  </a:lnTo>
                  <a:lnTo>
                    <a:pt x="2574" y="11750"/>
                  </a:lnTo>
                  <a:lnTo>
                    <a:pt x="3497" y="12139"/>
                  </a:lnTo>
                  <a:lnTo>
                    <a:pt x="4516" y="12576"/>
                  </a:lnTo>
                  <a:lnTo>
                    <a:pt x="5633" y="12964"/>
                  </a:lnTo>
                  <a:lnTo>
                    <a:pt x="6895" y="13352"/>
                  </a:lnTo>
                  <a:lnTo>
                    <a:pt x="8303" y="13741"/>
                  </a:lnTo>
                  <a:lnTo>
                    <a:pt x="9760" y="14081"/>
                  </a:lnTo>
                  <a:lnTo>
                    <a:pt x="11362" y="14421"/>
                  </a:lnTo>
                  <a:lnTo>
                    <a:pt x="13061" y="14809"/>
                  </a:lnTo>
                  <a:lnTo>
                    <a:pt x="14858" y="15100"/>
                  </a:lnTo>
                  <a:lnTo>
                    <a:pt x="16751" y="15440"/>
                  </a:lnTo>
                  <a:lnTo>
                    <a:pt x="20830" y="16023"/>
                  </a:lnTo>
                  <a:lnTo>
                    <a:pt x="25199" y="16508"/>
                  </a:lnTo>
                  <a:lnTo>
                    <a:pt x="29957" y="16994"/>
                  </a:lnTo>
                  <a:lnTo>
                    <a:pt x="34958" y="17382"/>
                  </a:lnTo>
                  <a:lnTo>
                    <a:pt x="40202" y="17674"/>
                  </a:lnTo>
                  <a:lnTo>
                    <a:pt x="45688" y="17868"/>
                  </a:lnTo>
                  <a:lnTo>
                    <a:pt x="51320" y="18013"/>
                  </a:lnTo>
                  <a:lnTo>
                    <a:pt x="57195" y="18062"/>
                  </a:lnTo>
                  <a:lnTo>
                    <a:pt x="63021" y="18013"/>
                  </a:lnTo>
                  <a:lnTo>
                    <a:pt x="68702" y="17868"/>
                  </a:lnTo>
                  <a:lnTo>
                    <a:pt x="74188" y="17674"/>
                  </a:lnTo>
                  <a:lnTo>
                    <a:pt x="79432" y="17382"/>
                  </a:lnTo>
                  <a:lnTo>
                    <a:pt x="84433" y="16994"/>
                  </a:lnTo>
                  <a:lnTo>
                    <a:pt x="89142" y="16508"/>
                  </a:lnTo>
                  <a:lnTo>
                    <a:pt x="93560" y="16023"/>
                  </a:lnTo>
                  <a:lnTo>
                    <a:pt x="97590" y="15440"/>
                  </a:lnTo>
                  <a:lnTo>
                    <a:pt x="99484" y="15100"/>
                  </a:lnTo>
                  <a:lnTo>
                    <a:pt x="101280" y="14809"/>
                  </a:lnTo>
                  <a:lnTo>
                    <a:pt x="102979" y="14421"/>
                  </a:lnTo>
                  <a:lnTo>
                    <a:pt x="104582" y="14081"/>
                  </a:lnTo>
                  <a:lnTo>
                    <a:pt x="106087" y="13741"/>
                  </a:lnTo>
                  <a:lnTo>
                    <a:pt x="107446" y="13352"/>
                  </a:lnTo>
                  <a:lnTo>
                    <a:pt x="108709" y="12964"/>
                  </a:lnTo>
                  <a:lnTo>
                    <a:pt x="109874" y="12576"/>
                  </a:lnTo>
                  <a:lnTo>
                    <a:pt x="110893" y="12139"/>
                  </a:lnTo>
                  <a:lnTo>
                    <a:pt x="111767" y="11750"/>
                  </a:lnTo>
                  <a:lnTo>
                    <a:pt x="112544" y="11313"/>
                  </a:lnTo>
                  <a:lnTo>
                    <a:pt x="113175" y="10876"/>
                  </a:lnTo>
                  <a:lnTo>
                    <a:pt x="113709" y="10439"/>
                  </a:lnTo>
                  <a:lnTo>
                    <a:pt x="114049" y="9954"/>
                  </a:lnTo>
                  <a:lnTo>
                    <a:pt x="114195" y="9760"/>
                  </a:lnTo>
                  <a:lnTo>
                    <a:pt x="114292" y="9517"/>
                  </a:lnTo>
                  <a:lnTo>
                    <a:pt x="114341" y="9274"/>
                  </a:lnTo>
                  <a:lnTo>
                    <a:pt x="114341" y="9031"/>
                  </a:lnTo>
                  <a:lnTo>
                    <a:pt x="114341" y="8789"/>
                  </a:lnTo>
                  <a:lnTo>
                    <a:pt x="114292" y="8594"/>
                  </a:lnTo>
                  <a:lnTo>
                    <a:pt x="114195" y="8352"/>
                  </a:lnTo>
                  <a:lnTo>
                    <a:pt x="114049" y="8109"/>
                  </a:lnTo>
                  <a:lnTo>
                    <a:pt x="113709" y="7672"/>
                  </a:lnTo>
                  <a:lnTo>
                    <a:pt x="113175" y="7235"/>
                  </a:lnTo>
                  <a:lnTo>
                    <a:pt x="112544" y="6798"/>
                  </a:lnTo>
                  <a:lnTo>
                    <a:pt x="111767" y="6361"/>
                  </a:lnTo>
                  <a:lnTo>
                    <a:pt x="110893" y="5924"/>
                  </a:lnTo>
                  <a:lnTo>
                    <a:pt x="109874" y="5536"/>
                  </a:lnTo>
                  <a:lnTo>
                    <a:pt x="108709" y="5147"/>
                  </a:lnTo>
                  <a:lnTo>
                    <a:pt x="107446" y="4759"/>
                  </a:lnTo>
                  <a:lnTo>
                    <a:pt x="106087" y="4370"/>
                  </a:lnTo>
                  <a:lnTo>
                    <a:pt x="104582" y="3982"/>
                  </a:lnTo>
                  <a:lnTo>
                    <a:pt x="102979" y="3642"/>
                  </a:lnTo>
                  <a:lnTo>
                    <a:pt x="101280" y="3302"/>
                  </a:lnTo>
                  <a:lnTo>
                    <a:pt x="99484" y="2962"/>
                  </a:lnTo>
                  <a:lnTo>
                    <a:pt x="97590" y="2671"/>
                  </a:lnTo>
                  <a:lnTo>
                    <a:pt x="93560" y="2088"/>
                  </a:lnTo>
                  <a:lnTo>
                    <a:pt x="89142" y="1554"/>
                  </a:lnTo>
                  <a:lnTo>
                    <a:pt x="84433" y="1117"/>
                  </a:lnTo>
                  <a:lnTo>
                    <a:pt x="79432" y="729"/>
                  </a:lnTo>
                  <a:lnTo>
                    <a:pt x="74188" y="438"/>
                  </a:lnTo>
                  <a:lnTo>
                    <a:pt x="68702" y="195"/>
                  </a:lnTo>
                  <a:lnTo>
                    <a:pt x="63021" y="49"/>
                  </a:lnTo>
                  <a:lnTo>
                    <a:pt x="5719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7"/>
            <p:cNvSpPr/>
            <p:nvPr/>
          </p:nvSpPr>
          <p:spPr>
            <a:xfrm>
              <a:off x="774900" y="4407500"/>
              <a:ext cx="6070200" cy="13375"/>
            </a:xfrm>
            <a:custGeom>
              <a:rect b="b" l="l" r="r" t="t"/>
              <a:pathLst>
                <a:path extrusionOk="0" h="535" w="242808">
                  <a:moveTo>
                    <a:pt x="121428" y="1"/>
                  </a:moveTo>
                  <a:lnTo>
                    <a:pt x="60690" y="98"/>
                  </a:lnTo>
                  <a:lnTo>
                    <a:pt x="30345" y="146"/>
                  </a:lnTo>
                  <a:lnTo>
                    <a:pt x="0" y="244"/>
                  </a:lnTo>
                  <a:lnTo>
                    <a:pt x="30345" y="389"/>
                  </a:lnTo>
                  <a:lnTo>
                    <a:pt x="60690" y="438"/>
                  </a:lnTo>
                  <a:lnTo>
                    <a:pt x="121428" y="535"/>
                  </a:lnTo>
                  <a:lnTo>
                    <a:pt x="182118" y="438"/>
                  </a:lnTo>
                  <a:lnTo>
                    <a:pt x="212463" y="389"/>
                  </a:lnTo>
                  <a:lnTo>
                    <a:pt x="242808" y="244"/>
                  </a:lnTo>
                  <a:lnTo>
                    <a:pt x="212463" y="146"/>
                  </a:lnTo>
                  <a:lnTo>
                    <a:pt x="182118" y="98"/>
                  </a:lnTo>
                  <a:lnTo>
                    <a:pt x="12142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7"/>
            <p:cNvSpPr/>
            <p:nvPr/>
          </p:nvSpPr>
          <p:spPr>
            <a:xfrm>
              <a:off x="4177150" y="2640225"/>
              <a:ext cx="462500" cy="515875"/>
            </a:xfrm>
            <a:custGeom>
              <a:rect b="b" l="l" r="r" t="t"/>
              <a:pathLst>
                <a:path extrusionOk="0" h="20635" w="18500">
                  <a:moveTo>
                    <a:pt x="12285" y="0"/>
                  </a:moveTo>
                  <a:lnTo>
                    <a:pt x="195" y="4564"/>
                  </a:lnTo>
                  <a:lnTo>
                    <a:pt x="50" y="6797"/>
                  </a:lnTo>
                  <a:lnTo>
                    <a:pt x="1" y="8740"/>
                  </a:lnTo>
                  <a:lnTo>
                    <a:pt x="1" y="9711"/>
                  </a:lnTo>
                  <a:lnTo>
                    <a:pt x="50" y="10536"/>
                  </a:lnTo>
                  <a:lnTo>
                    <a:pt x="98" y="10973"/>
                  </a:lnTo>
                  <a:lnTo>
                    <a:pt x="195" y="11458"/>
                  </a:lnTo>
                  <a:lnTo>
                    <a:pt x="486" y="12721"/>
                  </a:lnTo>
                  <a:lnTo>
                    <a:pt x="923" y="14080"/>
                  </a:lnTo>
                  <a:lnTo>
                    <a:pt x="1458" y="15488"/>
                  </a:lnTo>
                  <a:lnTo>
                    <a:pt x="1797" y="16168"/>
                  </a:lnTo>
                  <a:lnTo>
                    <a:pt x="2089" y="16799"/>
                  </a:lnTo>
                  <a:lnTo>
                    <a:pt x="2429" y="17333"/>
                  </a:lnTo>
                  <a:lnTo>
                    <a:pt x="2768" y="17819"/>
                  </a:lnTo>
                  <a:lnTo>
                    <a:pt x="3108" y="18207"/>
                  </a:lnTo>
                  <a:lnTo>
                    <a:pt x="3400" y="18498"/>
                  </a:lnTo>
                  <a:lnTo>
                    <a:pt x="3594" y="18596"/>
                  </a:lnTo>
                  <a:lnTo>
                    <a:pt x="3739" y="18644"/>
                  </a:lnTo>
                  <a:lnTo>
                    <a:pt x="4079" y="18644"/>
                  </a:lnTo>
                  <a:lnTo>
                    <a:pt x="4225" y="18596"/>
                  </a:lnTo>
                  <a:lnTo>
                    <a:pt x="4322" y="18498"/>
                  </a:lnTo>
                  <a:lnTo>
                    <a:pt x="4516" y="18304"/>
                  </a:lnTo>
                  <a:lnTo>
                    <a:pt x="4662" y="18013"/>
                  </a:lnTo>
                  <a:lnTo>
                    <a:pt x="4759" y="17625"/>
                  </a:lnTo>
                  <a:lnTo>
                    <a:pt x="4808" y="17236"/>
                  </a:lnTo>
                  <a:lnTo>
                    <a:pt x="4759" y="16799"/>
                  </a:lnTo>
                  <a:lnTo>
                    <a:pt x="4662" y="15780"/>
                  </a:lnTo>
                  <a:lnTo>
                    <a:pt x="4468" y="14760"/>
                  </a:lnTo>
                  <a:lnTo>
                    <a:pt x="4225" y="13789"/>
                  </a:lnTo>
                  <a:lnTo>
                    <a:pt x="4031" y="12964"/>
                  </a:lnTo>
                  <a:lnTo>
                    <a:pt x="3885" y="12381"/>
                  </a:lnTo>
                  <a:lnTo>
                    <a:pt x="3837" y="11993"/>
                  </a:lnTo>
                  <a:lnTo>
                    <a:pt x="3837" y="11653"/>
                  </a:lnTo>
                  <a:lnTo>
                    <a:pt x="3885" y="11410"/>
                  </a:lnTo>
                  <a:lnTo>
                    <a:pt x="3934" y="11264"/>
                  </a:lnTo>
                  <a:lnTo>
                    <a:pt x="4031" y="11216"/>
                  </a:lnTo>
                  <a:lnTo>
                    <a:pt x="4176" y="11216"/>
                  </a:lnTo>
                  <a:lnTo>
                    <a:pt x="4322" y="11264"/>
                  </a:lnTo>
                  <a:lnTo>
                    <a:pt x="4468" y="11410"/>
                  </a:lnTo>
                  <a:lnTo>
                    <a:pt x="4662" y="11653"/>
                  </a:lnTo>
                  <a:lnTo>
                    <a:pt x="4905" y="12090"/>
                  </a:lnTo>
                  <a:lnTo>
                    <a:pt x="5439" y="13255"/>
                  </a:lnTo>
                  <a:lnTo>
                    <a:pt x="6021" y="14517"/>
                  </a:lnTo>
                  <a:lnTo>
                    <a:pt x="6410" y="15440"/>
                  </a:lnTo>
                  <a:lnTo>
                    <a:pt x="6507" y="15828"/>
                  </a:lnTo>
                  <a:lnTo>
                    <a:pt x="6604" y="16265"/>
                  </a:lnTo>
                  <a:lnTo>
                    <a:pt x="6701" y="17139"/>
                  </a:lnTo>
                  <a:lnTo>
                    <a:pt x="6847" y="18790"/>
                  </a:lnTo>
                  <a:lnTo>
                    <a:pt x="6944" y="19567"/>
                  </a:lnTo>
                  <a:lnTo>
                    <a:pt x="6992" y="19858"/>
                  </a:lnTo>
                  <a:lnTo>
                    <a:pt x="7090" y="20101"/>
                  </a:lnTo>
                  <a:lnTo>
                    <a:pt x="7235" y="20343"/>
                  </a:lnTo>
                  <a:lnTo>
                    <a:pt x="7429" y="20489"/>
                  </a:lnTo>
                  <a:lnTo>
                    <a:pt x="7624" y="20586"/>
                  </a:lnTo>
                  <a:lnTo>
                    <a:pt x="7915" y="20635"/>
                  </a:lnTo>
                  <a:lnTo>
                    <a:pt x="8158" y="20586"/>
                  </a:lnTo>
                  <a:lnTo>
                    <a:pt x="8400" y="20489"/>
                  </a:lnTo>
                  <a:lnTo>
                    <a:pt x="8595" y="20392"/>
                  </a:lnTo>
                  <a:lnTo>
                    <a:pt x="8789" y="20246"/>
                  </a:lnTo>
                  <a:lnTo>
                    <a:pt x="8935" y="20052"/>
                  </a:lnTo>
                  <a:lnTo>
                    <a:pt x="9080" y="19858"/>
                  </a:lnTo>
                  <a:lnTo>
                    <a:pt x="9274" y="19421"/>
                  </a:lnTo>
                  <a:lnTo>
                    <a:pt x="9469" y="19033"/>
                  </a:lnTo>
                  <a:lnTo>
                    <a:pt x="9566" y="18644"/>
                  </a:lnTo>
                  <a:lnTo>
                    <a:pt x="9614" y="18304"/>
                  </a:lnTo>
                  <a:lnTo>
                    <a:pt x="9711" y="18693"/>
                  </a:lnTo>
                  <a:lnTo>
                    <a:pt x="9857" y="19130"/>
                  </a:lnTo>
                  <a:lnTo>
                    <a:pt x="10051" y="19567"/>
                  </a:lnTo>
                  <a:lnTo>
                    <a:pt x="10294" y="20004"/>
                  </a:lnTo>
                  <a:lnTo>
                    <a:pt x="10488" y="20198"/>
                  </a:lnTo>
                  <a:lnTo>
                    <a:pt x="10682" y="20343"/>
                  </a:lnTo>
                  <a:lnTo>
                    <a:pt x="10877" y="20489"/>
                  </a:lnTo>
                  <a:lnTo>
                    <a:pt x="11071" y="20538"/>
                  </a:lnTo>
                  <a:lnTo>
                    <a:pt x="11314" y="20538"/>
                  </a:lnTo>
                  <a:lnTo>
                    <a:pt x="11605" y="20489"/>
                  </a:lnTo>
                  <a:lnTo>
                    <a:pt x="11848" y="20392"/>
                  </a:lnTo>
                  <a:lnTo>
                    <a:pt x="12090" y="20246"/>
                  </a:lnTo>
                  <a:lnTo>
                    <a:pt x="12285" y="20052"/>
                  </a:lnTo>
                  <a:lnTo>
                    <a:pt x="12430" y="19809"/>
                  </a:lnTo>
                  <a:lnTo>
                    <a:pt x="12576" y="19567"/>
                  </a:lnTo>
                  <a:lnTo>
                    <a:pt x="12673" y="19324"/>
                  </a:lnTo>
                  <a:lnTo>
                    <a:pt x="12819" y="18790"/>
                  </a:lnTo>
                  <a:lnTo>
                    <a:pt x="12916" y="18304"/>
                  </a:lnTo>
                  <a:lnTo>
                    <a:pt x="12916" y="17867"/>
                  </a:lnTo>
                  <a:lnTo>
                    <a:pt x="12916" y="17479"/>
                  </a:lnTo>
                  <a:lnTo>
                    <a:pt x="13013" y="17819"/>
                  </a:lnTo>
                  <a:lnTo>
                    <a:pt x="13110" y="18159"/>
                  </a:lnTo>
                  <a:lnTo>
                    <a:pt x="13256" y="18498"/>
                  </a:lnTo>
                  <a:lnTo>
                    <a:pt x="13498" y="18838"/>
                  </a:lnTo>
                  <a:lnTo>
                    <a:pt x="13644" y="18984"/>
                  </a:lnTo>
                  <a:lnTo>
                    <a:pt x="13790" y="19081"/>
                  </a:lnTo>
                  <a:lnTo>
                    <a:pt x="13984" y="19178"/>
                  </a:lnTo>
                  <a:lnTo>
                    <a:pt x="14178" y="19227"/>
                  </a:lnTo>
                  <a:lnTo>
                    <a:pt x="14421" y="19178"/>
                  </a:lnTo>
                  <a:lnTo>
                    <a:pt x="14664" y="19130"/>
                  </a:lnTo>
                  <a:lnTo>
                    <a:pt x="14955" y="18984"/>
                  </a:lnTo>
                  <a:lnTo>
                    <a:pt x="15149" y="18838"/>
                  </a:lnTo>
                  <a:lnTo>
                    <a:pt x="15392" y="18644"/>
                  </a:lnTo>
                  <a:lnTo>
                    <a:pt x="15586" y="18450"/>
                  </a:lnTo>
                  <a:lnTo>
                    <a:pt x="15877" y="17964"/>
                  </a:lnTo>
                  <a:lnTo>
                    <a:pt x="16072" y="17527"/>
                  </a:lnTo>
                  <a:lnTo>
                    <a:pt x="16217" y="17042"/>
                  </a:lnTo>
                  <a:lnTo>
                    <a:pt x="16314" y="16702"/>
                  </a:lnTo>
                  <a:lnTo>
                    <a:pt x="16411" y="16314"/>
                  </a:lnTo>
                  <a:lnTo>
                    <a:pt x="16509" y="16411"/>
                  </a:lnTo>
                  <a:lnTo>
                    <a:pt x="16606" y="16459"/>
                  </a:lnTo>
                  <a:lnTo>
                    <a:pt x="16751" y="16508"/>
                  </a:lnTo>
                  <a:lnTo>
                    <a:pt x="16946" y="16508"/>
                  </a:lnTo>
                  <a:lnTo>
                    <a:pt x="17188" y="16459"/>
                  </a:lnTo>
                  <a:lnTo>
                    <a:pt x="17480" y="16314"/>
                  </a:lnTo>
                  <a:lnTo>
                    <a:pt x="17771" y="16022"/>
                  </a:lnTo>
                  <a:lnTo>
                    <a:pt x="17965" y="15780"/>
                  </a:lnTo>
                  <a:lnTo>
                    <a:pt x="18159" y="15440"/>
                  </a:lnTo>
                  <a:lnTo>
                    <a:pt x="18256" y="15100"/>
                  </a:lnTo>
                  <a:lnTo>
                    <a:pt x="18354" y="14711"/>
                  </a:lnTo>
                  <a:lnTo>
                    <a:pt x="18451" y="14274"/>
                  </a:lnTo>
                  <a:lnTo>
                    <a:pt x="18499" y="13838"/>
                  </a:lnTo>
                  <a:lnTo>
                    <a:pt x="18451" y="12866"/>
                  </a:lnTo>
                  <a:lnTo>
                    <a:pt x="18402" y="11847"/>
                  </a:lnTo>
                  <a:lnTo>
                    <a:pt x="18208" y="10876"/>
                  </a:lnTo>
                  <a:lnTo>
                    <a:pt x="17965" y="9953"/>
                  </a:lnTo>
                  <a:lnTo>
                    <a:pt x="17722" y="9177"/>
                  </a:lnTo>
                  <a:lnTo>
                    <a:pt x="17285" y="8303"/>
                  </a:lnTo>
                  <a:lnTo>
                    <a:pt x="16654" y="7089"/>
                  </a:lnTo>
                  <a:lnTo>
                    <a:pt x="15877" y="5681"/>
                  </a:lnTo>
                  <a:lnTo>
                    <a:pt x="14955" y="4224"/>
                  </a:lnTo>
                  <a:lnTo>
                    <a:pt x="13304" y="1554"/>
                  </a:lnTo>
                  <a:lnTo>
                    <a:pt x="12285"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7"/>
            <p:cNvSpPr/>
            <p:nvPr/>
          </p:nvSpPr>
          <p:spPr>
            <a:xfrm>
              <a:off x="4372575" y="2908475"/>
              <a:ext cx="54650" cy="189375"/>
            </a:xfrm>
            <a:custGeom>
              <a:rect b="b" l="l" r="r" t="t"/>
              <a:pathLst>
                <a:path extrusionOk="0" h="7575" w="2186">
                  <a:moveTo>
                    <a:pt x="1" y="0"/>
                  </a:moveTo>
                  <a:lnTo>
                    <a:pt x="1" y="49"/>
                  </a:lnTo>
                  <a:lnTo>
                    <a:pt x="1" y="97"/>
                  </a:lnTo>
                  <a:lnTo>
                    <a:pt x="535" y="1068"/>
                  </a:lnTo>
                  <a:lnTo>
                    <a:pt x="923" y="1942"/>
                  </a:lnTo>
                  <a:lnTo>
                    <a:pt x="1263" y="2768"/>
                  </a:lnTo>
                  <a:lnTo>
                    <a:pt x="1506" y="3593"/>
                  </a:lnTo>
                  <a:lnTo>
                    <a:pt x="1700" y="4467"/>
                  </a:lnTo>
                  <a:lnTo>
                    <a:pt x="1797" y="5341"/>
                  </a:lnTo>
                  <a:lnTo>
                    <a:pt x="1797" y="6360"/>
                  </a:lnTo>
                  <a:lnTo>
                    <a:pt x="1749" y="7477"/>
                  </a:lnTo>
                  <a:lnTo>
                    <a:pt x="1797" y="7574"/>
                  </a:lnTo>
                  <a:lnTo>
                    <a:pt x="1894" y="7574"/>
                  </a:lnTo>
                  <a:lnTo>
                    <a:pt x="1894" y="7477"/>
                  </a:lnTo>
                  <a:lnTo>
                    <a:pt x="2040" y="6895"/>
                  </a:lnTo>
                  <a:lnTo>
                    <a:pt x="2137" y="6360"/>
                  </a:lnTo>
                  <a:lnTo>
                    <a:pt x="2186" y="5826"/>
                  </a:lnTo>
                  <a:lnTo>
                    <a:pt x="2186" y="5341"/>
                  </a:lnTo>
                  <a:lnTo>
                    <a:pt x="2137" y="4855"/>
                  </a:lnTo>
                  <a:lnTo>
                    <a:pt x="2089" y="4418"/>
                  </a:lnTo>
                  <a:lnTo>
                    <a:pt x="2040" y="3981"/>
                  </a:lnTo>
                  <a:lnTo>
                    <a:pt x="1894" y="3544"/>
                  </a:lnTo>
                  <a:lnTo>
                    <a:pt x="1603" y="2671"/>
                  </a:lnTo>
                  <a:lnTo>
                    <a:pt x="1166" y="1845"/>
                  </a:lnTo>
                  <a:lnTo>
                    <a:pt x="681" y="971"/>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7"/>
            <p:cNvSpPr/>
            <p:nvPr/>
          </p:nvSpPr>
          <p:spPr>
            <a:xfrm>
              <a:off x="4450275" y="2881775"/>
              <a:ext cx="54625" cy="201500"/>
            </a:xfrm>
            <a:custGeom>
              <a:rect b="b" l="l" r="r" t="t"/>
              <a:pathLst>
                <a:path extrusionOk="0" h="8060" w="2185">
                  <a:moveTo>
                    <a:pt x="49" y="0"/>
                  </a:moveTo>
                  <a:lnTo>
                    <a:pt x="0" y="49"/>
                  </a:lnTo>
                  <a:lnTo>
                    <a:pt x="486" y="1117"/>
                  </a:lnTo>
                  <a:lnTo>
                    <a:pt x="874" y="2088"/>
                  </a:lnTo>
                  <a:lnTo>
                    <a:pt x="1214" y="2962"/>
                  </a:lnTo>
                  <a:lnTo>
                    <a:pt x="1457" y="3884"/>
                  </a:lnTo>
                  <a:lnTo>
                    <a:pt x="1651" y="4758"/>
                  </a:lnTo>
                  <a:lnTo>
                    <a:pt x="1797" y="5729"/>
                  </a:lnTo>
                  <a:lnTo>
                    <a:pt x="1894" y="6749"/>
                  </a:lnTo>
                  <a:lnTo>
                    <a:pt x="1942" y="7963"/>
                  </a:lnTo>
                  <a:lnTo>
                    <a:pt x="1991" y="8011"/>
                  </a:lnTo>
                  <a:lnTo>
                    <a:pt x="2039" y="8060"/>
                  </a:lnTo>
                  <a:lnTo>
                    <a:pt x="2088" y="8011"/>
                  </a:lnTo>
                  <a:lnTo>
                    <a:pt x="2136" y="7914"/>
                  </a:lnTo>
                  <a:lnTo>
                    <a:pt x="2185" y="6749"/>
                  </a:lnTo>
                  <a:lnTo>
                    <a:pt x="2185" y="5681"/>
                  </a:lnTo>
                  <a:lnTo>
                    <a:pt x="2039" y="4710"/>
                  </a:lnTo>
                  <a:lnTo>
                    <a:pt x="1845" y="3787"/>
                  </a:lnTo>
                  <a:lnTo>
                    <a:pt x="1505" y="2865"/>
                  </a:lnTo>
                  <a:lnTo>
                    <a:pt x="1117" y="1942"/>
                  </a:lnTo>
                  <a:lnTo>
                    <a:pt x="631" y="1020"/>
                  </a:lnTo>
                  <a:lnTo>
                    <a:pt x="9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7"/>
            <p:cNvSpPr/>
            <p:nvPr/>
          </p:nvSpPr>
          <p:spPr>
            <a:xfrm>
              <a:off x="4524300" y="2852625"/>
              <a:ext cx="64375" cy="199100"/>
            </a:xfrm>
            <a:custGeom>
              <a:rect b="b" l="l" r="r" t="t"/>
              <a:pathLst>
                <a:path extrusionOk="0" h="7964" w="2575">
                  <a:moveTo>
                    <a:pt x="49" y="1"/>
                  </a:moveTo>
                  <a:lnTo>
                    <a:pt x="1" y="49"/>
                  </a:lnTo>
                  <a:lnTo>
                    <a:pt x="1" y="98"/>
                  </a:lnTo>
                  <a:lnTo>
                    <a:pt x="583" y="1117"/>
                  </a:lnTo>
                  <a:lnTo>
                    <a:pt x="1069" y="2040"/>
                  </a:lnTo>
                  <a:lnTo>
                    <a:pt x="1457" y="2914"/>
                  </a:lnTo>
                  <a:lnTo>
                    <a:pt x="1749" y="3788"/>
                  </a:lnTo>
                  <a:lnTo>
                    <a:pt x="1991" y="4662"/>
                  </a:lnTo>
                  <a:lnTo>
                    <a:pt x="2186" y="5633"/>
                  </a:lnTo>
                  <a:lnTo>
                    <a:pt x="2331" y="6652"/>
                  </a:lnTo>
                  <a:lnTo>
                    <a:pt x="2477" y="7818"/>
                  </a:lnTo>
                  <a:lnTo>
                    <a:pt x="2477" y="7915"/>
                  </a:lnTo>
                  <a:lnTo>
                    <a:pt x="2525" y="7963"/>
                  </a:lnTo>
                  <a:lnTo>
                    <a:pt x="2574" y="7915"/>
                  </a:lnTo>
                  <a:lnTo>
                    <a:pt x="2574" y="7818"/>
                  </a:lnTo>
                  <a:lnTo>
                    <a:pt x="2574" y="6701"/>
                  </a:lnTo>
                  <a:lnTo>
                    <a:pt x="2525" y="5681"/>
                  </a:lnTo>
                  <a:lnTo>
                    <a:pt x="2380" y="4710"/>
                  </a:lnTo>
                  <a:lnTo>
                    <a:pt x="2137" y="3788"/>
                  </a:lnTo>
                  <a:lnTo>
                    <a:pt x="1797" y="2865"/>
                  </a:lnTo>
                  <a:lnTo>
                    <a:pt x="1360" y="1943"/>
                  </a:lnTo>
                  <a:lnTo>
                    <a:pt x="778" y="1020"/>
                  </a:lnTo>
                  <a:lnTo>
                    <a:pt x="98" y="49"/>
                  </a:lnTo>
                  <a:lnTo>
                    <a:pt x="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7"/>
            <p:cNvSpPr/>
            <p:nvPr/>
          </p:nvSpPr>
          <p:spPr>
            <a:xfrm>
              <a:off x="3916200" y="1666750"/>
              <a:ext cx="576575" cy="1138575"/>
            </a:xfrm>
            <a:custGeom>
              <a:rect b="b" l="l" r="r" t="t"/>
              <a:pathLst>
                <a:path extrusionOk="0" h="45543" w="23063">
                  <a:moveTo>
                    <a:pt x="1020" y="1"/>
                  </a:moveTo>
                  <a:lnTo>
                    <a:pt x="777" y="49"/>
                  </a:lnTo>
                  <a:lnTo>
                    <a:pt x="534" y="146"/>
                  </a:lnTo>
                  <a:lnTo>
                    <a:pt x="389" y="340"/>
                  </a:lnTo>
                  <a:lnTo>
                    <a:pt x="243" y="632"/>
                  </a:lnTo>
                  <a:lnTo>
                    <a:pt x="97" y="1020"/>
                  </a:lnTo>
                  <a:lnTo>
                    <a:pt x="49" y="1506"/>
                  </a:lnTo>
                  <a:lnTo>
                    <a:pt x="0" y="2088"/>
                  </a:lnTo>
                  <a:lnTo>
                    <a:pt x="0" y="2768"/>
                  </a:lnTo>
                  <a:lnTo>
                    <a:pt x="97" y="3545"/>
                  </a:lnTo>
                  <a:lnTo>
                    <a:pt x="195" y="4419"/>
                  </a:lnTo>
                  <a:lnTo>
                    <a:pt x="340" y="5438"/>
                  </a:lnTo>
                  <a:lnTo>
                    <a:pt x="777" y="7526"/>
                  </a:lnTo>
                  <a:lnTo>
                    <a:pt x="1360" y="10002"/>
                  </a:lnTo>
                  <a:lnTo>
                    <a:pt x="1991" y="12721"/>
                  </a:lnTo>
                  <a:lnTo>
                    <a:pt x="2768" y="15634"/>
                  </a:lnTo>
                  <a:lnTo>
                    <a:pt x="4419" y="21946"/>
                  </a:lnTo>
                  <a:lnTo>
                    <a:pt x="6215" y="28306"/>
                  </a:lnTo>
                  <a:lnTo>
                    <a:pt x="9371" y="39522"/>
                  </a:lnTo>
                  <a:lnTo>
                    <a:pt x="10439" y="43309"/>
                  </a:lnTo>
                  <a:lnTo>
                    <a:pt x="10973" y="45202"/>
                  </a:lnTo>
                  <a:lnTo>
                    <a:pt x="11022" y="45348"/>
                  </a:lnTo>
                  <a:lnTo>
                    <a:pt x="11167" y="45445"/>
                  </a:lnTo>
                  <a:lnTo>
                    <a:pt x="11361" y="45542"/>
                  </a:lnTo>
                  <a:lnTo>
                    <a:pt x="12284" y="45542"/>
                  </a:lnTo>
                  <a:lnTo>
                    <a:pt x="13158" y="45397"/>
                  </a:lnTo>
                  <a:lnTo>
                    <a:pt x="14129" y="45105"/>
                  </a:lnTo>
                  <a:lnTo>
                    <a:pt x="15197" y="44765"/>
                  </a:lnTo>
                  <a:lnTo>
                    <a:pt x="16314" y="44377"/>
                  </a:lnTo>
                  <a:lnTo>
                    <a:pt x="17479" y="43892"/>
                  </a:lnTo>
                  <a:lnTo>
                    <a:pt x="18596" y="43357"/>
                  </a:lnTo>
                  <a:lnTo>
                    <a:pt x="19712" y="42823"/>
                  </a:lnTo>
                  <a:lnTo>
                    <a:pt x="20683" y="42241"/>
                  </a:lnTo>
                  <a:lnTo>
                    <a:pt x="21557" y="41658"/>
                  </a:lnTo>
                  <a:lnTo>
                    <a:pt x="22237" y="41075"/>
                  </a:lnTo>
                  <a:lnTo>
                    <a:pt x="22528" y="40784"/>
                  </a:lnTo>
                  <a:lnTo>
                    <a:pt x="22771" y="40493"/>
                  </a:lnTo>
                  <a:lnTo>
                    <a:pt x="22917" y="40250"/>
                  </a:lnTo>
                  <a:lnTo>
                    <a:pt x="23014" y="39959"/>
                  </a:lnTo>
                  <a:lnTo>
                    <a:pt x="23062" y="39716"/>
                  </a:lnTo>
                  <a:lnTo>
                    <a:pt x="23014" y="39473"/>
                  </a:lnTo>
                  <a:lnTo>
                    <a:pt x="22091" y="37240"/>
                  </a:lnTo>
                  <a:lnTo>
                    <a:pt x="20392" y="33404"/>
                  </a:lnTo>
                  <a:lnTo>
                    <a:pt x="18062" y="28452"/>
                  </a:lnTo>
                  <a:lnTo>
                    <a:pt x="16751" y="25685"/>
                  </a:lnTo>
                  <a:lnTo>
                    <a:pt x="15294" y="22771"/>
                  </a:lnTo>
                  <a:lnTo>
                    <a:pt x="13789" y="19761"/>
                  </a:lnTo>
                  <a:lnTo>
                    <a:pt x="12187" y="16751"/>
                  </a:lnTo>
                  <a:lnTo>
                    <a:pt x="10585" y="13741"/>
                  </a:lnTo>
                  <a:lnTo>
                    <a:pt x="8934" y="10828"/>
                  </a:lnTo>
                  <a:lnTo>
                    <a:pt x="7283" y="8060"/>
                  </a:lnTo>
                  <a:lnTo>
                    <a:pt x="5632" y="5487"/>
                  </a:lnTo>
                  <a:lnTo>
                    <a:pt x="4807" y="4273"/>
                  </a:lnTo>
                  <a:lnTo>
                    <a:pt x="4030" y="3156"/>
                  </a:lnTo>
                  <a:lnTo>
                    <a:pt x="3205" y="2088"/>
                  </a:lnTo>
                  <a:lnTo>
                    <a:pt x="2476" y="1069"/>
                  </a:lnTo>
                  <a:lnTo>
                    <a:pt x="2137" y="729"/>
                  </a:lnTo>
                  <a:lnTo>
                    <a:pt x="1845" y="438"/>
                  </a:lnTo>
                  <a:lnTo>
                    <a:pt x="1554" y="195"/>
                  </a:lnTo>
                  <a:lnTo>
                    <a:pt x="1263" y="98"/>
                  </a:lnTo>
                  <a:lnTo>
                    <a:pt x="1020"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7"/>
            <p:cNvSpPr/>
            <p:nvPr/>
          </p:nvSpPr>
          <p:spPr>
            <a:xfrm>
              <a:off x="3911350" y="1658250"/>
              <a:ext cx="603275" cy="1090025"/>
            </a:xfrm>
            <a:custGeom>
              <a:rect b="b" l="l" r="r" t="t"/>
              <a:pathLst>
                <a:path extrusionOk="0" h="43601" w="24131">
                  <a:moveTo>
                    <a:pt x="874" y="1"/>
                  </a:moveTo>
                  <a:lnTo>
                    <a:pt x="728" y="98"/>
                  </a:lnTo>
                  <a:lnTo>
                    <a:pt x="583" y="195"/>
                  </a:lnTo>
                  <a:lnTo>
                    <a:pt x="486" y="341"/>
                  </a:lnTo>
                  <a:lnTo>
                    <a:pt x="291" y="729"/>
                  </a:lnTo>
                  <a:lnTo>
                    <a:pt x="146" y="1312"/>
                  </a:lnTo>
                  <a:lnTo>
                    <a:pt x="49" y="1943"/>
                  </a:lnTo>
                  <a:lnTo>
                    <a:pt x="0" y="2768"/>
                  </a:lnTo>
                  <a:lnTo>
                    <a:pt x="0" y="3691"/>
                  </a:lnTo>
                  <a:lnTo>
                    <a:pt x="49" y="4710"/>
                  </a:lnTo>
                  <a:lnTo>
                    <a:pt x="146" y="5827"/>
                  </a:lnTo>
                  <a:lnTo>
                    <a:pt x="437" y="8352"/>
                  </a:lnTo>
                  <a:lnTo>
                    <a:pt x="777" y="10294"/>
                  </a:lnTo>
                  <a:lnTo>
                    <a:pt x="1262" y="12527"/>
                  </a:lnTo>
                  <a:lnTo>
                    <a:pt x="1797" y="15052"/>
                  </a:lnTo>
                  <a:lnTo>
                    <a:pt x="2476" y="17771"/>
                  </a:lnTo>
                  <a:lnTo>
                    <a:pt x="3205" y="20684"/>
                  </a:lnTo>
                  <a:lnTo>
                    <a:pt x="4030" y="23597"/>
                  </a:lnTo>
                  <a:lnTo>
                    <a:pt x="5632" y="29472"/>
                  </a:lnTo>
                  <a:lnTo>
                    <a:pt x="7234" y="34910"/>
                  </a:lnTo>
                  <a:lnTo>
                    <a:pt x="8545" y="39425"/>
                  </a:lnTo>
                  <a:lnTo>
                    <a:pt x="9808" y="43600"/>
                  </a:lnTo>
                  <a:lnTo>
                    <a:pt x="19324" y="39959"/>
                  </a:lnTo>
                  <a:lnTo>
                    <a:pt x="24130" y="38163"/>
                  </a:lnTo>
                  <a:lnTo>
                    <a:pt x="21946" y="33987"/>
                  </a:lnTo>
                  <a:lnTo>
                    <a:pt x="19518" y="29520"/>
                  </a:lnTo>
                  <a:lnTo>
                    <a:pt x="16605" y="24131"/>
                  </a:lnTo>
                  <a:lnTo>
                    <a:pt x="13449" y="18353"/>
                  </a:lnTo>
                  <a:lnTo>
                    <a:pt x="10245" y="12673"/>
                  </a:lnTo>
                  <a:lnTo>
                    <a:pt x="8739" y="10051"/>
                  </a:lnTo>
                  <a:lnTo>
                    <a:pt x="7283" y="7623"/>
                  </a:lnTo>
                  <a:lnTo>
                    <a:pt x="5972" y="5487"/>
                  </a:lnTo>
                  <a:lnTo>
                    <a:pt x="4807" y="3691"/>
                  </a:lnTo>
                  <a:lnTo>
                    <a:pt x="4176" y="2768"/>
                  </a:lnTo>
                  <a:lnTo>
                    <a:pt x="3593" y="1991"/>
                  </a:lnTo>
                  <a:lnTo>
                    <a:pt x="2962" y="1215"/>
                  </a:lnTo>
                  <a:lnTo>
                    <a:pt x="2379" y="632"/>
                  </a:lnTo>
                  <a:lnTo>
                    <a:pt x="1894" y="243"/>
                  </a:lnTo>
                  <a:lnTo>
                    <a:pt x="1651" y="146"/>
                  </a:lnTo>
                  <a:lnTo>
                    <a:pt x="1408" y="49"/>
                  </a:lnTo>
                  <a:lnTo>
                    <a:pt x="1214"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7"/>
            <p:cNvSpPr/>
            <p:nvPr/>
          </p:nvSpPr>
          <p:spPr>
            <a:xfrm>
              <a:off x="4393225" y="2494550"/>
              <a:ext cx="6075" cy="51025"/>
            </a:xfrm>
            <a:custGeom>
              <a:rect b="b" l="l" r="r" t="t"/>
              <a:pathLst>
                <a:path extrusionOk="0" h="2041" w="243">
                  <a:moveTo>
                    <a:pt x="146" y="1"/>
                  </a:moveTo>
                  <a:lnTo>
                    <a:pt x="49" y="487"/>
                  </a:lnTo>
                  <a:lnTo>
                    <a:pt x="0" y="1021"/>
                  </a:lnTo>
                  <a:lnTo>
                    <a:pt x="49" y="1506"/>
                  </a:lnTo>
                  <a:lnTo>
                    <a:pt x="146" y="2040"/>
                  </a:lnTo>
                  <a:lnTo>
                    <a:pt x="243" y="1506"/>
                  </a:lnTo>
                  <a:lnTo>
                    <a:pt x="243" y="1021"/>
                  </a:lnTo>
                  <a:lnTo>
                    <a:pt x="243" y="487"/>
                  </a:lnTo>
                  <a:lnTo>
                    <a:pt x="1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7"/>
            <p:cNvSpPr/>
            <p:nvPr/>
          </p:nvSpPr>
          <p:spPr>
            <a:xfrm>
              <a:off x="3961100" y="1677675"/>
              <a:ext cx="6100" cy="51000"/>
            </a:xfrm>
            <a:custGeom>
              <a:rect b="b" l="l" r="r" t="t"/>
              <a:pathLst>
                <a:path extrusionOk="0" h="2040" w="244">
                  <a:moveTo>
                    <a:pt x="98" y="1"/>
                  </a:moveTo>
                  <a:lnTo>
                    <a:pt x="1" y="486"/>
                  </a:lnTo>
                  <a:lnTo>
                    <a:pt x="1" y="1020"/>
                  </a:lnTo>
                  <a:lnTo>
                    <a:pt x="1" y="1506"/>
                  </a:lnTo>
                  <a:lnTo>
                    <a:pt x="98" y="2040"/>
                  </a:lnTo>
                  <a:lnTo>
                    <a:pt x="195" y="1506"/>
                  </a:lnTo>
                  <a:lnTo>
                    <a:pt x="243" y="1020"/>
                  </a:lnTo>
                  <a:lnTo>
                    <a:pt x="195" y="486"/>
                  </a:lnTo>
                  <a:lnTo>
                    <a:pt x="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7"/>
            <p:cNvSpPr/>
            <p:nvPr/>
          </p:nvSpPr>
          <p:spPr>
            <a:xfrm>
              <a:off x="4230575" y="2413250"/>
              <a:ext cx="49775" cy="6075"/>
            </a:xfrm>
            <a:custGeom>
              <a:rect b="b" l="l" r="r" t="t"/>
              <a:pathLst>
                <a:path extrusionOk="0" h="243" w="1991">
                  <a:moveTo>
                    <a:pt x="486" y="0"/>
                  </a:moveTo>
                  <a:lnTo>
                    <a:pt x="0" y="97"/>
                  </a:lnTo>
                  <a:lnTo>
                    <a:pt x="486" y="194"/>
                  </a:lnTo>
                  <a:lnTo>
                    <a:pt x="1020" y="243"/>
                  </a:lnTo>
                  <a:lnTo>
                    <a:pt x="1505" y="194"/>
                  </a:lnTo>
                  <a:lnTo>
                    <a:pt x="1991" y="97"/>
                  </a:lnTo>
                  <a:lnTo>
                    <a:pt x="15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7"/>
            <p:cNvSpPr/>
            <p:nvPr/>
          </p:nvSpPr>
          <p:spPr>
            <a:xfrm>
              <a:off x="4106750" y="2089150"/>
              <a:ext cx="51025" cy="7300"/>
            </a:xfrm>
            <a:custGeom>
              <a:rect b="b" l="l" r="r" t="t"/>
              <a:pathLst>
                <a:path extrusionOk="0" h="292" w="2041">
                  <a:moveTo>
                    <a:pt x="1021" y="1"/>
                  </a:moveTo>
                  <a:lnTo>
                    <a:pt x="486" y="49"/>
                  </a:lnTo>
                  <a:lnTo>
                    <a:pt x="1" y="146"/>
                  </a:lnTo>
                  <a:lnTo>
                    <a:pt x="486" y="243"/>
                  </a:lnTo>
                  <a:lnTo>
                    <a:pt x="1021" y="292"/>
                  </a:lnTo>
                  <a:lnTo>
                    <a:pt x="1506" y="243"/>
                  </a:lnTo>
                  <a:lnTo>
                    <a:pt x="2040" y="146"/>
                  </a:lnTo>
                  <a:lnTo>
                    <a:pt x="1506" y="49"/>
                  </a:lnTo>
                  <a:lnTo>
                    <a:pt x="10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7"/>
            <p:cNvSpPr/>
            <p:nvPr/>
          </p:nvSpPr>
          <p:spPr>
            <a:xfrm>
              <a:off x="4263350" y="2242100"/>
              <a:ext cx="35225" cy="36425"/>
            </a:xfrm>
            <a:custGeom>
              <a:rect b="b" l="l" r="r" t="t"/>
              <a:pathLst>
                <a:path extrusionOk="0" h="1457" w="1409">
                  <a:moveTo>
                    <a:pt x="0" y="0"/>
                  </a:moveTo>
                  <a:lnTo>
                    <a:pt x="291" y="437"/>
                  </a:lnTo>
                  <a:lnTo>
                    <a:pt x="631" y="826"/>
                  </a:lnTo>
                  <a:lnTo>
                    <a:pt x="971" y="1165"/>
                  </a:lnTo>
                  <a:lnTo>
                    <a:pt x="1408" y="1457"/>
                  </a:lnTo>
                  <a:lnTo>
                    <a:pt x="1117" y="1020"/>
                  </a:lnTo>
                  <a:lnTo>
                    <a:pt x="777" y="631"/>
                  </a:lnTo>
                  <a:lnTo>
                    <a:pt x="389" y="29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7"/>
            <p:cNvSpPr/>
            <p:nvPr/>
          </p:nvSpPr>
          <p:spPr>
            <a:xfrm>
              <a:off x="4012075" y="1845175"/>
              <a:ext cx="36450" cy="36450"/>
            </a:xfrm>
            <a:custGeom>
              <a:rect b="b" l="l" r="r" t="t"/>
              <a:pathLst>
                <a:path extrusionOk="0" h="1458" w="1458">
                  <a:moveTo>
                    <a:pt x="1" y="1"/>
                  </a:moveTo>
                  <a:lnTo>
                    <a:pt x="292" y="438"/>
                  </a:lnTo>
                  <a:lnTo>
                    <a:pt x="632" y="826"/>
                  </a:lnTo>
                  <a:lnTo>
                    <a:pt x="1020" y="1166"/>
                  </a:lnTo>
                  <a:lnTo>
                    <a:pt x="1457" y="1457"/>
                  </a:lnTo>
                  <a:lnTo>
                    <a:pt x="1457" y="1457"/>
                  </a:lnTo>
                  <a:lnTo>
                    <a:pt x="1166" y="1020"/>
                  </a:lnTo>
                  <a:lnTo>
                    <a:pt x="826" y="632"/>
                  </a:lnTo>
                  <a:lnTo>
                    <a:pt x="438" y="29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7"/>
            <p:cNvSpPr/>
            <p:nvPr/>
          </p:nvSpPr>
          <p:spPr>
            <a:xfrm>
              <a:off x="4087350" y="2498200"/>
              <a:ext cx="36425" cy="36450"/>
            </a:xfrm>
            <a:custGeom>
              <a:rect b="b" l="l" r="r" t="t"/>
              <a:pathLst>
                <a:path extrusionOk="0" h="1458" w="1457">
                  <a:moveTo>
                    <a:pt x="0" y="1"/>
                  </a:moveTo>
                  <a:lnTo>
                    <a:pt x="291" y="438"/>
                  </a:lnTo>
                  <a:lnTo>
                    <a:pt x="631" y="826"/>
                  </a:lnTo>
                  <a:lnTo>
                    <a:pt x="1020" y="1166"/>
                  </a:lnTo>
                  <a:lnTo>
                    <a:pt x="1457" y="1457"/>
                  </a:lnTo>
                  <a:lnTo>
                    <a:pt x="1165" y="1020"/>
                  </a:lnTo>
                  <a:lnTo>
                    <a:pt x="825" y="632"/>
                  </a:lnTo>
                  <a:lnTo>
                    <a:pt x="437" y="29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7"/>
            <p:cNvSpPr/>
            <p:nvPr/>
          </p:nvSpPr>
          <p:spPr>
            <a:xfrm>
              <a:off x="4095825" y="2267575"/>
              <a:ext cx="36450" cy="36450"/>
            </a:xfrm>
            <a:custGeom>
              <a:rect b="b" l="l" r="r" t="t"/>
              <a:pathLst>
                <a:path extrusionOk="0" h="1458" w="1458">
                  <a:moveTo>
                    <a:pt x="1458" y="1"/>
                  </a:moveTo>
                  <a:lnTo>
                    <a:pt x="1021" y="292"/>
                  </a:lnTo>
                  <a:lnTo>
                    <a:pt x="632" y="632"/>
                  </a:lnTo>
                  <a:lnTo>
                    <a:pt x="292" y="1020"/>
                  </a:lnTo>
                  <a:lnTo>
                    <a:pt x="1" y="1457"/>
                  </a:lnTo>
                  <a:lnTo>
                    <a:pt x="1" y="1457"/>
                  </a:lnTo>
                  <a:lnTo>
                    <a:pt x="438" y="1166"/>
                  </a:lnTo>
                  <a:lnTo>
                    <a:pt x="826" y="826"/>
                  </a:lnTo>
                  <a:lnTo>
                    <a:pt x="1166" y="438"/>
                  </a:lnTo>
                  <a:lnTo>
                    <a:pt x="14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7"/>
            <p:cNvSpPr/>
            <p:nvPr/>
          </p:nvSpPr>
          <p:spPr>
            <a:xfrm>
              <a:off x="4253625" y="2620800"/>
              <a:ext cx="35225" cy="36425"/>
            </a:xfrm>
            <a:custGeom>
              <a:rect b="b" l="l" r="r" t="t"/>
              <a:pathLst>
                <a:path extrusionOk="0" h="1457" w="1409">
                  <a:moveTo>
                    <a:pt x="1409" y="0"/>
                  </a:moveTo>
                  <a:lnTo>
                    <a:pt x="1020" y="292"/>
                  </a:lnTo>
                  <a:lnTo>
                    <a:pt x="632" y="632"/>
                  </a:lnTo>
                  <a:lnTo>
                    <a:pt x="292" y="1020"/>
                  </a:lnTo>
                  <a:lnTo>
                    <a:pt x="1" y="1457"/>
                  </a:lnTo>
                  <a:lnTo>
                    <a:pt x="438" y="1166"/>
                  </a:lnTo>
                  <a:lnTo>
                    <a:pt x="826" y="826"/>
                  </a:lnTo>
                  <a:lnTo>
                    <a:pt x="1166" y="437"/>
                  </a:lnTo>
                  <a:lnTo>
                    <a:pt x="14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7"/>
            <p:cNvSpPr/>
            <p:nvPr/>
          </p:nvSpPr>
          <p:spPr>
            <a:xfrm>
              <a:off x="3995100" y="1971425"/>
              <a:ext cx="35225" cy="35225"/>
            </a:xfrm>
            <a:custGeom>
              <a:rect b="b" l="l" r="r" t="t"/>
              <a:pathLst>
                <a:path extrusionOk="0" h="1409" w="1409">
                  <a:moveTo>
                    <a:pt x="1408" y="0"/>
                  </a:moveTo>
                  <a:lnTo>
                    <a:pt x="971" y="291"/>
                  </a:lnTo>
                  <a:lnTo>
                    <a:pt x="583" y="583"/>
                  </a:lnTo>
                  <a:lnTo>
                    <a:pt x="243" y="971"/>
                  </a:lnTo>
                  <a:lnTo>
                    <a:pt x="0" y="1408"/>
                  </a:lnTo>
                  <a:lnTo>
                    <a:pt x="0" y="1408"/>
                  </a:lnTo>
                  <a:lnTo>
                    <a:pt x="389" y="1117"/>
                  </a:lnTo>
                  <a:lnTo>
                    <a:pt x="777" y="777"/>
                  </a:lnTo>
                  <a:lnTo>
                    <a:pt x="1117" y="389"/>
                  </a:lnTo>
                  <a:lnTo>
                    <a:pt x="1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7"/>
            <p:cNvSpPr/>
            <p:nvPr/>
          </p:nvSpPr>
          <p:spPr>
            <a:xfrm>
              <a:off x="4143175" y="2552825"/>
              <a:ext cx="328975" cy="127475"/>
            </a:xfrm>
            <a:custGeom>
              <a:rect b="b" l="l" r="r" t="t"/>
              <a:pathLst>
                <a:path extrusionOk="0" h="5099" w="13159">
                  <a:moveTo>
                    <a:pt x="13110" y="0"/>
                  </a:moveTo>
                  <a:lnTo>
                    <a:pt x="11410" y="583"/>
                  </a:lnTo>
                  <a:lnTo>
                    <a:pt x="8254" y="1651"/>
                  </a:lnTo>
                  <a:lnTo>
                    <a:pt x="6361" y="2380"/>
                  </a:lnTo>
                  <a:lnTo>
                    <a:pt x="4273" y="3156"/>
                  </a:lnTo>
                  <a:lnTo>
                    <a:pt x="2137" y="4079"/>
                  </a:lnTo>
                  <a:lnTo>
                    <a:pt x="1" y="5001"/>
                  </a:lnTo>
                  <a:lnTo>
                    <a:pt x="1" y="5098"/>
                  </a:lnTo>
                  <a:lnTo>
                    <a:pt x="49" y="5098"/>
                  </a:lnTo>
                  <a:lnTo>
                    <a:pt x="1991" y="4419"/>
                  </a:lnTo>
                  <a:lnTo>
                    <a:pt x="4030" y="3690"/>
                  </a:lnTo>
                  <a:lnTo>
                    <a:pt x="8060" y="2088"/>
                  </a:lnTo>
                  <a:lnTo>
                    <a:pt x="11313" y="777"/>
                  </a:lnTo>
                  <a:lnTo>
                    <a:pt x="13110" y="98"/>
                  </a:lnTo>
                  <a:lnTo>
                    <a:pt x="13158" y="49"/>
                  </a:lnTo>
                  <a:lnTo>
                    <a:pt x="1311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7"/>
            <p:cNvSpPr/>
            <p:nvPr/>
          </p:nvSpPr>
          <p:spPr>
            <a:xfrm>
              <a:off x="3911350" y="1658250"/>
              <a:ext cx="460050" cy="1090025"/>
            </a:xfrm>
            <a:custGeom>
              <a:rect b="b" l="l" r="r" t="t"/>
              <a:pathLst>
                <a:path extrusionOk="0" h="43601" w="18402">
                  <a:moveTo>
                    <a:pt x="874" y="1"/>
                  </a:moveTo>
                  <a:lnTo>
                    <a:pt x="680" y="98"/>
                  </a:lnTo>
                  <a:lnTo>
                    <a:pt x="534" y="292"/>
                  </a:lnTo>
                  <a:lnTo>
                    <a:pt x="389" y="535"/>
                  </a:lnTo>
                  <a:lnTo>
                    <a:pt x="243" y="826"/>
                  </a:lnTo>
                  <a:lnTo>
                    <a:pt x="146" y="1166"/>
                  </a:lnTo>
                  <a:lnTo>
                    <a:pt x="97" y="1554"/>
                  </a:lnTo>
                  <a:lnTo>
                    <a:pt x="0" y="2574"/>
                  </a:lnTo>
                  <a:lnTo>
                    <a:pt x="0" y="3739"/>
                  </a:lnTo>
                  <a:lnTo>
                    <a:pt x="97" y="5099"/>
                  </a:lnTo>
                  <a:lnTo>
                    <a:pt x="243" y="6652"/>
                  </a:lnTo>
                  <a:lnTo>
                    <a:pt x="437" y="8352"/>
                  </a:lnTo>
                  <a:lnTo>
                    <a:pt x="777" y="10294"/>
                  </a:lnTo>
                  <a:lnTo>
                    <a:pt x="1262" y="12527"/>
                  </a:lnTo>
                  <a:lnTo>
                    <a:pt x="1797" y="15052"/>
                  </a:lnTo>
                  <a:lnTo>
                    <a:pt x="2476" y="17771"/>
                  </a:lnTo>
                  <a:lnTo>
                    <a:pt x="3205" y="20684"/>
                  </a:lnTo>
                  <a:lnTo>
                    <a:pt x="4030" y="23597"/>
                  </a:lnTo>
                  <a:lnTo>
                    <a:pt x="5632" y="29472"/>
                  </a:lnTo>
                  <a:lnTo>
                    <a:pt x="7234" y="34910"/>
                  </a:lnTo>
                  <a:lnTo>
                    <a:pt x="8545" y="39425"/>
                  </a:lnTo>
                  <a:lnTo>
                    <a:pt x="9808" y="43600"/>
                  </a:lnTo>
                  <a:lnTo>
                    <a:pt x="18401" y="40347"/>
                  </a:lnTo>
                  <a:lnTo>
                    <a:pt x="87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7"/>
            <p:cNvSpPr/>
            <p:nvPr/>
          </p:nvSpPr>
          <p:spPr>
            <a:xfrm>
              <a:off x="3752325" y="4456050"/>
              <a:ext cx="814500" cy="764725"/>
            </a:xfrm>
            <a:custGeom>
              <a:rect b="b" l="l" r="r" t="t"/>
              <a:pathLst>
                <a:path extrusionOk="0" h="30589" w="32580">
                  <a:moveTo>
                    <a:pt x="1" y="1"/>
                  </a:moveTo>
                  <a:lnTo>
                    <a:pt x="1" y="19325"/>
                  </a:lnTo>
                  <a:lnTo>
                    <a:pt x="49" y="24374"/>
                  </a:lnTo>
                  <a:lnTo>
                    <a:pt x="98" y="26365"/>
                  </a:lnTo>
                  <a:lnTo>
                    <a:pt x="195" y="27918"/>
                  </a:lnTo>
                  <a:lnTo>
                    <a:pt x="244" y="28210"/>
                  </a:lnTo>
                  <a:lnTo>
                    <a:pt x="292" y="28501"/>
                  </a:lnTo>
                  <a:lnTo>
                    <a:pt x="341" y="28792"/>
                  </a:lnTo>
                  <a:lnTo>
                    <a:pt x="486" y="29083"/>
                  </a:lnTo>
                  <a:lnTo>
                    <a:pt x="681" y="29132"/>
                  </a:lnTo>
                  <a:lnTo>
                    <a:pt x="1020" y="29229"/>
                  </a:lnTo>
                  <a:lnTo>
                    <a:pt x="2089" y="29375"/>
                  </a:lnTo>
                  <a:lnTo>
                    <a:pt x="3691" y="29520"/>
                  </a:lnTo>
                  <a:lnTo>
                    <a:pt x="5730" y="29666"/>
                  </a:lnTo>
                  <a:lnTo>
                    <a:pt x="10682" y="29957"/>
                  </a:lnTo>
                  <a:lnTo>
                    <a:pt x="16314" y="30200"/>
                  </a:lnTo>
                  <a:lnTo>
                    <a:pt x="21946" y="30394"/>
                  </a:lnTo>
                  <a:lnTo>
                    <a:pt x="26899" y="30540"/>
                  </a:lnTo>
                  <a:lnTo>
                    <a:pt x="30491" y="30589"/>
                  </a:lnTo>
                  <a:lnTo>
                    <a:pt x="31608" y="30589"/>
                  </a:lnTo>
                  <a:lnTo>
                    <a:pt x="32094" y="30540"/>
                  </a:lnTo>
                  <a:lnTo>
                    <a:pt x="32288" y="30443"/>
                  </a:lnTo>
                  <a:lnTo>
                    <a:pt x="32433" y="30297"/>
                  </a:lnTo>
                  <a:lnTo>
                    <a:pt x="32531" y="30103"/>
                  </a:lnTo>
                  <a:lnTo>
                    <a:pt x="32579" y="29860"/>
                  </a:lnTo>
                  <a:lnTo>
                    <a:pt x="32579" y="29569"/>
                  </a:lnTo>
                  <a:lnTo>
                    <a:pt x="32579" y="29278"/>
                  </a:lnTo>
                  <a:lnTo>
                    <a:pt x="32482" y="28646"/>
                  </a:lnTo>
                  <a:lnTo>
                    <a:pt x="32288" y="27967"/>
                  </a:lnTo>
                  <a:lnTo>
                    <a:pt x="31996" y="27287"/>
                  </a:lnTo>
                  <a:lnTo>
                    <a:pt x="31657" y="26704"/>
                  </a:lnTo>
                  <a:lnTo>
                    <a:pt x="31462" y="26462"/>
                  </a:lnTo>
                  <a:lnTo>
                    <a:pt x="31220" y="26267"/>
                  </a:lnTo>
                  <a:lnTo>
                    <a:pt x="30928" y="26025"/>
                  </a:lnTo>
                  <a:lnTo>
                    <a:pt x="30394" y="25733"/>
                  </a:lnTo>
                  <a:lnTo>
                    <a:pt x="28841" y="24859"/>
                  </a:lnTo>
                  <a:lnTo>
                    <a:pt x="26850" y="23840"/>
                  </a:lnTo>
                  <a:lnTo>
                    <a:pt x="24714" y="22723"/>
                  </a:lnTo>
                  <a:lnTo>
                    <a:pt x="20732" y="20733"/>
                  </a:lnTo>
                  <a:lnTo>
                    <a:pt x="18985" y="19859"/>
                  </a:lnTo>
                  <a:lnTo>
                    <a:pt x="18790" y="583"/>
                  </a:lnTo>
                  <a:lnTo>
                    <a:pt x="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7"/>
            <p:cNvSpPr/>
            <p:nvPr/>
          </p:nvSpPr>
          <p:spPr>
            <a:xfrm>
              <a:off x="3752325" y="4839625"/>
              <a:ext cx="814500" cy="381150"/>
            </a:xfrm>
            <a:custGeom>
              <a:rect b="b" l="l" r="r" t="t"/>
              <a:pathLst>
                <a:path extrusionOk="0" h="15246" w="32580">
                  <a:moveTo>
                    <a:pt x="1" y="0"/>
                  </a:moveTo>
                  <a:lnTo>
                    <a:pt x="1" y="3982"/>
                  </a:lnTo>
                  <a:lnTo>
                    <a:pt x="49" y="9031"/>
                  </a:lnTo>
                  <a:lnTo>
                    <a:pt x="98" y="11022"/>
                  </a:lnTo>
                  <a:lnTo>
                    <a:pt x="195" y="12575"/>
                  </a:lnTo>
                  <a:lnTo>
                    <a:pt x="292" y="13158"/>
                  </a:lnTo>
                  <a:lnTo>
                    <a:pt x="486" y="13740"/>
                  </a:lnTo>
                  <a:lnTo>
                    <a:pt x="681" y="13789"/>
                  </a:lnTo>
                  <a:lnTo>
                    <a:pt x="1020" y="13886"/>
                  </a:lnTo>
                  <a:lnTo>
                    <a:pt x="2089" y="14032"/>
                  </a:lnTo>
                  <a:lnTo>
                    <a:pt x="3739" y="14177"/>
                  </a:lnTo>
                  <a:lnTo>
                    <a:pt x="5730" y="14323"/>
                  </a:lnTo>
                  <a:lnTo>
                    <a:pt x="10682" y="14614"/>
                  </a:lnTo>
                  <a:lnTo>
                    <a:pt x="16314" y="14857"/>
                  </a:lnTo>
                  <a:lnTo>
                    <a:pt x="21946" y="15051"/>
                  </a:lnTo>
                  <a:lnTo>
                    <a:pt x="26899" y="15197"/>
                  </a:lnTo>
                  <a:lnTo>
                    <a:pt x="30491" y="15246"/>
                  </a:lnTo>
                  <a:lnTo>
                    <a:pt x="31608" y="15246"/>
                  </a:lnTo>
                  <a:lnTo>
                    <a:pt x="32142" y="15197"/>
                  </a:lnTo>
                  <a:lnTo>
                    <a:pt x="32288" y="15100"/>
                  </a:lnTo>
                  <a:lnTo>
                    <a:pt x="32433" y="14954"/>
                  </a:lnTo>
                  <a:lnTo>
                    <a:pt x="32531" y="14760"/>
                  </a:lnTo>
                  <a:lnTo>
                    <a:pt x="32579" y="14517"/>
                  </a:lnTo>
                  <a:lnTo>
                    <a:pt x="32579" y="14226"/>
                  </a:lnTo>
                  <a:lnTo>
                    <a:pt x="32579" y="13935"/>
                  </a:lnTo>
                  <a:lnTo>
                    <a:pt x="32482" y="13303"/>
                  </a:lnTo>
                  <a:lnTo>
                    <a:pt x="32288" y="12624"/>
                  </a:lnTo>
                  <a:lnTo>
                    <a:pt x="31996" y="11944"/>
                  </a:lnTo>
                  <a:lnTo>
                    <a:pt x="31657" y="11361"/>
                  </a:lnTo>
                  <a:lnTo>
                    <a:pt x="31462" y="11119"/>
                  </a:lnTo>
                  <a:lnTo>
                    <a:pt x="31220" y="10924"/>
                  </a:lnTo>
                  <a:lnTo>
                    <a:pt x="30928" y="10682"/>
                  </a:lnTo>
                  <a:lnTo>
                    <a:pt x="30394" y="10390"/>
                  </a:lnTo>
                  <a:lnTo>
                    <a:pt x="28841" y="9516"/>
                  </a:lnTo>
                  <a:lnTo>
                    <a:pt x="26899" y="8497"/>
                  </a:lnTo>
                  <a:lnTo>
                    <a:pt x="24714" y="7380"/>
                  </a:lnTo>
                  <a:lnTo>
                    <a:pt x="20732" y="5390"/>
                  </a:lnTo>
                  <a:lnTo>
                    <a:pt x="18985" y="4516"/>
                  </a:lnTo>
                  <a:lnTo>
                    <a:pt x="19033" y="534"/>
                  </a:lnTo>
                  <a:lnTo>
                    <a:pt x="1"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7"/>
            <p:cNvSpPr/>
            <p:nvPr/>
          </p:nvSpPr>
          <p:spPr>
            <a:xfrm>
              <a:off x="3752325" y="4934300"/>
              <a:ext cx="815700" cy="286475"/>
            </a:xfrm>
            <a:custGeom>
              <a:rect b="b" l="l" r="r" t="t"/>
              <a:pathLst>
                <a:path extrusionOk="0" h="11459" w="32628">
                  <a:moveTo>
                    <a:pt x="1" y="0"/>
                  </a:moveTo>
                  <a:lnTo>
                    <a:pt x="1" y="195"/>
                  </a:lnTo>
                  <a:lnTo>
                    <a:pt x="1" y="3884"/>
                  </a:lnTo>
                  <a:lnTo>
                    <a:pt x="98" y="6895"/>
                  </a:lnTo>
                  <a:lnTo>
                    <a:pt x="146" y="8108"/>
                  </a:lnTo>
                  <a:lnTo>
                    <a:pt x="244" y="9031"/>
                  </a:lnTo>
                  <a:lnTo>
                    <a:pt x="389" y="9662"/>
                  </a:lnTo>
                  <a:lnTo>
                    <a:pt x="438" y="9856"/>
                  </a:lnTo>
                  <a:lnTo>
                    <a:pt x="486" y="9953"/>
                  </a:lnTo>
                  <a:lnTo>
                    <a:pt x="681" y="10051"/>
                  </a:lnTo>
                  <a:lnTo>
                    <a:pt x="1020" y="10099"/>
                  </a:lnTo>
                  <a:lnTo>
                    <a:pt x="2137" y="10245"/>
                  </a:lnTo>
                  <a:lnTo>
                    <a:pt x="3739" y="10390"/>
                  </a:lnTo>
                  <a:lnTo>
                    <a:pt x="5778" y="10536"/>
                  </a:lnTo>
                  <a:lnTo>
                    <a:pt x="10731" y="10827"/>
                  </a:lnTo>
                  <a:lnTo>
                    <a:pt x="16363" y="11070"/>
                  </a:lnTo>
                  <a:lnTo>
                    <a:pt x="21946" y="11313"/>
                  </a:lnTo>
                  <a:lnTo>
                    <a:pt x="26899" y="11410"/>
                  </a:lnTo>
                  <a:lnTo>
                    <a:pt x="30540" y="11459"/>
                  </a:lnTo>
                  <a:lnTo>
                    <a:pt x="31657" y="11459"/>
                  </a:lnTo>
                  <a:lnTo>
                    <a:pt x="32142" y="11410"/>
                  </a:lnTo>
                  <a:lnTo>
                    <a:pt x="32336" y="11313"/>
                  </a:lnTo>
                  <a:lnTo>
                    <a:pt x="32482" y="11167"/>
                  </a:lnTo>
                  <a:lnTo>
                    <a:pt x="32531" y="10973"/>
                  </a:lnTo>
                  <a:lnTo>
                    <a:pt x="32628" y="10779"/>
                  </a:lnTo>
                  <a:lnTo>
                    <a:pt x="32628" y="10488"/>
                  </a:lnTo>
                  <a:lnTo>
                    <a:pt x="32628" y="10196"/>
                  </a:lnTo>
                  <a:lnTo>
                    <a:pt x="32531" y="9516"/>
                  </a:lnTo>
                  <a:lnTo>
                    <a:pt x="32336" y="8837"/>
                  </a:lnTo>
                  <a:lnTo>
                    <a:pt x="32045" y="8206"/>
                  </a:lnTo>
                  <a:lnTo>
                    <a:pt x="31657" y="7623"/>
                  </a:lnTo>
                  <a:lnTo>
                    <a:pt x="31462" y="7380"/>
                  </a:lnTo>
                  <a:lnTo>
                    <a:pt x="31268" y="7137"/>
                  </a:lnTo>
                  <a:lnTo>
                    <a:pt x="30928" y="6943"/>
                  </a:lnTo>
                  <a:lnTo>
                    <a:pt x="30394" y="6603"/>
                  </a:lnTo>
                  <a:lnTo>
                    <a:pt x="28889" y="5778"/>
                  </a:lnTo>
                  <a:lnTo>
                    <a:pt x="26899" y="4710"/>
                  </a:lnTo>
                  <a:lnTo>
                    <a:pt x="24714" y="3593"/>
                  </a:lnTo>
                  <a:lnTo>
                    <a:pt x="20781" y="1651"/>
                  </a:lnTo>
                  <a:lnTo>
                    <a:pt x="19033" y="777"/>
                  </a:lnTo>
                  <a:lnTo>
                    <a:pt x="19033" y="437"/>
                  </a:lnTo>
                  <a:lnTo>
                    <a:pt x="1"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7"/>
            <p:cNvSpPr/>
            <p:nvPr/>
          </p:nvSpPr>
          <p:spPr>
            <a:xfrm>
              <a:off x="3799675" y="5168550"/>
              <a:ext cx="751350" cy="24300"/>
            </a:xfrm>
            <a:custGeom>
              <a:rect b="b" l="l" r="r" t="t"/>
              <a:pathLst>
                <a:path extrusionOk="0" h="972" w="30054">
                  <a:moveTo>
                    <a:pt x="0" y="1"/>
                  </a:moveTo>
                  <a:lnTo>
                    <a:pt x="2476" y="146"/>
                  </a:lnTo>
                  <a:lnTo>
                    <a:pt x="6069" y="341"/>
                  </a:lnTo>
                  <a:lnTo>
                    <a:pt x="14954" y="632"/>
                  </a:lnTo>
                  <a:lnTo>
                    <a:pt x="23888" y="875"/>
                  </a:lnTo>
                  <a:lnTo>
                    <a:pt x="29957" y="972"/>
                  </a:lnTo>
                  <a:lnTo>
                    <a:pt x="30005" y="972"/>
                  </a:lnTo>
                  <a:lnTo>
                    <a:pt x="30054" y="923"/>
                  </a:lnTo>
                  <a:lnTo>
                    <a:pt x="30005" y="923"/>
                  </a:lnTo>
                  <a:lnTo>
                    <a:pt x="29957" y="875"/>
                  </a:lnTo>
                  <a:lnTo>
                    <a:pt x="23888" y="632"/>
                  </a:lnTo>
                  <a:lnTo>
                    <a:pt x="14954" y="292"/>
                  </a:lnTo>
                  <a:lnTo>
                    <a:pt x="6069" y="49"/>
                  </a:lnTo>
                  <a:lnTo>
                    <a:pt x="247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7"/>
            <p:cNvSpPr/>
            <p:nvPr/>
          </p:nvSpPr>
          <p:spPr>
            <a:xfrm>
              <a:off x="4120125" y="4951300"/>
              <a:ext cx="150525" cy="36425"/>
            </a:xfrm>
            <a:custGeom>
              <a:rect b="b" l="l" r="r" t="t"/>
              <a:pathLst>
                <a:path extrusionOk="0" h="1457" w="6021">
                  <a:moveTo>
                    <a:pt x="3593" y="0"/>
                  </a:moveTo>
                  <a:lnTo>
                    <a:pt x="2816" y="97"/>
                  </a:lnTo>
                  <a:lnTo>
                    <a:pt x="2088" y="291"/>
                  </a:lnTo>
                  <a:lnTo>
                    <a:pt x="1359" y="534"/>
                  </a:lnTo>
                  <a:lnTo>
                    <a:pt x="631" y="874"/>
                  </a:lnTo>
                  <a:lnTo>
                    <a:pt x="340" y="1117"/>
                  </a:lnTo>
                  <a:lnTo>
                    <a:pt x="49" y="1311"/>
                  </a:lnTo>
                  <a:lnTo>
                    <a:pt x="0" y="1359"/>
                  </a:lnTo>
                  <a:lnTo>
                    <a:pt x="0" y="1408"/>
                  </a:lnTo>
                  <a:lnTo>
                    <a:pt x="49" y="1457"/>
                  </a:lnTo>
                  <a:lnTo>
                    <a:pt x="97" y="1457"/>
                  </a:lnTo>
                  <a:lnTo>
                    <a:pt x="1554" y="1068"/>
                  </a:lnTo>
                  <a:lnTo>
                    <a:pt x="2962" y="777"/>
                  </a:lnTo>
                  <a:lnTo>
                    <a:pt x="4418" y="583"/>
                  </a:lnTo>
                  <a:lnTo>
                    <a:pt x="5875" y="486"/>
                  </a:lnTo>
                  <a:lnTo>
                    <a:pt x="5972" y="437"/>
                  </a:lnTo>
                  <a:lnTo>
                    <a:pt x="6020" y="340"/>
                  </a:lnTo>
                  <a:lnTo>
                    <a:pt x="6020" y="243"/>
                  </a:lnTo>
                  <a:lnTo>
                    <a:pt x="5923" y="194"/>
                  </a:lnTo>
                  <a:lnTo>
                    <a:pt x="5195" y="97"/>
                  </a:lnTo>
                  <a:lnTo>
                    <a:pt x="441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7"/>
            <p:cNvSpPr/>
            <p:nvPr/>
          </p:nvSpPr>
          <p:spPr>
            <a:xfrm>
              <a:off x="4154100" y="4974350"/>
              <a:ext cx="151750" cy="35225"/>
            </a:xfrm>
            <a:custGeom>
              <a:rect b="b" l="l" r="r" t="t"/>
              <a:pathLst>
                <a:path extrusionOk="0" h="1409" w="6070">
                  <a:moveTo>
                    <a:pt x="3642" y="1"/>
                  </a:moveTo>
                  <a:lnTo>
                    <a:pt x="2816" y="98"/>
                  </a:lnTo>
                  <a:lnTo>
                    <a:pt x="2088" y="243"/>
                  </a:lnTo>
                  <a:lnTo>
                    <a:pt x="1360" y="486"/>
                  </a:lnTo>
                  <a:lnTo>
                    <a:pt x="680" y="874"/>
                  </a:lnTo>
                  <a:lnTo>
                    <a:pt x="340" y="1069"/>
                  </a:lnTo>
                  <a:lnTo>
                    <a:pt x="49" y="1311"/>
                  </a:lnTo>
                  <a:lnTo>
                    <a:pt x="0" y="1360"/>
                  </a:lnTo>
                  <a:lnTo>
                    <a:pt x="49" y="1409"/>
                  </a:lnTo>
                  <a:lnTo>
                    <a:pt x="146" y="1409"/>
                  </a:lnTo>
                  <a:lnTo>
                    <a:pt x="1554" y="1069"/>
                  </a:lnTo>
                  <a:lnTo>
                    <a:pt x="3011" y="777"/>
                  </a:lnTo>
                  <a:lnTo>
                    <a:pt x="4467" y="583"/>
                  </a:lnTo>
                  <a:lnTo>
                    <a:pt x="5924" y="437"/>
                  </a:lnTo>
                  <a:lnTo>
                    <a:pt x="6021" y="389"/>
                  </a:lnTo>
                  <a:lnTo>
                    <a:pt x="6069" y="292"/>
                  </a:lnTo>
                  <a:lnTo>
                    <a:pt x="6021" y="243"/>
                  </a:lnTo>
                  <a:lnTo>
                    <a:pt x="5924" y="195"/>
                  </a:lnTo>
                  <a:lnTo>
                    <a:pt x="5196" y="49"/>
                  </a:lnTo>
                  <a:lnTo>
                    <a:pt x="441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7"/>
            <p:cNvSpPr/>
            <p:nvPr/>
          </p:nvSpPr>
          <p:spPr>
            <a:xfrm>
              <a:off x="4189300" y="4996200"/>
              <a:ext cx="150525" cy="36425"/>
            </a:xfrm>
            <a:custGeom>
              <a:rect b="b" l="l" r="r" t="t"/>
              <a:pathLst>
                <a:path extrusionOk="0" h="1457" w="6021">
                  <a:moveTo>
                    <a:pt x="3593" y="0"/>
                  </a:moveTo>
                  <a:lnTo>
                    <a:pt x="2816" y="98"/>
                  </a:lnTo>
                  <a:lnTo>
                    <a:pt x="2040" y="292"/>
                  </a:lnTo>
                  <a:lnTo>
                    <a:pt x="1311" y="535"/>
                  </a:lnTo>
                  <a:lnTo>
                    <a:pt x="632" y="874"/>
                  </a:lnTo>
                  <a:lnTo>
                    <a:pt x="340" y="1117"/>
                  </a:lnTo>
                  <a:lnTo>
                    <a:pt x="0" y="1311"/>
                  </a:lnTo>
                  <a:lnTo>
                    <a:pt x="0" y="1360"/>
                  </a:lnTo>
                  <a:lnTo>
                    <a:pt x="0" y="1408"/>
                  </a:lnTo>
                  <a:lnTo>
                    <a:pt x="49" y="1457"/>
                  </a:lnTo>
                  <a:lnTo>
                    <a:pt x="98" y="1457"/>
                  </a:lnTo>
                  <a:lnTo>
                    <a:pt x="1506" y="1069"/>
                  </a:lnTo>
                  <a:lnTo>
                    <a:pt x="2962" y="777"/>
                  </a:lnTo>
                  <a:lnTo>
                    <a:pt x="4419" y="583"/>
                  </a:lnTo>
                  <a:lnTo>
                    <a:pt x="5875" y="437"/>
                  </a:lnTo>
                  <a:lnTo>
                    <a:pt x="5972" y="437"/>
                  </a:lnTo>
                  <a:lnTo>
                    <a:pt x="6021" y="340"/>
                  </a:lnTo>
                  <a:lnTo>
                    <a:pt x="6021" y="243"/>
                  </a:lnTo>
                  <a:lnTo>
                    <a:pt x="5924" y="195"/>
                  </a:lnTo>
                  <a:lnTo>
                    <a:pt x="5147" y="98"/>
                  </a:lnTo>
                  <a:lnTo>
                    <a:pt x="437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7"/>
            <p:cNvSpPr/>
            <p:nvPr/>
          </p:nvSpPr>
          <p:spPr>
            <a:xfrm>
              <a:off x="3709850" y="2371975"/>
              <a:ext cx="546225" cy="2586625"/>
            </a:xfrm>
            <a:custGeom>
              <a:rect b="b" l="l" r="r" t="t"/>
              <a:pathLst>
                <a:path extrusionOk="0" h="103465" w="21849">
                  <a:moveTo>
                    <a:pt x="146" y="0"/>
                  </a:moveTo>
                  <a:lnTo>
                    <a:pt x="0" y="11750"/>
                  </a:lnTo>
                  <a:lnTo>
                    <a:pt x="729" y="69478"/>
                  </a:lnTo>
                  <a:lnTo>
                    <a:pt x="1166" y="103464"/>
                  </a:lnTo>
                  <a:lnTo>
                    <a:pt x="21849" y="103076"/>
                  </a:lnTo>
                  <a:lnTo>
                    <a:pt x="17770" y="10585"/>
                  </a:lnTo>
                  <a:lnTo>
                    <a:pt x="17576"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7"/>
            <p:cNvSpPr/>
            <p:nvPr/>
          </p:nvSpPr>
          <p:spPr>
            <a:xfrm>
              <a:off x="3759625" y="4861475"/>
              <a:ext cx="475825" cy="10950"/>
            </a:xfrm>
            <a:custGeom>
              <a:rect b="b" l="l" r="r" t="t"/>
              <a:pathLst>
                <a:path extrusionOk="0" h="438" w="19033">
                  <a:moveTo>
                    <a:pt x="10876" y="0"/>
                  </a:moveTo>
                  <a:lnTo>
                    <a:pt x="6700" y="49"/>
                  </a:lnTo>
                  <a:lnTo>
                    <a:pt x="2525" y="146"/>
                  </a:lnTo>
                  <a:lnTo>
                    <a:pt x="971" y="194"/>
                  </a:lnTo>
                  <a:lnTo>
                    <a:pt x="49" y="292"/>
                  </a:lnTo>
                  <a:lnTo>
                    <a:pt x="0" y="340"/>
                  </a:lnTo>
                  <a:lnTo>
                    <a:pt x="49" y="340"/>
                  </a:lnTo>
                  <a:lnTo>
                    <a:pt x="971" y="437"/>
                  </a:lnTo>
                  <a:lnTo>
                    <a:pt x="6700" y="437"/>
                  </a:lnTo>
                  <a:lnTo>
                    <a:pt x="13449" y="340"/>
                  </a:lnTo>
                  <a:lnTo>
                    <a:pt x="16216" y="243"/>
                  </a:lnTo>
                  <a:lnTo>
                    <a:pt x="18984" y="146"/>
                  </a:lnTo>
                  <a:lnTo>
                    <a:pt x="19032" y="146"/>
                  </a:lnTo>
                  <a:lnTo>
                    <a:pt x="19032" y="97"/>
                  </a:lnTo>
                  <a:lnTo>
                    <a:pt x="19032" y="49"/>
                  </a:lnTo>
                  <a:lnTo>
                    <a:pt x="18984" y="49"/>
                  </a:lnTo>
                  <a:lnTo>
                    <a:pt x="1621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7"/>
            <p:cNvSpPr/>
            <p:nvPr/>
          </p:nvSpPr>
          <p:spPr>
            <a:xfrm>
              <a:off x="4002375" y="2754325"/>
              <a:ext cx="70425" cy="2073175"/>
            </a:xfrm>
            <a:custGeom>
              <a:rect b="b" l="l" r="r" t="t"/>
              <a:pathLst>
                <a:path extrusionOk="0" h="82927" w="2817">
                  <a:moveTo>
                    <a:pt x="98" y="0"/>
                  </a:moveTo>
                  <a:lnTo>
                    <a:pt x="49" y="49"/>
                  </a:lnTo>
                  <a:lnTo>
                    <a:pt x="49" y="9128"/>
                  </a:lnTo>
                  <a:lnTo>
                    <a:pt x="0" y="18207"/>
                  </a:lnTo>
                  <a:lnTo>
                    <a:pt x="98" y="26267"/>
                  </a:lnTo>
                  <a:lnTo>
                    <a:pt x="292" y="34375"/>
                  </a:lnTo>
                  <a:lnTo>
                    <a:pt x="535" y="42483"/>
                  </a:lnTo>
                  <a:lnTo>
                    <a:pt x="826" y="50591"/>
                  </a:lnTo>
                  <a:lnTo>
                    <a:pt x="1166" y="58651"/>
                  </a:lnTo>
                  <a:lnTo>
                    <a:pt x="1651" y="66759"/>
                  </a:lnTo>
                  <a:lnTo>
                    <a:pt x="2185" y="74819"/>
                  </a:lnTo>
                  <a:lnTo>
                    <a:pt x="2768" y="82927"/>
                  </a:lnTo>
                  <a:lnTo>
                    <a:pt x="2816" y="82927"/>
                  </a:lnTo>
                  <a:lnTo>
                    <a:pt x="2380" y="73848"/>
                  </a:lnTo>
                  <a:lnTo>
                    <a:pt x="1991" y="64768"/>
                  </a:lnTo>
                  <a:lnTo>
                    <a:pt x="1408" y="48601"/>
                  </a:lnTo>
                  <a:lnTo>
                    <a:pt x="1117" y="40492"/>
                  </a:lnTo>
                  <a:lnTo>
                    <a:pt x="874" y="32433"/>
                  </a:lnTo>
                  <a:lnTo>
                    <a:pt x="437" y="16216"/>
                  </a:lnTo>
                  <a:lnTo>
                    <a:pt x="243" y="8108"/>
                  </a:lnTo>
                  <a:lnTo>
                    <a:pt x="146" y="4078"/>
                  </a:lnTo>
                  <a:lnTo>
                    <a:pt x="146" y="49"/>
                  </a:lnTo>
                  <a:lnTo>
                    <a:pt x="9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7"/>
            <p:cNvSpPr/>
            <p:nvPr/>
          </p:nvSpPr>
          <p:spPr>
            <a:xfrm>
              <a:off x="3709850" y="2371975"/>
              <a:ext cx="364175" cy="1736975"/>
            </a:xfrm>
            <a:custGeom>
              <a:rect b="b" l="l" r="r" t="t"/>
              <a:pathLst>
                <a:path extrusionOk="0" h="69479" w="14567">
                  <a:moveTo>
                    <a:pt x="146" y="0"/>
                  </a:moveTo>
                  <a:lnTo>
                    <a:pt x="0" y="11750"/>
                  </a:lnTo>
                  <a:lnTo>
                    <a:pt x="729" y="69478"/>
                  </a:lnTo>
                  <a:lnTo>
                    <a:pt x="1456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7"/>
            <p:cNvSpPr/>
            <p:nvPr/>
          </p:nvSpPr>
          <p:spPr>
            <a:xfrm>
              <a:off x="2770375" y="4457275"/>
              <a:ext cx="878800" cy="746500"/>
            </a:xfrm>
            <a:custGeom>
              <a:rect b="b" l="l" r="r" t="t"/>
              <a:pathLst>
                <a:path extrusionOk="0" h="29860" w="35152">
                  <a:moveTo>
                    <a:pt x="16799" y="0"/>
                  </a:moveTo>
                  <a:lnTo>
                    <a:pt x="13692" y="19324"/>
                  </a:lnTo>
                  <a:lnTo>
                    <a:pt x="11944" y="20149"/>
                  </a:lnTo>
                  <a:lnTo>
                    <a:pt x="7963" y="22092"/>
                  </a:lnTo>
                  <a:lnTo>
                    <a:pt x="5778" y="23160"/>
                  </a:lnTo>
                  <a:lnTo>
                    <a:pt x="3787" y="24179"/>
                  </a:lnTo>
                  <a:lnTo>
                    <a:pt x="2234" y="25005"/>
                  </a:lnTo>
                  <a:lnTo>
                    <a:pt x="1700" y="25345"/>
                  </a:lnTo>
                  <a:lnTo>
                    <a:pt x="1408" y="25539"/>
                  </a:lnTo>
                  <a:lnTo>
                    <a:pt x="1166" y="25733"/>
                  </a:lnTo>
                  <a:lnTo>
                    <a:pt x="971" y="25976"/>
                  </a:lnTo>
                  <a:lnTo>
                    <a:pt x="631" y="26558"/>
                  </a:lnTo>
                  <a:lnTo>
                    <a:pt x="340" y="27238"/>
                  </a:lnTo>
                  <a:lnTo>
                    <a:pt x="97" y="27918"/>
                  </a:lnTo>
                  <a:lnTo>
                    <a:pt x="0" y="28549"/>
                  </a:lnTo>
                  <a:lnTo>
                    <a:pt x="0" y="28840"/>
                  </a:lnTo>
                  <a:lnTo>
                    <a:pt x="0" y="29132"/>
                  </a:lnTo>
                  <a:lnTo>
                    <a:pt x="49" y="29374"/>
                  </a:lnTo>
                  <a:lnTo>
                    <a:pt x="146" y="29569"/>
                  </a:lnTo>
                  <a:lnTo>
                    <a:pt x="292" y="29714"/>
                  </a:lnTo>
                  <a:lnTo>
                    <a:pt x="437" y="29811"/>
                  </a:lnTo>
                  <a:lnTo>
                    <a:pt x="971" y="29860"/>
                  </a:lnTo>
                  <a:lnTo>
                    <a:pt x="5681" y="29860"/>
                  </a:lnTo>
                  <a:lnTo>
                    <a:pt x="10633" y="29811"/>
                  </a:lnTo>
                  <a:lnTo>
                    <a:pt x="16265" y="29666"/>
                  </a:lnTo>
                  <a:lnTo>
                    <a:pt x="21897" y="29471"/>
                  </a:lnTo>
                  <a:lnTo>
                    <a:pt x="26850" y="29229"/>
                  </a:lnTo>
                  <a:lnTo>
                    <a:pt x="28889" y="29132"/>
                  </a:lnTo>
                  <a:lnTo>
                    <a:pt x="30491" y="28986"/>
                  </a:lnTo>
                  <a:lnTo>
                    <a:pt x="31608" y="28840"/>
                  </a:lnTo>
                  <a:lnTo>
                    <a:pt x="31947" y="28792"/>
                  </a:lnTo>
                  <a:lnTo>
                    <a:pt x="32093" y="28695"/>
                  </a:lnTo>
                  <a:lnTo>
                    <a:pt x="32239" y="28403"/>
                  </a:lnTo>
                  <a:lnTo>
                    <a:pt x="32336" y="28161"/>
                  </a:lnTo>
                  <a:lnTo>
                    <a:pt x="32384" y="27869"/>
                  </a:lnTo>
                  <a:lnTo>
                    <a:pt x="32384" y="27578"/>
                  </a:lnTo>
                  <a:lnTo>
                    <a:pt x="32384" y="27529"/>
                  </a:lnTo>
                  <a:lnTo>
                    <a:pt x="32530" y="25976"/>
                  </a:lnTo>
                  <a:lnTo>
                    <a:pt x="32627" y="23985"/>
                  </a:lnTo>
                  <a:lnTo>
                    <a:pt x="32676" y="21606"/>
                  </a:lnTo>
                  <a:lnTo>
                    <a:pt x="32724" y="18936"/>
                  </a:lnTo>
                  <a:lnTo>
                    <a:pt x="35152" y="486"/>
                  </a:lnTo>
                  <a:lnTo>
                    <a:pt x="16799"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7"/>
            <p:cNvSpPr/>
            <p:nvPr/>
          </p:nvSpPr>
          <p:spPr>
            <a:xfrm>
              <a:off x="2770375" y="4832325"/>
              <a:ext cx="825400" cy="372675"/>
            </a:xfrm>
            <a:custGeom>
              <a:rect b="b" l="l" r="r" t="t"/>
              <a:pathLst>
                <a:path extrusionOk="0" h="14907" w="33016">
                  <a:moveTo>
                    <a:pt x="33016" y="1"/>
                  </a:moveTo>
                  <a:lnTo>
                    <a:pt x="14032" y="244"/>
                  </a:lnTo>
                  <a:lnTo>
                    <a:pt x="13692" y="4322"/>
                  </a:lnTo>
                  <a:lnTo>
                    <a:pt x="11944" y="5147"/>
                  </a:lnTo>
                  <a:lnTo>
                    <a:pt x="7963" y="7090"/>
                  </a:lnTo>
                  <a:lnTo>
                    <a:pt x="5778" y="8158"/>
                  </a:lnTo>
                  <a:lnTo>
                    <a:pt x="3787" y="9177"/>
                  </a:lnTo>
                  <a:lnTo>
                    <a:pt x="2234" y="10051"/>
                  </a:lnTo>
                  <a:lnTo>
                    <a:pt x="1700" y="10343"/>
                  </a:lnTo>
                  <a:lnTo>
                    <a:pt x="1360" y="10585"/>
                  </a:lnTo>
                  <a:lnTo>
                    <a:pt x="1166" y="10779"/>
                  </a:lnTo>
                  <a:lnTo>
                    <a:pt x="971" y="11022"/>
                  </a:lnTo>
                  <a:lnTo>
                    <a:pt x="631" y="11605"/>
                  </a:lnTo>
                  <a:lnTo>
                    <a:pt x="292" y="12236"/>
                  </a:lnTo>
                  <a:lnTo>
                    <a:pt x="97" y="12916"/>
                  </a:lnTo>
                  <a:lnTo>
                    <a:pt x="0" y="13595"/>
                  </a:lnTo>
                  <a:lnTo>
                    <a:pt x="0" y="13887"/>
                  </a:lnTo>
                  <a:lnTo>
                    <a:pt x="0" y="14130"/>
                  </a:lnTo>
                  <a:lnTo>
                    <a:pt x="49" y="14372"/>
                  </a:lnTo>
                  <a:lnTo>
                    <a:pt x="146" y="14567"/>
                  </a:lnTo>
                  <a:lnTo>
                    <a:pt x="292" y="14712"/>
                  </a:lnTo>
                  <a:lnTo>
                    <a:pt x="437" y="14809"/>
                  </a:lnTo>
                  <a:lnTo>
                    <a:pt x="971" y="14858"/>
                  </a:lnTo>
                  <a:lnTo>
                    <a:pt x="2039" y="14906"/>
                  </a:lnTo>
                  <a:lnTo>
                    <a:pt x="5681" y="14906"/>
                  </a:lnTo>
                  <a:lnTo>
                    <a:pt x="10633" y="14809"/>
                  </a:lnTo>
                  <a:lnTo>
                    <a:pt x="16265" y="14664"/>
                  </a:lnTo>
                  <a:lnTo>
                    <a:pt x="21897" y="14469"/>
                  </a:lnTo>
                  <a:lnTo>
                    <a:pt x="26850" y="14275"/>
                  </a:lnTo>
                  <a:lnTo>
                    <a:pt x="28840" y="14130"/>
                  </a:lnTo>
                  <a:lnTo>
                    <a:pt x="30491" y="13984"/>
                  </a:lnTo>
                  <a:lnTo>
                    <a:pt x="31559" y="13887"/>
                  </a:lnTo>
                  <a:lnTo>
                    <a:pt x="31899" y="13790"/>
                  </a:lnTo>
                  <a:lnTo>
                    <a:pt x="32093" y="13741"/>
                  </a:lnTo>
                  <a:lnTo>
                    <a:pt x="32093" y="13693"/>
                  </a:lnTo>
                  <a:lnTo>
                    <a:pt x="32287" y="13159"/>
                  </a:lnTo>
                  <a:lnTo>
                    <a:pt x="32384" y="12576"/>
                  </a:lnTo>
                  <a:lnTo>
                    <a:pt x="32384" y="12527"/>
                  </a:lnTo>
                  <a:lnTo>
                    <a:pt x="32530" y="11022"/>
                  </a:lnTo>
                  <a:lnTo>
                    <a:pt x="32627" y="8983"/>
                  </a:lnTo>
                  <a:lnTo>
                    <a:pt x="32676" y="6604"/>
                  </a:lnTo>
                  <a:lnTo>
                    <a:pt x="32676" y="3934"/>
                  </a:lnTo>
                  <a:lnTo>
                    <a:pt x="33016"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7"/>
            <p:cNvSpPr/>
            <p:nvPr/>
          </p:nvSpPr>
          <p:spPr>
            <a:xfrm>
              <a:off x="2769150" y="4925800"/>
              <a:ext cx="818125" cy="277975"/>
            </a:xfrm>
            <a:custGeom>
              <a:rect b="b" l="l" r="r" t="t"/>
              <a:pathLst>
                <a:path extrusionOk="0" h="11119" w="32725">
                  <a:moveTo>
                    <a:pt x="32725" y="0"/>
                  </a:moveTo>
                  <a:lnTo>
                    <a:pt x="13692" y="243"/>
                  </a:lnTo>
                  <a:lnTo>
                    <a:pt x="13692" y="583"/>
                  </a:lnTo>
                  <a:lnTo>
                    <a:pt x="11945" y="1408"/>
                  </a:lnTo>
                  <a:lnTo>
                    <a:pt x="7963" y="3351"/>
                  </a:lnTo>
                  <a:lnTo>
                    <a:pt x="5778" y="4419"/>
                  </a:lnTo>
                  <a:lnTo>
                    <a:pt x="3788" y="5438"/>
                  </a:lnTo>
                  <a:lnTo>
                    <a:pt x="2234" y="6264"/>
                  </a:lnTo>
                  <a:lnTo>
                    <a:pt x="1700" y="6604"/>
                  </a:lnTo>
                  <a:lnTo>
                    <a:pt x="1360" y="6798"/>
                  </a:lnTo>
                  <a:lnTo>
                    <a:pt x="1166" y="6992"/>
                  </a:lnTo>
                  <a:lnTo>
                    <a:pt x="972" y="7235"/>
                  </a:lnTo>
                  <a:lnTo>
                    <a:pt x="632" y="7817"/>
                  </a:lnTo>
                  <a:lnTo>
                    <a:pt x="341" y="8497"/>
                  </a:lnTo>
                  <a:lnTo>
                    <a:pt x="98" y="9177"/>
                  </a:lnTo>
                  <a:lnTo>
                    <a:pt x="1" y="9808"/>
                  </a:lnTo>
                  <a:lnTo>
                    <a:pt x="1" y="10099"/>
                  </a:lnTo>
                  <a:lnTo>
                    <a:pt x="1" y="10391"/>
                  </a:lnTo>
                  <a:lnTo>
                    <a:pt x="49" y="10633"/>
                  </a:lnTo>
                  <a:lnTo>
                    <a:pt x="146" y="10828"/>
                  </a:lnTo>
                  <a:lnTo>
                    <a:pt x="292" y="10973"/>
                  </a:lnTo>
                  <a:lnTo>
                    <a:pt x="486" y="11070"/>
                  </a:lnTo>
                  <a:lnTo>
                    <a:pt x="972" y="11119"/>
                  </a:lnTo>
                  <a:lnTo>
                    <a:pt x="5681" y="11119"/>
                  </a:lnTo>
                  <a:lnTo>
                    <a:pt x="10634" y="11070"/>
                  </a:lnTo>
                  <a:lnTo>
                    <a:pt x="16266" y="10925"/>
                  </a:lnTo>
                  <a:lnTo>
                    <a:pt x="21898" y="10730"/>
                  </a:lnTo>
                  <a:lnTo>
                    <a:pt x="26850" y="10488"/>
                  </a:lnTo>
                  <a:lnTo>
                    <a:pt x="28889" y="10391"/>
                  </a:lnTo>
                  <a:lnTo>
                    <a:pt x="30491" y="10245"/>
                  </a:lnTo>
                  <a:lnTo>
                    <a:pt x="31608" y="10099"/>
                  </a:lnTo>
                  <a:lnTo>
                    <a:pt x="31948" y="10051"/>
                  </a:lnTo>
                  <a:lnTo>
                    <a:pt x="32142" y="9954"/>
                  </a:lnTo>
                  <a:lnTo>
                    <a:pt x="32191" y="9856"/>
                  </a:lnTo>
                  <a:lnTo>
                    <a:pt x="32288" y="9711"/>
                  </a:lnTo>
                  <a:lnTo>
                    <a:pt x="32385" y="9080"/>
                  </a:lnTo>
                  <a:lnTo>
                    <a:pt x="32482" y="8109"/>
                  </a:lnTo>
                  <a:lnTo>
                    <a:pt x="32579" y="6943"/>
                  </a:lnTo>
                  <a:lnTo>
                    <a:pt x="32676" y="3885"/>
                  </a:lnTo>
                  <a:lnTo>
                    <a:pt x="32725" y="195"/>
                  </a:lnTo>
                  <a:lnTo>
                    <a:pt x="32725"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7"/>
            <p:cNvSpPr/>
            <p:nvPr/>
          </p:nvSpPr>
          <p:spPr>
            <a:xfrm>
              <a:off x="2786150" y="5158850"/>
              <a:ext cx="752575" cy="17025"/>
            </a:xfrm>
            <a:custGeom>
              <a:rect b="b" l="l" r="r" t="t"/>
              <a:pathLst>
                <a:path extrusionOk="0" h="681" w="30103">
                  <a:moveTo>
                    <a:pt x="24034" y="0"/>
                  </a:moveTo>
                  <a:lnTo>
                    <a:pt x="15100" y="146"/>
                  </a:lnTo>
                  <a:lnTo>
                    <a:pt x="6167" y="389"/>
                  </a:lnTo>
                  <a:lnTo>
                    <a:pt x="98" y="583"/>
                  </a:lnTo>
                  <a:lnTo>
                    <a:pt x="49" y="583"/>
                  </a:lnTo>
                  <a:lnTo>
                    <a:pt x="0" y="632"/>
                  </a:lnTo>
                  <a:lnTo>
                    <a:pt x="49" y="632"/>
                  </a:lnTo>
                  <a:lnTo>
                    <a:pt x="98" y="680"/>
                  </a:lnTo>
                  <a:lnTo>
                    <a:pt x="6167" y="632"/>
                  </a:lnTo>
                  <a:lnTo>
                    <a:pt x="15100" y="486"/>
                  </a:lnTo>
                  <a:lnTo>
                    <a:pt x="24034" y="292"/>
                  </a:lnTo>
                  <a:lnTo>
                    <a:pt x="27578" y="195"/>
                  </a:lnTo>
                  <a:lnTo>
                    <a:pt x="30054" y="49"/>
                  </a:lnTo>
                  <a:lnTo>
                    <a:pt x="30103" y="49"/>
                  </a:lnTo>
                  <a:lnTo>
                    <a:pt x="3005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7"/>
            <p:cNvSpPr/>
            <p:nvPr/>
          </p:nvSpPr>
          <p:spPr>
            <a:xfrm>
              <a:off x="3055625" y="4929450"/>
              <a:ext cx="150525" cy="37650"/>
            </a:xfrm>
            <a:custGeom>
              <a:rect b="b" l="l" r="r" t="t"/>
              <a:pathLst>
                <a:path extrusionOk="0" h="1506" w="6021">
                  <a:moveTo>
                    <a:pt x="1651" y="0"/>
                  </a:moveTo>
                  <a:lnTo>
                    <a:pt x="874" y="97"/>
                  </a:lnTo>
                  <a:lnTo>
                    <a:pt x="97" y="194"/>
                  </a:lnTo>
                  <a:lnTo>
                    <a:pt x="49" y="243"/>
                  </a:lnTo>
                  <a:lnTo>
                    <a:pt x="0" y="340"/>
                  </a:lnTo>
                  <a:lnTo>
                    <a:pt x="49" y="437"/>
                  </a:lnTo>
                  <a:lnTo>
                    <a:pt x="146" y="486"/>
                  </a:lnTo>
                  <a:lnTo>
                    <a:pt x="1602" y="631"/>
                  </a:lnTo>
                  <a:lnTo>
                    <a:pt x="3059" y="825"/>
                  </a:lnTo>
                  <a:lnTo>
                    <a:pt x="4515" y="1117"/>
                  </a:lnTo>
                  <a:lnTo>
                    <a:pt x="5923" y="1505"/>
                  </a:lnTo>
                  <a:lnTo>
                    <a:pt x="6020" y="1505"/>
                  </a:lnTo>
                  <a:lnTo>
                    <a:pt x="6020" y="1457"/>
                  </a:lnTo>
                  <a:lnTo>
                    <a:pt x="6020" y="1408"/>
                  </a:lnTo>
                  <a:lnTo>
                    <a:pt x="5681" y="1165"/>
                  </a:lnTo>
                  <a:lnTo>
                    <a:pt x="5389" y="923"/>
                  </a:lnTo>
                  <a:lnTo>
                    <a:pt x="4710" y="583"/>
                  </a:lnTo>
                  <a:lnTo>
                    <a:pt x="3981" y="291"/>
                  </a:lnTo>
                  <a:lnTo>
                    <a:pt x="3204" y="146"/>
                  </a:lnTo>
                  <a:lnTo>
                    <a:pt x="2428" y="49"/>
                  </a:lnTo>
                  <a:lnTo>
                    <a:pt x="165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7"/>
            <p:cNvSpPr/>
            <p:nvPr/>
          </p:nvSpPr>
          <p:spPr>
            <a:xfrm>
              <a:off x="3020400" y="4952500"/>
              <a:ext cx="150550" cy="36450"/>
            </a:xfrm>
            <a:custGeom>
              <a:rect b="b" l="l" r="r" t="t"/>
              <a:pathLst>
                <a:path extrusionOk="0" h="1458" w="6022">
                  <a:moveTo>
                    <a:pt x="1652" y="1"/>
                  </a:moveTo>
                  <a:lnTo>
                    <a:pt x="875" y="49"/>
                  </a:lnTo>
                  <a:lnTo>
                    <a:pt x="147" y="146"/>
                  </a:lnTo>
                  <a:lnTo>
                    <a:pt x="50" y="195"/>
                  </a:lnTo>
                  <a:lnTo>
                    <a:pt x="1" y="292"/>
                  </a:lnTo>
                  <a:lnTo>
                    <a:pt x="50" y="389"/>
                  </a:lnTo>
                  <a:lnTo>
                    <a:pt x="147" y="438"/>
                  </a:lnTo>
                  <a:lnTo>
                    <a:pt x="1603" y="583"/>
                  </a:lnTo>
                  <a:lnTo>
                    <a:pt x="3060" y="777"/>
                  </a:lnTo>
                  <a:lnTo>
                    <a:pt x="4516" y="1117"/>
                  </a:lnTo>
                  <a:lnTo>
                    <a:pt x="5924" y="1457"/>
                  </a:lnTo>
                  <a:lnTo>
                    <a:pt x="6021" y="1457"/>
                  </a:lnTo>
                  <a:lnTo>
                    <a:pt x="6021" y="1409"/>
                  </a:lnTo>
                  <a:lnTo>
                    <a:pt x="6021" y="1360"/>
                  </a:lnTo>
                  <a:lnTo>
                    <a:pt x="5730" y="1117"/>
                  </a:lnTo>
                  <a:lnTo>
                    <a:pt x="5390" y="875"/>
                  </a:lnTo>
                  <a:lnTo>
                    <a:pt x="4711" y="535"/>
                  </a:lnTo>
                  <a:lnTo>
                    <a:pt x="3982" y="292"/>
                  </a:lnTo>
                  <a:lnTo>
                    <a:pt x="3254" y="98"/>
                  </a:lnTo>
                  <a:lnTo>
                    <a:pt x="242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7"/>
            <p:cNvSpPr/>
            <p:nvPr/>
          </p:nvSpPr>
          <p:spPr>
            <a:xfrm>
              <a:off x="2985200" y="4974350"/>
              <a:ext cx="151750" cy="37650"/>
            </a:xfrm>
            <a:custGeom>
              <a:rect b="b" l="l" r="r" t="t"/>
              <a:pathLst>
                <a:path extrusionOk="0" h="1506" w="6070">
                  <a:moveTo>
                    <a:pt x="1652" y="1"/>
                  </a:moveTo>
                  <a:lnTo>
                    <a:pt x="923" y="49"/>
                  </a:lnTo>
                  <a:lnTo>
                    <a:pt x="147" y="195"/>
                  </a:lnTo>
                  <a:lnTo>
                    <a:pt x="50" y="195"/>
                  </a:lnTo>
                  <a:lnTo>
                    <a:pt x="1" y="292"/>
                  </a:lnTo>
                  <a:lnTo>
                    <a:pt x="50" y="389"/>
                  </a:lnTo>
                  <a:lnTo>
                    <a:pt x="147" y="437"/>
                  </a:lnTo>
                  <a:lnTo>
                    <a:pt x="1652" y="583"/>
                  </a:lnTo>
                  <a:lnTo>
                    <a:pt x="3060" y="826"/>
                  </a:lnTo>
                  <a:lnTo>
                    <a:pt x="4516" y="1117"/>
                  </a:lnTo>
                  <a:lnTo>
                    <a:pt x="5973" y="1506"/>
                  </a:lnTo>
                  <a:lnTo>
                    <a:pt x="6021" y="1506"/>
                  </a:lnTo>
                  <a:lnTo>
                    <a:pt x="6021" y="1457"/>
                  </a:lnTo>
                  <a:lnTo>
                    <a:pt x="6070" y="1409"/>
                  </a:lnTo>
                  <a:lnTo>
                    <a:pt x="6021" y="1360"/>
                  </a:lnTo>
                  <a:lnTo>
                    <a:pt x="5730" y="1117"/>
                  </a:lnTo>
                  <a:lnTo>
                    <a:pt x="5439" y="923"/>
                  </a:lnTo>
                  <a:lnTo>
                    <a:pt x="4759" y="535"/>
                  </a:lnTo>
                  <a:lnTo>
                    <a:pt x="4031" y="292"/>
                  </a:lnTo>
                  <a:lnTo>
                    <a:pt x="3254" y="98"/>
                  </a:lnTo>
                  <a:lnTo>
                    <a:pt x="247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7"/>
            <p:cNvSpPr/>
            <p:nvPr/>
          </p:nvSpPr>
          <p:spPr>
            <a:xfrm>
              <a:off x="3082325" y="2371975"/>
              <a:ext cx="1023250" cy="2580550"/>
            </a:xfrm>
            <a:custGeom>
              <a:rect b="b" l="l" r="r" t="t"/>
              <a:pathLst>
                <a:path extrusionOk="0" h="103222" w="40930">
                  <a:moveTo>
                    <a:pt x="16508" y="0"/>
                  </a:moveTo>
                  <a:lnTo>
                    <a:pt x="0" y="102153"/>
                  </a:lnTo>
                  <a:lnTo>
                    <a:pt x="20586" y="103222"/>
                  </a:lnTo>
                  <a:lnTo>
                    <a:pt x="26752" y="63797"/>
                  </a:lnTo>
                  <a:lnTo>
                    <a:pt x="31316" y="20004"/>
                  </a:lnTo>
                  <a:lnTo>
                    <a:pt x="33792" y="18887"/>
                  </a:lnTo>
                  <a:lnTo>
                    <a:pt x="35152" y="18304"/>
                  </a:lnTo>
                  <a:lnTo>
                    <a:pt x="35929" y="17867"/>
                  </a:lnTo>
                  <a:lnTo>
                    <a:pt x="36074" y="17819"/>
                  </a:lnTo>
                  <a:lnTo>
                    <a:pt x="36171" y="17625"/>
                  </a:lnTo>
                  <a:lnTo>
                    <a:pt x="36414" y="17139"/>
                  </a:lnTo>
                  <a:lnTo>
                    <a:pt x="36705" y="16459"/>
                  </a:lnTo>
                  <a:lnTo>
                    <a:pt x="36997" y="15585"/>
                  </a:lnTo>
                  <a:lnTo>
                    <a:pt x="37676" y="13449"/>
                  </a:lnTo>
                  <a:lnTo>
                    <a:pt x="38356" y="10876"/>
                  </a:lnTo>
                  <a:lnTo>
                    <a:pt x="39279" y="7186"/>
                  </a:lnTo>
                  <a:lnTo>
                    <a:pt x="40055" y="3787"/>
                  </a:lnTo>
                  <a:lnTo>
                    <a:pt x="4092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7"/>
            <p:cNvSpPr/>
            <p:nvPr/>
          </p:nvSpPr>
          <p:spPr>
            <a:xfrm>
              <a:off x="3121150" y="4837200"/>
              <a:ext cx="474625" cy="24300"/>
            </a:xfrm>
            <a:custGeom>
              <a:rect b="b" l="l" r="r" t="t"/>
              <a:pathLst>
                <a:path extrusionOk="0" h="972" w="18985">
                  <a:moveTo>
                    <a:pt x="972" y="0"/>
                  </a:moveTo>
                  <a:lnTo>
                    <a:pt x="1" y="49"/>
                  </a:lnTo>
                  <a:lnTo>
                    <a:pt x="1" y="97"/>
                  </a:lnTo>
                  <a:lnTo>
                    <a:pt x="972" y="243"/>
                  </a:lnTo>
                  <a:lnTo>
                    <a:pt x="2526" y="340"/>
                  </a:lnTo>
                  <a:lnTo>
                    <a:pt x="6652" y="583"/>
                  </a:lnTo>
                  <a:lnTo>
                    <a:pt x="13401" y="874"/>
                  </a:lnTo>
                  <a:lnTo>
                    <a:pt x="16169" y="923"/>
                  </a:lnTo>
                  <a:lnTo>
                    <a:pt x="18936" y="971"/>
                  </a:lnTo>
                  <a:lnTo>
                    <a:pt x="18985" y="923"/>
                  </a:lnTo>
                  <a:lnTo>
                    <a:pt x="18936" y="874"/>
                  </a:lnTo>
                  <a:lnTo>
                    <a:pt x="16169" y="680"/>
                  </a:lnTo>
                  <a:lnTo>
                    <a:pt x="13450" y="486"/>
                  </a:lnTo>
                  <a:lnTo>
                    <a:pt x="6701" y="194"/>
                  </a:lnTo>
                  <a:lnTo>
                    <a:pt x="2526" y="49"/>
                  </a:lnTo>
                  <a:lnTo>
                    <a:pt x="9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7"/>
            <p:cNvSpPr/>
            <p:nvPr/>
          </p:nvSpPr>
          <p:spPr>
            <a:xfrm>
              <a:off x="3265600" y="2794375"/>
              <a:ext cx="362950" cy="2001575"/>
            </a:xfrm>
            <a:custGeom>
              <a:rect b="b" l="l" r="r" t="t"/>
              <a:pathLst>
                <a:path extrusionOk="0" h="80063" w="14518">
                  <a:moveTo>
                    <a:pt x="14469" y="0"/>
                  </a:moveTo>
                  <a:lnTo>
                    <a:pt x="13886" y="3739"/>
                  </a:lnTo>
                  <a:lnTo>
                    <a:pt x="13449" y="6118"/>
                  </a:lnTo>
                  <a:lnTo>
                    <a:pt x="12333" y="12187"/>
                  </a:lnTo>
                  <a:lnTo>
                    <a:pt x="9177" y="29131"/>
                  </a:lnTo>
                  <a:lnTo>
                    <a:pt x="6021" y="46028"/>
                  </a:lnTo>
                  <a:lnTo>
                    <a:pt x="2914" y="62924"/>
                  </a:lnTo>
                  <a:lnTo>
                    <a:pt x="1360" y="71372"/>
                  </a:lnTo>
                  <a:lnTo>
                    <a:pt x="632" y="75693"/>
                  </a:lnTo>
                  <a:lnTo>
                    <a:pt x="0" y="79965"/>
                  </a:lnTo>
                  <a:lnTo>
                    <a:pt x="0" y="80014"/>
                  </a:lnTo>
                  <a:lnTo>
                    <a:pt x="49" y="80062"/>
                  </a:lnTo>
                  <a:lnTo>
                    <a:pt x="98" y="80014"/>
                  </a:lnTo>
                  <a:lnTo>
                    <a:pt x="98" y="79965"/>
                  </a:lnTo>
                  <a:lnTo>
                    <a:pt x="1117" y="75159"/>
                  </a:lnTo>
                  <a:lnTo>
                    <a:pt x="2137" y="70352"/>
                  </a:lnTo>
                  <a:lnTo>
                    <a:pt x="3933" y="60884"/>
                  </a:lnTo>
                  <a:lnTo>
                    <a:pt x="7138" y="43988"/>
                  </a:lnTo>
                  <a:lnTo>
                    <a:pt x="8691" y="35492"/>
                  </a:lnTo>
                  <a:lnTo>
                    <a:pt x="10245" y="27044"/>
                  </a:lnTo>
                  <a:lnTo>
                    <a:pt x="11701" y="18644"/>
                  </a:lnTo>
                  <a:lnTo>
                    <a:pt x="13109" y="10148"/>
                  </a:lnTo>
                  <a:lnTo>
                    <a:pt x="13595" y="6992"/>
                  </a:lnTo>
                  <a:lnTo>
                    <a:pt x="13789" y="5098"/>
                  </a:lnTo>
                  <a:lnTo>
                    <a:pt x="14032" y="3205"/>
                  </a:lnTo>
                  <a:lnTo>
                    <a:pt x="1451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7"/>
            <p:cNvSpPr/>
            <p:nvPr/>
          </p:nvSpPr>
          <p:spPr>
            <a:xfrm>
              <a:off x="3437950" y="2629300"/>
              <a:ext cx="210025" cy="179650"/>
            </a:xfrm>
            <a:custGeom>
              <a:rect b="b" l="l" r="r" t="t"/>
              <a:pathLst>
                <a:path extrusionOk="0" h="7186" w="8401">
                  <a:moveTo>
                    <a:pt x="8352" y="0"/>
                  </a:moveTo>
                  <a:lnTo>
                    <a:pt x="8303" y="49"/>
                  </a:lnTo>
                  <a:lnTo>
                    <a:pt x="7915" y="923"/>
                  </a:lnTo>
                  <a:lnTo>
                    <a:pt x="7575" y="1651"/>
                  </a:lnTo>
                  <a:lnTo>
                    <a:pt x="6895" y="3205"/>
                  </a:lnTo>
                  <a:lnTo>
                    <a:pt x="6652" y="3836"/>
                  </a:lnTo>
                  <a:lnTo>
                    <a:pt x="6264" y="4467"/>
                  </a:lnTo>
                  <a:lnTo>
                    <a:pt x="5876" y="5050"/>
                  </a:lnTo>
                  <a:lnTo>
                    <a:pt x="5390" y="5535"/>
                  </a:lnTo>
                  <a:lnTo>
                    <a:pt x="4856" y="5875"/>
                  </a:lnTo>
                  <a:lnTo>
                    <a:pt x="4273" y="6166"/>
                  </a:lnTo>
                  <a:lnTo>
                    <a:pt x="3642" y="6409"/>
                  </a:lnTo>
                  <a:lnTo>
                    <a:pt x="3060" y="6555"/>
                  </a:lnTo>
                  <a:lnTo>
                    <a:pt x="1700" y="6798"/>
                  </a:lnTo>
                  <a:lnTo>
                    <a:pt x="875" y="6895"/>
                  </a:lnTo>
                  <a:lnTo>
                    <a:pt x="49" y="7040"/>
                  </a:lnTo>
                  <a:lnTo>
                    <a:pt x="1" y="7089"/>
                  </a:lnTo>
                  <a:lnTo>
                    <a:pt x="1" y="7137"/>
                  </a:lnTo>
                  <a:lnTo>
                    <a:pt x="98" y="7186"/>
                  </a:lnTo>
                  <a:lnTo>
                    <a:pt x="1652" y="7186"/>
                  </a:lnTo>
                  <a:lnTo>
                    <a:pt x="2914" y="7040"/>
                  </a:lnTo>
                  <a:lnTo>
                    <a:pt x="3448" y="6992"/>
                  </a:lnTo>
                  <a:lnTo>
                    <a:pt x="3982" y="6846"/>
                  </a:lnTo>
                  <a:lnTo>
                    <a:pt x="4516" y="6700"/>
                  </a:lnTo>
                  <a:lnTo>
                    <a:pt x="5002" y="6458"/>
                  </a:lnTo>
                  <a:lnTo>
                    <a:pt x="5487" y="6215"/>
                  </a:lnTo>
                  <a:lnTo>
                    <a:pt x="5924" y="5875"/>
                  </a:lnTo>
                  <a:lnTo>
                    <a:pt x="6313" y="5487"/>
                  </a:lnTo>
                  <a:lnTo>
                    <a:pt x="6604" y="5050"/>
                  </a:lnTo>
                  <a:lnTo>
                    <a:pt x="6895" y="4516"/>
                  </a:lnTo>
                  <a:lnTo>
                    <a:pt x="7138" y="3933"/>
                  </a:lnTo>
                  <a:lnTo>
                    <a:pt x="7381" y="3350"/>
                  </a:lnTo>
                  <a:lnTo>
                    <a:pt x="7575" y="2719"/>
                  </a:lnTo>
                  <a:lnTo>
                    <a:pt x="7963" y="1408"/>
                  </a:lnTo>
                  <a:lnTo>
                    <a:pt x="8206" y="680"/>
                  </a:lnTo>
                  <a:lnTo>
                    <a:pt x="8303" y="340"/>
                  </a:lnTo>
                  <a:lnTo>
                    <a:pt x="8400" y="49"/>
                  </a:lnTo>
                  <a:lnTo>
                    <a:pt x="835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7"/>
            <p:cNvSpPr/>
            <p:nvPr/>
          </p:nvSpPr>
          <p:spPr>
            <a:xfrm>
              <a:off x="3865225" y="2799225"/>
              <a:ext cx="160225" cy="75275"/>
            </a:xfrm>
            <a:custGeom>
              <a:rect b="b" l="l" r="r" t="t"/>
              <a:pathLst>
                <a:path extrusionOk="0" h="3011" w="6409">
                  <a:moveTo>
                    <a:pt x="6215" y="1"/>
                  </a:moveTo>
                  <a:lnTo>
                    <a:pt x="4613" y="632"/>
                  </a:lnTo>
                  <a:lnTo>
                    <a:pt x="3059" y="1311"/>
                  </a:lnTo>
                  <a:lnTo>
                    <a:pt x="1554" y="2040"/>
                  </a:lnTo>
                  <a:lnTo>
                    <a:pt x="49" y="2865"/>
                  </a:lnTo>
                  <a:lnTo>
                    <a:pt x="0" y="2914"/>
                  </a:lnTo>
                  <a:lnTo>
                    <a:pt x="0" y="2962"/>
                  </a:lnTo>
                  <a:lnTo>
                    <a:pt x="49" y="3011"/>
                  </a:lnTo>
                  <a:lnTo>
                    <a:pt x="97" y="3011"/>
                  </a:lnTo>
                  <a:lnTo>
                    <a:pt x="3253" y="1651"/>
                  </a:lnTo>
                  <a:lnTo>
                    <a:pt x="4807" y="972"/>
                  </a:lnTo>
                  <a:lnTo>
                    <a:pt x="6312" y="243"/>
                  </a:lnTo>
                  <a:lnTo>
                    <a:pt x="6409" y="146"/>
                  </a:lnTo>
                  <a:lnTo>
                    <a:pt x="6360" y="49"/>
                  </a:lnTo>
                  <a:lnTo>
                    <a:pt x="631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7"/>
            <p:cNvSpPr/>
            <p:nvPr/>
          </p:nvSpPr>
          <p:spPr>
            <a:xfrm>
              <a:off x="3929550" y="2442375"/>
              <a:ext cx="110475" cy="348375"/>
            </a:xfrm>
            <a:custGeom>
              <a:rect b="b" l="l" r="r" t="t"/>
              <a:pathLst>
                <a:path extrusionOk="0" h="13935" w="4419">
                  <a:moveTo>
                    <a:pt x="4176" y="0"/>
                  </a:moveTo>
                  <a:lnTo>
                    <a:pt x="4127" y="49"/>
                  </a:lnTo>
                  <a:lnTo>
                    <a:pt x="4127" y="1797"/>
                  </a:lnTo>
                  <a:lnTo>
                    <a:pt x="4030" y="3496"/>
                  </a:lnTo>
                  <a:lnTo>
                    <a:pt x="3933" y="5244"/>
                  </a:lnTo>
                  <a:lnTo>
                    <a:pt x="3787" y="6992"/>
                  </a:lnTo>
                  <a:lnTo>
                    <a:pt x="3739" y="7574"/>
                  </a:lnTo>
                  <a:lnTo>
                    <a:pt x="3593" y="8497"/>
                  </a:lnTo>
                  <a:lnTo>
                    <a:pt x="3350" y="9662"/>
                  </a:lnTo>
                  <a:lnTo>
                    <a:pt x="3059" y="10827"/>
                  </a:lnTo>
                  <a:lnTo>
                    <a:pt x="2865" y="11410"/>
                  </a:lnTo>
                  <a:lnTo>
                    <a:pt x="2671" y="11944"/>
                  </a:lnTo>
                  <a:lnTo>
                    <a:pt x="2428" y="12430"/>
                  </a:lnTo>
                  <a:lnTo>
                    <a:pt x="2185" y="12867"/>
                  </a:lnTo>
                  <a:lnTo>
                    <a:pt x="1894" y="13206"/>
                  </a:lnTo>
                  <a:lnTo>
                    <a:pt x="1603" y="13449"/>
                  </a:lnTo>
                  <a:lnTo>
                    <a:pt x="1457" y="13498"/>
                  </a:lnTo>
                  <a:lnTo>
                    <a:pt x="1311" y="13546"/>
                  </a:lnTo>
                  <a:lnTo>
                    <a:pt x="971" y="13546"/>
                  </a:lnTo>
                  <a:lnTo>
                    <a:pt x="777" y="13449"/>
                  </a:lnTo>
                  <a:lnTo>
                    <a:pt x="632" y="13255"/>
                  </a:lnTo>
                  <a:lnTo>
                    <a:pt x="534" y="13012"/>
                  </a:lnTo>
                  <a:lnTo>
                    <a:pt x="437" y="12721"/>
                  </a:lnTo>
                  <a:lnTo>
                    <a:pt x="534" y="11798"/>
                  </a:lnTo>
                  <a:lnTo>
                    <a:pt x="680" y="10876"/>
                  </a:lnTo>
                  <a:lnTo>
                    <a:pt x="971" y="9031"/>
                  </a:lnTo>
                  <a:lnTo>
                    <a:pt x="1166" y="7137"/>
                  </a:lnTo>
                  <a:lnTo>
                    <a:pt x="1311" y="5390"/>
                  </a:lnTo>
                  <a:lnTo>
                    <a:pt x="1311" y="3642"/>
                  </a:lnTo>
                  <a:lnTo>
                    <a:pt x="1263" y="1894"/>
                  </a:lnTo>
                  <a:lnTo>
                    <a:pt x="1117" y="146"/>
                  </a:lnTo>
                  <a:lnTo>
                    <a:pt x="1069" y="97"/>
                  </a:lnTo>
                  <a:lnTo>
                    <a:pt x="1020" y="97"/>
                  </a:lnTo>
                  <a:lnTo>
                    <a:pt x="971" y="146"/>
                  </a:lnTo>
                  <a:lnTo>
                    <a:pt x="971" y="2574"/>
                  </a:lnTo>
                  <a:lnTo>
                    <a:pt x="874" y="5001"/>
                  </a:lnTo>
                  <a:lnTo>
                    <a:pt x="680" y="7429"/>
                  </a:lnTo>
                  <a:lnTo>
                    <a:pt x="389" y="9808"/>
                  </a:lnTo>
                  <a:lnTo>
                    <a:pt x="195" y="11070"/>
                  </a:lnTo>
                  <a:lnTo>
                    <a:pt x="97" y="11701"/>
                  </a:lnTo>
                  <a:lnTo>
                    <a:pt x="0" y="12332"/>
                  </a:lnTo>
                  <a:lnTo>
                    <a:pt x="49" y="12915"/>
                  </a:lnTo>
                  <a:lnTo>
                    <a:pt x="97" y="13158"/>
                  </a:lnTo>
                  <a:lnTo>
                    <a:pt x="195" y="13401"/>
                  </a:lnTo>
                  <a:lnTo>
                    <a:pt x="340" y="13595"/>
                  </a:lnTo>
                  <a:lnTo>
                    <a:pt x="534" y="13740"/>
                  </a:lnTo>
                  <a:lnTo>
                    <a:pt x="729" y="13838"/>
                  </a:lnTo>
                  <a:lnTo>
                    <a:pt x="1020" y="13935"/>
                  </a:lnTo>
                  <a:lnTo>
                    <a:pt x="1311" y="13886"/>
                  </a:lnTo>
                  <a:lnTo>
                    <a:pt x="1603" y="13838"/>
                  </a:lnTo>
                  <a:lnTo>
                    <a:pt x="1845" y="13643"/>
                  </a:lnTo>
                  <a:lnTo>
                    <a:pt x="2137" y="13401"/>
                  </a:lnTo>
                  <a:lnTo>
                    <a:pt x="2379" y="13158"/>
                  </a:lnTo>
                  <a:lnTo>
                    <a:pt x="2574" y="12818"/>
                  </a:lnTo>
                  <a:lnTo>
                    <a:pt x="3011" y="12041"/>
                  </a:lnTo>
                  <a:lnTo>
                    <a:pt x="3350" y="11216"/>
                  </a:lnTo>
                  <a:lnTo>
                    <a:pt x="3593" y="10390"/>
                  </a:lnTo>
                  <a:lnTo>
                    <a:pt x="3787" y="9711"/>
                  </a:lnTo>
                  <a:lnTo>
                    <a:pt x="3933" y="9225"/>
                  </a:lnTo>
                  <a:lnTo>
                    <a:pt x="4079" y="8060"/>
                  </a:lnTo>
                  <a:lnTo>
                    <a:pt x="4224" y="6943"/>
                  </a:lnTo>
                  <a:lnTo>
                    <a:pt x="4321" y="5778"/>
                  </a:lnTo>
                  <a:lnTo>
                    <a:pt x="4370" y="4613"/>
                  </a:lnTo>
                  <a:lnTo>
                    <a:pt x="4419" y="3496"/>
                  </a:lnTo>
                  <a:lnTo>
                    <a:pt x="4419" y="2331"/>
                  </a:lnTo>
                  <a:lnTo>
                    <a:pt x="4370" y="1165"/>
                  </a:lnTo>
                  <a:lnTo>
                    <a:pt x="4273" y="49"/>
                  </a:lnTo>
                  <a:lnTo>
                    <a:pt x="427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7"/>
            <p:cNvSpPr/>
            <p:nvPr/>
          </p:nvSpPr>
          <p:spPr>
            <a:xfrm>
              <a:off x="3940475" y="2782225"/>
              <a:ext cx="24300" cy="59500"/>
            </a:xfrm>
            <a:custGeom>
              <a:rect b="b" l="l" r="r" t="t"/>
              <a:pathLst>
                <a:path extrusionOk="0" h="2380" w="972">
                  <a:moveTo>
                    <a:pt x="680" y="1"/>
                  </a:moveTo>
                  <a:lnTo>
                    <a:pt x="583" y="98"/>
                  </a:lnTo>
                  <a:lnTo>
                    <a:pt x="340" y="729"/>
                  </a:lnTo>
                  <a:lnTo>
                    <a:pt x="146" y="1312"/>
                  </a:lnTo>
                  <a:lnTo>
                    <a:pt x="49" y="1846"/>
                  </a:lnTo>
                  <a:lnTo>
                    <a:pt x="0" y="2331"/>
                  </a:lnTo>
                  <a:lnTo>
                    <a:pt x="0" y="2380"/>
                  </a:lnTo>
                  <a:lnTo>
                    <a:pt x="97" y="2380"/>
                  </a:lnTo>
                  <a:lnTo>
                    <a:pt x="146" y="2331"/>
                  </a:lnTo>
                  <a:lnTo>
                    <a:pt x="389" y="1894"/>
                  </a:lnTo>
                  <a:lnTo>
                    <a:pt x="534" y="1409"/>
                  </a:lnTo>
                  <a:lnTo>
                    <a:pt x="971" y="244"/>
                  </a:lnTo>
                  <a:lnTo>
                    <a:pt x="971" y="195"/>
                  </a:lnTo>
                  <a:lnTo>
                    <a:pt x="971" y="98"/>
                  </a:lnTo>
                  <a:lnTo>
                    <a:pt x="923" y="49"/>
                  </a:lnTo>
                  <a:lnTo>
                    <a:pt x="8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7"/>
            <p:cNvSpPr/>
            <p:nvPr/>
          </p:nvSpPr>
          <p:spPr>
            <a:xfrm>
              <a:off x="3423400" y="1606050"/>
              <a:ext cx="784125" cy="1011125"/>
            </a:xfrm>
            <a:custGeom>
              <a:rect b="b" l="l" r="r" t="t"/>
              <a:pathLst>
                <a:path extrusionOk="0" h="40445" w="31365">
                  <a:moveTo>
                    <a:pt x="15682" y="1"/>
                  </a:moveTo>
                  <a:lnTo>
                    <a:pt x="15148" y="50"/>
                  </a:lnTo>
                  <a:lnTo>
                    <a:pt x="14614" y="98"/>
                  </a:lnTo>
                  <a:lnTo>
                    <a:pt x="14080" y="244"/>
                  </a:lnTo>
                  <a:lnTo>
                    <a:pt x="13595" y="389"/>
                  </a:lnTo>
                  <a:lnTo>
                    <a:pt x="13109" y="632"/>
                  </a:lnTo>
                  <a:lnTo>
                    <a:pt x="12721" y="875"/>
                  </a:lnTo>
                  <a:lnTo>
                    <a:pt x="12332" y="1215"/>
                  </a:lnTo>
                  <a:lnTo>
                    <a:pt x="11458" y="2137"/>
                  </a:lnTo>
                  <a:lnTo>
                    <a:pt x="10633" y="3108"/>
                  </a:lnTo>
                  <a:lnTo>
                    <a:pt x="9905" y="3982"/>
                  </a:lnTo>
                  <a:lnTo>
                    <a:pt x="9274" y="4856"/>
                  </a:lnTo>
                  <a:lnTo>
                    <a:pt x="8691" y="5730"/>
                  </a:lnTo>
                  <a:lnTo>
                    <a:pt x="8157" y="6507"/>
                  </a:lnTo>
                  <a:lnTo>
                    <a:pt x="7720" y="7332"/>
                  </a:lnTo>
                  <a:lnTo>
                    <a:pt x="7332" y="8109"/>
                  </a:lnTo>
                  <a:lnTo>
                    <a:pt x="6652" y="9566"/>
                  </a:lnTo>
                  <a:lnTo>
                    <a:pt x="6118" y="10974"/>
                  </a:lnTo>
                  <a:lnTo>
                    <a:pt x="5195" y="13693"/>
                  </a:lnTo>
                  <a:lnTo>
                    <a:pt x="4855" y="14712"/>
                  </a:lnTo>
                  <a:lnTo>
                    <a:pt x="4467" y="15926"/>
                  </a:lnTo>
                  <a:lnTo>
                    <a:pt x="3787" y="18693"/>
                  </a:lnTo>
                  <a:lnTo>
                    <a:pt x="3059" y="21801"/>
                  </a:lnTo>
                  <a:lnTo>
                    <a:pt x="2379" y="25151"/>
                  </a:lnTo>
                  <a:lnTo>
                    <a:pt x="1845" y="27918"/>
                  </a:lnTo>
                  <a:lnTo>
                    <a:pt x="1360" y="30589"/>
                  </a:lnTo>
                  <a:lnTo>
                    <a:pt x="923" y="33162"/>
                  </a:lnTo>
                  <a:lnTo>
                    <a:pt x="534" y="35444"/>
                  </a:lnTo>
                  <a:lnTo>
                    <a:pt x="243" y="37435"/>
                  </a:lnTo>
                  <a:lnTo>
                    <a:pt x="49" y="38988"/>
                  </a:lnTo>
                  <a:lnTo>
                    <a:pt x="0" y="40008"/>
                  </a:lnTo>
                  <a:lnTo>
                    <a:pt x="0" y="40299"/>
                  </a:lnTo>
                  <a:lnTo>
                    <a:pt x="0" y="40445"/>
                  </a:lnTo>
                  <a:lnTo>
                    <a:pt x="1360" y="40445"/>
                  </a:lnTo>
                  <a:lnTo>
                    <a:pt x="4904" y="40348"/>
                  </a:lnTo>
                  <a:lnTo>
                    <a:pt x="15634" y="40008"/>
                  </a:lnTo>
                  <a:lnTo>
                    <a:pt x="21363" y="39765"/>
                  </a:lnTo>
                  <a:lnTo>
                    <a:pt x="26364" y="39571"/>
                  </a:lnTo>
                  <a:lnTo>
                    <a:pt x="29957" y="39377"/>
                  </a:lnTo>
                  <a:lnTo>
                    <a:pt x="30976" y="39279"/>
                  </a:lnTo>
                  <a:lnTo>
                    <a:pt x="31365" y="39231"/>
                  </a:lnTo>
                  <a:lnTo>
                    <a:pt x="31365" y="39085"/>
                  </a:lnTo>
                  <a:lnTo>
                    <a:pt x="31365" y="38794"/>
                  </a:lnTo>
                  <a:lnTo>
                    <a:pt x="31171" y="37726"/>
                  </a:lnTo>
                  <a:lnTo>
                    <a:pt x="30879" y="36124"/>
                  </a:lnTo>
                  <a:lnTo>
                    <a:pt x="30442" y="34036"/>
                  </a:lnTo>
                  <a:lnTo>
                    <a:pt x="29908" y="31560"/>
                  </a:lnTo>
                  <a:lnTo>
                    <a:pt x="29277" y="28792"/>
                  </a:lnTo>
                  <a:lnTo>
                    <a:pt x="28500" y="25782"/>
                  </a:lnTo>
                  <a:lnTo>
                    <a:pt x="27723" y="22626"/>
                  </a:lnTo>
                  <a:lnTo>
                    <a:pt x="26849" y="19373"/>
                  </a:lnTo>
                  <a:lnTo>
                    <a:pt x="25878" y="16169"/>
                  </a:lnTo>
                  <a:lnTo>
                    <a:pt x="24907" y="13013"/>
                  </a:lnTo>
                  <a:lnTo>
                    <a:pt x="23888" y="10051"/>
                  </a:lnTo>
                  <a:lnTo>
                    <a:pt x="22868" y="7332"/>
                  </a:lnTo>
                  <a:lnTo>
                    <a:pt x="22383" y="6070"/>
                  </a:lnTo>
                  <a:lnTo>
                    <a:pt x="21849" y="4953"/>
                  </a:lnTo>
                  <a:lnTo>
                    <a:pt x="21363" y="3885"/>
                  </a:lnTo>
                  <a:lnTo>
                    <a:pt x="20829" y="2963"/>
                  </a:lnTo>
                  <a:lnTo>
                    <a:pt x="20343" y="2137"/>
                  </a:lnTo>
                  <a:lnTo>
                    <a:pt x="19858" y="1458"/>
                  </a:lnTo>
                  <a:lnTo>
                    <a:pt x="19567" y="1166"/>
                  </a:lnTo>
                  <a:lnTo>
                    <a:pt x="19227" y="923"/>
                  </a:lnTo>
                  <a:lnTo>
                    <a:pt x="18838" y="681"/>
                  </a:lnTo>
                  <a:lnTo>
                    <a:pt x="18353" y="487"/>
                  </a:lnTo>
                  <a:lnTo>
                    <a:pt x="17867" y="292"/>
                  </a:lnTo>
                  <a:lnTo>
                    <a:pt x="17333" y="195"/>
                  </a:lnTo>
                  <a:lnTo>
                    <a:pt x="16799" y="98"/>
                  </a:lnTo>
                  <a:lnTo>
                    <a:pt x="16265" y="50"/>
                  </a:lnTo>
                  <a:lnTo>
                    <a:pt x="15682"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7"/>
            <p:cNvSpPr/>
            <p:nvPr/>
          </p:nvSpPr>
          <p:spPr>
            <a:xfrm>
              <a:off x="3964750" y="2384100"/>
              <a:ext cx="7300" cy="49800"/>
            </a:xfrm>
            <a:custGeom>
              <a:rect b="b" l="l" r="r" t="t"/>
              <a:pathLst>
                <a:path extrusionOk="0" h="1992" w="292">
                  <a:moveTo>
                    <a:pt x="146" y="1"/>
                  </a:moveTo>
                  <a:lnTo>
                    <a:pt x="49" y="486"/>
                  </a:lnTo>
                  <a:lnTo>
                    <a:pt x="0" y="972"/>
                  </a:lnTo>
                  <a:lnTo>
                    <a:pt x="49" y="1506"/>
                  </a:lnTo>
                  <a:lnTo>
                    <a:pt x="146" y="1991"/>
                  </a:lnTo>
                  <a:lnTo>
                    <a:pt x="243" y="1506"/>
                  </a:lnTo>
                  <a:lnTo>
                    <a:pt x="292" y="972"/>
                  </a:lnTo>
                  <a:lnTo>
                    <a:pt x="243" y="486"/>
                  </a:lnTo>
                  <a:lnTo>
                    <a:pt x="1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7"/>
            <p:cNvSpPr/>
            <p:nvPr/>
          </p:nvSpPr>
          <p:spPr>
            <a:xfrm>
              <a:off x="3874925" y="2028475"/>
              <a:ext cx="7300" cy="51000"/>
            </a:xfrm>
            <a:custGeom>
              <a:rect b="b" l="l" r="r" t="t"/>
              <a:pathLst>
                <a:path extrusionOk="0" h="2040" w="292">
                  <a:moveTo>
                    <a:pt x="146" y="0"/>
                  </a:moveTo>
                  <a:lnTo>
                    <a:pt x="49" y="534"/>
                  </a:lnTo>
                  <a:lnTo>
                    <a:pt x="1" y="1020"/>
                  </a:lnTo>
                  <a:lnTo>
                    <a:pt x="49" y="1554"/>
                  </a:lnTo>
                  <a:lnTo>
                    <a:pt x="146" y="2039"/>
                  </a:lnTo>
                  <a:lnTo>
                    <a:pt x="243" y="1554"/>
                  </a:lnTo>
                  <a:lnTo>
                    <a:pt x="292" y="1020"/>
                  </a:lnTo>
                  <a:lnTo>
                    <a:pt x="243" y="534"/>
                  </a:lnTo>
                  <a:lnTo>
                    <a:pt x="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7"/>
            <p:cNvSpPr/>
            <p:nvPr/>
          </p:nvSpPr>
          <p:spPr>
            <a:xfrm>
              <a:off x="3632175" y="1888875"/>
              <a:ext cx="6075" cy="49800"/>
            </a:xfrm>
            <a:custGeom>
              <a:rect b="b" l="l" r="r" t="t"/>
              <a:pathLst>
                <a:path extrusionOk="0" h="1992" w="243">
                  <a:moveTo>
                    <a:pt x="97" y="1"/>
                  </a:moveTo>
                  <a:lnTo>
                    <a:pt x="0" y="486"/>
                  </a:lnTo>
                  <a:lnTo>
                    <a:pt x="0" y="972"/>
                  </a:lnTo>
                  <a:lnTo>
                    <a:pt x="0" y="1506"/>
                  </a:lnTo>
                  <a:lnTo>
                    <a:pt x="97" y="1991"/>
                  </a:lnTo>
                  <a:lnTo>
                    <a:pt x="243" y="1506"/>
                  </a:lnTo>
                  <a:lnTo>
                    <a:pt x="243" y="972"/>
                  </a:lnTo>
                  <a:lnTo>
                    <a:pt x="243" y="486"/>
                  </a:lnTo>
                  <a:lnTo>
                    <a:pt x="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7"/>
            <p:cNvSpPr/>
            <p:nvPr/>
          </p:nvSpPr>
          <p:spPr>
            <a:xfrm>
              <a:off x="3634600" y="2314925"/>
              <a:ext cx="7300" cy="49775"/>
            </a:xfrm>
            <a:custGeom>
              <a:rect b="b" l="l" r="r" t="t"/>
              <a:pathLst>
                <a:path extrusionOk="0" h="1991" w="292">
                  <a:moveTo>
                    <a:pt x="146" y="0"/>
                  </a:moveTo>
                  <a:lnTo>
                    <a:pt x="49" y="486"/>
                  </a:lnTo>
                  <a:lnTo>
                    <a:pt x="0" y="1020"/>
                  </a:lnTo>
                  <a:lnTo>
                    <a:pt x="49" y="1505"/>
                  </a:lnTo>
                  <a:lnTo>
                    <a:pt x="146" y="1991"/>
                  </a:lnTo>
                  <a:lnTo>
                    <a:pt x="243" y="1505"/>
                  </a:lnTo>
                  <a:lnTo>
                    <a:pt x="292" y="1020"/>
                  </a:lnTo>
                  <a:lnTo>
                    <a:pt x="243" y="486"/>
                  </a:lnTo>
                  <a:lnTo>
                    <a:pt x="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7"/>
            <p:cNvSpPr/>
            <p:nvPr/>
          </p:nvSpPr>
          <p:spPr>
            <a:xfrm>
              <a:off x="3781475" y="2293075"/>
              <a:ext cx="49775" cy="7300"/>
            </a:xfrm>
            <a:custGeom>
              <a:rect b="b" l="l" r="r" t="t"/>
              <a:pathLst>
                <a:path extrusionOk="0" h="292" w="1991">
                  <a:moveTo>
                    <a:pt x="971" y="0"/>
                  </a:moveTo>
                  <a:lnTo>
                    <a:pt x="486" y="49"/>
                  </a:lnTo>
                  <a:lnTo>
                    <a:pt x="0" y="146"/>
                  </a:lnTo>
                  <a:lnTo>
                    <a:pt x="486" y="243"/>
                  </a:lnTo>
                  <a:lnTo>
                    <a:pt x="971" y="292"/>
                  </a:lnTo>
                  <a:lnTo>
                    <a:pt x="1505" y="243"/>
                  </a:lnTo>
                  <a:lnTo>
                    <a:pt x="1991" y="146"/>
                  </a:lnTo>
                  <a:lnTo>
                    <a:pt x="1505" y="49"/>
                  </a:lnTo>
                  <a:lnTo>
                    <a:pt x="9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7"/>
            <p:cNvSpPr/>
            <p:nvPr/>
          </p:nvSpPr>
          <p:spPr>
            <a:xfrm>
              <a:off x="3600600" y="2083075"/>
              <a:ext cx="51000" cy="7325"/>
            </a:xfrm>
            <a:custGeom>
              <a:rect b="b" l="l" r="r" t="t"/>
              <a:pathLst>
                <a:path extrusionOk="0" h="293" w="2040">
                  <a:moveTo>
                    <a:pt x="1020" y="1"/>
                  </a:moveTo>
                  <a:lnTo>
                    <a:pt x="535" y="49"/>
                  </a:lnTo>
                  <a:lnTo>
                    <a:pt x="1" y="147"/>
                  </a:lnTo>
                  <a:lnTo>
                    <a:pt x="535" y="244"/>
                  </a:lnTo>
                  <a:lnTo>
                    <a:pt x="1020" y="292"/>
                  </a:lnTo>
                  <a:lnTo>
                    <a:pt x="1554" y="244"/>
                  </a:lnTo>
                  <a:lnTo>
                    <a:pt x="2040" y="147"/>
                  </a:lnTo>
                  <a:lnTo>
                    <a:pt x="1554" y="49"/>
                  </a:lnTo>
                  <a:lnTo>
                    <a:pt x="10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7"/>
            <p:cNvSpPr/>
            <p:nvPr/>
          </p:nvSpPr>
          <p:spPr>
            <a:xfrm>
              <a:off x="3853075" y="1846400"/>
              <a:ext cx="51000" cy="6100"/>
            </a:xfrm>
            <a:custGeom>
              <a:rect b="b" l="l" r="r" t="t"/>
              <a:pathLst>
                <a:path extrusionOk="0" h="244" w="2040">
                  <a:moveTo>
                    <a:pt x="486" y="0"/>
                  </a:moveTo>
                  <a:lnTo>
                    <a:pt x="1" y="97"/>
                  </a:lnTo>
                  <a:lnTo>
                    <a:pt x="486" y="194"/>
                  </a:lnTo>
                  <a:lnTo>
                    <a:pt x="1020" y="243"/>
                  </a:lnTo>
                  <a:lnTo>
                    <a:pt x="1506" y="194"/>
                  </a:lnTo>
                  <a:lnTo>
                    <a:pt x="2040" y="97"/>
                  </a:lnTo>
                  <a:lnTo>
                    <a:pt x="15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7"/>
            <p:cNvSpPr/>
            <p:nvPr/>
          </p:nvSpPr>
          <p:spPr>
            <a:xfrm>
              <a:off x="3581175" y="2520050"/>
              <a:ext cx="51025" cy="6100"/>
            </a:xfrm>
            <a:custGeom>
              <a:rect b="b" l="l" r="r" t="t"/>
              <a:pathLst>
                <a:path extrusionOk="0" h="244" w="2041">
                  <a:moveTo>
                    <a:pt x="1021" y="1"/>
                  </a:moveTo>
                  <a:lnTo>
                    <a:pt x="535" y="49"/>
                  </a:lnTo>
                  <a:lnTo>
                    <a:pt x="1" y="146"/>
                  </a:lnTo>
                  <a:lnTo>
                    <a:pt x="535" y="243"/>
                  </a:lnTo>
                  <a:lnTo>
                    <a:pt x="1555" y="243"/>
                  </a:lnTo>
                  <a:lnTo>
                    <a:pt x="2040" y="146"/>
                  </a:lnTo>
                  <a:lnTo>
                    <a:pt x="1555" y="49"/>
                  </a:lnTo>
                  <a:lnTo>
                    <a:pt x="10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7"/>
            <p:cNvSpPr/>
            <p:nvPr/>
          </p:nvSpPr>
          <p:spPr>
            <a:xfrm>
              <a:off x="3929550" y="2561325"/>
              <a:ext cx="51000" cy="6100"/>
            </a:xfrm>
            <a:custGeom>
              <a:rect b="b" l="l" r="r" t="t"/>
              <a:pathLst>
                <a:path extrusionOk="0" h="244" w="2040">
                  <a:moveTo>
                    <a:pt x="486" y="0"/>
                  </a:moveTo>
                  <a:lnTo>
                    <a:pt x="0" y="97"/>
                  </a:lnTo>
                  <a:lnTo>
                    <a:pt x="486" y="195"/>
                  </a:lnTo>
                  <a:lnTo>
                    <a:pt x="1020" y="243"/>
                  </a:lnTo>
                  <a:lnTo>
                    <a:pt x="1505" y="195"/>
                  </a:lnTo>
                  <a:lnTo>
                    <a:pt x="2040" y="97"/>
                  </a:lnTo>
                  <a:lnTo>
                    <a:pt x="15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7"/>
            <p:cNvSpPr/>
            <p:nvPr/>
          </p:nvSpPr>
          <p:spPr>
            <a:xfrm>
              <a:off x="3788750" y="2487275"/>
              <a:ext cx="35225" cy="36450"/>
            </a:xfrm>
            <a:custGeom>
              <a:rect b="b" l="l" r="r" t="t"/>
              <a:pathLst>
                <a:path extrusionOk="0" h="1458" w="1409">
                  <a:moveTo>
                    <a:pt x="0" y="1"/>
                  </a:moveTo>
                  <a:lnTo>
                    <a:pt x="243" y="438"/>
                  </a:lnTo>
                  <a:lnTo>
                    <a:pt x="583" y="826"/>
                  </a:lnTo>
                  <a:lnTo>
                    <a:pt x="971" y="1166"/>
                  </a:lnTo>
                  <a:lnTo>
                    <a:pt x="1408" y="1457"/>
                  </a:lnTo>
                  <a:lnTo>
                    <a:pt x="1117" y="1020"/>
                  </a:lnTo>
                  <a:lnTo>
                    <a:pt x="777" y="632"/>
                  </a:lnTo>
                  <a:lnTo>
                    <a:pt x="389" y="29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7"/>
            <p:cNvSpPr/>
            <p:nvPr/>
          </p:nvSpPr>
          <p:spPr>
            <a:xfrm>
              <a:off x="3524150" y="2205675"/>
              <a:ext cx="36425" cy="36450"/>
            </a:xfrm>
            <a:custGeom>
              <a:rect b="b" l="l" r="r" t="t"/>
              <a:pathLst>
                <a:path extrusionOk="0" h="1458" w="1457">
                  <a:moveTo>
                    <a:pt x="0" y="1"/>
                  </a:moveTo>
                  <a:lnTo>
                    <a:pt x="291" y="438"/>
                  </a:lnTo>
                  <a:lnTo>
                    <a:pt x="631" y="826"/>
                  </a:lnTo>
                  <a:lnTo>
                    <a:pt x="1020" y="1166"/>
                  </a:lnTo>
                  <a:lnTo>
                    <a:pt x="1457" y="1457"/>
                  </a:lnTo>
                  <a:lnTo>
                    <a:pt x="1165" y="1020"/>
                  </a:lnTo>
                  <a:lnTo>
                    <a:pt x="825" y="632"/>
                  </a:lnTo>
                  <a:lnTo>
                    <a:pt x="437" y="29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7"/>
            <p:cNvSpPr/>
            <p:nvPr/>
          </p:nvSpPr>
          <p:spPr>
            <a:xfrm>
              <a:off x="3946550" y="2175325"/>
              <a:ext cx="35225" cy="35225"/>
            </a:xfrm>
            <a:custGeom>
              <a:rect b="b" l="l" r="r" t="t"/>
              <a:pathLst>
                <a:path extrusionOk="0" h="1409" w="1409">
                  <a:moveTo>
                    <a:pt x="0" y="1"/>
                  </a:moveTo>
                  <a:lnTo>
                    <a:pt x="291" y="438"/>
                  </a:lnTo>
                  <a:lnTo>
                    <a:pt x="583" y="826"/>
                  </a:lnTo>
                  <a:lnTo>
                    <a:pt x="971" y="1166"/>
                  </a:lnTo>
                  <a:lnTo>
                    <a:pt x="1408" y="1409"/>
                  </a:lnTo>
                  <a:lnTo>
                    <a:pt x="1408" y="1409"/>
                  </a:lnTo>
                  <a:lnTo>
                    <a:pt x="1117" y="1020"/>
                  </a:lnTo>
                  <a:lnTo>
                    <a:pt x="777" y="632"/>
                  </a:lnTo>
                  <a:lnTo>
                    <a:pt x="389" y="29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7"/>
            <p:cNvSpPr/>
            <p:nvPr/>
          </p:nvSpPr>
          <p:spPr>
            <a:xfrm>
              <a:off x="3745050" y="1921650"/>
              <a:ext cx="36450" cy="35225"/>
            </a:xfrm>
            <a:custGeom>
              <a:rect b="b" l="l" r="r" t="t"/>
              <a:pathLst>
                <a:path extrusionOk="0" h="1409" w="1458">
                  <a:moveTo>
                    <a:pt x="0" y="0"/>
                  </a:moveTo>
                  <a:lnTo>
                    <a:pt x="292" y="437"/>
                  </a:lnTo>
                  <a:lnTo>
                    <a:pt x="632" y="826"/>
                  </a:lnTo>
                  <a:lnTo>
                    <a:pt x="1020" y="1117"/>
                  </a:lnTo>
                  <a:lnTo>
                    <a:pt x="1457" y="1408"/>
                  </a:lnTo>
                  <a:lnTo>
                    <a:pt x="1457" y="1408"/>
                  </a:lnTo>
                  <a:lnTo>
                    <a:pt x="1166" y="1020"/>
                  </a:lnTo>
                  <a:lnTo>
                    <a:pt x="826" y="632"/>
                  </a:lnTo>
                  <a:lnTo>
                    <a:pt x="437" y="29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7"/>
            <p:cNvSpPr/>
            <p:nvPr/>
          </p:nvSpPr>
          <p:spPr>
            <a:xfrm>
              <a:off x="4087350" y="2498200"/>
              <a:ext cx="36425" cy="36450"/>
            </a:xfrm>
            <a:custGeom>
              <a:rect b="b" l="l" r="r" t="t"/>
              <a:pathLst>
                <a:path extrusionOk="0" h="1458" w="1457">
                  <a:moveTo>
                    <a:pt x="0" y="1"/>
                  </a:moveTo>
                  <a:lnTo>
                    <a:pt x="291" y="438"/>
                  </a:lnTo>
                  <a:lnTo>
                    <a:pt x="631" y="826"/>
                  </a:lnTo>
                  <a:lnTo>
                    <a:pt x="1020" y="1166"/>
                  </a:lnTo>
                  <a:lnTo>
                    <a:pt x="1457" y="1457"/>
                  </a:lnTo>
                  <a:lnTo>
                    <a:pt x="1165" y="1020"/>
                  </a:lnTo>
                  <a:lnTo>
                    <a:pt x="825" y="632"/>
                  </a:lnTo>
                  <a:lnTo>
                    <a:pt x="437" y="29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7"/>
            <p:cNvSpPr/>
            <p:nvPr/>
          </p:nvSpPr>
          <p:spPr>
            <a:xfrm>
              <a:off x="4095825" y="2267575"/>
              <a:ext cx="36450" cy="36450"/>
            </a:xfrm>
            <a:custGeom>
              <a:rect b="b" l="l" r="r" t="t"/>
              <a:pathLst>
                <a:path extrusionOk="0" h="1458" w="1458">
                  <a:moveTo>
                    <a:pt x="1458" y="1"/>
                  </a:moveTo>
                  <a:lnTo>
                    <a:pt x="1021" y="292"/>
                  </a:lnTo>
                  <a:lnTo>
                    <a:pt x="632" y="632"/>
                  </a:lnTo>
                  <a:lnTo>
                    <a:pt x="292" y="1020"/>
                  </a:lnTo>
                  <a:lnTo>
                    <a:pt x="1" y="1457"/>
                  </a:lnTo>
                  <a:lnTo>
                    <a:pt x="1" y="1457"/>
                  </a:lnTo>
                  <a:lnTo>
                    <a:pt x="438" y="1166"/>
                  </a:lnTo>
                  <a:lnTo>
                    <a:pt x="826" y="826"/>
                  </a:lnTo>
                  <a:lnTo>
                    <a:pt x="1166" y="438"/>
                  </a:lnTo>
                  <a:lnTo>
                    <a:pt x="14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7"/>
            <p:cNvSpPr/>
            <p:nvPr/>
          </p:nvSpPr>
          <p:spPr>
            <a:xfrm>
              <a:off x="3721975" y="2165625"/>
              <a:ext cx="36450" cy="35225"/>
            </a:xfrm>
            <a:custGeom>
              <a:rect b="b" l="l" r="r" t="t"/>
              <a:pathLst>
                <a:path extrusionOk="0" h="1409" w="1458">
                  <a:moveTo>
                    <a:pt x="1458" y="0"/>
                  </a:moveTo>
                  <a:lnTo>
                    <a:pt x="1021" y="243"/>
                  </a:lnTo>
                  <a:lnTo>
                    <a:pt x="632" y="583"/>
                  </a:lnTo>
                  <a:lnTo>
                    <a:pt x="292" y="971"/>
                  </a:lnTo>
                  <a:lnTo>
                    <a:pt x="1" y="1408"/>
                  </a:lnTo>
                  <a:lnTo>
                    <a:pt x="438" y="1117"/>
                  </a:lnTo>
                  <a:lnTo>
                    <a:pt x="826" y="777"/>
                  </a:lnTo>
                  <a:lnTo>
                    <a:pt x="1166" y="389"/>
                  </a:lnTo>
                  <a:lnTo>
                    <a:pt x="14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7"/>
            <p:cNvSpPr/>
            <p:nvPr/>
          </p:nvSpPr>
          <p:spPr>
            <a:xfrm>
              <a:off x="3459800" y="2410800"/>
              <a:ext cx="35225" cy="35225"/>
            </a:xfrm>
            <a:custGeom>
              <a:rect b="b" l="l" r="r" t="t"/>
              <a:pathLst>
                <a:path extrusionOk="0" h="1409" w="1409">
                  <a:moveTo>
                    <a:pt x="1409" y="1"/>
                  </a:moveTo>
                  <a:lnTo>
                    <a:pt x="1020" y="292"/>
                  </a:lnTo>
                  <a:lnTo>
                    <a:pt x="632" y="632"/>
                  </a:lnTo>
                  <a:lnTo>
                    <a:pt x="292" y="1020"/>
                  </a:lnTo>
                  <a:lnTo>
                    <a:pt x="1" y="1409"/>
                  </a:lnTo>
                  <a:lnTo>
                    <a:pt x="1" y="1409"/>
                  </a:lnTo>
                  <a:lnTo>
                    <a:pt x="438" y="1166"/>
                  </a:lnTo>
                  <a:lnTo>
                    <a:pt x="826" y="826"/>
                  </a:lnTo>
                  <a:lnTo>
                    <a:pt x="1117" y="438"/>
                  </a:lnTo>
                  <a:lnTo>
                    <a:pt x="14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7"/>
            <p:cNvSpPr/>
            <p:nvPr/>
          </p:nvSpPr>
          <p:spPr>
            <a:xfrm>
              <a:off x="3995100" y="1971425"/>
              <a:ext cx="35225" cy="35225"/>
            </a:xfrm>
            <a:custGeom>
              <a:rect b="b" l="l" r="r" t="t"/>
              <a:pathLst>
                <a:path extrusionOk="0" h="1409" w="1409">
                  <a:moveTo>
                    <a:pt x="1408" y="0"/>
                  </a:moveTo>
                  <a:lnTo>
                    <a:pt x="971" y="291"/>
                  </a:lnTo>
                  <a:lnTo>
                    <a:pt x="583" y="583"/>
                  </a:lnTo>
                  <a:lnTo>
                    <a:pt x="243" y="971"/>
                  </a:lnTo>
                  <a:lnTo>
                    <a:pt x="0" y="1408"/>
                  </a:lnTo>
                  <a:lnTo>
                    <a:pt x="0" y="1408"/>
                  </a:lnTo>
                  <a:lnTo>
                    <a:pt x="389" y="1117"/>
                  </a:lnTo>
                  <a:lnTo>
                    <a:pt x="777" y="777"/>
                  </a:lnTo>
                  <a:lnTo>
                    <a:pt x="1117" y="389"/>
                  </a:lnTo>
                  <a:lnTo>
                    <a:pt x="14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7"/>
            <p:cNvSpPr/>
            <p:nvPr/>
          </p:nvSpPr>
          <p:spPr>
            <a:xfrm>
              <a:off x="3703775" y="1762650"/>
              <a:ext cx="36450" cy="35225"/>
            </a:xfrm>
            <a:custGeom>
              <a:rect b="b" l="l" r="r" t="t"/>
              <a:pathLst>
                <a:path extrusionOk="0" h="1409" w="1458">
                  <a:moveTo>
                    <a:pt x="1457" y="0"/>
                  </a:moveTo>
                  <a:lnTo>
                    <a:pt x="1020" y="292"/>
                  </a:lnTo>
                  <a:lnTo>
                    <a:pt x="632" y="631"/>
                  </a:lnTo>
                  <a:lnTo>
                    <a:pt x="292" y="1020"/>
                  </a:lnTo>
                  <a:lnTo>
                    <a:pt x="1" y="1408"/>
                  </a:lnTo>
                  <a:lnTo>
                    <a:pt x="438" y="1165"/>
                  </a:lnTo>
                  <a:lnTo>
                    <a:pt x="826" y="826"/>
                  </a:lnTo>
                  <a:lnTo>
                    <a:pt x="1166" y="437"/>
                  </a:lnTo>
                  <a:lnTo>
                    <a:pt x="14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7"/>
            <p:cNvSpPr/>
            <p:nvPr/>
          </p:nvSpPr>
          <p:spPr>
            <a:xfrm>
              <a:off x="3730475" y="1474975"/>
              <a:ext cx="185750" cy="265850"/>
            </a:xfrm>
            <a:custGeom>
              <a:rect b="b" l="l" r="r" t="t"/>
              <a:pathLst>
                <a:path extrusionOk="0" h="10634" w="7430">
                  <a:moveTo>
                    <a:pt x="147" y="0"/>
                  </a:moveTo>
                  <a:lnTo>
                    <a:pt x="49" y="49"/>
                  </a:lnTo>
                  <a:lnTo>
                    <a:pt x="1" y="97"/>
                  </a:lnTo>
                  <a:lnTo>
                    <a:pt x="195" y="1797"/>
                  </a:lnTo>
                  <a:lnTo>
                    <a:pt x="244" y="3545"/>
                  </a:lnTo>
                  <a:lnTo>
                    <a:pt x="244" y="5244"/>
                  </a:lnTo>
                  <a:lnTo>
                    <a:pt x="341" y="6943"/>
                  </a:lnTo>
                  <a:lnTo>
                    <a:pt x="923" y="7672"/>
                  </a:lnTo>
                  <a:lnTo>
                    <a:pt x="1652" y="8351"/>
                  </a:lnTo>
                  <a:lnTo>
                    <a:pt x="2428" y="8982"/>
                  </a:lnTo>
                  <a:lnTo>
                    <a:pt x="3254" y="9565"/>
                  </a:lnTo>
                  <a:lnTo>
                    <a:pt x="4031" y="10051"/>
                  </a:lnTo>
                  <a:lnTo>
                    <a:pt x="4807" y="10390"/>
                  </a:lnTo>
                  <a:lnTo>
                    <a:pt x="5147" y="10536"/>
                  </a:lnTo>
                  <a:lnTo>
                    <a:pt x="5487" y="10585"/>
                  </a:lnTo>
                  <a:lnTo>
                    <a:pt x="5779" y="10633"/>
                  </a:lnTo>
                  <a:lnTo>
                    <a:pt x="6070" y="10585"/>
                  </a:lnTo>
                  <a:lnTo>
                    <a:pt x="6410" y="10488"/>
                  </a:lnTo>
                  <a:lnTo>
                    <a:pt x="6701" y="10342"/>
                  </a:lnTo>
                  <a:lnTo>
                    <a:pt x="6895" y="10099"/>
                  </a:lnTo>
                  <a:lnTo>
                    <a:pt x="7089" y="9808"/>
                  </a:lnTo>
                  <a:lnTo>
                    <a:pt x="7235" y="9468"/>
                  </a:lnTo>
                  <a:lnTo>
                    <a:pt x="7332" y="9128"/>
                  </a:lnTo>
                  <a:lnTo>
                    <a:pt x="7381" y="8740"/>
                  </a:lnTo>
                  <a:lnTo>
                    <a:pt x="7429" y="8351"/>
                  </a:lnTo>
                  <a:lnTo>
                    <a:pt x="7429" y="7574"/>
                  </a:lnTo>
                  <a:lnTo>
                    <a:pt x="7332" y="6846"/>
                  </a:lnTo>
                  <a:lnTo>
                    <a:pt x="7235" y="6215"/>
                  </a:lnTo>
                  <a:lnTo>
                    <a:pt x="7138" y="5778"/>
                  </a:lnTo>
                  <a:lnTo>
                    <a:pt x="7138" y="5730"/>
                  </a:lnTo>
                  <a:lnTo>
                    <a:pt x="7041" y="5244"/>
                  </a:lnTo>
                  <a:lnTo>
                    <a:pt x="6944" y="4176"/>
                  </a:lnTo>
                  <a:lnTo>
                    <a:pt x="6992" y="3108"/>
                  </a:lnTo>
                  <a:lnTo>
                    <a:pt x="7041" y="1991"/>
                  </a:lnTo>
                  <a:lnTo>
                    <a:pt x="7187" y="923"/>
                  </a:lnTo>
                  <a:lnTo>
                    <a:pt x="2283" y="340"/>
                  </a:lnTo>
                  <a:lnTo>
                    <a:pt x="826" y="195"/>
                  </a:lnTo>
                  <a:lnTo>
                    <a:pt x="389" y="49"/>
                  </a:lnTo>
                  <a:lnTo>
                    <a:pt x="147"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7"/>
            <p:cNvSpPr/>
            <p:nvPr/>
          </p:nvSpPr>
          <p:spPr>
            <a:xfrm>
              <a:off x="3740200" y="1484675"/>
              <a:ext cx="168725" cy="139625"/>
            </a:xfrm>
            <a:custGeom>
              <a:rect b="b" l="l" r="r" t="t"/>
              <a:pathLst>
                <a:path extrusionOk="0" h="5585" w="6749">
                  <a:moveTo>
                    <a:pt x="1894" y="1"/>
                  </a:moveTo>
                  <a:lnTo>
                    <a:pt x="0" y="146"/>
                  </a:lnTo>
                  <a:lnTo>
                    <a:pt x="97" y="389"/>
                  </a:lnTo>
                  <a:lnTo>
                    <a:pt x="292" y="1069"/>
                  </a:lnTo>
                  <a:lnTo>
                    <a:pt x="680" y="1991"/>
                  </a:lnTo>
                  <a:lnTo>
                    <a:pt x="923" y="2477"/>
                  </a:lnTo>
                  <a:lnTo>
                    <a:pt x="1263" y="3011"/>
                  </a:lnTo>
                  <a:lnTo>
                    <a:pt x="1651" y="3545"/>
                  </a:lnTo>
                  <a:lnTo>
                    <a:pt x="2039" y="4031"/>
                  </a:lnTo>
                  <a:lnTo>
                    <a:pt x="2574" y="4516"/>
                  </a:lnTo>
                  <a:lnTo>
                    <a:pt x="3108" y="4905"/>
                  </a:lnTo>
                  <a:lnTo>
                    <a:pt x="3739" y="5244"/>
                  </a:lnTo>
                  <a:lnTo>
                    <a:pt x="4079" y="5342"/>
                  </a:lnTo>
                  <a:lnTo>
                    <a:pt x="4418" y="5439"/>
                  </a:lnTo>
                  <a:lnTo>
                    <a:pt x="4807" y="5536"/>
                  </a:lnTo>
                  <a:lnTo>
                    <a:pt x="5195" y="5584"/>
                  </a:lnTo>
                  <a:lnTo>
                    <a:pt x="5584" y="5584"/>
                  </a:lnTo>
                  <a:lnTo>
                    <a:pt x="6021" y="5536"/>
                  </a:lnTo>
                  <a:lnTo>
                    <a:pt x="6409" y="5487"/>
                  </a:lnTo>
                  <a:lnTo>
                    <a:pt x="6749" y="5439"/>
                  </a:lnTo>
                  <a:lnTo>
                    <a:pt x="6749" y="5342"/>
                  </a:lnTo>
                  <a:lnTo>
                    <a:pt x="6603" y="4905"/>
                  </a:lnTo>
                  <a:lnTo>
                    <a:pt x="6555" y="3788"/>
                  </a:lnTo>
                  <a:lnTo>
                    <a:pt x="6555" y="2720"/>
                  </a:lnTo>
                  <a:lnTo>
                    <a:pt x="6603" y="1652"/>
                  </a:lnTo>
                  <a:lnTo>
                    <a:pt x="6749" y="583"/>
                  </a:lnTo>
                  <a:lnTo>
                    <a:pt x="189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7"/>
            <p:cNvSpPr/>
            <p:nvPr/>
          </p:nvSpPr>
          <p:spPr>
            <a:xfrm>
              <a:off x="3692850" y="1142400"/>
              <a:ext cx="302275" cy="426050"/>
            </a:xfrm>
            <a:custGeom>
              <a:rect b="b" l="l" r="r" t="t"/>
              <a:pathLst>
                <a:path extrusionOk="0" h="17042" w="12091">
                  <a:moveTo>
                    <a:pt x="6167" y="0"/>
                  </a:moveTo>
                  <a:lnTo>
                    <a:pt x="5439" y="49"/>
                  </a:lnTo>
                  <a:lnTo>
                    <a:pt x="4759" y="146"/>
                  </a:lnTo>
                  <a:lnTo>
                    <a:pt x="4079" y="340"/>
                  </a:lnTo>
                  <a:lnTo>
                    <a:pt x="3448" y="583"/>
                  </a:lnTo>
                  <a:lnTo>
                    <a:pt x="2817" y="923"/>
                  </a:lnTo>
                  <a:lnTo>
                    <a:pt x="2234" y="1263"/>
                  </a:lnTo>
                  <a:lnTo>
                    <a:pt x="1700" y="1699"/>
                  </a:lnTo>
                  <a:lnTo>
                    <a:pt x="1215" y="2234"/>
                  </a:lnTo>
                  <a:lnTo>
                    <a:pt x="826" y="2768"/>
                  </a:lnTo>
                  <a:lnTo>
                    <a:pt x="486" y="3399"/>
                  </a:lnTo>
                  <a:lnTo>
                    <a:pt x="244" y="4030"/>
                  </a:lnTo>
                  <a:lnTo>
                    <a:pt x="98" y="4564"/>
                  </a:lnTo>
                  <a:lnTo>
                    <a:pt x="49" y="5195"/>
                  </a:lnTo>
                  <a:lnTo>
                    <a:pt x="1" y="5875"/>
                  </a:lnTo>
                  <a:lnTo>
                    <a:pt x="49" y="6652"/>
                  </a:lnTo>
                  <a:lnTo>
                    <a:pt x="98" y="7429"/>
                  </a:lnTo>
                  <a:lnTo>
                    <a:pt x="195" y="8303"/>
                  </a:lnTo>
                  <a:lnTo>
                    <a:pt x="292" y="9128"/>
                  </a:lnTo>
                  <a:lnTo>
                    <a:pt x="438" y="10002"/>
                  </a:lnTo>
                  <a:lnTo>
                    <a:pt x="632" y="10876"/>
                  </a:lnTo>
                  <a:lnTo>
                    <a:pt x="875" y="11701"/>
                  </a:lnTo>
                  <a:lnTo>
                    <a:pt x="1117" y="12478"/>
                  </a:lnTo>
                  <a:lnTo>
                    <a:pt x="1360" y="13206"/>
                  </a:lnTo>
                  <a:lnTo>
                    <a:pt x="1652" y="13886"/>
                  </a:lnTo>
                  <a:lnTo>
                    <a:pt x="1943" y="14469"/>
                  </a:lnTo>
                  <a:lnTo>
                    <a:pt x="2234" y="14954"/>
                  </a:lnTo>
                  <a:lnTo>
                    <a:pt x="2574" y="15294"/>
                  </a:lnTo>
                  <a:lnTo>
                    <a:pt x="3060" y="15731"/>
                  </a:lnTo>
                  <a:lnTo>
                    <a:pt x="3594" y="16071"/>
                  </a:lnTo>
                  <a:lnTo>
                    <a:pt x="4176" y="16362"/>
                  </a:lnTo>
                  <a:lnTo>
                    <a:pt x="4759" y="16605"/>
                  </a:lnTo>
                  <a:lnTo>
                    <a:pt x="5341" y="16799"/>
                  </a:lnTo>
                  <a:lnTo>
                    <a:pt x="5924" y="16945"/>
                  </a:lnTo>
                  <a:lnTo>
                    <a:pt x="6555" y="17042"/>
                  </a:lnTo>
                  <a:lnTo>
                    <a:pt x="7186" y="17042"/>
                  </a:lnTo>
                  <a:lnTo>
                    <a:pt x="7769" y="16993"/>
                  </a:lnTo>
                  <a:lnTo>
                    <a:pt x="8352" y="16896"/>
                  </a:lnTo>
                  <a:lnTo>
                    <a:pt x="8934" y="16702"/>
                  </a:lnTo>
                  <a:lnTo>
                    <a:pt x="9468" y="16459"/>
                  </a:lnTo>
                  <a:lnTo>
                    <a:pt x="10002" y="16119"/>
                  </a:lnTo>
                  <a:lnTo>
                    <a:pt x="10439" y="15731"/>
                  </a:lnTo>
                  <a:lnTo>
                    <a:pt x="10925" y="15294"/>
                  </a:lnTo>
                  <a:lnTo>
                    <a:pt x="11313" y="14760"/>
                  </a:lnTo>
                  <a:lnTo>
                    <a:pt x="11459" y="14420"/>
                  </a:lnTo>
                  <a:lnTo>
                    <a:pt x="11605" y="14129"/>
                  </a:lnTo>
                  <a:lnTo>
                    <a:pt x="11847" y="13352"/>
                  </a:lnTo>
                  <a:lnTo>
                    <a:pt x="11993" y="12478"/>
                  </a:lnTo>
                  <a:lnTo>
                    <a:pt x="12090" y="11556"/>
                  </a:lnTo>
                  <a:lnTo>
                    <a:pt x="12090" y="10536"/>
                  </a:lnTo>
                  <a:lnTo>
                    <a:pt x="12042" y="9468"/>
                  </a:lnTo>
                  <a:lnTo>
                    <a:pt x="11896" y="8351"/>
                  </a:lnTo>
                  <a:lnTo>
                    <a:pt x="11750" y="7283"/>
                  </a:lnTo>
                  <a:lnTo>
                    <a:pt x="11556" y="6215"/>
                  </a:lnTo>
                  <a:lnTo>
                    <a:pt x="11313" y="5195"/>
                  </a:lnTo>
                  <a:lnTo>
                    <a:pt x="11022" y="4224"/>
                  </a:lnTo>
                  <a:lnTo>
                    <a:pt x="10731" y="3350"/>
                  </a:lnTo>
                  <a:lnTo>
                    <a:pt x="10391" y="2525"/>
                  </a:lnTo>
                  <a:lnTo>
                    <a:pt x="10051" y="1894"/>
                  </a:lnTo>
                  <a:lnTo>
                    <a:pt x="9711" y="1360"/>
                  </a:lnTo>
                  <a:lnTo>
                    <a:pt x="9517" y="1165"/>
                  </a:lnTo>
                  <a:lnTo>
                    <a:pt x="9323" y="971"/>
                  </a:lnTo>
                  <a:lnTo>
                    <a:pt x="8740" y="631"/>
                  </a:lnTo>
                  <a:lnTo>
                    <a:pt x="8157" y="340"/>
                  </a:lnTo>
                  <a:lnTo>
                    <a:pt x="7478" y="146"/>
                  </a:lnTo>
                  <a:lnTo>
                    <a:pt x="6847" y="49"/>
                  </a:lnTo>
                  <a:lnTo>
                    <a:pt x="6167"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7"/>
            <p:cNvSpPr/>
            <p:nvPr/>
          </p:nvSpPr>
          <p:spPr>
            <a:xfrm>
              <a:off x="3855500" y="1340250"/>
              <a:ext cx="4875" cy="31575"/>
            </a:xfrm>
            <a:custGeom>
              <a:rect b="b" l="l" r="r" t="t"/>
              <a:pathLst>
                <a:path extrusionOk="0" h="1263" w="195">
                  <a:moveTo>
                    <a:pt x="49" y="0"/>
                  </a:moveTo>
                  <a:lnTo>
                    <a:pt x="49" y="49"/>
                  </a:lnTo>
                  <a:lnTo>
                    <a:pt x="146" y="437"/>
                  </a:lnTo>
                  <a:lnTo>
                    <a:pt x="146" y="777"/>
                  </a:lnTo>
                  <a:lnTo>
                    <a:pt x="146" y="971"/>
                  </a:lnTo>
                  <a:lnTo>
                    <a:pt x="49" y="1117"/>
                  </a:lnTo>
                  <a:lnTo>
                    <a:pt x="1" y="1262"/>
                  </a:lnTo>
                  <a:lnTo>
                    <a:pt x="98" y="1117"/>
                  </a:lnTo>
                  <a:lnTo>
                    <a:pt x="195" y="971"/>
                  </a:lnTo>
                  <a:lnTo>
                    <a:pt x="195" y="777"/>
                  </a:lnTo>
                  <a:lnTo>
                    <a:pt x="195" y="389"/>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7"/>
            <p:cNvSpPr/>
            <p:nvPr/>
          </p:nvSpPr>
          <p:spPr>
            <a:xfrm>
              <a:off x="3832450" y="1330525"/>
              <a:ext cx="27925" cy="38875"/>
            </a:xfrm>
            <a:custGeom>
              <a:rect b="b" l="l" r="r" t="t"/>
              <a:pathLst>
                <a:path extrusionOk="0" h="1555" w="1117">
                  <a:moveTo>
                    <a:pt x="292" y="1"/>
                  </a:moveTo>
                  <a:lnTo>
                    <a:pt x="194" y="98"/>
                  </a:lnTo>
                  <a:lnTo>
                    <a:pt x="97" y="195"/>
                  </a:lnTo>
                  <a:lnTo>
                    <a:pt x="49" y="292"/>
                  </a:lnTo>
                  <a:lnTo>
                    <a:pt x="0" y="583"/>
                  </a:lnTo>
                  <a:lnTo>
                    <a:pt x="0" y="875"/>
                  </a:lnTo>
                  <a:lnTo>
                    <a:pt x="97" y="1117"/>
                  </a:lnTo>
                  <a:lnTo>
                    <a:pt x="243" y="1360"/>
                  </a:lnTo>
                  <a:lnTo>
                    <a:pt x="340" y="1457"/>
                  </a:lnTo>
                  <a:lnTo>
                    <a:pt x="437" y="1506"/>
                  </a:lnTo>
                  <a:lnTo>
                    <a:pt x="534" y="1554"/>
                  </a:lnTo>
                  <a:lnTo>
                    <a:pt x="680" y="1554"/>
                  </a:lnTo>
                  <a:lnTo>
                    <a:pt x="777" y="1506"/>
                  </a:lnTo>
                  <a:lnTo>
                    <a:pt x="923" y="1457"/>
                  </a:lnTo>
                  <a:lnTo>
                    <a:pt x="971" y="1360"/>
                  </a:lnTo>
                  <a:lnTo>
                    <a:pt x="1020" y="1263"/>
                  </a:lnTo>
                  <a:lnTo>
                    <a:pt x="1117" y="972"/>
                  </a:lnTo>
                  <a:lnTo>
                    <a:pt x="1068" y="680"/>
                  </a:lnTo>
                  <a:lnTo>
                    <a:pt x="1020" y="438"/>
                  </a:lnTo>
                  <a:lnTo>
                    <a:pt x="874" y="195"/>
                  </a:lnTo>
                  <a:lnTo>
                    <a:pt x="68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7"/>
            <p:cNvSpPr/>
            <p:nvPr/>
          </p:nvSpPr>
          <p:spPr>
            <a:xfrm>
              <a:off x="3928325" y="1324450"/>
              <a:ext cx="18250" cy="29175"/>
            </a:xfrm>
            <a:custGeom>
              <a:rect b="b" l="l" r="r" t="t"/>
              <a:pathLst>
                <a:path extrusionOk="0" h="1167" w="730">
                  <a:moveTo>
                    <a:pt x="1" y="1"/>
                  </a:moveTo>
                  <a:lnTo>
                    <a:pt x="49" y="389"/>
                  </a:lnTo>
                  <a:lnTo>
                    <a:pt x="146" y="778"/>
                  </a:lnTo>
                  <a:lnTo>
                    <a:pt x="244" y="923"/>
                  </a:lnTo>
                  <a:lnTo>
                    <a:pt x="389" y="1069"/>
                  </a:lnTo>
                  <a:lnTo>
                    <a:pt x="535" y="1166"/>
                  </a:lnTo>
                  <a:lnTo>
                    <a:pt x="729" y="1166"/>
                  </a:lnTo>
                  <a:lnTo>
                    <a:pt x="583" y="1118"/>
                  </a:lnTo>
                  <a:lnTo>
                    <a:pt x="438" y="1021"/>
                  </a:lnTo>
                  <a:lnTo>
                    <a:pt x="341" y="923"/>
                  </a:lnTo>
                  <a:lnTo>
                    <a:pt x="244" y="778"/>
                  </a:lnTo>
                  <a:lnTo>
                    <a:pt x="98" y="389"/>
                  </a:lnTo>
                  <a:lnTo>
                    <a:pt x="49" y="50"/>
                  </a:lnTo>
                  <a:lnTo>
                    <a:pt x="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7"/>
            <p:cNvSpPr/>
            <p:nvPr/>
          </p:nvSpPr>
          <p:spPr>
            <a:xfrm>
              <a:off x="3928325" y="1309900"/>
              <a:ext cx="27950" cy="38850"/>
            </a:xfrm>
            <a:custGeom>
              <a:rect b="b" l="l" r="r" t="t"/>
              <a:pathLst>
                <a:path extrusionOk="0" h="1554" w="1118">
                  <a:moveTo>
                    <a:pt x="341" y="0"/>
                  </a:moveTo>
                  <a:lnTo>
                    <a:pt x="195" y="49"/>
                  </a:lnTo>
                  <a:lnTo>
                    <a:pt x="146" y="146"/>
                  </a:lnTo>
                  <a:lnTo>
                    <a:pt x="1" y="340"/>
                  </a:lnTo>
                  <a:lnTo>
                    <a:pt x="1" y="632"/>
                  </a:lnTo>
                  <a:lnTo>
                    <a:pt x="49" y="923"/>
                  </a:lnTo>
                  <a:lnTo>
                    <a:pt x="146" y="1166"/>
                  </a:lnTo>
                  <a:lnTo>
                    <a:pt x="292" y="1408"/>
                  </a:lnTo>
                  <a:lnTo>
                    <a:pt x="389" y="1457"/>
                  </a:lnTo>
                  <a:lnTo>
                    <a:pt x="486" y="1505"/>
                  </a:lnTo>
                  <a:lnTo>
                    <a:pt x="583" y="1554"/>
                  </a:lnTo>
                  <a:lnTo>
                    <a:pt x="729" y="1554"/>
                  </a:lnTo>
                  <a:lnTo>
                    <a:pt x="875" y="1505"/>
                  </a:lnTo>
                  <a:lnTo>
                    <a:pt x="972" y="1408"/>
                  </a:lnTo>
                  <a:lnTo>
                    <a:pt x="1069" y="1166"/>
                  </a:lnTo>
                  <a:lnTo>
                    <a:pt x="1118" y="923"/>
                  </a:lnTo>
                  <a:lnTo>
                    <a:pt x="1069" y="632"/>
                  </a:lnTo>
                  <a:lnTo>
                    <a:pt x="972" y="340"/>
                  </a:lnTo>
                  <a:lnTo>
                    <a:pt x="826" y="146"/>
                  </a:lnTo>
                  <a:lnTo>
                    <a:pt x="729" y="49"/>
                  </a:lnTo>
                  <a:lnTo>
                    <a:pt x="58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7"/>
            <p:cNvSpPr/>
            <p:nvPr/>
          </p:nvSpPr>
          <p:spPr>
            <a:xfrm>
              <a:off x="3813025" y="1284400"/>
              <a:ext cx="40075" cy="31600"/>
            </a:xfrm>
            <a:custGeom>
              <a:rect b="b" l="l" r="r" t="t"/>
              <a:pathLst>
                <a:path extrusionOk="0" h="1264" w="1603">
                  <a:moveTo>
                    <a:pt x="1020" y="1"/>
                  </a:moveTo>
                  <a:lnTo>
                    <a:pt x="777" y="49"/>
                  </a:lnTo>
                  <a:lnTo>
                    <a:pt x="583" y="146"/>
                  </a:lnTo>
                  <a:lnTo>
                    <a:pt x="389" y="243"/>
                  </a:lnTo>
                  <a:lnTo>
                    <a:pt x="243" y="438"/>
                  </a:lnTo>
                  <a:lnTo>
                    <a:pt x="97" y="583"/>
                  </a:lnTo>
                  <a:lnTo>
                    <a:pt x="0" y="778"/>
                  </a:lnTo>
                  <a:lnTo>
                    <a:pt x="0" y="923"/>
                  </a:lnTo>
                  <a:lnTo>
                    <a:pt x="0" y="1069"/>
                  </a:lnTo>
                  <a:lnTo>
                    <a:pt x="97" y="1166"/>
                  </a:lnTo>
                  <a:lnTo>
                    <a:pt x="243" y="1263"/>
                  </a:lnTo>
                  <a:lnTo>
                    <a:pt x="340" y="1263"/>
                  </a:lnTo>
                  <a:lnTo>
                    <a:pt x="486" y="1215"/>
                  </a:lnTo>
                  <a:lnTo>
                    <a:pt x="777" y="1069"/>
                  </a:lnTo>
                  <a:lnTo>
                    <a:pt x="1020" y="923"/>
                  </a:lnTo>
                  <a:lnTo>
                    <a:pt x="1311" y="729"/>
                  </a:lnTo>
                  <a:lnTo>
                    <a:pt x="1457" y="632"/>
                  </a:lnTo>
                  <a:lnTo>
                    <a:pt x="1554" y="486"/>
                  </a:lnTo>
                  <a:lnTo>
                    <a:pt x="1603" y="341"/>
                  </a:lnTo>
                  <a:lnTo>
                    <a:pt x="1554" y="243"/>
                  </a:lnTo>
                  <a:lnTo>
                    <a:pt x="1505" y="146"/>
                  </a:lnTo>
                  <a:lnTo>
                    <a:pt x="1457" y="98"/>
                  </a:lnTo>
                  <a:lnTo>
                    <a:pt x="121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7"/>
            <p:cNvSpPr/>
            <p:nvPr/>
          </p:nvSpPr>
          <p:spPr>
            <a:xfrm>
              <a:off x="3912550" y="1268625"/>
              <a:ext cx="43725" cy="23100"/>
            </a:xfrm>
            <a:custGeom>
              <a:rect b="b" l="l" r="r" t="t"/>
              <a:pathLst>
                <a:path extrusionOk="0" h="924" w="1749">
                  <a:moveTo>
                    <a:pt x="583" y="1"/>
                  </a:moveTo>
                  <a:lnTo>
                    <a:pt x="389" y="49"/>
                  </a:lnTo>
                  <a:lnTo>
                    <a:pt x="195" y="146"/>
                  </a:lnTo>
                  <a:lnTo>
                    <a:pt x="49" y="292"/>
                  </a:lnTo>
                  <a:lnTo>
                    <a:pt x="1" y="389"/>
                  </a:lnTo>
                  <a:lnTo>
                    <a:pt x="1" y="535"/>
                  </a:lnTo>
                  <a:lnTo>
                    <a:pt x="49" y="632"/>
                  </a:lnTo>
                  <a:lnTo>
                    <a:pt x="98" y="729"/>
                  </a:lnTo>
                  <a:lnTo>
                    <a:pt x="389" y="874"/>
                  </a:lnTo>
                  <a:lnTo>
                    <a:pt x="729" y="923"/>
                  </a:lnTo>
                  <a:lnTo>
                    <a:pt x="1554" y="923"/>
                  </a:lnTo>
                  <a:lnTo>
                    <a:pt x="1651" y="826"/>
                  </a:lnTo>
                  <a:lnTo>
                    <a:pt x="1749" y="729"/>
                  </a:lnTo>
                  <a:lnTo>
                    <a:pt x="1749" y="583"/>
                  </a:lnTo>
                  <a:lnTo>
                    <a:pt x="1749" y="438"/>
                  </a:lnTo>
                  <a:lnTo>
                    <a:pt x="1651" y="340"/>
                  </a:lnTo>
                  <a:lnTo>
                    <a:pt x="1457" y="195"/>
                  </a:lnTo>
                  <a:lnTo>
                    <a:pt x="1263" y="98"/>
                  </a:lnTo>
                  <a:lnTo>
                    <a:pt x="106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7"/>
            <p:cNvSpPr/>
            <p:nvPr/>
          </p:nvSpPr>
          <p:spPr>
            <a:xfrm>
              <a:off x="3865225" y="1454350"/>
              <a:ext cx="25500" cy="9725"/>
            </a:xfrm>
            <a:custGeom>
              <a:rect b="b" l="l" r="r" t="t"/>
              <a:pathLst>
                <a:path extrusionOk="0" h="389" w="1020">
                  <a:moveTo>
                    <a:pt x="0" y="0"/>
                  </a:moveTo>
                  <a:lnTo>
                    <a:pt x="97" y="146"/>
                  </a:lnTo>
                  <a:lnTo>
                    <a:pt x="194" y="243"/>
                  </a:lnTo>
                  <a:lnTo>
                    <a:pt x="340" y="340"/>
                  </a:lnTo>
                  <a:lnTo>
                    <a:pt x="486" y="388"/>
                  </a:lnTo>
                  <a:lnTo>
                    <a:pt x="631" y="340"/>
                  </a:lnTo>
                  <a:lnTo>
                    <a:pt x="826" y="243"/>
                  </a:lnTo>
                  <a:lnTo>
                    <a:pt x="923" y="146"/>
                  </a:lnTo>
                  <a:lnTo>
                    <a:pt x="1020" y="0"/>
                  </a:lnTo>
                  <a:lnTo>
                    <a:pt x="777" y="146"/>
                  </a:lnTo>
                  <a:lnTo>
                    <a:pt x="534" y="194"/>
                  </a:lnTo>
                  <a:lnTo>
                    <a:pt x="389" y="194"/>
                  </a:lnTo>
                  <a:lnTo>
                    <a:pt x="291" y="146"/>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7"/>
            <p:cNvSpPr/>
            <p:nvPr/>
          </p:nvSpPr>
          <p:spPr>
            <a:xfrm>
              <a:off x="3872500" y="1274700"/>
              <a:ext cx="69200" cy="154175"/>
            </a:xfrm>
            <a:custGeom>
              <a:rect b="b" l="l" r="r" t="t"/>
              <a:pathLst>
                <a:path extrusionOk="0" h="6167" w="2768">
                  <a:moveTo>
                    <a:pt x="1166" y="0"/>
                  </a:moveTo>
                  <a:lnTo>
                    <a:pt x="1117" y="97"/>
                  </a:lnTo>
                  <a:lnTo>
                    <a:pt x="1408" y="1214"/>
                  </a:lnTo>
                  <a:lnTo>
                    <a:pt x="1748" y="2379"/>
                  </a:lnTo>
                  <a:lnTo>
                    <a:pt x="2088" y="3496"/>
                  </a:lnTo>
                  <a:lnTo>
                    <a:pt x="2379" y="4661"/>
                  </a:lnTo>
                  <a:lnTo>
                    <a:pt x="1943" y="4564"/>
                  </a:lnTo>
                  <a:lnTo>
                    <a:pt x="1554" y="4564"/>
                  </a:lnTo>
                  <a:lnTo>
                    <a:pt x="1554" y="4710"/>
                  </a:lnTo>
                  <a:lnTo>
                    <a:pt x="1700" y="5098"/>
                  </a:lnTo>
                  <a:lnTo>
                    <a:pt x="1845" y="5778"/>
                  </a:lnTo>
                  <a:lnTo>
                    <a:pt x="1408" y="5875"/>
                  </a:lnTo>
                  <a:lnTo>
                    <a:pt x="923" y="5875"/>
                  </a:lnTo>
                  <a:lnTo>
                    <a:pt x="486" y="5778"/>
                  </a:lnTo>
                  <a:lnTo>
                    <a:pt x="49" y="5584"/>
                  </a:lnTo>
                  <a:lnTo>
                    <a:pt x="0" y="5584"/>
                  </a:lnTo>
                  <a:lnTo>
                    <a:pt x="0" y="5632"/>
                  </a:lnTo>
                  <a:lnTo>
                    <a:pt x="292" y="5875"/>
                  </a:lnTo>
                  <a:lnTo>
                    <a:pt x="583" y="6021"/>
                  </a:lnTo>
                  <a:lnTo>
                    <a:pt x="874" y="6118"/>
                  </a:lnTo>
                  <a:lnTo>
                    <a:pt x="1263" y="6166"/>
                  </a:lnTo>
                  <a:lnTo>
                    <a:pt x="1554" y="6166"/>
                  </a:lnTo>
                  <a:lnTo>
                    <a:pt x="1845" y="6069"/>
                  </a:lnTo>
                  <a:lnTo>
                    <a:pt x="1943" y="6069"/>
                  </a:lnTo>
                  <a:lnTo>
                    <a:pt x="2040" y="6021"/>
                  </a:lnTo>
                  <a:lnTo>
                    <a:pt x="2088" y="5972"/>
                  </a:lnTo>
                  <a:lnTo>
                    <a:pt x="2137" y="5875"/>
                  </a:lnTo>
                  <a:lnTo>
                    <a:pt x="2137" y="5827"/>
                  </a:lnTo>
                  <a:lnTo>
                    <a:pt x="1991" y="5195"/>
                  </a:lnTo>
                  <a:lnTo>
                    <a:pt x="1943" y="4856"/>
                  </a:lnTo>
                  <a:lnTo>
                    <a:pt x="2428" y="5001"/>
                  </a:lnTo>
                  <a:lnTo>
                    <a:pt x="2671" y="5001"/>
                  </a:lnTo>
                  <a:lnTo>
                    <a:pt x="2768" y="4953"/>
                  </a:lnTo>
                  <a:lnTo>
                    <a:pt x="2768" y="4904"/>
                  </a:lnTo>
                  <a:lnTo>
                    <a:pt x="2477" y="3690"/>
                  </a:lnTo>
                  <a:lnTo>
                    <a:pt x="2137" y="2428"/>
                  </a:lnTo>
                  <a:lnTo>
                    <a:pt x="1700" y="1214"/>
                  </a:lnTo>
                  <a:lnTo>
                    <a:pt x="1214" y="49"/>
                  </a:lnTo>
                  <a:lnTo>
                    <a:pt x="116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7"/>
            <p:cNvSpPr/>
            <p:nvPr/>
          </p:nvSpPr>
          <p:spPr>
            <a:xfrm>
              <a:off x="3870075" y="1415500"/>
              <a:ext cx="42500" cy="30375"/>
            </a:xfrm>
            <a:custGeom>
              <a:rect b="b" l="l" r="r" t="t"/>
              <a:pathLst>
                <a:path extrusionOk="0" h="1215" w="1700">
                  <a:moveTo>
                    <a:pt x="97" y="0"/>
                  </a:moveTo>
                  <a:lnTo>
                    <a:pt x="49" y="243"/>
                  </a:lnTo>
                  <a:lnTo>
                    <a:pt x="0" y="486"/>
                  </a:lnTo>
                  <a:lnTo>
                    <a:pt x="49" y="729"/>
                  </a:lnTo>
                  <a:lnTo>
                    <a:pt x="97" y="971"/>
                  </a:lnTo>
                  <a:lnTo>
                    <a:pt x="146" y="1068"/>
                  </a:lnTo>
                  <a:lnTo>
                    <a:pt x="243" y="1117"/>
                  </a:lnTo>
                  <a:lnTo>
                    <a:pt x="340" y="1166"/>
                  </a:lnTo>
                  <a:lnTo>
                    <a:pt x="486" y="1214"/>
                  </a:lnTo>
                  <a:lnTo>
                    <a:pt x="777" y="1166"/>
                  </a:lnTo>
                  <a:lnTo>
                    <a:pt x="1020" y="1068"/>
                  </a:lnTo>
                  <a:lnTo>
                    <a:pt x="1214" y="923"/>
                  </a:lnTo>
                  <a:lnTo>
                    <a:pt x="1408" y="729"/>
                  </a:lnTo>
                  <a:lnTo>
                    <a:pt x="1554" y="534"/>
                  </a:lnTo>
                  <a:lnTo>
                    <a:pt x="1700" y="292"/>
                  </a:lnTo>
                  <a:lnTo>
                    <a:pt x="1263" y="340"/>
                  </a:lnTo>
                  <a:lnTo>
                    <a:pt x="874" y="292"/>
                  </a:lnTo>
                  <a:lnTo>
                    <a:pt x="486" y="195"/>
                  </a:lnTo>
                  <a:lnTo>
                    <a:pt x="9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7"/>
            <p:cNvSpPr/>
            <p:nvPr/>
          </p:nvSpPr>
          <p:spPr>
            <a:xfrm>
              <a:off x="3652800" y="1107200"/>
              <a:ext cx="335025" cy="271900"/>
            </a:xfrm>
            <a:custGeom>
              <a:rect b="b" l="l" r="r" t="t"/>
              <a:pathLst>
                <a:path extrusionOk="0" h="10876" w="13401">
                  <a:moveTo>
                    <a:pt x="10731" y="0"/>
                  </a:moveTo>
                  <a:lnTo>
                    <a:pt x="10633" y="97"/>
                  </a:lnTo>
                  <a:lnTo>
                    <a:pt x="10488" y="243"/>
                  </a:lnTo>
                  <a:lnTo>
                    <a:pt x="10391" y="389"/>
                  </a:lnTo>
                  <a:lnTo>
                    <a:pt x="10294" y="680"/>
                  </a:lnTo>
                  <a:lnTo>
                    <a:pt x="10245" y="777"/>
                  </a:lnTo>
                  <a:lnTo>
                    <a:pt x="8886" y="631"/>
                  </a:lnTo>
                  <a:lnTo>
                    <a:pt x="7575" y="583"/>
                  </a:lnTo>
                  <a:lnTo>
                    <a:pt x="6215" y="631"/>
                  </a:lnTo>
                  <a:lnTo>
                    <a:pt x="4904" y="777"/>
                  </a:lnTo>
                  <a:lnTo>
                    <a:pt x="4467" y="874"/>
                  </a:lnTo>
                  <a:lnTo>
                    <a:pt x="4030" y="1020"/>
                  </a:lnTo>
                  <a:lnTo>
                    <a:pt x="3690" y="1214"/>
                  </a:lnTo>
                  <a:lnTo>
                    <a:pt x="3351" y="1457"/>
                  </a:lnTo>
                  <a:lnTo>
                    <a:pt x="3011" y="1699"/>
                  </a:lnTo>
                  <a:lnTo>
                    <a:pt x="2768" y="1942"/>
                  </a:lnTo>
                  <a:lnTo>
                    <a:pt x="2331" y="2525"/>
                  </a:lnTo>
                  <a:lnTo>
                    <a:pt x="1991" y="3010"/>
                  </a:lnTo>
                  <a:lnTo>
                    <a:pt x="1748" y="3496"/>
                  </a:lnTo>
                  <a:lnTo>
                    <a:pt x="1603" y="3884"/>
                  </a:lnTo>
                  <a:lnTo>
                    <a:pt x="1360" y="3981"/>
                  </a:lnTo>
                  <a:lnTo>
                    <a:pt x="923" y="4273"/>
                  </a:lnTo>
                  <a:lnTo>
                    <a:pt x="632" y="4467"/>
                  </a:lnTo>
                  <a:lnTo>
                    <a:pt x="389" y="4710"/>
                  </a:lnTo>
                  <a:lnTo>
                    <a:pt x="146" y="5050"/>
                  </a:lnTo>
                  <a:lnTo>
                    <a:pt x="1" y="5389"/>
                  </a:lnTo>
                  <a:lnTo>
                    <a:pt x="1" y="5632"/>
                  </a:lnTo>
                  <a:lnTo>
                    <a:pt x="1" y="5923"/>
                  </a:lnTo>
                  <a:lnTo>
                    <a:pt x="195" y="6700"/>
                  </a:lnTo>
                  <a:lnTo>
                    <a:pt x="486" y="7623"/>
                  </a:lnTo>
                  <a:lnTo>
                    <a:pt x="874" y="8545"/>
                  </a:lnTo>
                  <a:lnTo>
                    <a:pt x="1360" y="9468"/>
                  </a:lnTo>
                  <a:lnTo>
                    <a:pt x="1603" y="9905"/>
                  </a:lnTo>
                  <a:lnTo>
                    <a:pt x="1846" y="10245"/>
                  </a:lnTo>
                  <a:lnTo>
                    <a:pt x="2088" y="10536"/>
                  </a:lnTo>
                  <a:lnTo>
                    <a:pt x="2331" y="10730"/>
                  </a:lnTo>
                  <a:lnTo>
                    <a:pt x="2574" y="10876"/>
                  </a:lnTo>
                  <a:lnTo>
                    <a:pt x="2768" y="10876"/>
                  </a:lnTo>
                  <a:lnTo>
                    <a:pt x="3059" y="10779"/>
                  </a:lnTo>
                  <a:lnTo>
                    <a:pt x="3302" y="10682"/>
                  </a:lnTo>
                  <a:lnTo>
                    <a:pt x="3496" y="10487"/>
                  </a:lnTo>
                  <a:lnTo>
                    <a:pt x="3690" y="10245"/>
                  </a:lnTo>
                  <a:lnTo>
                    <a:pt x="3836" y="10002"/>
                  </a:lnTo>
                  <a:lnTo>
                    <a:pt x="3982" y="9711"/>
                  </a:lnTo>
                  <a:lnTo>
                    <a:pt x="4127" y="9128"/>
                  </a:lnTo>
                  <a:lnTo>
                    <a:pt x="4225" y="8545"/>
                  </a:lnTo>
                  <a:lnTo>
                    <a:pt x="4273" y="8060"/>
                  </a:lnTo>
                  <a:lnTo>
                    <a:pt x="4273" y="7574"/>
                  </a:lnTo>
                  <a:lnTo>
                    <a:pt x="4710" y="7380"/>
                  </a:lnTo>
                  <a:lnTo>
                    <a:pt x="5147" y="7186"/>
                  </a:lnTo>
                  <a:lnTo>
                    <a:pt x="5681" y="6846"/>
                  </a:lnTo>
                  <a:lnTo>
                    <a:pt x="6167" y="6409"/>
                  </a:lnTo>
                  <a:lnTo>
                    <a:pt x="6409" y="6166"/>
                  </a:lnTo>
                  <a:lnTo>
                    <a:pt x="6652" y="5875"/>
                  </a:lnTo>
                  <a:lnTo>
                    <a:pt x="6846" y="5584"/>
                  </a:lnTo>
                  <a:lnTo>
                    <a:pt x="6992" y="5244"/>
                  </a:lnTo>
                  <a:lnTo>
                    <a:pt x="7089" y="4855"/>
                  </a:lnTo>
                  <a:lnTo>
                    <a:pt x="7138" y="4467"/>
                  </a:lnTo>
                  <a:lnTo>
                    <a:pt x="7623" y="4661"/>
                  </a:lnTo>
                  <a:lnTo>
                    <a:pt x="8157" y="4807"/>
                  </a:lnTo>
                  <a:lnTo>
                    <a:pt x="8837" y="4952"/>
                  </a:lnTo>
                  <a:lnTo>
                    <a:pt x="9614" y="5098"/>
                  </a:lnTo>
                  <a:lnTo>
                    <a:pt x="10488" y="5098"/>
                  </a:lnTo>
                  <a:lnTo>
                    <a:pt x="10876" y="5050"/>
                  </a:lnTo>
                  <a:lnTo>
                    <a:pt x="11313" y="4952"/>
                  </a:lnTo>
                  <a:lnTo>
                    <a:pt x="11702" y="4855"/>
                  </a:lnTo>
                  <a:lnTo>
                    <a:pt x="12090" y="4661"/>
                  </a:lnTo>
                  <a:lnTo>
                    <a:pt x="12430" y="4418"/>
                  </a:lnTo>
                  <a:lnTo>
                    <a:pt x="12721" y="4176"/>
                  </a:lnTo>
                  <a:lnTo>
                    <a:pt x="12915" y="3933"/>
                  </a:lnTo>
                  <a:lnTo>
                    <a:pt x="13110" y="3642"/>
                  </a:lnTo>
                  <a:lnTo>
                    <a:pt x="13255" y="3350"/>
                  </a:lnTo>
                  <a:lnTo>
                    <a:pt x="13304" y="3059"/>
                  </a:lnTo>
                  <a:lnTo>
                    <a:pt x="13352" y="2768"/>
                  </a:lnTo>
                  <a:lnTo>
                    <a:pt x="13401" y="2476"/>
                  </a:lnTo>
                  <a:lnTo>
                    <a:pt x="13352" y="1894"/>
                  </a:lnTo>
                  <a:lnTo>
                    <a:pt x="13207" y="1408"/>
                  </a:lnTo>
                  <a:lnTo>
                    <a:pt x="13110" y="1020"/>
                  </a:lnTo>
                  <a:lnTo>
                    <a:pt x="12964" y="777"/>
                  </a:lnTo>
                  <a:lnTo>
                    <a:pt x="12867" y="680"/>
                  </a:lnTo>
                  <a:lnTo>
                    <a:pt x="12818" y="631"/>
                  </a:lnTo>
                  <a:lnTo>
                    <a:pt x="12624" y="680"/>
                  </a:lnTo>
                  <a:lnTo>
                    <a:pt x="12381" y="777"/>
                  </a:lnTo>
                  <a:lnTo>
                    <a:pt x="12187" y="923"/>
                  </a:lnTo>
                  <a:lnTo>
                    <a:pt x="11750" y="1263"/>
                  </a:lnTo>
                  <a:lnTo>
                    <a:pt x="11604" y="1408"/>
                  </a:lnTo>
                  <a:lnTo>
                    <a:pt x="11556" y="1214"/>
                  </a:lnTo>
                  <a:lnTo>
                    <a:pt x="11410" y="728"/>
                  </a:lnTo>
                  <a:lnTo>
                    <a:pt x="11167" y="243"/>
                  </a:lnTo>
                  <a:lnTo>
                    <a:pt x="11022" y="97"/>
                  </a:lnTo>
                  <a:lnTo>
                    <a:pt x="1087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7"/>
            <p:cNvSpPr/>
            <p:nvPr/>
          </p:nvSpPr>
          <p:spPr>
            <a:xfrm>
              <a:off x="3741400" y="1201875"/>
              <a:ext cx="88650" cy="101975"/>
            </a:xfrm>
            <a:custGeom>
              <a:rect b="b" l="l" r="r" t="t"/>
              <a:pathLst>
                <a:path extrusionOk="0" h="4079" w="3546">
                  <a:moveTo>
                    <a:pt x="3545" y="0"/>
                  </a:moveTo>
                  <a:lnTo>
                    <a:pt x="3497" y="437"/>
                  </a:lnTo>
                  <a:lnTo>
                    <a:pt x="3497" y="826"/>
                  </a:lnTo>
                  <a:lnTo>
                    <a:pt x="3399" y="1165"/>
                  </a:lnTo>
                  <a:lnTo>
                    <a:pt x="3302" y="1505"/>
                  </a:lnTo>
                  <a:lnTo>
                    <a:pt x="3157" y="1845"/>
                  </a:lnTo>
                  <a:lnTo>
                    <a:pt x="3011" y="2185"/>
                  </a:lnTo>
                  <a:lnTo>
                    <a:pt x="2865" y="2476"/>
                  </a:lnTo>
                  <a:lnTo>
                    <a:pt x="2623" y="2768"/>
                  </a:lnTo>
                  <a:lnTo>
                    <a:pt x="2428" y="3010"/>
                  </a:lnTo>
                  <a:lnTo>
                    <a:pt x="2137" y="3205"/>
                  </a:lnTo>
                  <a:lnTo>
                    <a:pt x="1846" y="3399"/>
                  </a:lnTo>
                  <a:lnTo>
                    <a:pt x="1554" y="3593"/>
                  </a:lnTo>
                  <a:lnTo>
                    <a:pt x="1215" y="3739"/>
                  </a:lnTo>
                  <a:lnTo>
                    <a:pt x="875" y="3836"/>
                  </a:lnTo>
                  <a:lnTo>
                    <a:pt x="486" y="3884"/>
                  </a:lnTo>
                  <a:lnTo>
                    <a:pt x="1" y="3884"/>
                  </a:lnTo>
                  <a:lnTo>
                    <a:pt x="1" y="3933"/>
                  </a:lnTo>
                  <a:lnTo>
                    <a:pt x="1" y="3981"/>
                  </a:lnTo>
                  <a:lnTo>
                    <a:pt x="1" y="4030"/>
                  </a:lnTo>
                  <a:lnTo>
                    <a:pt x="438" y="4079"/>
                  </a:lnTo>
                  <a:lnTo>
                    <a:pt x="826" y="4030"/>
                  </a:lnTo>
                  <a:lnTo>
                    <a:pt x="1215" y="3981"/>
                  </a:lnTo>
                  <a:lnTo>
                    <a:pt x="1554" y="3836"/>
                  </a:lnTo>
                  <a:lnTo>
                    <a:pt x="1894" y="3690"/>
                  </a:lnTo>
                  <a:lnTo>
                    <a:pt x="2186" y="3447"/>
                  </a:lnTo>
                  <a:lnTo>
                    <a:pt x="2477" y="3205"/>
                  </a:lnTo>
                  <a:lnTo>
                    <a:pt x="2720" y="2913"/>
                  </a:lnTo>
                  <a:lnTo>
                    <a:pt x="2914" y="2622"/>
                  </a:lnTo>
                  <a:lnTo>
                    <a:pt x="3108" y="2282"/>
                  </a:lnTo>
                  <a:lnTo>
                    <a:pt x="3254" y="1894"/>
                  </a:lnTo>
                  <a:lnTo>
                    <a:pt x="3399" y="1554"/>
                  </a:lnTo>
                  <a:lnTo>
                    <a:pt x="3497" y="1165"/>
                  </a:lnTo>
                  <a:lnTo>
                    <a:pt x="3545" y="777"/>
                  </a:lnTo>
                  <a:lnTo>
                    <a:pt x="3545" y="389"/>
                  </a:lnTo>
                  <a:lnTo>
                    <a:pt x="354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7"/>
            <p:cNvSpPr/>
            <p:nvPr/>
          </p:nvSpPr>
          <p:spPr>
            <a:xfrm>
              <a:off x="3645525" y="1203075"/>
              <a:ext cx="76475" cy="174825"/>
            </a:xfrm>
            <a:custGeom>
              <a:rect b="b" l="l" r="r" t="t"/>
              <a:pathLst>
                <a:path extrusionOk="0" h="6993" w="3059">
                  <a:moveTo>
                    <a:pt x="1942" y="1"/>
                  </a:moveTo>
                  <a:lnTo>
                    <a:pt x="1457" y="244"/>
                  </a:lnTo>
                  <a:lnTo>
                    <a:pt x="1020" y="535"/>
                  </a:lnTo>
                  <a:lnTo>
                    <a:pt x="631" y="875"/>
                  </a:lnTo>
                  <a:lnTo>
                    <a:pt x="340" y="1215"/>
                  </a:lnTo>
                  <a:lnTo>
                    <a:pt x="146" y="1652"/>
                  </a:lnTo>
                  <a:lnTo>
                    <a:pt x="49" y="2088"/>
                  </a:lnTo>
                  <a:lnTo>
                    <a:pt x="0" y="2623"/>
                  </a:lnTo>
                  <a:lnTo>
                    <a:pt x="146" y="3157"/>
                  </a:lnTo>
                  <a:lnTo>
                    <a:pt x="292" y="3739"/>
                  </a:lnTo>
                  <a:lnTo>
                    <a:pt x="534" y="4273"/>
                  </a:lnTo>
                  <a:lnTo>
                    <a:pt x="826" y="4856"/>
                  </a:lnTo>
                  <a:lnTo>
                    <a:pt x="1165" y="5390"/>
                  </a:lnTo>
                  <a:lnTo>
                    <a:pt x="1554" y="5924"/>
                  </a:lnTo>
                  <a:lnTo>
                    <a:pt x="1991" y="6361"/>
                  </a:lnTo>
                  <a:lnTo>
                    <a:pt x="2476" y="6749"/>
                  </a:lnTo>
                  <a:lnTo>
                    <a:pt x="2719" y="6895"/>
                  </a:lnTo>
                  <a:lnTo>
                    <a:pt x="2962" y="6992"/>
                  </a:lnTo>
                  <a:lnTo>
                    <a:pt x="3059" y="6992"/>
                  </a:lnTo>
                  <a:lnTo>
                    <a:pt x="3059" y="6944"/>
                  </a:lnTo>
                  <a:lnTo>
                    <a:pt x="3010" y="6895"/>
                  </a:lnTo>
                  <a:lnTo>
                    <a:pt x="2622" y="6652"/>
                  </a:lnTo>
                  <a:lnTo>
                    <a:pt x="2185" y="6361"/>
                  </a:lnTo>
                  <a:lnTo>
                    <a:pt x="1845" y="5973"/>
                  </a:lnTo>
                  <a:lnTo>
                    <a:pt x="1505" y="5584"/>
                  </a:lnTo>
                  <a:lnTo>
                    <a:pt x="1214" y="5099"/>
                  </a:lnTo>
                  <a:lnTo>
                    <a:pt x="923" y="4662"/>
                  </a:lnTo>
                  <a:lnTo>
                    <a:pt x="486" y="3739"/>
                  </a:lnTo>
                  <a:lnTo>
                    <a:pt x="292" y="3205"/>
                  </a:lnTo>
                  <a:lnTo>
                    <a:pt x="194" y="2865"/>
                  </a:lnTo>
                  <a:lnTo>
                    <a:pt x="146" y="2574"/>
                  </a:lnTo>
                  <a:lnTo>
                    <a:pt x="146" y="2283"/>
                  </a:lnTo>
                  <a:lnTo>
                    <a:pt x="146" y="1991"/>
                  </a:lnTo>
                  <a:lnTo>
                    <a:pt x="243" y="1700"/>
                  </a:lnTo>
                  <a:lnTo>
                    <a:pt x="340" y="1409"/>
                  </a:lnTo>
                  <a:lnTo>
                    <a:pt x="486" y="1166"/>
                  </a:lnTo>
                  <a:lnTo>
                    <a:pt x="680" y="972"/>
                  </a:lnTo>
                  <a:lnTo>
                    <a:pt x="1068" y="632"/>
                  </a:lnTo>
                  <a:lnTo>
                    <a:pt x="1505" y="341"/>
                  </a:lnTo>
                  <a:lnTo>
                    <a:pt x="1942" y="49"/>
                  </a:lnTo>
                  <a:lnTo>
                    <a:pt x="194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7"/>
            <p:cNvSpPr/>
            <p:nvPr/>
          </p:nvSpPr>
          <p:spPr>
            <a:xfrm>
              <a:off x="3890700" y="1125400"/>
              <a:ext cx="105625" cy="108050"/>
            </a:xfrm>
            <a:custGeom>
              <a:rect b="b" l="l" r="r" t="t"/>
              <a:pathLst>
                <a:path extrusionOk="0" h="4322" w="4225">
                  <a:moveTo>
                    <a:pt x="3351" y="0"/>
                  </a:moveTo>
                  <a:lnTo>
                    <a:pt x="3351" y="49"/>
                  </a:lnTo>
                  <a:lnTo>
                    <a:pt x="3351" y="98"/>
                  </a:lnTo>
                  <a:lnTo>
                    <a:pt x="3594" y="486"/>
                  </a:lnTo>
                  <a:lnTo>
                    <a:pt x="3788" y="874"/>
                  </a:lnTo>
                  <a:lnTo>
                    <a:pt x="3933" y="1311"/>
                  </a:lnTo>
                  <a:lnTo>
                    <a:pt x="4031" y="1748"/>
                  </a:lnTo>
                  <a:lnTo>
                    <a:pt x="4079" y="2185"/>
                  </a:lnTo>
                  <a:lnTo>
                    <a:pt x="3982" y="2622"/>
                  </a:lnTo>
                  <a:lnTo>
                    <a:pt x="3885" y="2816"/>
                  </a:lnTo>
                  <a:lnTo>
                    <a:pt x="3788" y="3011"/>
                  </a:lnTo>
                  <a:lnTo>
                    <a:pt x="3642" y="3205"/>
                  </a:lnTo>
                  <a:lnTo>
                    <a:pt x="3448" y="3399"/>
                  </a:lnTo>
                  <a:lnTo>
                    <a:pt x="3108" y="3642"/>
                  </a:lnTo>
                  <a:lnTo>
                    <a:pt x="2720" y="3885"/>
                  </a:lnTo>
                  <a:lnTo>
                    <a:pt x="2283" y="4030"/>
                  </a:lnTo>
                  <a:lnTo>
                    <a:pt x="1846" y="4127"/>
                  </a:lnTo>
                  <a:lnTo>
                    <a:pt x="1409" y="4176"/>
                  </a:lnTo>
                  <a:lnTo>
                    <a:pt x="972" y="4176"/>
                  </a:lnTo>
                  <a:lnTo>
                    <a:pt x="535" y="4127"/>
                  </a:lnTo>
                  <a:lnTo>
                    <a:pt x="98" y="3982"/>
                  </a:lnTo>
                  <a:lnTo>
                    <a:pt x="49" y="3982"/>
                  </a:lnTo>
                  <a:lnTo>
                    <a:pt x="1" y="4030"/>
                  </a:lnTo>
                  <a:lnTo>
                    <a:pt x="1" y="4079"/>
                  </a:lnTo>
                  <a:lnTo>
                    <a:pt x="49" y="4127"/>
                  </a:lnTo>
                  <a:lnTo>
                    <a:pt x="486" y="4273"/>
                  </a:lnTo>
                  <a:lnTo>
                    <a:pt x="972" y="4322"/>
                  </a:lnTo>
                  <a:lnTo>
                    <a:pt x="1506" y="4322"/>
                  </a:lnTo>
                  <a:lnTo>
                    <a:pt x="2040" y="4273"/>
                  </a:lnTo>
                  <a:lnTo>
                    <a:pt x="2525" y="4127"/>
                  </a:lnTo>
                  <a:lnTo>
                    <a:pt x="2962" y="3933"/>
                  </a:lnTo>
                  <a:lnTo>
                    <a:pt x="3399" y="3690"/>
                  </a:lnTo>
                  <a:lnTo>
                    <a:pt x="3739" y="3351"/>
                  </a:lnTo>
                  <a:lnTo>
                    <a:pt x="3982" y="2962"/>
                  </a:lnTo>
                  <a:lnTo>
                    <a:pt x="4176" y="2525"/>
                  </a:lnTo>
                  <a:lnTo>
                    <a:pt x="4225" y="2088"/>
                  </a:lnTo>
                  <a:lnTo>
                    <a:pt x="4225" y="1651"/>
                  </a:lnTo>
                  <a:lnTo>
                    <a:pt x="4128" y="1166"/>
                  </a:lnTo>
                  <a:lnTo>
                    <a:pt x="3933" y="777"/>
                  </a:lnTo>
                  <a:lnTo>
                    <a:pt x="3739" y="340"/>
                  </a:lnTo>
                  <a:lnTo>
                    <a:pt x="344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7"/>
            <p:cNvSpPr/>
            <p:nvPr/>
          </p:nvSpPr>
          <p:spPr>
            <a:xfrm>
              <a:off x="3660075" y="1345100"/>
              <a:ext cx="88650" cy="114125"/>
            </a:xfrm>
            <a:custGeom>
              <a:rect b="b" l="l" r="r" t="t"/>
              <a:pathLst>
                <a:path extrusionOk="0" h="4565" w="3546">
                  <a:moveTo>
                    <a:pt x="778" y="0"/>
                  </a:moveTo>
                  <a:lnTo>
                    <a:pt x="583" y="49"/>
                  </a:lnTo>
                  <a:lnTo>
                    <a:pt x="389" y="97"/>
                  </a:lnTo>
                  <a:lnTo>
                    <a:pt x="195" y="243"/>
                  </a:lnTo>
                  <a:lnTo>
                    <a:pt x="98" y="437"/>
                  </a:lnTo>
                  <a:lnTo>
                    <a:pt x="1" y="680"/>
                  </a:lnTo>
                  <a:lnTo>
                    <a:pt x="1" y="971"/>
                  </a:lnTo>
                  <a:lnTo>
                    <a:pt x="1" y="1311"/>
                  </a:lnTo>
                  <a:lnTo>
                    <a:pt x="49" y="1651"/>
                  </a:lnTo>
                  <a:lnTo>
                    <a:pt x="244" y="2331"/>
                  </a:lnTo>
                  <a:lnTo>
                    <a:pt x="583" y="3059"/>
                  </a:lnTo>
                  <a:lnTo>
                    <a:pt x="972" y="3690"/>
                  </a:lnTo>
                  <a:lnTo>
                    <a:pt x="1166" y="3982"/>
                  </a:lnTo>
                  <a:lnTo>
                    <a:pt x="1409" y="4176"/>
                  </a:lnTo>
                  <a:lnTo>
                    <a:pt x="1652" y="4370"/>
                  </a:lnTo>
                  <a:lnTo>
                    <a:pt x="1894" y="4467"/>
                  </a:lnTo>
                  <a:lnTo>
                    <a:pt x="2137" y="4564"/>
                  </a:lnTo>
                  <a:lnTo>
                    <a:pt x="2623" y="4564"/>
                  </a:lnTo>
                  <a:lnTo>
                    <a:pt x="2817" y="4467"/>
                  </a:lnTo>
                  <a:lnTo>
                    <a:pt x="3060" y="4370"/>
                  </a:lnTo>
                  <a:lnTo>
                    <a:pt x="3254" y="4224"/>
                  </a:lnTo>
                  <a:lnTo>
                    <a:pt x="3399" y="4030"/>
                  </a:lnTo>
                  <a:lnTo>
                    <a:pt x="3545" y="3787"/>
                  </a:lnTo>
                  <a:lnTo>
                    <a:pt x="3545" y="3739"/>
                  </a:lnTo>
                  <a:lnTo>
                    <a:pt x="3108" y="1797"/>
                  </a:lnTo>
                  <a:lnTo>
                    <a:pt x="2817" y="1457"/>
                  </a:lnTo>
                  <a:lnTo>
                    <a:pt x="2526" y="1117"/>
                  </a:lnTo>
                  <a:lnTo>
                    <a:pt x="2137" y="729"/>
                  </a:lnTo>
                  <a:lnTo>
                    <a:pt x="1700" y="389"/>
                  </a:lnTo>
                  <a:lnTo>
                    <a:pt x="1215" y="97"/>
                  </a:lnTo>
                  <a:lnTo>
                    <a:pt x="1020" y="49"/>
                  </a:lnTo>
                  <a:lnTo>
                    <a:pt x="778"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7"/>
            <p:cNvSpPr/>
            <p:nvPr/>
          </p:nvSpPr>
          <p:spPr>
            <a:xfrm>
              <a:off x="3679500" y="1371800"/>
              <a:ext cx="52225" cy="70425"/>
            </a:xfrm>
            <a:custGeom>
              <a:rect b="b" l="l" r="r" t="t"/>
              <a:pathLst>
                <a:path extrusionOk="0" h="2817" w="2089">
                  <a:moveTo>
                    <a:pt x="1" y="0"/>
                  </a:moveTo>
                  <a:lnTo>
                    <a:pt x="292" y="195"/>
                  </a:lnTo>
                  <a:lnTo>
                    <a:pt x="583" y="340"/>
                  </a:lnTo>
                  <a:lnTo>
                    <a:pt x="826" y="583"/>
                  </a:lnTo>
                  <a:lnTo>
                    <a:pt x="1069" y="826"/>
                  </a:lnTo>
                  <a:lnTo>
                    <a:pt x="1263" y="1069"/>
                  </a:lnTo>
                  <a:lnTo>
                    <a:pt x="1409" y="1360"/>
                  </a:lnTo>
                  <a:lnTo>
                    <a:pt x="1554" y="1651"/>
                  </a:lnTo>
                  <a:lnTo>
                    <a:pt x="1700" y="1943"/>
                  </a:lnTo>
                  <a:lnTo>
                    <a:pt x="1506" y="1748"/>
                  </a:lnTo>
                  <a:lnTo>
                    <a:pt x="1263" y="1651"/>
                  </a:lnTo>
                  <a:lnTo>
                    <a:pt x="1020" y="1651"/>
                  </a:lnTo>
                  <a:lnTo>
                    <a:pt x="729" y="1748"/>
                  </a:lnTo>
                  <a:lnTo>
                    <a:pt x="632" y="1797"/>
                  </a:lnTo>
                  <a:lnTo>
                    <a:pt x="632" y="1845"/>
                  </a:lnTo>
                  <a:lnTo>
                    <a:pt x="875" y="1797"/>
                  </a:lnTo>
                  <a:lnTo>
                    <a:pt x="1117" y="1845"/>
                  </a:lnTo>
                  <a:lnTo>
                    <a:pt x="1312" y="1943"/>
                  </a:lnTo>
                  <a:lnTo>
                    <a:pt x="1506" y="2088"/>
                  </a:lnTo>
                  <a:lnTo>
                    <a:pt x="1749" y="2428"/>
                  </a:lnTo>
                  <a:lnTo>
                    <a:pt x="1943" y="2768"/>
                  </a:lnTo>
                  <a:lnTo>
                    <a:pt x="1991" y="2816"/>
                  </a:lnTo>
                  <a:lnTo>
                    <a:pt x="2040" y="2816"/>
                  </a:lnTo>
                  <a:lnTo>
                    <a:pt x="2088" y="2768"/>
                  </a:lnTo>
                  <a:lnTo>
                    <a:pt x="2088" y="2719"/>
                  </a:lnTo>
                  <a:lnTo>
                    <a:pt x="2040" y="2282"/>
                  </a:lnTo>
                  <a:lnTo>
                    <a:pt x="1943" y="1845"/>
                  </a:lnTo>
                  <a:lnTo>
                    <a:pt x="1749" y="1360"/>
                  </a:lnTo>
                  <a:lnTo>
                    <a:pt x="1506" y="972"/>
                  </a:lnTo>
                  <a:lnTo>
                    <a:pt x="1166" y="583"/>
                  </a:lnTo>
                  <a:lnTo>
                    <a:pt x="826" y="292"/>
                  </a:lnTo>
                  <a:lnTo>
                    <a:pt x="438" y="98"/>
                  </a:lnTo>
                  <a:lnTo>
                    <a:pt x="19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7"/>
            <p:cNvSpPr/>
            <p:nvPr/>
          </p:nvSpPr>
          <p:spPr>
            <a:xfrm>
              <a:off x="3705000" y="1618200"/>
              <a:ext cx="250050" cy="234300"/>
            </a:xfrm>
            <a:custGeom>
              <a:rect b="b" l="l" r="r" t="t"/>
              <a:pathLst>
                <a:path extrusionOk="0" h="9372" w="10002">
                  <a:moveTo>
                    <a:pt x="1311" y="1"/>
                  </a:moveTo>
                  <a:lnTo>
                    <a:pt x="0" y="1845"/>
                  </a:lnTo>
                  <a:lnTo>
                    <a:pt x="2962" y="5730"/>
                  </a:lnTo>
                  <a:lnTo>
                    <a:pt x="5001" y="8351"/>
                  </a:lnTo>
                  <a:lnTo>
                    <a:pt x="5632" y="9128"/>
                  </a:lnTo>
                  <a:lnTo>
                    <a:pt x="5826" y="9322"/>
                  </a:lnTo>
                  <a:lnTo>
                    <a:pt x="5875" y="9371"/>
                  </a:lnTo>
                  <a:lnTo>
                    <a:pt x="5924" y="9371"/>
                  </a:lnTo>
                  <a:lnTo>
                    <a:pt x="7283" y="5584"/>
                  </a:lnTo>
                  <a:lnTo>
                    <a:pt x="10002" y="7866"/>
                  </a:lnTo>
                  <a:lnTo>
                    <a:pt x="9177" y="1554"/>
                  </a:lnTo>
                  <a:lnTo>
                    <a:pt x="8254" y="437"/>
                  </a:lnTo>
                  <a:lnTo>
                    <a:pt x="6992" y="4759"/>
                  </a:lnTo>
                  <a:lnTo>
                    <a:pt x="1311"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7"/>
            <p:cNvSpPr/>
            <p:nvPr/>
          </p:nvSpPr>
          <p:spPr>
            <a:xfrm>
              <a:off x="3702575" y="1658250"/>
              <a:ext cx="257350" cy="202725"/>
            </a:xfrm>
            <a:custGeom>
              <a:rect b="b" l="l" r="r" t="t"/>
              <a:pathLst>
                <a:path extrusionOk="0" h="8109" w="10294">
                  <a:moveTo>
                    <a:pt x="9274" y="1"/>
                  </a:moveTo>
                  <a:lnTo>
                    <a:pt x="9274" y="535"/>
                  </a:lnTo>
                  <a:lnTo>
                    <a:pt x="9322" y="1263"/>
                  </a:lnTo>
                  <a:lnTo>
                    <a:pt x="9516" y="3011"/>
                  </a:lnTo>
                  <a:lnTo>
                    <a:pt x="9759" y="4759"/>
                  </a:lnTo>
                  <a:lnTo>
                    <a:pt x="9953" y="5924"/>
                  </a:lnTo>
                  <a:lnTo>
                    <a:pt x="9953" y="5924"/>
                  </a:lnTo>
                  <a:lnTo>
                    <a:pt x="8642" y="4904"/>
                  </a:lnTo>
                  <a:lnTo>
                    <a:pt x="7768" y="4273"/>
                  </a:lnTo>
                  <a:lnTo>
                    <a:pt x="7380" y="3982"/>
                  </a:lnTo>
                  <a:lnTo>
                    <a:pt x="7040" y="4759"/>
                  </a:lnTo>
                  <a:lnTo>
                    <a:pt x="6603" y="5924"/>
                  </a:lnTo>
                  <a:lnTo>
                    <a:pt x="6021" y="7575"/>
                  </a:lnTo>
                  <a:lnTo>
                    <a:pt x="4855" y="6070"/>
                  </a:lnTo>
                  <a:lnTo>
                    <a:pt x="3107" y="3885"/>
                  </a:lnTo>
                  <a:lnTo>
                    <a:pt x="1311" y="1749"/>
                  </a:lnTo>
                  <a:lnTo>
                    <a:pt x="49" y="292"/>
                  </a:lnTo>
                  <a:lnTo>
                    <a:pt x="0" y="243"/>
                  </a:lnTo>
                  <a:lnTo>
                    <a:pt x="0" y="292"/>
                  </a:lnTo>
                  <a:lnTo>
                    <a:pt x="486" y="1020"/>
                  </a:lnTo>
                  <a:lnTo>
                    <a:pt x="1311" y="2088"/>
                  </a:lnTo>
                  <a:lnTo>
                    <a:pt x="3302" y="4710"/>
                  </a:lnTo>
                  <a:lnTo>
                    <a:pt x="5147" y="7089"/>
                  </a:lnTo>
                  <a:lnTo>
                    <a:pt x="6021" y="8109"/>
                  </a:lnTo>
                  <a:lnTo>
                    <a:pt x="6797" y="6167"/>
                  </a:lnTo>
                  <a:lnTo>
                    <a:pt x="7429" y="4128"/>
                  </a:lnTo>
                  <a:lnTo>
                    <a:pt x="9031" y="5536"/>
                  </a:lnTo>
                  <a:lnTo>
                    <a:pt x="9905" y="6312"/>
                  </a:lnTo>
                  <a:lnTo>
                    <a:pt x="10196" y="6507"/>
                  </a:lnTo>
                  <a:lnTo>
                    <a:pt x="10293" y="6555"/>
                  </a:lnTo>
                  <a:lnTo>
                    <a:pt x="10293" y="6555"/>
                  </a:lnTo>
                  <a:lnTo>
                    <a:pt x="10148" y="4807"/>
                  </a:lnTo>
                  <a:lnTo>
                    <a:pt x="9856" y="3108"/>
                  </a:lnTo>
                  <a:lnTo>
                    <a:pt x="9613" y="1554"/>
                  </a:lnTo>
                  <a:lnTo>
                    <a:pt x="932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7"/>
            <p:cNvSpPr/>
            <p:nvPr/>
          </p:nvSpPr>
          <p:spPr>
            <a:xfrm>
              <a:off x="3403975" y="784325"/>
              <a:ext cx="348375" cy="995325"/>
            </a:xfrm>
            <a:custGeom>
              <a:rect b="b" l="l" r="r" t="t"/>
              <a:pathLst>
                <a:path extrusionOk="0" h="39813" w="13935">
                  <a:moveTo>
                    <a:pt x="4127" y="0"/>
                  </a:moveTo>
                  <a:lnTo>
                    <a:pt x="3982" y="49"/>
                  </a:lnTo>
                  <a:lnTo>
                    <a:pt x="3836" y="97"/>
                  </a:lnTo>
                  <a:lnTo>
                    <a:pt x="3739" y="195"/>
                  </a:lnTo>
                  <a:lnTo>
                    <a:pt x="3496" y="923"/>
                  </a:lnTo>
                  <a:lnTo>
                    <a:pt x="3205" y="1797"/>
                  </a:lnTo>
                  <a:lnTo>
                    <a:pt x="2914" y="2865"/>
                  </a:lnTo>
                  <a:lnTo>
                    <a:pt x="2574" y="4030"/>
                  </a:lnTo>
                  <a:lnTo>
                    <a:pt x="1991" y="6749"/>
                  </a:lnTo>
                  <a:lnTo>
                    <a:pt x="1360" y="9662"/>
                  </a:lnTo>
                  <a:lnTo>
                    <a:pt x="826" y="12721"/>
                  </a:lnTo>
                  <a:lnTo>
                    <a:pt x="437" y="15586"/>
                  </a:lnTo>
                  <a:lnTo>
                    <a:pt x="98" y="18159"/>
                  </a:lnTo>
                  <a:lnTo>
                    <a:pt x="49" y="19227"/>
                  </a:lnTo>
                  <a:lnTo>
                    <a:pt x="0" y="20149"/>
                  </a:lnTo>
                  <a:lnTo>
                    <a:pt x="0" y="20683"/>
                  </a:lnTo>
                  <a:lnTo>
                    <a:pt x="49" y="21266"/>
                  </a:lnTo>
                  <a:lnTo>
                    <a:pt x="195" y="22431"/>
                  </a:lnTo>
                  <a:lnTo>
                    <a:pt x="486" y="23694"/>
                  </a:lnTo>
                  <a:lnTo>
                    <a:pt x="826" y="25005"/>
                  </a:lnTo>
                  <a:lnTo>
                    <a:pt x="1311" y="26364"/>
                  </a:lnTo>
                  <a:lnTo>
                    <a:pt x="1845" y="27675"/>
                  </a:lnTo>
                  <a:lnTo>
                    <a:pt x="2428" y="29034"/>
                  </a:lnTo>
                  <a:lnTo>
                    <a:pt x="3059" y="30345"/>
                  </a:lnTo>
                  <a:lnTo>
                    <a:pt x="3739" y="31608"/>
                  </a:lnTo>
                  <a:lnTo>
                    <a:pt x="4419" y="32821"/>
                  </a:lnTo>
                  <a:lnTo>
                    <a:pt x="5098" y="33987"/>
                  </a:lnTo>
                  <a:lnTo>
                    <a:pt x="5778" y="35055"/>
                  </a:lnTo>
                  <a:lnTo>
                    <a:pt x="6409" y="36074"/>
                  </a:lnTo>
                  <a:lnTo>
                    <a:pt x="7040" y="36900"/>
                  </a:lnTo>
                  <a:lnTo>
                    <a:pt x="7623" y="37628"/>
                  </a:lnTo>
                  <a:lnTo>
                    <a:pt x="8109" y="38211"/>
                  </a:lnTo>
                  <a:lnTo>
                    <a:pt x="8691" y="38745"/>
                  </a:lnTo>
                  <a:lnTo>
                    <a:pt x="9274" y="39182"/>
                  </a:lnTo>
                  <a:lnTo>
                    <a:pt x="9808" y="39473"/>
                  </a:lnTo>
                  <a:lnTo>
                    <a:pt x="10342" y="39716"/>
                  </a:lnTo>
                  <a:lnTo>
                    <a:pt x="10779" y="39813"/>
                  </a:lnTo>
                  <a:lnTo>
                    <a:pt x="11264" y="39813"/>
                  </a:lnTo>
                  <a:lnTo>
                    <a:pt x="11653" y="39764"/>
                  </a:lnTo>
                  <a:lnTo>
                    <a:pt x="11993" y="39570"/>
                  </a:lnTo>
                  <a:lnTo>
                    <a:pt x="12284" y="39279"/>
                  </a:lnTo>
                  <a:lnTo>
                    <a:pt x="12527" y="38890"/>
                  </a:lnTo>
                  <a:lnTo>
                    <a:pt x="12672" y="38405"/>
                  </a:lnTo>
                  <a:lnTo>
                    <a:pt x="12770" y="37822"/>
                  </a:lnTo>
                  <a:lnTo>
                    <a:pt x="12770" y="37143"/>
                  </a:lnTo>
                  <a:lnTo>
                    <a:pt x="12721" y="36414"/>
                  </a:lnTo>
                  <a:lnTo>
                    <a:pt x="12527" y="35540"/>
                  </a:lnTo>
                  <a:lnTo>
                    <a:pt x="12284" y="34618"/>
                  </a:lnTo>
                  <a:lnTo>
                    <a:pt x="11653" y="32433"/>
                  </a:lnTo>
                  <a:lnTo>
                    <a:pt x="11070" y="30297"/>
                  </a:lnTo>
                  <a:lnTo>
                    <a:pt x="10633" y="28209"/>
                  </a:lnTo>
                  <a:lnTo>
                    <a:pt x="10293" y="26267"/>
                  </a:lnTo>
                  <a:lnTo>
                    <a:pt x="10002" y="24568"/>
                  </a:lnTo>
                  <a:lnTo>
                    <a:pt x="9856" y="23111"/>
                  </a:lnTo>
                  <a:lnTo>
                    <a:pt x="9808" y="21994"/>
                  </a:lnTo>
                  <a:lnTo>
                    <a:pt x="9856" y="21315"/>
                  </a:lnTo>
                  <a:lnTo>
                    <a:pt x="9954" y="20732"/>
                  </a:lnTo>
                  <a:lnTo>
                    <a:pt x="10148" y="20004"/>
                  </a:lnTo>
                  <a:lnTo>
                    <a:pt x="10682" y="18159"/>
                  </a:lnTo>
                  <a:lnTo>
                    <a:pt x="12090" y="13643"/>
                  </a:lnTo>
                  <a:lnTo>
                    <a:pt x="12770" y="11313"/>
                  </a:lnTo>
                  <a:lnTo>
                    <a:pt x="13401" y="9274"/>
                  </a:lnTo>
                  <a:lnTo>
                    <a:pt x="13789" y="7623"/>
                  </a:lnTo>
                  <a:lnTo>
                    <a:pt x="13886" y="7040"/>
                  </a:lnTo>
                  <a:lnTo>
                    <a:pt x="13935" y="6603"/>
                  </a:lnTo>
                  <a:lnTo>
                    <a:pt x="13886" y="6458"/>
                  </a:lnTo>
                  <a:lnTo>
                    <a:pt x="13838" y="6264"/>
                  </a:lnTo>
                  <a:lnTo>
                    <a:pt x="13498" y="5827"/>
                  </a:lnTo>
                  <a:lnTo>
                    <a:pt x="13012" y="5293"/>
                  </a:lnTo>
                  <a:lnTo>
                    <a:pt x="12381" y="4710"/>
                  </a:lnTo>
                  <a:lnTo>
                    <a:pt x="11653" y="4127"/>
                  </a:lnTo>
                  <a:lnTo>
                    <a:pt x="10827" y="3496"/>
                  </a:lnTo>
                  <a:lnTo>
                    <a:pt x="9954" y="2865"/>
                  </a:lnTo>
                  <a:lnTo>
                    <a:pt x="9031" y="2282"/>
                  </a:lnTo>
                  <a:lnTo>
                    <a:pt x="8109" y="1700"/>
                  </a:lnTo>
                  <a:lnTo>
                    <a:pt x="7235" y="1166"/>
                  </a:lnTo>
                  <a:lnTo>
                    <a:pt x="6361" y="729"/>
                  </a:lnTo>
                  <a:lnTo>
                    <a:pt x="5584" y="389"/>
                  </a:lnTo>
                  <a:lnTo>
                    <a:pt x="4904" y="146"/>
                  </a:lnTo>
                  <a:lnTo>
                    <a:pt x="4370"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7"/>
            <p:cNvSpPr/>
            <p:nvPr/>
          </p:nvSpPr>
          <p:spPr>
            <a:xfrm>
              <a:off x="3480450" y="490575"/>
              <a:ext cx="404200" cy="484350"/>
            </a:xfrm>
            <a:custGeom>
              <a:rect b="b" l="l" r="r" t="t"/>
              <a:pathLst>
                <a:path extrusionOk="0" h="19374" w="16168">
                  <a:moveTo>
                    <a:pt x="7817" y="1"/>
                  </a:moveTo>
                  <a:lnTo>
                    <a:pt x="7526" y="49"/>
                  </a:lnTo>
                  <a:lnTo>
                    <a:pt x="7186" y="195"/>
                  </a:lnTo>
                  <a:lnTo>
                    <a:pt x="6846" y="438"/>
                  </a:lnTo>
                  <a:lnTo>
                    <a:pt x="6506" y="729"/>
                  </a:lnTo>
                  <a:lnTo>
                    <a:pt x="6118" y="1117"/>
                  </a:lnTo>
                  <a:lnTo>
                    <a:pt x="5389" y="1943"/>
                  </a:lnTo>
                  <a:lnTo>
                    <a:pt x="4661" y="2914"/>
                  </a:lnTo>
                  <a:lnTo>
                    <a:pt x="3981" y="3885"/>
                  </a:lnTo>
                  <a:lnTo>
                    <a:pt x="3399" y="4759"/>
                  </a:lnTo>
                  <a:lnTo>
                    <a:pt x="3010" y="5487"/>
                  </a:lnTo>
                  <a:lnTo>
                    <a:pt x="2622" y="6264"/>
                  </a:lnTo>
                  <a:lnTo>
                    <a:pt x="2185" y="7381"/>
                  </a:lnTo>
                  <a:lnTo>
                    <a:pt x="1699" y="8692"/>
                  </a:lnTo>
                  <a:lnTo>
                    <a:pt x="1263" y="10100"/>
                  </a:lnTo>
                  <a:lnTo>
                    <a:pt x="437" y="12818"/>
                  </a:lnTo>
                  <a:lnTo>
                    <a:pt x="0" y="14566"/>
                  </a:lnTo>
                  <a:lnTo>
                    <a:pt x="9711" y="19373"/>
                  </a:lnTo>
                  <a:lnTo>
                    <a:pt x="11264" y="15149"/>
                  </a:lnTo>
                  <a:lnTo>
                    <a:pt x="13012" y="10634"/>
                  </a:lnTo>
                  <a:lnTo>
                    <a:pt x="13206" y="10294"/>
                  </a:lnTo>
                  <a:lnTo>
                    <a:pt x="13449" y="9905"/>
                  </a:lnTo>
                  <a:lnTo>
                    <a:pt x="13983" y="9177"/>
                  </a:lnTo>
                  <a:lnTo>
                    <a:pt x="15148" y="7623"/>
                  </a:lnTo>
                  <a:lnTo>
                    <a:pt x="15682" y="6895"/>
                  </a:lnTo>
                  <a:lnTo>
                    <a:pt x="15877" y="6507"/>
                  </a:lnTo>
                  <a:lnTo>
                    <a:pt x="16071" y="6167"/>
                  </a:lnTo>
                  <a:lnTo>
                    <a:pt x="16168" y="5876"/>
                  </a:lnTo>
                  <a:lnTo>
                    <a:pt x="16168" y="5584"/>
                  </a:lnTo>
                  <a:lnTo>
                    <a:pt x="16168" y="5293"/>
                  </a:lnTo>
                  <a:lnTo>
                    <a:pt x="16022" y="5050"/>
                  </a:lnTo>
                  <a:lnTo>
                    <a:pt x="15877" y="4856"/>
                  </a:lnTo>
                  <a:lnTo>
                    <a:pt x="15731" y="4759"/>
                  </a:lnTo>
                  <a:lnTo>
                    <a:pt x="15585" y="4710"/>
                  </a:lnTo>
                  <a:lnTo>
                    <a:pt x="15391" y="4662"/>
                  </a:lnTo>
                  <a:lnTo>
                    <a:pt x="15197" y="4662"/>
                  </a:lnTo>
                  <a:lnTo>
                    <a:pt x="15051" y="4710"/>
                  </a:lnTo>
                  <a:lnTo>
                    <a:pt x="14663" y="4905"/>
                  </a:lnTo>
                  <a:lnTo>
                    <a:pt x="14372" y="5099"/>
                  </a:lnTo>
                  <a:lnTo>
                    <a:pt x="14080" y="5293"/>
                  </a:lnTo>
                  <a:lnTo>
                    <a:pt x="13837" y="5536"/>
                  </a:lnTo>
                  <a:lnTo>
                    <a:pt x="14080" y="5196"/>
                  </a:lnTo>
                  <a:lnTo>
                    <a:pt x="14274" y="4905"/>
                  </a:lnTo>
                  <a:lnTo>
                    <a:pt x="14469" y="4468"/>
                  </a:lnTo>
                  <a:lnTo>
                    <a:pt x="14614" y="4031"/>
                  </a:lnTo>
                  <a:lnTo>
                    <a:pt x="14663" y="3836"/>
                  </a:lnTo>
                  <a:lnTo>
                    <a:pt x="14663" y="3642"/>
                  </a:lnTo>
                  <a:lnTo>
                    <a:pt x="14663" y="3399"/>
                  </a:lnTo>
                  <a:lnTo>
                    <a:pt x="14566" y="3205"/>
                  </a:lnTo>
                  <a:lnTo>
                    <a:pt x="14420" y="3060"/>
                  </a:lnTo>
                  <a:lnTo>
                    <a:pt x="14226" y="2914"/>
                  </a:lnTo>
                  <a:lnTo>
                    <a:pt x="14032" y="2768"/>
                  </a:lnTo>
                  <a:lnTo>
                    <a:pt x="13789" y="2720"/>
                  </a:lnTo>
                  <a:lnTo>
                    <a:pt x="13303" y="2720"/>
                  </a:lnTo>
                  <a:lnTo>
                    <a:pt x="12818" y="2817"/>
                  </a:lnTo>
                  <a:lnTo>
                    <a:pt x="12332" y="3011"/>
                  </a:lnTo>
                  <a:lnTo>
                    <a:pt x="11944" y="3254"/>
                  </a:lnTo>
                  <a:lnTo>
                    <a:pt x="11653" y="3497"/>
                  </a:lnTo>
                  <a:lnTo>
                    <a:pt x="11361" y="3739"/>
                  </a:lnTo>
                  <a:lnTo>
                    <a:pt x="11556" y="3399"/>
                  </a:lnTo>
                  <a:lnTo>
                    <a:pt x="11701" y="3011"/>
                  </a:lnTo>
                  <a:lnTo>
                    <a:pt x="11847" y="2623"/>
                  </a:lnTo>
                  <a:lnTo>
                    <a:pt x="11895" y="2137"/>
                  </a:lnTo>
                  <a:lnTo>
                    <a:pt x="11895" y="1894"/>
                  </a:lnTo>
                  <a:lnTo>
                    <a:pt x="11895" y="1700"/>
                  </a:lnTo>
                  <a:lnTo>
                    <a:pt x="11798" y="1457"/>
                  </a:lnTo>
                  <a:lnTo>
                    <a:pt x="11701" y="1263"/>
                  </a:lnTo>
                  <a:lnTo>
                    <a:pt x="11556" y="1117"/>
                  </a:lnTo>
                  <a:lnTo>
                    <a:pt x="11361" y="972"/>
                  </a:lnTo>
                  <a:lnTo>
                    <a:pt x="11119" y="875"/>
                  </a:lnTo>
                  <a:lnTo>
                    <a:pt x="10876" y="826"/>
                  </a:lnTo>
                  <a:lnTo>
                    <a:pt x="10390" y="826"/>
                  </a:lnTo>
                  <a:lnTo>
                    <a:pt x="9953" y="972"/>
                  </a:lnTo>
                  <a:lnTo>
                    <a:pt x="9516" y="1215"/>
                  </a:lnTo>
                  <a:lnTo>
                    <a:pt x="9128" y="1457"/>
                  </a:lnTo>
                  <a:lnTo>
                    <a:pt x="8837" y="1700"/>
                  </a:lnTo>
                  <a:lnTo>
                    <a:pt x="8594" y="1943"/>
                  </a:lnTo>
                  <a:lnTo>
                    <a:pt x="8691" y="1749"/>
                  </a:lnTo>
                  <a:lnTo>
                    <a:pt x="8788" y="1506"/>
                  </a:lnTo>
                  <a:lnTo>
                    <a:pt x="8837" y="1215"/>
                  </a:lnTo>
                  <a:lnTo>
                    <a:pt x="8788" y="875"/>
                  </a:lnTo>
                  <a:lnTo>
                    <a:pt x="8691" y="583"/>
                  </a:lnTo>
                  <a:lnTo>
                    <a:pt x="8594" y="438"/>
                  </a:lnTo>
                  <a:lnTo>
                    <a:pt x="8448" y="292"/>
                  </a:lnTo>
                  <a:lnTo>
                    <a:pt x="8303" y="146"/>
                  </a:lnTo>
                  <a:lnTo>
                    <a:pt x="8060" y="49"/>
                  </a:lnTo>
                  <a:lnTo>
                    <a:pt x="796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7"/>
            <p:cNvSpPr/>
            <p:nvPr/>
          </p:nvSpPr>
          <p:spPr>
            <a:xfrm>
              <a:off x="3735350" y="620450"/>
              <a:ext cx="97125" cy="149325"/>
            </a:xfrm>
            <a:custGeom>
              <a:rect b="b" l="l" r="r" t="t"/>
              <a:pathLst>
                <a:path extrusionOk="0" h="5973" w="3885">
                  <a:moveTo>
                    <a:pt x="3836" y="1"/>
                  </a:moveTo>
                  <a:lnTo>
                    <a:pt x="3739" y="49"/>
                  </a:lnTo>
                  <a:lnTo>
                    <a:pt x="2865" y="632"/>
                  </a:lnTo>
                  <a:lnTo>
                    <a:pt x="2525" y="923"/>
                  </a:lnTo>
                  <a:lnTo>
                    <a:pt x="2185" y="1215"/>
                  </a:lnTo>
                  <a:lnTo>
                    <a:pt x="1894" y="1506"/>
                  </a:lnTo>
                  <a:lnTo>
                    <a:pt x="1602" y="1846"/>
                  </a:lnTo>
                  <a:lnTo>
                    <a:pt x="1165" y="2526"/>
                  </a:lnTo>
                  <a:lnTo>
                    <a:pt x="777" y="3254"/>
                  </a:lnTo>
                  <a:lnTo>
                    <a:pt x="486" y="4031"/>
                  </a:lnTo>
                  <a:lnTo>
                    <a:pt x="243" y="4953"/>
                  </a:lnTo>
                  <a:lnTo>
                    <a:pt x="0" y="5924"/>
                  </a:lnTo>
                  <a:lnTo>
                    <a:pt x="0" y="5973"/>
                  </a:lnTo>
                  <a:lnTo>
                    <a:pt x="49" y="5924"/>
                  </a:lnTo>
                  <a:lnTo>
                    <a:pt x="388" y="4953"/>
                  </a:lnTo>
                  <a:lnTo>
                    <a:pt x="728" y="4128"/>
                  </a:lnTo>
                  <a:lnTo>
                    <a:pt x="1068" y="3399"/>
                  </a:lnTo>
                  <a:lnTo>
                    <a:pt x="1457" y="2720"/>
                  </a:lnTo>
                  <a:lnTo>
                    <a:pt x="1894" y="2089"/>
                  </a:lnTo>
                  <a:lnTo>
                    <a:pt x="2428" y="1457"/>
                  </a:lnTo>
                  <a:lnTo>
                    <a:pt x="3059" y="826"/>
                  </a:lnTo>
                  <a:lnTo>
                    <a:pt x="3836" y="147"/>
                  </a:lnTo>
                  <a:lnTo>
                    <a:pt x="3884" y="98"/>
                  </a:lnTo>
                  <a:lnTo>
                    <a:pt x="3884" y="49"/>
                  </a:lnTo>
                  <a:lnTo>
                    <a:pt x="383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7"/>
            <p:cNvSpPr/>
            <p:nvPr/>
          </p:nvSpPr>
          <p:spPr>
            <a:xfrm>
              <a:off x="3668575" y="576750"/>
              <a:ext cx="102000" cy="157825"/>
            </a:xfrm>
            <a:custGeom>
              <a:rect b="b" l="l" r="r" t="t"/>
              <a:pathLst>
                <a:path extrusionOk="0" h="6313" w="4080">
                  <a:moveTo>
                    <a:pt x="3933" y="1"/>
                  </a:moveTo>
                  <a:lnTo>
                    <a:pt x="3108" y="729"/>
                  </a:lnTo>
                  <a:lnTo>
                    <a:pt x="2428" y="1409"/>
                  </a:lnTo>
                  <a:lnTo>
                    <a:pt x="1846" y="2089"/>
                  </a:lnTo>
                  <a:lnTo>
                    <a:pt x="1360" y="2817"/>
                  </a:lnTo>
                  <a:lnTo>
                    <a:pt x="972" y="3545"/>
                  </a:lnTo>
                  <a:lnTo>
                    <a:pt x="632" y="4371"/>
                  </a:lnTo>
                  <a:lnTo>
                    <a:pt x="292" y="5293"/>
                  </a:lnTo>
                  <a:lnTo>
                    <a:pt x="1" y="6313"/>
                  </a:lnTo>
                  <a:lnTo>
                    <a:pt x="49" y="6313"/>
                  </a:lnTo>
                  <a:lnTo>
                    <a:pt x="486" y="5342"/>
                  </a:lnTo>
                  <a:lnTo>
                    <a:pt x="875" y="4468"/>
                  </a:lnTo>
                  <a:lnTo>
                    <a:pt x="1263" y="3691"/>
                  </a:lnTo>
                  <a:lnTo>
                    <a:pt x="1700" y="2963"/>
                  </a:lnTo>
                  <a:lnTo>
                    <a:pt x="2137" y="2283"/>
                  </a:lnTo>
                  <a:lnTo>
                    <a:pt x="2671" y="1603"/>
                  </a:lnTo>
                  <a:lnTo>
                    <a:pt x="3302" y="875"/>
                  </a:lnTo>
                  <a:lnTo>
                    <a:pt x="4031" y="147"/>
                  </a:lnTo>
                  <a:lnTo>
                    <a:pt x="4079" y="50"/>
                  </a:lnTo>
                  <a:lnTo>
                    <a:pt x="407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7"/>
            <p:cNvSpPr/>
            <p:nvPr/>
          </p:nvSpPr>
          <p:spPr>
            <a:xfrm>
              <a:off x="3604250" y="539125"/>
              <a:ext cx="92275" cy="165100"/>
            </a:xfrm>
            <a:custGeom>
              <a:rect b="b" l="l" r="r" t="t"/>
              <a:pathLst>
                <a:path extrusionOk="0" h="6604" w="3691">
                  <a:moveTo>
                    <a:pt x="3642" y="1"/>
                  </a:moveTo>
                  <a:lnTo>
                    <a:pt x="3545" y="49"/>
                  </a:lnTo>
                  <a:lnTo>
                    <a:pt x="2816" y="681"/>
                  </a:lnTo>
                  <a:lnTo>
                    <a:pt x="2185" y="1409"/>
                  </a:lnTo>
                  <a:lnTo>
                    <a:pt x="1603" y="2137"/>
                  </a:lnTo>
                  <a:lnTo>
                    <a:pt x="1117" y="2963"/>
                  </a:lnTo>
                  <a:lnTo>
                    <a:pt x="729" y="3788"/>
                  </a:lnTo>
                  <a:lnTo>
                    <a:pt x="389" y="4710"/>
                  </a:lnTo>
                  <a:lnTo>
                    <a:pt x="146" y="5633"/>
                  </a:lnTo>
                  <a:lnTo>
                    <a:pt x="0" y="6555"/>
                  </a:lnTo>
                  <a:lnTo>
                    <a:pt x="0" y="6604"/>
                  </a:lnTo>
                  <a:lnTo>
                    <a:pt x="49" y="6604"/>
                  </a:lnTo>
                  <a:lnTo>
                    <a:pt x="98" y="6555"/>
                  </a:lnTo>
                  <a:lnTo>
                    <a:pt x="389" y="5536"/>
                  </a:lnTo>
                  <a:lnTo>
                    <a:pt x="680" y="4662"/>
                  </a:lnTo>
                  <a:lnTo>
                    <a:pt x="1020" y="3885"/>
                  </a:lnTo>
                  <a:lnTo>
                    <a:pt x="1408" y="3108"/>
                  </a:lnTo>
                  <a:lnTo>
                    <a:pt x="1845" y="2380"/>
                  </a:lnTo>
                  <a:lnTo>
                    <a:pt x="2331" y="1652"/>
                  </a:lnTo>
                  <a:lnTo>
                    <a:pt x="2962" y="923"/>
                  </a:lnTo>
                  <a:lnTo>
                    <a:pt x="3593" y="147"/>
                  </a:lnTo>
                  <a:lnTo>
                    <a:pt x="3690" y="49"/>
                  </a:lnTo>
                  <a:lnTo>
                    <a:pt x="369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7"/>
            <p:cNvSpPr/>
            <p:nvPr/>
          </p:nvSpPr>
          <p:spPr>
            <a:xfrm>
              <a:off x="3603025" y="723625"/>
              <a:ext cx="252500" cy="302275"/>
            </a:xfrm>
            <a:custGeom>
              <a:rect b="b" l="l" r="r" t="t"/>
              <a:pathLst>
                <a:path extrusionOk="0" h="12091" w="10100">
                  <a:moveTo>
                    <a:pt x="9129" y="1"/>
                  </a:moveTo>
                  <a:lnTo>
                    <a:pt x="8789" y="49"/>
                  </a:lnTo>
                  <a:lnTo>
                    <a:pt x="8497" y="195"/>
                  </a:lnTo>
                  <a:lnTo>
                    <a:pt x="8206" y="389"/>
                  </a:lnTo>
                  <a:lnTo>
                    <a:pt x="7915" y="632"/>
                  </a:lnTo>
                  <a:lnTo>
                    <a:pt x="7672" y="923"/>
                  </a:lnTo>
                  <a:lnTo>
                    <a:pt x="7381" y="1312"/>
                  </a:lnTo>
                  <a:lnTo>
                    <a:pt x="7187" y="1700"/>
                  </a:lnTo>
                  <a:lnTo>
                    <a:pt x="6750" y="2525"/>
                  </a:lnTo>
                  <a:lnTo>
                    <a:pt x="6361" y="3399"/>
                  </a:lnTo>
                  <a:lnTo>
                    <a:pt x="6070" y="4273"/>
                  </a:lnTo>
                  <a:lnTo>
                    <a:pt x="5876" y="5002"/>
                  </a:lnTo>
                  <a:lnTo>
                    <a:pt x="5196" y="4905"/>
                  </a:lnTo>
                  <a:lnTo>
                    <a:pt x="4516" y="4856"/>
                  </a:lnTo>
                  <a:lnTo>
                    <a:pt x="3642" y="4807"/>
                  </a:lnTo>
                  <a:lnTo>
                    <a:pt x="3157" y="4856"/>
                  </a:lnTo>
                  <a:lnTo>
                    <a:pt x="2720" y="4953"/>
                  </a:lnTo>
                  <a:lnTo>
                    <a:pt x="2234" y="5050"/>
                  </a:lnTo>
                  <a:lnTo>
                    <a:pt x="1797" y="5196"/>
                  </a:lnTo>
                  <a:lnTo>
                    <a:pt x="1360" y="5390"/>
                  </a:lnTo>
                  <a:lnTo>
                    <a:pt x="923" y="5681"/>
                  </a:lnTo>
                  <a:lnTo>
                    <a:pt x="584" y="5973"/>
                  </a:lnTo>
                  <a:lnTo>
                    <a:pt x="244" y="6410"/>
                  </a:lnTo>
                  <a:lnTo>
                    <a:pt x="147" y="6604"/>
                  </a:lnTo>
                  <a:lnTo>
                    <a:pt x="49" y="6847"/>
                  </a:lnTo>
                  <a:lnTo>
                    <a:pt x="1" y="7089"/>
                  </a:lnTo>
                  <a:lnTo>
                    <a:pt x="49" y="7332"/>
                  </a:lnTo>
                  <a:lnTo>
                    <a:pt x="49" y="7526"/>
                  </a:lnTo>
                  <a:lnTo>
                    <a:pt x="147" y="7769"/>
                  </a:lnTo>
                  <a:lnTo>
                    <a:pt x="389" y="8255"/>
                  </a:lnTo>
                  <a:lnTo>
                    <a:pt x="729" y="8740"/>
                  </a:lnTo>
                  <a:lnTo>
                    <a:pt x="1166" y="9226"/>
                  </a:lnTo>
                  <a:lnTo>
                    <a:pt x="1652" y="9663"/>
                  </a:lnTo>
                  <a:lnTo>
                    <a:pt x="2186" y="10100"/>
                  </a:lnTo>
                  <a:lnTo>
                    <a:pt x="3302" y="10876"/>
                  </a:lnTo>
                  <a:lnTo>
                    <a:pt x="4322" y="11508"/>
                  </a:lnTo>
                  <a:lnTo>
                    <a:pt x="5293" y="12090"/>
                  </a:lnTo>
                  <a:lnTo>
                    <a:pt x="5730" y="11653"/>
                  </a:lnTo>
                  <a:lnTo>
                    <a:pt x="6798" y="10634"/>
                  </a:lnTo>
                  <a:lnTo>
                    <a:pt x="7381" y="10002"/>
                  </a:lnTo>
                  <a:lnTo>
                    <a:pt x="7963" y="9371"/>
                  </a:lnTo>
                  <a:lnTo>
                    <a:pt x="8497" y="8740"/>
                  </a:lnTo>
                  <a:lnTo>
                    <a:pt x="8886" y="8157"/>
                  </a:lnTo>
                  <a:lnTo>
                    <a:pt x="9032" y="7818"/>
                  </a:lnTo>
                  <a:lnTo>
                    <a:pt x="9177" y="7429"/>
                  </a:lnTo>
                  <a:lnTo>
                    <a:pt x="9517" y="6361"/>
                  </a:lnTo>
                  <a:lnTo>
                    <a:pt x="9760" y="5050"/>
                  </a:lnTo>
                  <a:lnTo>
                    <a:pt x="10003" y="3691"/>
                  </a:lnTo>
                  <a:lnTo>
                    <a:pt x="10100" y="2380"/>
                  </a:lnTo>
                  <a:lnTo>
                    <a:pt x="10100" y="1797"/>
                  </a:lnTo>
                  <a:lnTo>
                    <a:pt x="10051" y="1263"/>
                  </a:lnTo>
                  <a:lnTo>
                    <a:pt x="9954" y="778"/>
                  </a:lnTo>
                  <a:lnTo>
                    <a:pt x="9857" y="438"/>
                  </a:lnTo>
                  <a:lnTo>
                    <a:pt x="9663" y="146"/>
                  </a:lnTo>
                  <a:lnTo>
                    <a:pt x="9566" y="98"/>
                  </a:lnTo>
                  <a:lnTo>
                    <a:pt x="9469" y="49"/>
                  </a:lnTo>
                  <a:lnTo>
                    <a:pt x="912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7"/>
            <p:cNvSpPr/>
            <p:nvPr/>
          </p:nvSpPr>
          <p:spPr>
            <a:xfrm>
              <a:off x="3606675" y="724850"/>
              <a:ext cx="219725" cy="155375"/>
            </a:xfrm>
            <a:custGeom>
              <a:rect b="b" l="l" r="r" t="t"/>
              <a:pathLst>
                <a:path extrusionOk="0" h="6215" w="8789">
                  <a:moveTo>
                    <a:pt x="8788" y="0"/>
                  </a:moveTo>
                  <a:lnTo>
                    <a:pt x="8400" y="97"/>
                  </a:lnTo>
                  <a:lnTo>
                    <a:pt x="8060" y="243"/>
                  </a:lnTo>
                  <a:lnTo>
                    <a:pt x="7720" y="437"/>
                  </a:lnTo>
                  <a:lnTo>
                    <a:pt x="7478" y="680"/>
                  </a:lnTo>
                  <a:lnTo>
                    <a:pt x="7186" y="923"/>
                  </a:lnTo>
                  <a:lnTo>
                    <a:pt x="6992" y="1214"/>
                  </a:lnTo>
                  <a:lnTo>
                    <a:pt x="6604" y="1845"/>
                  </a:lnTo>
                  <a:lnTo>
                    <a:pt x="6264" y="2574"/>
                  </a:lnTo>
                  <a:lnTo>
                    <a:pt x="6021" y="3253"/>
                  </a:lnTo>
                  <a:lnTo>
                    <a:pt x="5584" y="4710"/>
                  </a:lnTo>
                  <a:lnTo>
                    <a:pt x="4856" y="4564"/>
                  </a:lnTo>
                  <a:lnTo>
                    <a:pt x="4079" y="4516"/>
                  </a:lnTo>
                  <a:lnTo>
                    <a:pt x="3302" y="4564"/>
                  </a:lnTo>
                  <a:lnTo>
                    <a:pt x="2525" y="4661"/>
                  </a:lnTo>
                  <a:lnTo>
                    <a:pt x="1797" y="4904"/>
                  </a:lnTo>
                  <a:lnTo>
                    <a:pt x="1457" y="5050"/>
                  </a:lnTo>
                  <a:lnTo>
                    <a:pt x="1117" y="5195"/>
                  </a:lnTo>
                  <a:lnTo>
                    <a:pt x="826" y="5390"/>
                  </a:lnTo>
                  <a:lnTo>
                    <a:pt x="535" y="5632"/>
                  </a:lnTo>
                  <a:lnTo>
                    <a:pt x="243" y="5875"/>
                  </a:lnTo>
                  <a:lnTo>
                    <a:pt x="1" y="6166"/>
                  </a:lnTo>
                  <a:lnTo>
                    <a:pt x="1" y="6215"/>
                  </a:lnTo>
                  <a:lnTo>
                    <a:pt x="98" y="6215"/>
                  </a:lnTo>
                  <a:lnTo>
                    <a:pt x="340" y="6021"/>
                  </a:lnTo>
                  <a:lnTo>
                    <a:pt x="632" y="5778"/>
                  </a:lnTo>
                  <a:lnTo>
                    <a:pt x="923" y="5632"/>
                  </a:lnTo>
                  <a:lnTo>
                    <a:pt x="1263" y="5438"/>
                  </a:lnTo>
                  <a:lnTo>
                    <a:pt x="1943" y="5195"/>
                  </a:lnTo>
                  <a:lnTo>
                    <a:pt x="2719" y="5050"/>
                  </a:lnTo>
                  <a:lnTo>
                    <a:pt x="3448" y="4953"/>
                  </a:lnTo>
                  <a:lnTo>
                    <a:pt x="4225" y="4953"/>
                  </a:lnTo>
                  <a:lnTo>
                    <a:pt x="4953" y="5001"/>
                  </a:lnTo>
                  <a:lnTo>
                    <a:pt x="5633" y="5098"/>
                  </a:lnTo>
                  <a:lnTo>
                    <a:pt x="5827" y="5098"/>
                  </a:lnTo>
                  <a:lnTo>
                    <a:pt x="5924" y="5001"/>
                  </a:lnTo>
                  <a:lnTo>
                    <a:pt x="6312" y="3593"/>
                  </a:lnTo>
                  <a:lnTo>
                    <a:pt x="6555" y="2865"/>
                  </a:lnTo>
                  <a:lnTo>
                    <a:pt x="6846" y="2137"/>
                  </a:lnTo>
                  <a:lnTo>
                    <a:pt x="7186" y="1505"/>
                  </a:lnTo>
                  <a:lnTo>
                    <a:pt x="7380" y="1166"/>
                  </a:lnTo>
                  <a:lnTo>
                    <a:pt x="7623" y="874"/>
                  </a:lnTo>
                  <a:lnTo>
                    <a:pt x="7866" y="631"/>
                  </a:lnTo>
                  <a:lnTo>
                    <a:pt x="8157" y="389"/>
                  </a:lnTo>
                  <a:lnTo>
                    <a:pt x="8449" y="195"/>
                  </a:lnTo>
                  <a:lnTo>
                    <a:pt x="8788" y="49"/>
                  </a:lnTo>
                  <a:lnTo>
                    <a:pt x="878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7"/>
            <p:cNvSpPr/>
            <p:nvPr/>
          </p:nvSpPr>
          <p:spPr>
            <a:xfrm>
              <a:off x="3394250" y="899625"/>
              <a:ext cx="348400" cy="1003850"/>
            </a:xfrm>
            <a:custGeom>
              <a:rect b="b" l="l" r="r" t="t"/>
              <a:pathLst>
                <a:path extrusionOk="0" h="40154" w="13936">
                  <a:moveTo>
                    <a:pt x="1797" y="1"/>
                  </a:moveTo>
                  <a:lnTo>
                    <a:pt x="1506" y="2089"/>
                  </a:lnTo>
                  <a:lnTo>
                    <a:pt x="1166" y="4370"/>
                  </a:lnTo>
                  <a:lnTo>
                    <a:pt x="778" y="7041"/>
                  </a:lnTo>
                  <a:lnTo>
                    <a:pt x="438" y="9954"/>
                  </a:lnTo>
                  <a:lnTo>
                    <a:pt x="195" y="12818"/>
                  </a:lnTo>
                  <a:lnTo>
                    <a:pt x="98" y="14178"/>
                  </a:lnTo>
                  <a:lnTo>
                    <a:pt x="1" y="15392"/>
                  </a:lnTo>
                  <a:lnTo>
                    <a:pt x="1" y="16460"/>
                  </a:lnTo>
                  <a:lnTo>
                    <a:pt x="50" y="17382"/>
                  </a:lnTo>
                  <a:lnTo>
                    <a:pt x="147" y="18305"/>
                  </a:lnTo>
                  <a:lnTo>
                    <a:pt x="438" y="19422"/>
                  </a:lnTo>
                  <a:lnTo>
                    <a:pt x="778" y="20635"/>
                  </a:lnTo>
                  <a:lnTo>
                    <a:pt x="1263" y="21995"/>
                  </a:lnTo>
                  <a:lnTo>
                    <a:pt x="2380" y="25005"/>
                  </a:lnTo>
                  <a:lnTo>
                    <a:pt x="3642" y="28209"/>
                  </a:lnTo>
                  <a:lnTo>
                    <a:pt x="4905" y="31414"/>
                  </a:lnTo>
                  <a:lnTo>
                    <a:pt x="6070" y="34376"/>
                  </a:lnTo>
                  <a:lnTo>
                    <a:pt x="6507" y="35735"/>
                  </a:lnTo>
                  <a:lnTo>
                    <a:pt x="6895" y="36949"/>
                  </a:lnTo>
                  <a:lnTo>
                    <a:pt x="7187" y="38065"/>
                  </a:lnTo>
                  <a:lnTo>
                    <a:pt x="7381" y="38939"/>
                  </a:lnTo>
                  <a:lnTo>
                    <a:pt x="7429" y="39328"/>
                  </a:lnTo>
                  <a:lnTo>
                    <a:pt x="7527" y="39619"/>
                  </a:lnTo>
                  <a:lnTo>
                    <a:pt x="7624" y="39813"/>
                  </a:lnTo>
                  <a:lnTo>
                    <a:pt x="7769" y="40008"/>
                  </a:lnTo>
                  <a:lnTo>
                    <a:pt x="7963" y="40105"/>
                  </a:lnTo>
                  <a:lnTo>
                    <a:pt x="8158" y="40153"/>
                  </a:lnTo>
                  <a:lnTo>
                    <a:pt x="8352" y="40105"/>
                  </a:lnTo>
                  <a:lnTo>
                    <a:pt x="8595" y="40056"/>
                  </a:lnTo>
                  <a:lnTo>
                    <a:pt x="8837" y="39959"/>
                  </a:lnTo>
                  <a:lnTo>
                    <a:pt x="9129" y="39813"/>
                  </a:lnTo>
                  <a:lnTo>
                    <a:pt x="9663" y="39376"/>
                  </a:lnTo>
                  <a:lnTo>
                    <a:pt x="10245" y="38794"/>
                  </a:lnTo>
                  <a:lnTo>
                    <a:pt x="10828" y="38114"/>
                  </a:lnTo>
                  <a:lnTo>
                    <a:pt x="11411" y="37386"/>
                  </a:lnTo>
                  <a:lnTo>
                    <a:pt x="11945" y="36560"/>
                  </a:lnTo>
                  <a:lnTo>
                    <a:pt x="12430" y="35735"/>
                  </a:lnTo>
                  <a:lnTo>
                    <a:pt x="12867" y="34958"/>
                  </a:lnTo>
                  <a:lnTo>
                    <a:pt x="13207" y="34133"/>
                  </a:lnTo>
                  <a:lnTo>
                    <a:pt x="13450" y="33404"/>
                  </a:lnTo>
                  <a:lnTo>
                    <a:pt x="13596" y="32773"/>
                  </a:lnTo>
                  <a:lnTo>
                    <a:pt x="13644" y="32482"/>
                  </a:lnTo>
                  <a:lnTo>
                    <a:pt x="13596" y="32239"/>
                  </a:lnTo>
                  <a:lnTo>
                    <a:pt x="13353" y="30977"/>
                  </a:lnTo>
                  <a:lnTo>
                    <a:pt x="12916" y="29035"/>
                  </a:lnTo>
                  <a:lnTo>
                    <a:pt x="11799" y="24131"/>
                  </a:lnTo>
                  <a:lnTo>
                    <a:pt x="11265" y="21655"/>
                  </a:lnTo>
                  <a:lnTo>
                    <a:pt x="10828" y="19422"/>
                  </a:lnTo>
                  <a:lnTo>
                    <a:pt x="10537" y="17674"/>
                  </a:lnTo>
                  <a:lnTo>
                    <a:pt x="10488" y="17091"/>
                  </a:lnTo>
                  <a:lnTo>
                    <a:pt x="10488" y="16654"/>
                  </a:lnTo>
                  <a:lnTo>
                    <a:pt x="10731" y="15732"/>
                  </a:lnTo>
                  <a:lnTo>
                    <a:pt x="11168" y="14372"/>
                  </a:lnTo>
                  <a:lnTo>
                    <a:pt x="12333" y="10876"/>
                  </a:lnTo>
                  <a:lnTo>
                    <a:pt x="13935" y="6264"/>
                  </a:lnTo>
                  <a:lnTo>
                    <a:pt x="1797"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7"/>
            <p:cNvSpPr/>
            <p:nvPr/>
          </p:nvSpPr>
          <p:spPr>
            <a:xfrm>
              <a:off x="3623675" y="1390000"/>
              <a:ext cx="7300" cy="51000"/>
            </a:xfrm>
            <a:custGeom>
              <a:rect b="b" l="l" r="r" t="t"/>
              <a:pathLst>
                <a:path extrusionOk="0" h="2040" w="292">
                  <a:moveTo>
                    <a:pt x="146" y="1"/>
                  </a:moveTo>
                  <a:lnTo>
                    <a:pt x="49" y="535"/>
                  </a:lnTo>
                  <a:lnTo>
                    <a:pt x="0" y="1020"/>
                  </a:lnTo>
                  <a:lnTo>
                    <a:pt x="49" y="1554"/>
                  </a:lnTo>
                  <a:lnTo>
                    <a:pt x="146" y="2040"/>
                  </a:lnTo>
                  <a:lnTo>
                    <a:pt x="243" y="1554"/>
                  </a:lnTo>
                  <a:lnTo>
                    <a:pt x="292" y="1020"/>
                  </a:lnTo>
                  <a:lnTo>
                    <a:pt x="243" y="535"/>
                  </a:lnTo>
                  <a:lnTo>
                    <a:pt x="1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7"/>
            <p:cNvSpPr/>
            <p:nvPr/>
          </p:nvSpPr>
          <p:spPr>
            <a:xfrm>
              <a:off x="3539925" y="1039225"/>
              <a:ext cx="6075" cy="51000"/>
            </a:xfrm>
            <a:custGeom>
              <a:rect b="b" l="l" r="r" t="t"/>
              <a:pathLst>
                <a:path extrusionOk="0" h="2040" w="243">
                  <a:moveTo>
                    <a:pt x="97" y="0"/>
                  </a:moveTo>
                  <a:lnTo>
                    <a:pt x="0" y="534"/>
                  </a:lnTo>
                  <a:lnTo>
                    <a:pt x="0" y="1020"/>
                  </a:lnTo>
                  <a:lnTo>
                    <a:pt x="0" y="1554"/>
                  </a:lnTo>
                  <a:lnTo>
                    <a:pt x="97" y="2039"/>
                  </a:lnTo>
                  <a:lnTo>
                    <a:pt x="194" y="1554"/>
                  </a:lnTo>
                  <a:lnTo>
                    <a:pt x="243" y="1020"/>
                  </a:lnTo>
                  <a:lnTo>
                    <a:pt x="194" y="534"/>
                  </a:lnTo>
                  <a:lnTo>
                    <a:pt x="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7"/>
            <p:cNvSpPr/>
            <p:nvPr/>
          </p:nvSpPr>
          <p:spPr>
            <a:xfrm>
              <a:off x="3656450" y="1556300"/>
              <a:ext cx="49775" cy="6100"/>
            </a:xfrm>
            <a:custGeom>
              <a:rect b="b" l="l" r="r" t="t"/>
              <a:pathLst>
                <a:path extrusionOk="0" h="244" w="1991">
                  <a:moveTo>
                    <a:pt x="486" y="0"/>
                  </a:moveTo>
                  <a:lnTo>
                    <a:pt x="0" y="97"/>
                  </a:lnTo>
                  <a:lnTo>
                    <a:pt x="486" y="195"/>
                  </a:lnTo>
                  <a:lnTo>
                    <a:pt x="1020" y="243"/>
                  </a:lnTo>
                  <a:lnTo>
                    <a:pt x="1505" y="195"/>
                  </a:lnTo>
                  <a:lnTo>
                    <a:pt x="1991" y="97"/>
                  </a:lnTo>
                  <a:lnTo>
                    <a:pt x="15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7"/>
            <p:cNvSpPr/>
            <p:nvPr/>
          </p:nvSpPr>
          <p:spPr>
            <a:xfrm>
              <a:off x="3581175" y="1228575"/>
              <a:ext cx="51025" cy="6100"/>
            </a:xfrm>
            <a:custGeom>
              <a:rect b="b" l="l" r="r" t="t"/>
              <a:pathLst>
                <a:path extrusionOk="0" h="244" w="2041">
                  <a:moveTo>
                    <a:pt x="486" y="0"/>
                  </a:moveTo>
                  <a:lnTo>
                    <a:pt x="1" y="97"/>
                  </a:lnTo>
                  <a:lnTo>
                    <a:pt x="486" y="195"/>
                  </a:lnTo>
                  <a:lnTo>
                    <a:pt x="1021" y="243"/>
                  </a:lnTo>
                  <a:lnTo>
                    <a:pt x="1506" y="195"/>
                  </a:lnTo>
                  <a:lnTo>
                    <a:pt x="2040" y="97"/>
                  </a:lnTo>
                  <a:lnTo>
                    <a:pt x="15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7"/>
            <p:cNvSpPr/>
            <p:nvPr/>
          </p:nvSpPr>
          <p:spPr>
            <a:xfrm>
              <a:off x="3598175" y="1666750"/>
              <a:ext cx="36450" cy="36450"/>
            </a:xfrm>
            <a:custGeom>
              <a:rect b="b" l="l" r="r" t="t"/>
              <a:pathLst>
                <a:path extrusionOk="0" h="1458" w="1458">
                  <a:moveTo>
                    <a:pt x="1" y="1"/>
                  </a:moveTo>
                  <a:lnTo>
                    <a:pt x="292" y="438"/>
                  </a:lnTo>
                  <a:lnTo>
                    <a:pt x="632" y="826"/>
                  </a:lnTo>
                  <a:lnTo>
                    <a:pt x="1020" y="1166"/>
                  </a:lnTo>
                  <a:lnTo>
                    <a:pt x="1457" y="1457"/>
                  </a:lnTo>
                  <a:lnTo>
                    <a:pt x="1166" y="1020"/>
                  </a:lnTo>
                  <a:lnTo>
                    <a:pt x="826" y="632"/>
                  </a:lnTo>
                  <a:lnTo>
                    <a:pt x="438" y="29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7"/>
            <p:cNvSpPr/>
            <p:nvPr/>
          </p:nvSpPr>
          <p:spPr>
            <a:xfrm>
              <a:off x="3490150" y="1339025"/>
              <a:ext cx="35225" cy="36450"/>
            </a:xfrm>
            <a:custGeom>
              <a:rect b="b" l="l" r="r" t="t"/>
              <a:pathLst>
                <a:path extrusionOk="0" h="1458" w="1409">
                  <a:moveTo>
                    <a:pt x="1" y="1"/>
                  </a:moveTo>
                  <a:lnTo>
                    <a:pt x="292" y="438"/>
                  </a:lnTo>
                  <a:lnTo>
                    <a:pt x="583" y="826"/>
                  </a:lnTo>
                  <a:lnTo>
                    <a:pt x="972" y="1166"/>
                  </a:lnTo>
                  <a:lnTo>
                    <a:pt x="1409" y="1457"/>
                  </a:lnTo>
                  <a:lnTo>
                    <a:pt x="1117" y="1020"/>
                  </a:lnTo>
                  <a:lnTo>
                    <a:pt x="777" y="632"/>
                  </a:lnTo>
                  <a:lnTo>
                    <a:pt x="389" y="29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7"/>
            <p:cNvSpPr/>
            <p:nvPr/>
          </p:nvSpPr>
          <p:spPr>
            <a:xfrm>
              <a:off x="3703775" y="1762650"/>
              <a:ext cx="36450" cy="35225"/>
            </a:xfrm>
            <a:custGeom>
              <a:rect b="b" l="l" r="r" t="t"/>
              <a:pathLst>
                <a:path extrusionOk="0" h="1409" w="1458">
                  <a:moveTo>
                    <a:pt x="1457" y="0"/>
                  </a:moveTo>
                  <a:lnTo>
                    <a:pt x="1020" y="292"/>
                  </a:lnTo>
                  <a:lnTo>
                    <a:pt x="632" y="631"/>
                  </a:lnTo>
                  <a:lnTo>
                    <a:pt x="292" y="1020"/>
                  </a:lnTo>
                  <a:lnTo>
                    <a:pt x="1" y="1408"/>
                  </a:lnTo>
                  <a:lnTo>
                    <a:pt x="438" y="1165"/>
                  </a:lnTo>
                  <a:lnTo>
                    <a:pt x="826" y="826"/>
                  </a:lnTo>
                  <a:lnTo>
                    <a:pt x="1166" y="437"/>
                  </a:lnTo>
                  <a:lnTo>
                    <a:pt x="14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7"/>
            <p:cNvSpPr/>
            <p:nvPr/>
          </p:nvSpPr>
          <p:spPr>
            <a:xfrm>
              <a:off x="3507150" y="1527175"/>
              <a:ext cx="36425" cy="35225"/>
            </a:xfrm>
            <a:custGeom>
              <a:rect b="b" l="l" r="r" t="t"/>
              <a:pathLst>
                <a:path extrusionOk="0" h="1409" w="1457">
                  <a:moveTo>
                    <a:pt x="1457" y="0"/>
                  </a:moveTo>
                  <a:lnTo>
                    <a:pt x="1020" y="291"/>
                  </a:lnTo>
                  <a:lnTo>
                    <a:pt x="631" y="583"/>
                  </a:lnTo>
                  <a:lnTo>
                    <a:pt x="292" y="971"/>
                  </a:lnTo>
                  <a:lnTo>
                    <a:pt x="0" y="1408"/>
                  </a:lnTo>
                  <a:lnTo>
                    <a:pt x="437" y="1117"/>
                  </a:lnTo>
                  <a:lnTo>
                    <a:pt x="826" y="777"/>
                  </a:lnTo>
                  <a:lnTo>
                    <a:pt x="1166" y="389"/>
                  </a:lnTo>
                  <a:lnTo>
                    <a:pt x="14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7"/>
            <p:cNvSpPr/>
            <p:nvPr/>
          </p:nvSpPr>
          <p:spPr>
            <a:xfrm>
              <a:off x="3684350" y="1084125"/>
              <a:ext cx="35225" cy="36450"/>
            </a:xfrm>
            <a:custGeom>
              <a:rect b="b" l="l" r="r" t="t"/>
              <a:pathLst>
                <a:path extrusionOk="0" h="1458" w="1409">
                  <a:moveTo>
                    <a:pt x="1409" y="1"/>
                  </a:moveTo>
                  <a:lnTo>
                    <a:pt x="972" y="292"/>
                  </a:lnTo>
                  <a:lnTo>
                    <a:pt x="584" y="632"/>
                  </a:lnTo>
                  <a:lnTo>
                    <a:pt x="292" y="1020"/>
                  </a:lnTo>
                  <a:lnTo>
                    <a:pt x="1" y="1457"/>
                  </a:lnTo>
                  <a:lnTo>
                    <a:pt x="389" y="1166"/>
                  </a:lnTo>
                  <a:lnTo>
                    <a:pt x="778" y="826"/>
                  </a:lnTo>
                  <a:lnTo>
                    <a:pt x="1118" y="438"/>
                  </a:lnTo>
                  <a:lnTo>
                    <a:pt x="14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7"/>
            <p:cNvSpPr/>
            <p:nvPr/>
          </p:nvSpPr>
          <p:spPr>
            <a:xfrm>
              <a:off x="3447675" y="977325"/>
              <a:ext cx="260975" cy="125025"/>
            </a:xfrm>
            <a:custGeom>
              <a:rect b="b" l="l" r="r" t="t"/>
              <a:pathLst>
                <a:path extrusionOk="0" h="5001" w="10439">
                  <a:moveTo>
                    <a:pt x="49" y="0"/>
                  </a:moveTo>
                  <a:lnTo>
                    <a:pt x="0" y="49"/>
                  </a:lnTo>
                  <a:lnTo>
                    <a:pt x="0" y="97"/>
                  </a:lnTo>
                  <a:lnTo>
                    <a:pt x="1457" y="777"/>
                  </a:lnTo>
                  <a:lnTo>
                    <a:pt x="4030" y="2039"/>
                  </a:lnTo>
                  <a:lnTo>
                    <a:pt x="7186" y="3593"/>
                  </a:lnTo>
                  <a:lnTo>
                    <a:pt x="8837" y="4321"/>
                  </a:lnTo>
                  <a:lnTo>
                    <a:pt x="10390" y="5001"/>
                  </a:lnTo>
                  <a:lnTo>
                    <a:pt x="10439" y="5001"/>
                  </a:lnTo>
                  <a:lnTo>
                    <a:pt x="10390" y="4904"/>
                  </a:lnTo>
                  <a:lnTo>
                    <a:pt x="7866" y="3593"/>
                  </a:lnTo>
                  <a:lnTo>
                    <a:pt x="5292" y="2331"/>
                  </a:lnTo>
                  <a:lnTo>
                    <a:pt x="2671" y="1165"/>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7"/>
            <p:cNvSpPr/>
            <p:nvPr/>
          </p:nvSpPr>
          <p:spPr>
            <a:xfrm>
              <a:off x="4299750" y="4528875"/>
              <a:ext cx="816925" cy="731950"/>
            </a:xfrm>
            <a:custGeom>
              <a:rect b="b" l="l" r="r" t="t"/>
              <a:pathLst>
                <a:path extrusionOk="0" h="29278" w="32677">
                  <a:moveTo>
                    <a:pt x="13644" y="1"/>
                  </a:moveTo>
                  <a:lnTo>
                    <a:pt x="13644" y="11459"/>
                  </a:lnTo>
                  <a:lnTo>
                    <a:pt x="13644" y="15586"/>
                  </a:lnTo>
                  <a:lnTo>
                    <a:pt x="13741" y="18985"/>
                  </a:lnTo>
                  <a:lnTo>
                    <a:pt x="11944" y="19810"/>
                  </a:lnTo>
                  <a:lnTo>
                    <a:pt x="8012" y="21607"/>
                  </a:lnTo>
                  <a:lnTo>
                    <a:pt x="3836" y="23646"/>
                  </a:lnTo>
                  <a:lnTo>
                    <a:pt x="2283" y="24423"/>
                  </a:lnTo>
                  <a:lnTo>
                    <a:pt x="1749" y="24714"/>
                  </a:lnTo>
                  <a:lnTo>
                    <a:pt x="1457" y="24957"/>
                  </a:lnTo>
                  <a:lnTo>
                    <a:pt x="1214" y="25151"/>
                  </a:lnTo>
                  <a:lnTo>
                    <a:pt x="1020" y="25345"/>
                  </a:lnTo>
                  <a:lnTo>
                    <a:pt x="680" y="25928"/>
                  </a:lnTo>
                  <a:lnTo>
                    <a:pt x="341" y="26559"/>
                  </a:lnTo>
                  <a:lnTo>
                    <a:pt x="146" y="27239"/>
                  </a:lnTo>
                  <a:lnTo>
                    <a:pt x="1" y="27870"/>
                  </a:lnTo>
                  <a:lnTo>
                    <a:pt x="1" y="28161"/>
                  </a:lnTo>
                  <a:lnTo>
                    <a:pt x="1" y="28452"/>
                  </a:lnTo>
                  <a:lnTo>
                    <a:pt x="49" y="28695"/>
                  </a:lnTo>
                  <a:lnTo>
                    <a:pt x="146" y="28889"/>
                  </a:lnTo>
                  <a:lnTo>
                    <a:pt x="292" y="29035"/>
                  </a:lnTo>
                  <a:lnTo>
                    <a:pt x="438" y="29132"/>
                  </a:lnTo>
                  <a:lnTo>
                    <a:pt x="972" y="29181"/>
                  </a:lnTo>
                  <a:lnTo>
                    <a:pt x="2040" y="29229"/>
                  </a:lnTo>
                  <a:lnTo>
                    <a:pt x="5633" y="29278"/>
                  </a:lnTo>
                  <a:lnTo>
                    <a:pt x="16071" y="29278"/>
                  </a:lnTo>
                  <a:lnTo>
                    <a:pt x="21655" y="29181"/>
                  </a:lnTo>
                  <a:lnTo>
                    <a:pt x="26559" y="29084"/>
                  </a:lnTo>
                  <a:lnTo>
                    <a:pt x="28549" y="28986"/>
                  </a:lnTo>
                  <a:lnTo>
                    <a:pt x="30151" y="28889"/>
                  </a:lnTo>
                  <a:lnTo>
                    <a:pt x="31220" y="28792"/>
                  </a:lnTo>
                  <a:lnTo>
                    <a:pt x="31559" y="28744"/>
                  </a:lnTo>
                  <a:lnTo>
                    <a:pt x="31754" y="28647"/>
                  </a:lnTo>
                  <a:lnTo>
                    <a:pt x="31851" y="28549"/>
                  </a:lnTo>
                  <a:lnTo>
                    <a:pt x="31899" y="28355"/>
                  </a:lnTo>
                  <a:lnTo>
                    <a:pt x="32045" y="27773"/>
                  </a:lnTo>
                  <a:lnTo>
                    <a:pt x="32142" y="26850"/>
                  </a:lnTo>
                  <a:lnTo>
                    <a:pt x="32239" y="25636"/>
                  </a:lnTo>
                  <a:lnTo>
                    <a:pt x="32433" y="22626"/>
                  </a:lnTo>
                  <a:lnTo>
                    <a:pt x="32530" y="18985"/>
                  </a:lnTo>
                  <a:lnTo>
                    <a:pt x="32628" y="15586"/>
                  </a:lnTo>
                  <a:lnTo>
                    <a:pt x="32676" y="11459"/>
                  </a:lnTo>
                  <a:lnTo>
                    <a:pt x="32676" y="7090"/>
                  </a:lnTo>
                  <a:lnTo>
                    <a:pt x="32676" y="3448"/>
                  </a:lnTo>
                  <a:lnTo>
                    <a:pt x="32628"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7"/>
            <p:cNvSpPr/>
            <p:nvPr/>
          </p:nvSpPr>
          <p:spPr>
            <a:xfrm>
              <a:off x="4299750" y="4815350"/>
              <a:ext cx="816925" cy="445475"/>
            </a:xfrm>
            <a:custGeom>
              <a:rect b="b" l="l" r="r" t="t"/>
              <a:pathLst>
                <a:path extrusionOk="0" h="17819" w="32677">
                  <a:moveTo>
                    <a:pt x="13644" y="0"/>
                  </a:moveTo>
                  <a:lnTo>
                    <a:pt x="13644" y="4127"/>
                  </a:lnTo>
                  <a:lnTo>
                    <a:pt x="13741" y="7526"/>
                  </a:lnTo>
                  <a:lnTo>
                    <a:pt x="11993" y="8351"/>
                  </a:lnTo>
                  <a:lnTo>
                    <a:pt x="8012" y="10148"/>
                  </a:lnTo>
                  <a:lnTo>
                    <a:pt x="3836" y="12187"/>
                  </a:lnTo>
                  <a:lnTo>
                    <a:pt x="2283" y="12964"/>
                  </a:lnTo>
                  <a:lnTo>
                    <a:pt x="1749" y="13255"/>
                  </a:lnTo>
                  <a:lnTo>
                    <a:pt x="1457" y="13498"/>
                  </a:lnTo>
                  <a:lnTo>
                    <a:pt x="1214" y="13692"/>
                  </a:lnTo>
                  <a:lnTo>
                    <a:pt x="1020" y="13886"/>
                  </a:lnTo>
                  <a:lnTo>
                    <a:pt x="680" y="14469"/>
                  </a:lnTo>
                  <a:lnTo>
                    <a:pt x="341" y="15100"/>
                  </a:lnTo>
                  <a:lnTo>
                    <a:pt x="146" y="15780"/>
                  </a:lnTo>
                  <a:lnTo>
                    <a:pt x="1" y="16411"/>
                  </a:lnTo>
                  <a:lnTo>
                    <a:pt x="1" y="16702"/>
                  </a:lnTo>
                  <a:lnTo>
                    <a:pt x="1" y="16993"/>
                  </a:lnTo>
                  <a:lnTo>
                    <a:pt x="49" y="17236"/>
                  </a:lnTo>
                  <a:lnTo>
                    <a:pt x="146" y="17430"/>
                  </a:lnTo>
                  <a:lnTo>
                    <a:pt x="292" y="17576"/>
                  </a:lnTo>
                  <a:lnTo>
                    <a:pt x="438" y="17673"/>
                  </a:lnTo>
                  <a:lnTo>
                    <a:pt x="972" y="17722"/>
                  </a:lnTo>
                  <a:lnTo>
                    <a:pt x="2040" y="17770"/>
                  </a:lnTo>
                  <a:lnTo>
                    <a:pt x="5633" y="17819"/>
                  </a:lnTo>
                  <a:lnTo>
                    <a:pt x="16071" y="17819"/>
                  </a:lnTo>
                  <a:lnTo>
                    <a:pt x="21655" y="17722"/>
                  </a:lnTo>
                  <a:lnTo>
                    <a:pt x="26559" y="17625"/>
                  </a:lnTo>
                  <a:lnTo>
                    <a:pt x="28549" y="17527"/>
                  </a:lnTo>
                  <a:lnTo>
                    <a:pt x="30151" y="17430"/>
                  </a:lnTo>
                  <a:lnTo>
                    <a:pt x="31220" y="17333"/>
                  </a:lnTo>
                  <a:lnTo>
                    <a:pt x="31559" y="17285"/>
                  </a:lnTo>
                  <a:lnTo>
                    <a:pt x="31754" y="17188"/>
                  </a:lnTo>
                  <a:lnTo>
                    <a:pt x="31851" y="17090"/>
                  </a:lnTo>
                  <a:lnTo>
                    <a:pt x="31899" y="16896"/>
                  </a:lnTo>
                  <a:lnTo>
                    <a:pt x="32045" y="16314"/>
                  </a:lnTo>
                  <a:lnTo>
                    <a:pt x="32142" y="15391"/>
                  </a:lnTo>
                  <a:lnTo>
                    <a:pt x="32239" y="14177"/>
                  </a:lnTo>
                  <a:lnTo>
                    <a:pt x="32433" y="11167"/>
                  </a:lnTo>
                  <a:lnTo>
                    <a:pt x="32530" y="7526"/>
                  </a:lnTo>
                  <a:lnTo>
                    <a:pt x="32628" y="4127"/>
                  </a:lnTo>
                  <a:lnTo>
                    <a:pt x="326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7"/>
            <p:cNvSpPr/>
            <p:nvPr/>
          </p:nvSpPr>
          <p:spPr>
            <a:xfrm>
              <a:off x="4297325" y="4917300"/>
              <a:ext cx="820550" cy="344750"/>
            </a:xfrm>
            <a:custGeom>
              <a:rect b="b" l="l" r="r" t="t"/>
              <a:pathLst>
                <a:path extrusionOk="0" h="13790" w="32822">
                  <a:moveTo>
                    <a:pt x="13741" y="1"/>
                  </a:moveTo>
                  <a:lnTo>
                    <a:pt x="13838" y="3448"/>
                  </a:lnTo>
                  <a:lnTo>
                    <a:pt x="12041" y="4273"/>
                  </a:lnTo>
                  <a:lnTo>
                    <a:pt x="8060" y="6070"/>
                  </a:lnTo>
                  <a:lnTo>
                    <a:pt x="5875" y="7138"/>
                  </a:lnTo>
                  <a:lnTo>
                    <a:pt x="3885" y="8109"/>
                  </a:lnTo>
                  <a:lnTo>
                    <a:pt x="2331" y="8886"/>
                  </a:lnTo>
                  <a:lnTo>
                    <a:pt x="1797" y="9177"/>
                  </a:lnTo>
                  <a:lnTo>
                    <a:pt x="1457" y="9420"/>
                  </a:lnTo>
                  <a:lnTo>
                    <a:pt x="1263" y="9614"/>
                  </a:lnTo>
                  <a:lnTo>
                    <a:pt x="1069" y="9857"/>
                  </a:lnTo>
                  <a:lnTo>
                    <a:pt x="680" y="10391"/>
                  </a:lnTo>
                  <a:lnTo>
                    <a:pt x="389" y="11070"/>
                  </a:lnTo>
                  <a:lnTo>
                    <a:pt x="146" y="11750"/>
                  </a:lnTo>
                  <a:lnTo>
                    <a:pt x="1" y="12381"/>
                  </a:lnTo>
                  <a:lnTo>
                    <a:pt x="1" y="12673"/>
                  </a:lnTo>
                  <a:lnTo>
                    <a:pt x="1" y="12964"/>
                  </a:lnTo>
                  <a:lnTo>
                    <a:pt x="49" y="13158"/>
                  </a:lnTo>
                  <a:lnTo>
                    <a:pt x="146" y="13352"/>
                  </a:lnTo>
                  <a:lnTo>
                    <a:pt x="292" y="13547"/>
                  </a:lnTo>
                  <a:lnTo>
                    <a:pt x="438" y="13595"/>
                  </a:lnTo>
                  <a:lnTo>
                    <a:pt x="1214" y="13692"/>
                  </a:lnTo>
                  <a:lnTo>
                    <a:pt x="2914" y="13741"/>
                  </a:lnTo>
                  <a:lnTo>
                    <a:pt x="8400" y="13789"/>
                  </a:lnTo>
                  <a:lnTo>
                    <a:pt x="15392" y="13789"/>
                  </a:lnTo>
                  <a:lnTo>
                    <a:pt x="22577" y="13692"/>
                  </a:lnTo>
                  <a:lnTo>
                    <a:pt x="25587" y="13595"/>
                  </a:lnTo>
                  <a:lnTo>
                    <a:pt x="28161" y="13547"/>
                  </a:lnTo>
                  <a:lnTo>
                    <a:pt x="30734" y="13352"/>
                  </a:lnTo>
                  <a:lnTo>
                    <a:pt x="31559" y="13255"/>
                  </a:lnTo>
                  <a:lnTo>
                    <a:pt x="31802" y="13207"/>
                  </a:lnTo>
                  <a:lnTo>
                    <a:pt x="31948" y="13158"/>
                  </a:lnTo>
                  <a:lnTo>
                    <a:pt x="32045" y="13012"/>
                  </a:lnTo>
                  <a:lnTo>
                    <a:pt x="32142" y="12770"/>
                  </a:lnTo>
                  <a:lnTo>
                    <a:pt x="32288" y="11896"/>
                  </a:lnTo>
                  <a:lnTo>
                    <a:pt x="32433" y="10585"/>
                  </a:lnTo>
                  <a:lnTo>
                    <a:pt x="32530" y="8934"/>
                  </a:lnTo>
                  <a:lnTo>
                    <a:pt x="32725" y="4807"/>
                  </a:lnTo>
                  <a:lnTo>
                    <a:pt x="32822"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7"/>
            <p:cNvSpPr/>
            <p:nvPr/>
          </p:nvSpPr>
          <p:spPr>
            <a:xfrm>
              <a:off x="4317950" y="5225600"/>
              <a:ext cx="742875" cy="7325"/>
            </a:xfrm>
            <a:custGeom>
              <a:rect b="b" l="l" r="r" t="t"/>
              <a:pathLst>
                <a:path extrusionOk="0" h="293" w="29715">
                  <a:moveTo>
                    <a:pt x="6070" y="1"/>
                  </a:moveTo>
                  <a:lnTo>
                    <a:pt x="50" y="98"/>
                  </a:lnTo>
                  <a:lnTo>
                    <a:pt x="1" y="146"/>
                  </a:lnTo>
                  <a:lnTo>
                    <a:pt x="50" y="146"/>
                  </a:lnTo>
                  <a:lnTo>
                    <a:pt x="6070" y="244"/>
                  </a:lnTo>
                  <a:lnTo>
                    <a:pt x="14906" y="292"/>
                  </a:lnTo>
                  <a:lnTo>
                    <a:pt x="23694" y="244"/>
                  </a:lnTo>
                  <a:lnTo>
                    <a:pt x="27239" y="195"/>
                  </a:lnTo>
                  <a:lnTo>
                    <a:pt x="29666" y="146"/>
                  </a:lnTo>
                  <a:lnTo>
                    <a:pt x="29715" y="146"/>
                  </a:lnTo>
                  <a:lnTo>
                    <a:pt x="29666" y="98"/>
                  </a:lnTo>
                  <a:lnTo>
                    <a:pt x="27239" y="49"/>
                  </a:lnTo>
                  <a:lnTo>
                    <a:pt x="2369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7"/>
            <p:cNvSpPr/>
            <p:nvPr/>
          </p:nvSpPr>
          <p:spPr>
            <a:xfrm>
              <a:off x="4622625" y="4971925"/>
              <a:ext cx="148100" cy="38875"/>
            </a:xfrm>
            <a:custGeom>
              <a:rect b="b" l="l" r="r" t="t"/>
              <a:pathLst>
                <a:path extrusionOk="0" h="1555" w="5924">
                  <a:moveTo>
                    <a:pt x="1603" y="0"/>
                  </a:moveTo>
                  <a:lnTo>
                    <a:pt x="874" y="49"/>
                  </a:lnTo>
                  <a:lnTo>
                    <a:pt x="98" y="146"/>
                  </a:lnTo>
                  <a:lnTo>
                    <a:pt x="49" y="195"/>
                  </a:lnTo>
                  <a:lnTo>
                    <a:pt x="0" y="243"/>
                  </a:lnTo>
                  <a:lnTo>
                    <a:pt x="49" y="340"/>
                  </a:lnTo>
                  <a:lnTo>
                    <a:pt x="146" y="389"/>
                  </a:lnTo>
                  <a:lnTo>
                    <a:pt x="1554" y="583"/>
                  </a:lnTo>
                  <a:lnTo>
                    <a:pt x="3011" y="826"/>
                  </a:lnTo>
                  <a:lnTo>
                    <a:pt x="4419" y="1166"/>
                  </a:lnTo>
                  <a:lnTo>
                    <a:pt x="5827" y="1554"/>
                  </a:lnTo>
                  <a:lnTo>
                    <a:pt x="5924" y="1554"/>
                  </a:lnTo>
                  <a:lnTo>
                    <a:pt x="5924" y="1506"/>
                  </a:lnTo>
                  <a:lnTo>
                    <a:pt x="5924" y="1457"/>
                  </a:lnTo>
                  <a:lnTo>
                    <a:pt x="5633" y="1214"/>
                  </a:lnTo>
                  <a:lnTo>
                    <a:pt x="5293" y="971"/>
                  </a:lnTo>
                  <a:lnTo>
                    <a:pt x="4661" y="632"/>
                  </a:lnTo>
                  <a:lnTo>
                    <a:pt x="3933" y="340"/>
                  </a:lnTo>
                  <a:lnTo>
                    <a:pt x="3156" y="146"/>
                  </a:lnTo>
                  <a:lnTo>
                    <a:pt x="2428" y="49"/>
                  </a:lnTo>
                  <a:lnTo>
                    <a:pt x="160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7"/>
            <p:cNvSpPr/>
            <p:nvPr/>
          </p:nvSpPr>
          <p:spPr>
            <a:xfrm>
              <a:off x="4588650" y="4993775"/>
              <a:ext cx="146875" cy="38850"/>
            </a:xfrm>
            <a:custGeom>
              <a:rect b="b" l="l" r="r" t="t"/>
              <a:pathLst>
                <a:path extrusionOk="0" h="1554" w="5875">
                  <a:moveTo>
                    <a:pt x="1602" y="0"/>
                  </a:moveTo>
                  <a:lnTo>
                    <a:pt x="825" y="49"/>
                  </a:lnTo>
                  <a:lnTo>
                    <a:pt x="97" y="146"/>
                  </a:lnTo>
                  <a:lnTo>
                    <a:pt x="0" y="195"/>
                  </a:lnTo>
                  <a:lnTo>
                    <a:pt x="0" y="243"/>
                  </a:lnTo>
                  <a:lnTo>
                    <a:pt x="0" y="340"/>
                  </a:lnTo>
                  <a:lnTo>
                    <a:pt x="97" y="389"/>
                  </a:lnTo>
                  <a:lnTo>
                    <a:pt x="1554" y="583"/>
                  </a:lnTo>
                  <a:lnTo>
                    <a:pt x="2962" y="826"/>
                  </a:lnTo>
                  <a:lnTo>
                    <a:pt x="4370" y="1166"/>
                  </a:lnTo>
                  <a:lnTo>
                    <a:pt x="5778" y="1554"/>
                  </a:lnTo>
                  <a:lnTo>
                    <a:pt x="5826" y="1554"/>
                  </a:lnTo>
                  <a:lnTo>
                    <a:pt x="5875" y="1505"/>
                  </a:lnTo>
                  <a:lnTo>
                    <a:pt x="5875" y="1457"/>
                  </a:lnTo>
                  <a:lnTo>
                    <a:pt x="5584" y="1214"/>
                  </a:lnTo>
                  <a:lnTo>
                    <a:pt x="5292" y="971"/>
                  </a:lnTo>
                  <a:lnTo>
                    <a:pt x="4612" y="632"/>
                  </a:lnTo>
                  <a:lnTo>
                    <a:pt x="3884" y="340"/>
                  </a:lnTo>
                  <a:lnTo>
                    <a:pt x="3156" y="146"/>
                  </a:lnTo>
                  <a:lnTo>
                    <a:pt x="2379" y="49"/>
                  </a:lnTo>
                  <a:lnTo>
                    <a:pt x="160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7"/>
            <p:cNvSpPr/>
            <p:nvPr/>
          </p:nvSpPr>
          <p:spPr>
            <a:xfrm>
              <a:off x="4553450" y="5014400"/>
              <a:ext cx="146875" cy="40075"/>
            </a:xfrm>
            <a:custGeom>
              <a:rect b="b" l="l" r="r" t="t"/>
              <a:pathLst>
                <a:path extrusionOk="0" h="1603" w="5875">
                  <a:moveTo>
                    <a:pt x="1602" y="1"/>
                  </a:moveTo>
                  <a:lnTo>
                    <a:pt x="825" y="49"/>
                  </a:lnTo>
                  <a:lnTo>
                    <a:pt x="97" y="146"/>
                  </a:lnTo>
                  <a:lnTo>
                    <a:pt x="0" y="195"/>
                  </a:lnTo>
                  <a:lnTo>
                    <a:pt x="0" y="292"/>
                  </a:lnTo>
                  <a:lnTo>
                    <a:pt x="0" y="389"/>
                  </a:lnTo>
                  <a:lnTo>
                    <a:pt x="97" y="389"/>
                  </a:lnTo>
                  <a:lnTo>
                    <a:pt x="1554" y="583"/>
                  </a:lnTo>
                  <a:lnTo>
                    <a:pt x="2962" y="826"/>
                  </a:lnTo>
                  <a:lnTo>
                    <a:pt x="4370" y="1166"/>
                  </a:lnTo>
                  <a:lnTo>
                    <a:pt x="5778" y="1603"/>
                  </a:lnTo>
                  <a:lnTo>
                    <a:pt x="5826" y="1554"/>
                  </a:lnTo>
                  <a:lnTo>
                    <a:pt x="5875" y="1554"/>
                  </a:lnTo>
                  <a:lnTo>
                    <a:pt x="5875" y="1506"/>
                  </a:lnTo>
                  <a:lnTo>
                    <a:pt x="5875" y="1457"/>
                  </a:lnTo>
                  <a:lnTo>
                    <a:pt x="5584" y="1215"/>
                  </a:lnTo>
                  <a:lnTo>
                    <a:pt x="5292" y="1020"/>
                  </a:lnTo>
                  <a:lnTo>
                    <a:pt x="4612" y="632"/>
                  </a:lnTo>
                  <a:lnTo>
                    <a:pt x="3933" y="341"/>
                  </a:lnTo>
                  <a:lnTo>
                    <a:pt x="3156" y="146"/>
                  </a:lnTo>
                  <a:lnTo>
                    <a:pt x="2379" y="49"/>
                  </a:lnTo>
                  <a:lnTo>
                    <a:pt x="160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7"/>
            <p:cNvSpPr/>
            <p:nvPr/>
          </p:nvSpPr>
          <p:spPr>
            <a:xfrm>
              <a:off x="4518250" y="5036250"/>
              <a:ext cx="148100" cy="38875"/>
            </a:xfrm>
            <a:custGeom>
              <a:rect b="b" l="l" r="r" t="t"/>
              <a:pathLst>
                <a:path extrusionOk="0" h="1555" w="5924">
                  <a:moveTo>
                    <a:pt x="1602" y="1"/>
                  </a:moveTo>
                  <a:lnTo>
                    <a:pt x="825" y="49"/>
                  </a:lnTo>
                  <a:lnTo>
                    <a:pt x="97" y="146"/>
                  </a:lnTo>
                  <a:lnTo>
                    <a:pt x="49" y="195"/>
                  </a:lnTo>
                  <a:lnTo>
                    <a:pt x="0" y="243"/>
                  </a:lnTo>
                  <a:lnTo>
                    <a:pt x="49" y="341"/>
                  </a:lnTo>
                  <a:lnTo>
                    <a:pt x="97" y="389"/>
                  </a:lnTo>
                  <a:lnTo>
                    <a:pt x="1554" y="535"/>
                  </a:lnTo>
                  <a:lnTo>
                    <a:pt x="3010" y="826"/>
                  </a:lnTo>
                  <a:lnTo>
                    <a:pt x="4418" y="1166"/>
                  </a:lnTo>
                  <a:lnTo>
                    <a:pt x="5826" y="1554"/>
                  </a:lnTo>
                  <a:lnTo>
                    <a:pt x="5875" y="1554"/>
                  </a:lnTo>
                  <a:lnTo>
                    <a:pt x="5923" y="1506"/>
                  </a:lnTo>
                  <a:lnTo>
                    <a:pt x="5923" y="1457"/>
                  </a:lnTo>
                  <a:lnTo>
                    <a:pt x="5875" y="1457"/>
                  </a:lnTo>
                  <a:lnTo>
                    <a:pt x="5584" y="1166"/>
                  </a:lnTo>
                  <a:lnTo>
                    <a:pt x="5292" y="972"/>
                  </a:lnTo>
                  <a:lnTo>
                    <a:pt x="4612" y="583"/>
                  </a:lnTo>
                  <a:lnTo>
                    <a:pt x="3933" y="341"/>
                  </a:lnTo>
                  <a:lnTo>
                    <a:pt x="3156" y="146"/>
                  </a:lnTo>
                  <a:lnTo>
                    <a:pt x="237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7"/>
            <p:cNvSpPr/>
            <p:nvPr/>
          </p:nvSpPr>
          <p:spPr>
            <a:xfrm>
              <a:off x="4527950" y="4849325"/>
              <a:ext cx="157825" cy="137200"/>
            </a:xfrm>
            <a:custGeom>
              <a:rect b="b" l="l" r="r" t="t"/>
              <a:pathLst>
                <a:path extrusionOk="0" h="5488" w="6313">
                  <a:moveTo>
                    <a:pt x="1603" y="535"/>
                  </a:moveTo>
                  <a:lnTo>
                    <a:pt x="2088" y="680"/>
                  </a:lnTo>
                  <a:lnTo>
                    <a:pt x="2525" y="875"/>
                  </a:lnTo>
                  <a:lnTo>
                    <a:pt x="2914" y="1069"/>
                  </a:lnTo>
                  <a:lnTo>
                    <a:pt x="3205" y="1312"/>
                  </a:lnTo>
                  <a:lnTo>
                    <a:pt x="3739" y="1846"/>
                  </a:lnTo>
                  <a:lnTo>
                    <a:pt x="4273" y="2428"/>
                  </a:lnTo>
                  <a:lnTo>
                    <a:pt x="5196" y="3642"/>
                  </a:lnTo>
                  <a:lnTo>
                    <a:pt x="6069" y="4953"/>
                  </a:lnTo>
                  <a:lnTo>
                    <a:pt x="4904" y="4467"/>
                  </a:lnTo>
                  <a:lnTo>
                    <a:pt x="3739" y="4030"/>
                  </a:lnTo>
                  <a:lnTo>
                    <a:pt x="2865" y="3691"/>
                  </a:lnTo>
                  <a:lnTo>
                    <a:pt x="2379" y="3496"/>
                  </a:lnTo>
                  <a:lnTo>
                    <a:pt x="1943" y="3205"/>
                  </a:lnTo>
                  <a:lnTo>
                    <a:pt x="1506" y="2914"/>
                  </a:lnTo>
                  <a:lnTo>
                    <a:pt x="1117" y="2622"/>
                  </a:lnTo>
                  <a:lnTo>
                    <a:pt x="971" y="2428"/>
                  </a:lnTo>
                  <a:lnTo>
                    <a:pt x="826" y="2234"/>
                  </a:lnTo>
                  <a:lnTo>
                    <a:pt x="729" y="2040"/>
                  </a:lnTo>
                  <a:lnTo>
                    <a:pt x="680" y="1797"/>
                  </a:lnTo>
                  <a:lnTo>
                    <a:pt x="632" y="1409"/>
                  </a:lnTo>
                  <a:lnTo>
                    <a:pt x="680" y="1117"/>
                  </a:lnTo>
                  <a:lnTo>
                    <a:pt x="729" y="923"/>
                  </a:lnTo>
                  <a:lnTo>
                    <a:pt x="874" y="729"/>
                  </a:lnTo>
                  <a:lnTo>
                    <a:pt x="1020" y="632"/>
                  </a:lnTo>
                  <a:lnTo>
                    <a:pt x="1166" y="583"/>
                  </a:lnTo>
                  <a:lnTo>
                    <a:pt x="1360" y="535"/>
                  </a:lnTo>
                  <a:close/>
                  <a:moveTo>
                    <a:pt x="1360" y="1"/>
                  </a:moveTo>
                  <a:lnTo>
                    <a:pt x="971" y="98"/>
                  </a:lnTo>
                  <a:lnTo>
                    <a:pt x="826" y="195"/>
                  </a:lnTo>
                  <a:lnTo>
                    <a:pt x="632" y="292"/>
                  </a:lnTo>
                  <a:lnTo>
                    <a:pt x="486" y="438"/>
                  </a:lnTo>
                  <a:lnTo>
                    <a:pt x="292" y="632"/>
                  </a:lnTo>
                  <a:lnTo>
                    <a:pt x="195" y="826"/>
                  </a:lnTo>
                  <a:lnTo>
                    <a:pt x="98" y="1020"/>
                  </a:lnTo>
                  <a:lnTo>
                    <a:pt x="49" y="1214"/>
                  </a:lnTo>
                  <a:lnTo>
                    <a:pt x="0" y="1409"/>
                  </a:lnTo>
                  <a:lnTo>
                    <a:pt x="49" y="1797"/>
                  </a:lnTo>
                  <a:lnTo>
                    <a:pt x="146" y="2137"/>
                  </a:lnTo>
                  <a:lnTo>
                    <a:pt x="340" y="2525"/>
                  </a:lnTo>
                  <a:lnTo>
                    <a:pt x="583" y="2817"/>
                  </a:lnTo>
                  <a:lnTo>
                    <a:pt x="874" y="3108"/>
                  </a:lnTo>
                  <a:lnTo>
                    <a:pt x="1166" y="3351"/>
                  </a:lnTo>
                  <a:lnTo>
                    <a:pt x="1700" y="3739"/>
                  </a:lnTo>
                  <a:lnTo>
                    <a:pt x="2282" y="4030"/>
                  </a:lnTo>
                  <a:lnTo>
                    <a:pt x="2865" y="4322"/>
                  </a:lnTo>
                  <a:lnTo>
                    <a:pt x="3496" y="4565"/>
                  </a:lnTo>
                  <a:lnTo>
                    <a:pt x="4710" y="5002"/>
                  </a:lnTo>
                  <a:lnTo>
                    <a:pt x="5924" y="5438"/>
                  </a:lnTo>
                  <a:lnTo>
                    <a:pt x="6021" y="5487"/>
                  </a:lnTo>
                  <a:lnTo>
                    <a:pt x="6118" y="5438"/>
                  </a:lnTo>
                  <a:lnTo>
                    <a:pt x="6215" y="5390"/>
                  </a:lnTo>
                  <a:lnTo>
                    <a:pt x="6264" y="5293"/>
                  </a:lnTo>
                  <a:lnTo>
                    <a:pt x="6264" y="5196"/>
                  </a:lnTo>
                  <a:lnTo>
                    <a:pt x="6312" y="5147"/>
                  </a:lnTo>
                  <a:lnTo>
                    <a:pt x="6069" y="4516"/>
                  </a:lnTo>
                  <a:lnTo>
                    <a:pt x="5778" y="3885"/>
                  </a:lnTo>
                  <a:lnTo>
                    <a:pt x="5438" y="3302"/>
                  </a:lnTo>
                  <a:lnTo>
                    <a:pt x="5098" y="2720"/>
                  </a:lnTo>
                  <a:lnTo>
                    <a:pt x="4710" y="2186"/>
                  </a:lnTo>
                  <a:lnTo>
                    <a:pt x="4273" y="1651"/>
                  </a:lnTo>
                  <a:lnTo>
                    <a:pt x="3787" y="1166"/>
                  </a:lnTo>
                  <a:lnTo>
                    <a:pt x="3302" y="729"/>
                  </a:lnTo>
                  <a:lnTo>
                    <a:pt x="2962" y="486"/>
                  </a:lnTo>
                  <a:lnTo>
                    <a:pt x="2622" y="292"/>
                  </a:lnTo>
                  <a:lnTo>
                    <a:pt x="2185" y="98"/>
                  </a:lnTo>
                  <a:lnTo>
                    <a:pt x="1797" y="49"/>
                  </a:lnTo>
                  <a:lnTo>
                    <a:pt x="136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7"/>
            <p:cNvSpPr/>
            <p:nvPr/>
          </p:nvSpPr>
          <p:spPr>
            <a:xfrm>
              <a:off x="4673600" y="4879675"/>
              <a:ext cx="176025" cy="105625"/>
            </a:xfrm>
            <a:custGeom>
              <a:rect b="b" l="l" r="r" t="t"/>
              <a:pathLst>
                <a:path extrusionOk="0" h="4225" w="7041">
                  <a:moveTo>
                    <a:pt x="5681" y="583"/>
                  </a:moveTo>
                  <a:lnTo>
                    <a:pt x="5875" y="632"/>
                  </a:lnTo>
                  <a:lnTo>
                    <a:pt x="6070" y="680"/>
                  </a:lnTo>
                  <a:lnTo>
                    <a:pt x="6264" y="826"/>
                  </a:lnTo>
                  <a:lnTo>
                    <a:pt x="6361" y="972"/>
                  </a:lnTo>
                  <a:lnTo>
                    <a:pt x="6410" y="1166"/>
                  </a:lnTo>
                  <a:lnTo>
                    <a:pt x="6458" y="1408"/>
                  </a:lnTo>
                  <a:lnTo>
                    <a:pt x="6361" y="1651"/>
                  </a:lnTo>
                  <a:lnTo>
                    <a:pt x="6264" y="1991"/>
                  </a:lnTo>
                  <a:lnTo>
                    <a:pt x="6167" y="2185"/>
                  </a:lnTo>
                  <a:lnTo>
                    <a:pt x="6021" y="2380"/>
                  </a:lnTo>
                  <a:lnTo>
                    <a:pt x="5827" y="2525"/>
                  </a:lnTo>
                  <a:lnTo>
                    <a:pt x="5633" y="2671"/>
                  </a:lnTo>
                  <a:lnTo>
                    <a:pt x="5196" y="2914"/>
                  </a:lnTo>
                  <a:lnTo>
                    <a:pt x="4710" y="3108"/>
                  </a:lnTo>
                  <a:lnTo>
                    <a:pt x="4176" y="3205"/>
                  </a:lnTo>
                  <a:lnTo>
                    <a:pt x="3691" y="3302"/>
                  </a:lnTo>
                  <a:lnTo>
                    <a:pt x="2768" y="3448"/>
                  </a:lnTo>
                  <a:lnTo>
                    <a:pt x="1554" y="3593"/>
                  </a:lnTo>
                  <a:lnTo>
                    <a:pt x="292" y="3739"/>
                  </a:lnTo>
                  <a:lnTo>
                    <a:pt x="1457" y="2719"/>
                  </a:lnTo>
                  <a:lnTo>
                    <a:pt x="2671" y="1748"/>
                  </a:lnTo>
                  <a:lnTo>
                    <a:pt x="3302" y="1311"/>
                  </a:lnTo>
                  <a:lnTo>
                    <a:pt x="3933" y="923"/>
                  </a:lnTo>
                  <a:lnTo>
                    <a:pt x="4273" y="777"/>
                  </a:lnTo>
                  <a:lnTo>
                    <a:pt x="4710" y="632"/>
                  </a:lnTo>
                  <a:lnTo>
                    <a:pt x="5196" y="583"/>
                  </a:lnTo>
                  <a:close/>
                  <a:moveTo>
                    <a:pt x="5244" y="0"/>
                  </a:moveTo>
                  <a:lnTo>
                    <a:pt x="4807" y="49"/>
                  </a:lnTo>
                  <a:lnTo>
                    <a:pt x="4370" y="146"/>
                  </a:lnTo>
                  <a:lnTo>
                    <a:pt x="4030" y="292"/>
                  </a:lnTo>
                  <a:lnTo>
                    <a:pt x="3399" y="632"/>
                  </a:lnTo>
                  <a:lnTo>
                    <a:pt x="2817" y="972"/>
                  </a:lnTo>
                  <a:lnTo>
                    <a:pt x="2283" y="1360"/>
                  </a:lnTo>
                  <a:lnTo>
                    <a:pt x="1797" y="1797"/>
                  </a:lnTo>
                  <a:lnTo>
                    <a:pt x="1263" y="2282"/>
                  </a:lnTo>
                  <a:lnTo>
                    <a:pt x="826" y="2768"/>
                  </a:lnTo>
                  <a:lnTo>
                    <a:pt x="389" y="3302"/>
                  </a:lnTo>
                  <a:lnTo>
                    <a:pt x="1" y="3836"/>
                  </a:lnTo>
                  <a:lnTo>
                    <a:pt x="1" y="3885"/>
                  </a:lnTo>
                  <a:lnTo>
                    <a:pt x="1" y="3933"/>
                  </a:lnTo>
                  <a:lnTo>
                    <a:pt x="49" y="3933"/>
                  </a:lnTo>
                  <a:lnTo>
                    <a:pt x="49" y="4030"/>
                  </a:lnTo>
                  <a:lnTo>
                    <a:pt x="98" y="4127"/>
                  </a:lnTo>
                  <a:lnTo>
                    <a:pt x="146" y="4224"/>
                  </a:lnTo>
                  <a:lnTo>
                    <a:pt x="243" y="4224"/>
                  </a:lnTo>
                  <a:lnTo>
                    <a:pt x="1554" y="4127"/>
                  </a:lnTo>
                  <a:lnTo>
                    <a:pt x="2865" y="4030"/>
                  </a:lnTo>
                  <a:lnTo>
                    <a:pt x="3496" y="3933"/>
                  </a:lnTo>
                  <a:lnTo>
                    <a:pt x="4176" y="3788"/>
                  </a:lnTo>
                  <a:lnTo>
                    <a:pt x="4759" y="3642"/>
                  </a:lnTo>
                  <a:lnTo>
                    <a:pt x="5390" y="3399"/>
                  </a:lnTo>
                  <a:lnTo>
                    <a:pt x="5730" y="3253"/>
                  </a:lnTo>
                  <a:lnTo>
                    <a:pt x="6070" y="3011"/>
                  </a:lnTo>
                  <a:lnTo>
                    <a:pt x="6410" y="2768"/>
                  </a:lnTo>
                  <a:lnTo>
                    <a:pt x="6652" y="2428"/>
                  </a:lnTo>
                  <a:lnTo>
                    <a:pt x="6895" y="2137"/>
                  </a:lnTo>
                  <a:lnTo>
                    <a:pt x="6992" y="1748"/>
                  </a:lnTo>
                  <a:lnTo>
                    <a:pt x="7041" y="1360"/>
                  </a:lnTo>
                  <a:lnTo>
                    <a:pt x="6992" y="1166"/>
                  </a:lnTo>
                  <a:lnTo>
                    <a:pt x="6944" y="923"/>
                  </a:lnTo>
                  <a:lnTo>
                    <a:pt x="6798" y="729"/>
                  </a:lnTo>
                  <a:lnTo>
                    <a:pt x="6701" y="535"/>
                  </a:lnTo>
                  <a:lnTo>
                    <a:pt x="6555" y="389"/>
                  </a:lnTo>
                  <a:lnTo>
                    <a:pt x="6410" y="292"/>
                  </a:lnTo>
                  <a:lnTo>
                    <a:pt x="6021" y="98"/>
                  </a:lnTo>
                  <a:lnTo>
                    <a:pt x="563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7"/>
            <p:cNvSpPr/>
            <p:nvPr/>
          </p:nvSpPr>
          <p:spPr>
            <a:xfrm>
              <a:off x="4592275" y="2504275"/>
              <a:ext cx="680975" cy="2251625"/>
            </a:xfrm>
            <a:custGeom>
              <a:rect b="b" l="l" r="r" t="t"/>
              <a:pathLst>
                <a:path extrusionOk="0" h="90065" w="27239">
                  <a:moveTo>
                    <a:pt x="27238" y="0"/>
                  </a:moveTo>
                  <a:lnTo>
                    <a:pt x="9468" y="49"/>
                  </a:lnTo>
                  <a:lnTo>
                    <a:pt x="8497" y="6555"/>
                  </a:lnTo>
                  <a:lnTo>
                    <a:pt x="6215" y="21557"/>
                  </a:lnTo>
                  <a:lnTo>
                    <a:pt x="4904" y="30151"/>
                  </a:lnTo>
                  <a:lnTo>
                    <a:pt x="3739" y="38356"/>
                  </a:lnTo>
                  <a:lnTo>
                    <a:pt x="2768" y="45348"/>
                  </a:lnTo>
                  <a:lnTo>
                    <a:pt x="2428" y="48115"/>
                  </a:lnTo>
                  <a:lnTo>
                    <a:pt x="2137" y="50300"/>
                  </a:lnTo>
                  <a:lnTo>
                    <a:pt x="1991" y="51951"/>
                  </a:lnTo>
                  <a:lnTo>
                    <a:pt x="1846" y="54136"/>
                  </a:lnTo>
                  <a:lnTo>
                    <a:pt x="1506" y="59671"/>
                  </a:lnTo>
                  <a:lnTo>
                    <a:pt x="1117" y="66177"/>
                  </a:lnTo>
                  <a:lnTo>
                    <a:pt x="778" y="73022"/>
                  </a:lnTo>
                  <a:lnTo>
                    <a:pt x="243" y="84918"/>
                  </a:lnTo>
                  <a:lnTo>
                    <a:pt x="1" y="90064"/>
                  </a:lnTo>
                  <a:lnTo>
                    <a:pt x="20927" y="90064"/>
                  </a:lnTo>
                  <a:lnTo>
                    <a:pt x="21315" y="75353"/>
                  </a:lnTo>
                  <a:lnTo>
                    <a:pt x="21898" y="54087"/>
                  </a:lnTo>
                  <a:lnTo>
                    <a:pt x="21995" y="51417"/>
                  </a:lnTo>
                  <a:lnTo>
                    <a:pt x="22869" y="43114"/>
                  </a:lnTo>
                  <a:lnTo>
                    <a:pt x="24665" y="25490"/>
                  </a:lnTo>
                  <a:lnTo>
                    <a:pt x="27238"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7"/>
            <p:cNvSpPr/>
            <p:nvPr/>
          </p:nvSpPr>
          <p:spPr>
            <a:xfrm>
              <a:off x="5047450" y="2549175"/>
              <a:ext cx="169950" cy="2124175"/>
            </a:xfrm>
            <a:custGeom>
              <a:rect b="b" l="l" r="r" t="t"/>
              <a:pathLst>
                <a:path extrusionOk="0" h="84967" w="6798">
                  <a:moveTo>
                    <a:pt x="6701" y="1"/>
                  </a:moveTo>
                  <a:lnTo>
                    <a:pt x="6701" y="49"/>
                  </a:lnTo>
                  <a:lnTo>
                    <a:pt x="5390" y="9274"/>
                  </a:lnTo>
                  <a:lnTo>
                    <a:pt x="4759" y="13887"/>
                  </a:lnTo>
                  <a:lnTo>
                    <a:pt x="4176" y="18499"/>
                  </a:lnTo>
                  <a:lnTo>
                    <a:pt x="3739" y="22626"/>
                  </a:lnTo>
                  <a:lnTo>
                    <a:pt x="3302" y="26704"/>
                  </a:lnTo>
                  <a:lnTo>
                    <a:pt x="2865" y="30831"/>
                  </a:lnTo>
                  <a:lnTo>
                    <a:pt x="2477" y="34958"/>
                  </a:lnTo>
                  <a:lnTo>
                    <a:pt x="2137" y="39085"/>
                  </a:lnTo>
                  <a:lnTo>
                    <a:pt x="1846" y="43163"/>
                  </a:lnTo>
                  <a:lnTo>
                    <a:pt x="1554" y="47290"/>
                  </a:lnTo>
                  <a:lnTo>
                    <a:pt x="1263" y="51417"/>
                  </a:lnTo>
                  <a:lnTo>
                    <a:pt x="875" y="59768"/>
                  </a:lnTo>
                  <a:lnTo>
                    <a:pt x="535" y="68119"/>
                  </a:lnTo>
                  <a:lnTo>
                    <a:pt x="243" y="76519"/>
                  </a:lnTo>
                  <a:lnTo>
                    <a:pt x="1" y="84870"/>
                  </a:lnTo>
                  <a:lnTo>
                    <a:pt x="49" y="84918"/>
                  </a:lnTo>
                  <a:lnTo>
                    <a:pt x="98" y="84967"/>
                  </a:lnTo>
                  <a:lnTo>
                    <a:pt x="195" y="84918"/>
                  </a:lnTo>
                  <a:lnTo>
                    <a:pt x="243" y="84870"/>
                  </a:lnTo>
                  <a:lnTo>
                    <a:pt x="535" y="75450"/>
                  </a:lnTo>
                  <a:lnTo>
                    <a:pt x="875" y="66080"/>
                  </a:lnTo>
                  <a:lnTo>
                    <a:pt x="1263" y="57778"/>
                  </a:lnTo>
                  <a:lnTo>
                    <a:pt x="1749" y="49524"/>
                  </a:lnTo>
                  <a:lnTo>
                    <a:pt x="2331" y="41270"/>
                  </a:lnTo>
                  <a:lnTo>
                    <a:pt x="3011" y="33016"/>
                  </a:lnTo>
                  <a:lnTo>
                    <a:pt x="3788" y="24762"/>
                  </a:lnTo>
                  <a:lnTo>
                    <a:pt x="4662" y="16508"/>
                  </a:lnTo>
                  <a:lnTo>
                    <a:pt x="5147" y="12382"/>
                  </a:lnTo>
                  <a:lnTo>
                    <a:pt x="5633" y="8255"/>
                  </a:lnTo>
                  <a:lnTo>
                    <a:pt x="6215" y="4128"/>
                  </a:lnTo>
                  <a:lnTo>
                    <a:pt x="6798" y="49"/>
                  </a:lnTo>
                  <a:lnTo>
                    <a:pt x="67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7"/>
            <p:cNvSpPr/>
            <p:nvPr/>
          </p:nvSpPr>
          <p:spPr>
            <a:xfrm>
              <a:off x="4623850" y="4666050"/>
              <a:ext cx="470975" cy="13375"/>
            </a:xfrm>
            <a:custGeom>
              <a:rect b="b" l="l" r="r" t="t"/>
              <a:pathLst>
                <a:path extrusionOk="0" h="535" w="18839">
                  <a:moveTo>
                    <a:pt x="7283" y="0"/>
                  </a:moveTo>
                  <a:lnTo>
                    <a:pt x="3641" y="97"/>
                  </a:lnTo>
                  <a:lnTo>
                    <a:pt x="1748" y="195"/>
                  </a:lnTo>
                  <a:lnTo>
                    <a:pt x="874" y="195"/>
                  </a:lnTo>
                  <a:lnTo>
                    <a:pt x="49" y="243"/>
                  </a:lnTo>
                  <a:lnTo>
                    <a:pt x="0" y="292"/>
                  </a:lnTo>
                  <a:lnTo>
                    <a:pt x="49" y="292"/>
                  </a:lnTo>
                  <a:lnTo>
                    <a:pt x="97" y="340"/>
                  </a:lnTo>
                  <a:lnTo>
                    <a:pt x="1020" y="340"/>
                  </a:lnTo>
                  <a:lnTo>
                    <a:pt x="2088" y="389"/>
                  </a:lnTo>
                  <a:lnTo>
                    <a:pt x="4127" y="437"/>
                  </a:lnTo>
                  <a:lnTo>
                    <a:pt x="7768" y="534"/>
                  </a:lnTo>
                  <a:lnTo>
                    <a:pt x="11458" y="534"/>
                  </a:lnTo>
                  <a:lnTo>
                    <a:pt x="13255" y="486"/>
                  </a:lnTo>
                  <a:lnTo>
                    <a:pt x="15100" y="437"/>
                  </a:lnTo>
                  <a:lnTo>
                    <a:pt x="16945" y="340"/>
                  </a:lnTo>
                  <a:lnTo>
                    <a:pt x="18790" y="292"/>
                  </a:lnTo>
                  <a:lnTo>
                    <a:pt x="18838" y="292"/>
                  </a:lnTo>
                  <a:lnTo>
                    <a:pt x="18838" y="243"/>
                  </a:lnTo>
                  <a:lnTo>
                    <a:pt x="18790" y="243"/>
                  </a:lnTo>
                  <a:lnTo>
                    <a:pt x="17721" y="195"/>
                  </a:lnTo>
                  <a:lnTo>
                    <a:pt x="16653" y="146"/>
                  </a:lnTo>
                  <a:lnTo>
                    <a:pt x="14614" y="97"/>
                  </a:lnTo>
                  <a:lnTo>
                    <a:pt x="1097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7"/>
            <p:cNvSpPr/>
            <p:nvPr/>
          </p:nvSpPr>
          <p:spPr>
            <a:xfrm>
              <a:off x="4893300" y="2504275"/>
              <a:ext cx="379950" cy="1352200"/>
            </a:xfrm>
            <a:custGeom>
              <a:rect b="b" l="l" r="r" t="t"/>
              <a:pathLst>
                <a:path extrusionOk="0" h="54088" w="15198">
                  <a:moveTo>
                    <a:pt x="1" y="0"/>
                  </a:moveTo>
                  <a:lnTo>
                    <a:pt x="9857" y="54087"/>
                  </a:lnTo>
                  <a:lnTo>
                    <a:pt x="9954" y="51417"/>
                  </a:lnTo>
                  <a:lnTo>
                    <a:pt x="10828" y="43114"/>
                  </a:lnTo>
                  <a:lnTo>
                    <a:pt x="12624" y="25490"/>
                  </a:lnTo>
                  <a:lnTo>
                    <a:pt x="1519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7"/>
            <p:cNvSpPr/>
            <p:nvPr/>
          </p:nvSpPr>
          <p:spPr>
            <a:xfrm>
              <a:off x="5883750" y="3781200"/>
              <a:ext cx="849700" cy="1065725"/>
            </a:xfrm>
            <a:custGeom>
              <a:rect b="b" l="l" r="r" t="t"/>
              <a:pathLst>
                <a:path extrusionOk="0" h="42629" w="33988">
                  <a:moveTo>
                    <a:pt x="11411" y="0"/>
                  </a:moveTo>
                  <a:lnTo>
                    <a:pt x="1" y="14517"/>
                  </a:lnTo>
                  <a:lnTo>
                    <a:pt x="8886" y="21120"/>
                  </a:lnTo>
                  <a:lnTo>
                    <a:pt x="12527" y="23790"/>
                  </a:lnTo>
                  <a:lnTo>
                    <a:pt x="15295" y="25830"/>
                  </a:lnTo>
                  <a:lnTo>
                    <a:pt x="14809" y="27723"/>
                  </a:lnTo>
                  <a:lnTo>
                    <a:pt x="13838" y="31996"/>
                  </a:lnTo>
                  <a:lnTo>
                    <a:pt x="13304" y="34326"/>
                  </a:lnTo>
                  <a:lnTo>
                    <a:pt x="12819" y="36462"/>
                  </a:lnTo>
                  <a:lnTo>
                    <a:pt x="12479" y="38210"/>
                  </a:lnTo>
                  <a:lnTo>
                    <a:pt x="12382" y="38793"/>
                  </a:lnTo>
                  <a:lnTo>
                    <a:pt x="12382" y="39181"/>
                  </a:lnTo>
                  <a:lnTo>
                    <a:pt x="12382" y="39473"/>
                  </a:lnTo>
                  <a:lnTo>
                    <a:pt x="12430" y="39764"/>
                  </a:lnTo>
                  <a:lnTo>
                    <a:pt x="12673" y="40395"/>
                  </a:lnTo>
                  <a:lnTo>
                    <a:pt x="12964" y="41026"/>
                  </a:lnTo>
                  <a:lnTo>
                    <a:pt x="13353" y="41609"/>
                  </a:lnTo>
                  <a:lnTo>
                    <a:pt x="13790" y="42143"/>
                  </a:lnTo>
                  <a:lnTo>
                    <a:pt x="13984" y="42337"/>
                  </a:lnTo>
                  <a:lnTo>
                    <a:pt x="14227" y="42483"/>
                  </a:lnTo>
                  <a:lnTo>
                    <a:pt x="14421" y="42580"/>
                  </a:lnTo>
                  <a:lnTo>
                    <a:pt x="14615" y="42629"/>
                  </a:lnTo>
                  <a:lnTo>
                    <a:pt x="14809" y="42629"/>
                  </a:lnTo>
                  <a:lnTo>
                    <a:pt x="15003" y="42580"/>
                  </a:lnTo>
                  <a:lnTo>
                    <a:pt x="15343" y="42192"/>
                  </a:lnTo>
                  <a:lnTo>
                    <a:pt x="16072" y="41366"/>
                  </a:lnTo>
                  <a:lnTo>
                    <a:pt x="18354" y="38599"/>
                  </a:lnTo>
                  <a:lnTo>
                    <a:pt x="21364" y="34763"/>
                  </a:lnTo>
                  <a:lnTo>
                    <a:pt x="24811" y="30393"/>
                  </a:lnTo>
                  <a:lnTo>
                    <a:pt x="28161" y="25975"/>
                  </a:lnTo>
                  <a:lnTo>
                    <a:pt x="31123" y="22043"/>
                  </a:lnTo>
                  <a:lnTo>
                    <a:pt x="32288" y="20392"/>
                  </a:lnTo>
                  <a:lnTo>
                    <a:pt x="33162" y="19081"/>
                  </a:lnTo>
                  <a:lnTo>
                    <a:pt x="33793" y="18158"/>
                  </a:lnTo>
                  <a:lnTo>
                    <a:pt x="33939" y="17867"/>
                  </a:lnTo>
                  <a:lnTo>
                    <a:pt x="33987" y="17673"/>
                  </a:lnTo>
                  <a:lnTo>
                    <a:pt x="33987" y="17527"/>
                  </a:lnTo>
                  <a:lnTo>
                    <a:pt x="33890" y="17382"/>
                  </a:lnTo>
                  <a:lnTo>
                    <a:pt x="33453" y="16896"/>
                  </a:lnTo>
                  <a:lnTo>
                    <a:pt x="32822" y="16216"/>
                  </a:lnTo>
                  <a:lnTo>
                    <a:pt x="31948" y="15391"/>
                  </a:lnTo>
                  <a:lnTo>
                    <a:pt x="29666" y="13400"/>
                  </a:lnTo>
                  <a:lnTo>
                    <a:pt x="26899" y="11070"/>
                  </a:lnTo>
                  <a:lnTo>
                    <a:pt x="25588" y="9953"/>
                  </a:lnTo>
                  <a:lnTo>
                    <a:pt x="24957" y="9419"/>
                  </a:lnTo>
                  <a:lnTo>
                    <a:pt x="24228" y="8885"/>
                  </a:lnTo>
                  <a:lnTo>
                    <a:pt x="22480" y="7574"/>
                  </a:lnTo>
                  <a:lnTo>
                    <a:pt x="20733" y="6360"/>
                  </a:lnTo>
                  <a:lnTo>
                    <a:pt x="17140" y="3884"/>
                  </a:lnTo>
                  <a:lnTo>
                    <a:pt x="14178" y="1845"/>
                  </a:lnTo>
                  <a:lnTo>
                    <a:pt x="11411"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7"/>
            <p:cNvSpPr/>
            <p:nvPr/>
          </p:nvSpPr>
          <p:spPr>
            <a:xfrm>
              <a:off x="6105875" y="3940200"/>
              <a:ext cx="627575" cy="906725"/>
            </a:xfrm>
            <a:custGeom>
              <a:rect b="b" l="l" r="r" t="t"/>
              <a:pathLst>
                <a:path extrusionOk="0" h="36269" w="25103">
                  <a:moveTo>
                    <a:pt x="11848" y="0"/>
                  </a:moveTo>
                  <a:lnTo>
                    <a:pt x="5779" y="7574"/>
                  </a:lnTo>
                  <a:lnTo>
                    <a:pt x="1" y="14760"/>
                  </a:lnTo>
                  <a:lnTo>
                    <a:pt x="3642" y="17430"/>
                  </a:lnTo>
                  <a:lnTo>
                    <a:pt x="6410" y="19470"/>
                  </a:lnTo>
                  <a:lnTo>
                    <a:pt x="5924" y="21363"/>
                  </a:lnTo>
                  <a:lnTo>
                    <a:pt x="4953" y="25636"/>
                  </a:lnTo>
                  <a:lnTo>
                    <a:pt x="4371" y="27966"/>
                  </a:lnTo>
                  <a:lnTo>
                    <a:pt x="3934" y="30102"/>
                  </a:lnTo>
                  <a:lnTo>
                    <a:pt x="3594" y="31850"/>
                  </a:lnTo>
                  <a:lnTo>
                    <a:pt x="3497" y="32433"/>
                  </a:lnTo>
                  <a:lnTo>
                    <a:pt x="3448" y="32821"/>
                  </a:lnTo>
                  <a:lnTo>
                    <a:pt x="3497" y="33113"/>
                  </a:lnTo>
                  <a:lnTo>
                    <a:pt x="3545" y="33404"/>
                  </a:lnTo>
                  <a:lnTo>
                    <a:pt x="3739" y="34035"/>
                  </a:lnTo>
                  <a:lnTo>
                    <a:pt x="4079" y="34666"/>
                  </a:lnTo>
                  <a:lnTo>
                    <a:pt x="4468" y="35249"/>
                  </a:lnTo>
                  <a:lnTo>
                    <a:pt x="4905" y="35783"/>
                  </a:lnTo>
                  <a:lnTo>
                    <a:pt x="5099" y="35977"/>
                  </a:lnTo>
                  <a:lnTo>
                    <a:pt x="5342" y="36123"/>
                  </a:lnTo>
                  <a:lnTo>
                    <a:pt x="5536" y="36220"/>
                  </a:lnTo>
                  <a:lnTo>
                    <a:pt x="5730" y="36269"/>
                  </a:lnTo>
                  <a:lnTo>
                    <a:pt x="5924" y="36269"/>
                  </a:lnTo>
                  <a:lnTo>
                    <a:pt x="6118" y="36220"/>
                  </a:lnTo>
                  <a:lnTo>
                    <a:pt x="6458" y="35832"/>
                  </a:lnTo>
                  <a:lnTo>
                    <a:pt x="7187" y="35006"/>
                  </a:lnTo>
                  <a:lnTo>
                    <a:pt x="9469" y="32239"/>
                  </a:lnTo>
                  <a:lnTo>
                    <a:pt x="12479" y="28403"/>
                  </a:lnTo>
                  <a:lnTo>
                    <a:pt x="15926" y="24033"/>
                  </a:lnTo>
                  <a:lnTo>
                    <a:pt x="19276" y="19615"/>
                  </a:lnTo>
                  <a:lnTo>
                    <a:pt x="22238" y="15683"/>
                  </a:lnTo>
                  <a:lnTo>
                    <a:pt x="23403" y="14032"/>
                  </a:lnTo>
                  <a:lnTo>
                    <a:pt x="24277" y="12721"/>
                  </a:lnTo>
                  <a:lnTo>
                    <a:pt x="24908" y="11798"/>
                  </a:lnTo>
                  <a:lnTo>
                    <a:pt x="25054" y="11507"/>
                  </a:lnTo>
                  <a:lnTo>
                    <a:pt x="25102" y="11313"/>
                  </a:lnTo>
                  <a:lnTo>
                    <a:pt x="25102" y="11167"/>
                  </a:lnTo>
                  <a:lnTo>
                    <a:pt x="25005" y="11022"/>
                  </a:lnTo>
                  <a:lnTo>
                    <a:pt x="24568" y="10536"/>
                  </a:lnTo>
                  <a:lnTo>
                    <a:pt x="23937" y="9856"/>
                  </a:lnTo>
                  <a:lnTo>
                    <a:pt x="23063" y="9031"/>
                  </a:lnTo>
                  <a:lnTo>
                    <a:pt x="20781" y="7040"/>
                  </a:lnTo>
                  <a:lnTo>
                    <a:pt x="18014" y="4710"/>
                  </a:lnTo>
                  <a:lnTo>
                    <a:pt x="16703" y="3593"/>
                  </a:lnTo>
                  <a:lnTo>
                    <a:pt x="16072" y="3059"/>
                  </a:lnTo>
                  <a:lnTo>
                    <a:pt x="15343" y="2525"/>
                  </a:lnTo>
                  <a:lnTo>
                    <a:pt x="13595" y="1214"/>
                  </a:lnTo>
                  <a:lnTo>
                    <a:pt x="11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7"/>
            <p:cNvSpPr/>
            <p:nvPr/>
          </p:nvSpPr>
          <p:spPr>
            <a:xfrm>
              <a:off x="6190850" y="4000875"/>
              <a:ext cx="545025" cy="848475"/>
            </a:xfrm>
            <a:custGeom>
              <a:rect b="b" l="l" r="r" t="t"/>
              <a:pathLst>
                <a:path extrusionOk="0" h="33939" w="21801">
                  <a:moveTo>
                    <a:pt x="11993" y="1"/>
                  </a:moveTo>
                  <a:lnTo>
                    <a:pt x="195" y="15003"/>
                  </a:lnTo>
                  <a:lnTo>
                    <a:pt x="2962" y="17043"/>
                  </a:lnTo>
                  <a:lnTo>
                    <a:pt x="2525" y="18936"/>
                  </a:lnTo>
                  <a:lnTo>
                    <a:pt x="1506" y="23209"/>
                  </a:lnTo>
                  <a:lnTo>
                    <a:pt x="486" y="27773"/>
                  </a:lnTo>
                  <a:lnTo>
                    <a:pt x="146" y="29472"/>
                  </a:lnTo>
                  <a:lnTo>
                    <a:pt x="49" y="30055"/>
                  </a:lnTo>
                  <a:lnTo>
                    <a:pt x="1" y="30443"/>
                  </a:lnTo>
                  <a:lnTo>
                    <a:pt x="49" y="30734"/>
                  </a:lnTo>
                  <a:lnTo>
                    <a:pt x="98" y="31074"/>
                  </a:lnTo>
                  <a:lnTo>
                    <a:pt x="292" y="31705"/>
                  </a:lnTo>
                  <a:lnTo>
                    <a:pt x="632" y="32336"/>
                  </a:lnTo>
                  <a:lnTo>
                    <a:pt x="1020" y="32919"/>
                  </a:lnTo>
                  <a:lnTo>
                    <a:pt x="1457" y="33405"/>
                  </a:lnTo>
                  <a:lnTo>
                    <a:pt x="1700" y="33647"/>
                  </a:lnTo>
                  <a:lnTo>
                    <a:pt x="1894" y="33793"/>
                  </a:lnTo>
                  <a:lnTo>
                    <a:pt x="2137" y="33890"/>
                  </a:lnTo>
                  <a:lnTo>
                    <a:pt x="2331" y="33939"/>
                  </a:lnTo>
                  <a:lnTo>
                    <a:pt x="2525" y="33939"/>
                  </a:lnTo>
                  <a:lnTo>
                    <a:pt x="2719" y="33842"/>
                  </a:lnTo>
                  <a:lnTo>
                    <a:pt x="3059" y="33502"/>
                  </a:lnTo>
                  <a:lnTo>
                    <a:pt x="3788" y="32676"/>
                  </a:lnTo>
                  <a:lnTo>
                    <a:pt x="6021" y="29860"/>
                  </a:lnTo>
                  <a:lnTo>
                    <a:pt x="9080" y="26025"/>
                  </a:lnTo>
                  <a:lnTo>
                    <a:pt x="12527" y="21606"/>
                  </a:lnTo>
                  <a:lnTo>
                    <a:pt x="15926" y="17140"/>
                  </a:lnTo>
                  <a:lnTo>
                    <a:pt x="18887" y="13207"/>
                  </a:lnTo>
                  <a:lnTo>
                    <a:pt x="20052" y="11556"/>
                  </a:lnTo>
                  <a:lnTo>
                    <a:pt x="20975" y="10245"/>
                  </a:lnTo>
                  <a:lnTo>
                    <a:pt x="21558" y="9323"/>
                  </a:lnTo>
                  <a:lnTo>
                    <a:pt x="21752" y="8983"/>
                  </a:lnTo>
                  <a:lnTo>
                    <a:pt x="21800" y="8837"/>
                  </a:lnTo>
                  <a:lnTo>
                    <a:pt x="21752" y="8643"/>
                  </a:lnTo>
                  <a:lnTo>
                    <a:pt x="21606" y="8449"/>
                  </a:lnTo>
                  <a:lnTo>
                    <a:pt x="21024" y="7769"/>
                  </a:lnTo>
                  <a:lnTo>
                    <a:pt x="20052" y="6847"/>
                  </a:lnTo>
                  <a:lnTo>
                    <a:pt x="18839" y="5730"/>
                  </a:lnTo>
                  <a:lnTo>
                    <a:pt x="15683" y="3060"/>
                  </a:lnTo>
                  <a:lnTo>
                    <a:pt x="11993"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7"/>
            <p:cNvSpPr/>
            <p:nvPr/>
          </p:nvSpPr>
          <p:spPr>
            <a:xfrm>
              <a:off x="6240625" y="4238800"/>
              <a:ext cx="460050" cy="583850"/>
            </a:xfrm>
            <a:custGeom>
              <a:rect b="b" l="l" r="r" t="t"/>
              <a:pathLst>
                <a:path extrusionOk="0" h="23354" w="18402">
                  <a:moveTo>
                    <a:pt x="18401" y="0"/>
                  </a:moveTo>
                  <a:lnTo>
                    <a:pt x="16799" y="1894"/>
                  </a:lnTo>
                  <a:lnTo>
                    <a:pt x="14566" y="4613"/>
                  </a:lnTo>
                  <a:lnTo>
                    <a:pt x="9128" y="11555"/>
                  </a:lnTo>
                  <a:lnTo>
                    <a:pt x="3690" y="18498"/>
                  </a:lnTo>
                  <a:lnTo>
                    <a:pt x="49" y="23256"/>
                  </a:lnTo>
                  <a:lnTo>
                    <a:pt x="0" y="23354"/>
                  </a:lnTo>
                  <a:lnTo>
                    <a:pt x="49" y="23354"/>
                  </a:lnTo>
                  <a:lnTo>
                    <a:pt x="49" y="23305"/>
                  </a:lnTo>
                  <a:lnTo>
                    <a:pt x="3884" y="18644"/>
                  </a:lnTo>
                  <a:lnTo>
                    <a:pt x="9371" y="11750"/>
                  </a:lnTo>
                  <a:lnTo>
                    <a:pt x="14760" y="4807"/>
                  </a:lnTo>
                  <a:lnTo>
                    <a:pt x="16896" y="1991"/>
                  </a:lnTo>
                  <a:lnTo>
                    <a:pt x="1840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7"/>
            <p:cNvSpPr/>
            <p:nvPr/>
          </p:nvSpPr>
          <p:spPr>
            <a:xfrm>
              <a:off x="6232125" y="4329825"/>
              <a:ext cx="117750" cy="98350"/>
            </a:xfrm>
            <a:custGeom>
              <a:rect b="b" l="l" r="r" t="t"/>
              <a:pathLst>
                <a:path extrusionOk="0" h="3934" w="4710">
                  <a:moveTo>
                    <a:pt x="4613" y="0"/>
                  </a:moveTo>
                  <a:lnTo>
                    <a:pt x="4273" y="98"/>
                  </a:lnTo>
                  <a:lnTo>
                    <a:pt x="3884" y="195"/>
                  </a:lnTo>
                  <a:lnTo>
                    <a:pt x="3205" y="486"/>
                  </a:lnTo>
                  <a:lnTo>
                    <a:pt x="2525" y="874"/>
                  </a:lnTo>
                  <a:lnTo>
                    <a:pt x="1942" y="1360"/>
                  </a:lnTo>
                  <a:lnTo>
                    <a:pt x="1360" y="1894"/>
                  </a:lnTo>
                  <a:lnTo>
                    <a:pt x="826" y="2477"/>
                  </a:lnTo>
                  <a:lnTo>
                    <a:pt x="389" y="3108"/>
                  </a:lnTo>
                  <a:lnTo>
                    <a:pt x="49" y="3788"/>
                  </a:lnTo>
                  <a:lnTo>
                    <a:pt x="0" y="3836"/>
                  </a:lnTo>
                  <a:lnTo>
                    <a:pt x="49" y="3933"/>
                  </a:lnTo>
                  <a:lnTo>
                    <a:pt x="243" y="3933"/>
                  </a:lnTo>
                  <a:lnTo>
                    <a:pt x="1263" y="2865"/>
                  </a:lnTo>
                  <a:lnTo>
                    <a:pt x="2331" y="1943"/>
                  </a:lnTo>
                  <a:lnTo>
                    <a:pt x="3496" y="1020"/>
                  </a:lnTo>
                  <a:lnTo>
                    <a:pt x="4661" y="146"/>
                  </a:lnTo>
                  <a:lnTo>
                    <a:pt x="4710" y="98"/>
                  </a:lnTo>
                  <a:lnTo>
                    <a:pt x="4661" y="49"/>
                  </a:lnTo>
                  <a:lnTo>
                    <a:pt x="461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7"/>
            <p:cNvSpPr/>
            <p:nvPr/>
          </p:nvSpPr>
          <p:spPr>
            <a:xfrm>
              <a:off x="6227275" y="4371100"/>
              <a:ext cx="117750" cy="98325"/>
            </a:xfrm>
            <a:custGeom>
              <a:rect b="b" l="l" r="r" t="t"/>
              <a:pathLst>
                <a:path extrusionOk="0" h="3933" w="4710">
                  <a:moveTo>
                    <a:pt x="4613" y="0"/>
                  </a:moveTo>
                  <a:lnTo>
                    <a:pt x="4273" y="49"/>
                  </a:lnTo>
                  <a:lnTo>
                    <a:pt x="3884" y="194"/>
                  </a:lnTo>
                  <a:lnTo>
                    <a:pt x="3205" y="486"/>
                  </a:lnTo>
                  <a:lnTo>
                    <a:pt x="2525" y="874"/>
                  </a:lnTo>
                  <a:lnTo>
                    <a:pt x="1942" y="1311"/>
                  </a:lnTo>
                  <a:lnTo>
                    <a:pt x="1360" y="1894"/>
                  </a:lnTo>
                  <a:lnTo>
                    <a:pt x="825" y="2476"/>
                  </a:lnTo>
                  <a:lnTo>
                    <a:pt x="389" y="3108"/>
                  </a:lnTo>
                  <a:lnTo>
                    <a:pt x="0" y="3739"/>
                  </a:lnTo>
                  <a:lnTo>
                    <a:pt x="0" y="3787"/>
                  </a:lnTo>
                  <a:lnTo>
                    <a:pt x="49" y="3884"/>
                  </a:lnTo>
                  <a:lnTo>
                    <a:pt x="146" y="3933"/>
                  </a:lnTo>
                  <a:lnTo>
                    <a:pt x="243" y="3884"/>
                  </a:lnTo>
                  <a:lnTo>
                    <a:pt x="1262" y="2865"/>
                  </a:lnTo>
                  <a:lnTo>
                    <a:pt x="2331" y="1894"/>
                  </a:lnTo>
                  <a:lnTo>
                    <a:pt x="3496" y="971"/>
                  </a:lnTo>
                  <a:lnTo>
                    <a:pt x="4661" y="146"/>
                  </a:lnTo>
                  <a:lnTo>
                    <a:pt x="4710" y="97"/>
                  </a:lnTo>
                  <a:lnTo>
                    <a:pt x="4710" y="49"/>
                  </a:lnTo>
                  <a:lnTo>
                    <a:pt x="466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7"/>
            <p:cNvSpPr/>
            <p:nvPr/>
          </p:nvSpPr>
          <p:spPr>
            <a:xfrm>
              <a:off x="6222400" y="4411150"/>
              <a:ext cx="117775" cy="98350"/>
            </a:xfrm>
            <a:custGeom>
              <a:rect b="b" l="l" r="r" t="t"/>
              <a:pathLst>
                <a:path extrusionOk="0" h="3934" w="4711">
                  <a:moveTo>
                    <a:pt x="4613" y="0"/>
                  </a:moveTo>
                  <a:lnTo>
                    <a:pt x="4273" y="98"/>
                  </a:lnTo>
                  <a:lnTo>
                    <a:pt x="3885" y="195"/>
                  </a:lnTo>
                  <a:lnTo>
                    <a:pt x="3205" y="486"/>
                  </a:lnTo>
                  <a:lnTo>
                    <a:pt x="2526" y="874"/>
                  </a:lnTo>
                  <a:lnTo>
                    <a:pt x="1943" y="1360"/>
                  </a:lnTo>
                  <a:lnTo>
                    <a:pt x="1360" y="1894"/>
                  </a:lnTo>
                  <a:lnTo>
                    <a:pt x="826" y="2477"/>
                  </a:lnTo>
                  <a:lnTo>
                    <a:pt x="389" y="3108"/>
                  </a:lnTo>
                  <a:lnTo>
                    <a:pt x="1" y="3739"/>
                  </a:lnTo>
                  <a:lnTo>
                    <a:pt x="1" y="3836"/>
                  </a:lnTo>
                  <a:lnTo>
                    <a:pt x="49" y="3933"/>
                  </a:lnTo>
                  <a:lnTo>
                    <a:pt x="147" y="3933"/>
                  </a:lnTo>
                  <a:lnTo>
                    <a:pt x="195" y="3885"/>
                  </a:lnTo>
                  <a:lnTo>
                    <a:pt x="1263" y="2865"/>
                  </a:lnTo>
                  <a:lnTo>
                    <a:pt x="2331" y="1894"/>
                  </a:lnTo>
                  <a:lnTo>
                    <a:pt x="3497" y="971"/>
                  </a:lnTo>
                  <a:lnTo>
                    <a:pt x="4662" y="146"/>
                  </a:lnTo>
                  <a:lnTo>
                    <a:pt x="4710" y="49"/>
                  </a:lnTo>
                  <a:lnTo>
                    <a:pt x="466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7"/>
            <p:cNvSpPr/>
            <p:nvPr/>
          </p:nvSpPr>
          <p:spPr>
            <a:xfrm>
              <a:off x="6217550" y="4452425"/>
              <a:ext cx="116550" cy="97125"/>
            </a:xfrm>
            <a:custGeom>
              <a:rect b="b" l="l" r="r" t="t"/>
              <a:pathLst>
                <a:path extrusionOk="0" h="3885" w="4662">
                  <a:moveTo>
                    <a:pt x="4613" y="0"/>
                  </a:moveTo>
                  <a:lnTo>
                    <a:pt x="4225" y="49"/>
                  </a:lnTo>
                  <a:lnTo>
                    <a:pt x="3885" y="146"/>
                  </a:lnTo>
                  <a:lnTo>
                    <a:pt x="3157" y="437"/>
                  </a:lnTo>
                  <a:lnTo>
                    <a:pt x="2525" y="826"/>
                  </a:lnTo>
                  <a:lnTo>
                    <a:pt x="1894" y="1311"/>
                  </a:lnTo>
                  <a:lnTo>
                    <a:pt x="1312" y="1845"/>
                  </a:lnTo>
                  <a:lnTo>
                    <a:pt x="826" y="2428"/>
                  </a:lnTo>
                  <a:lnTo>
                    <a:pt x="389" y="3059"/>
                  </a:lnTo>
                  <a:lnTo>
                    <a:pt x="1" y="3739"/>
                  </a:lnTo>
                  <a:lnTo>
                    <a:pt x="1" y="3787"/>
                  </a:lnTo>
                  <a:lnTo>
                    <a:pt x="1" y="3884"/>
                  </a:lnTo>
                  <a:lnTo>
                    <a:pt x="195" y="3884"/>
                  </a:lnTo>
                  <a:lnTo>
                    <a:pt x="1214" y="2865"/>
                  </a:lnTo>
                  <a:lnTo>
                    <a:pt x="2331" y="1894"/>
                  </a:lnTo>
                  <a:lnTo>
                    <a:pt x="3448" y="971"/>
                  </a:lnTo>
                  <a:lnTo>
                    <a:pt x="4662" y="97"/>
                  </a:lnTo>
                  <a:lnTo>
                    <a:pt x="4662" y="49"/>
                  </a:lnTo>
                  <a:lnTo>
                    <a:pt x="466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7"/>
            <p:cNvSpPr/>
            <p:nvPr/>
          </p:nvSpPr>
          <p:spPr>
            <a:xfrm>
              <a:off x="6087675" y="4363800"/>
              <a:ext cx="185750" cy="89850"/>
            </a:xfrm>
            <a:custGeom>
              <a:rect b="b" l="l" r="r" t="t"/>
              <a:pathLst>
                <a:path extrusionOk="0" h="3594" w="7430">
                  <a:moveTo>
                    <a:pt x="5487" y="535"/>
                  </a:moveTo>
                  <a:lnTo>
                    <a:pt x="7041" y="681"/>
                  </a:lnTo>
                  <a:lnTo>
                    <a:pt x="5973" y="1312"/>
                  </a:lnTo>
                  <a:lnTo>
                    <a:pt x="4856" y="1943"/>
                  </a:lnTo>
                  <a:lnTo>
                    <a:pt x="4079" y="2380"/>
                  </a:lnTo>
                  <a:lnTo>
                    <a:pt x="3642" y="2623"/>
                  </a:lnTo>
                  <a:lnTo>
                    <a:pt x="3108" y="2817"/>
                  </a:lnTo>
                  <a:lnTo>
                    <a:pt x="2622" y="3011"/>
                  </a:lnTo>
                  <a:lnTo>
                    <a:pt x="2137" y="3060"/>
                  </a:lnTo>
                  <a:lnTo>
                    <a:pt x="1651" y="3060"/>
                  </a:lnTo>
                  <a:lnTo>
                    <a:pt x="1457" y="3011"/>
                  </a:lnTo>
                  <a:lnTo>
                    <a:pt x="1263" y="2914"/>
                  </a:lnTo>
                  <a:lnTo>
                    <a:pt x="923" y="2720"/>
                  </a:lnTo>
                  <a:lnTo>
                    <a:pt x="729" y="2526"/>
                  </a:lnTo>
                  <a:lnTo>
                    <a:pt x="583" y="2331"/>
                  </a:lnTo>
                  <a:lnTo>
                    <a:pt x="535" y="2137"/>
                  </a:lnTo>
                  <a:lnTo>
                    <a:pt x="535" y="1943"/>
                  </a:lnTo>
                  <a:lnTo>
                    <a:pt x="583" y="1749"/>
                  </a:lnTo>
                  <a:lnTo>
                    <a:pt x="680" y="1603"/>
                  </a:lnTo>
                  <a:lnTo>
                    <a:pt x="826" y="1409"/>
                  </a:lnTo>
                  <a:lnTo>
                    <a:pt x="1214" y="1118"/>
                  </a:lnTo>
                  <a:lnTo>
                    <a:pt x="1651" y="923"/>
                  </a:lnTo>
                  <a:lnTo>
                    <a:pt x="2088" y="729"/>
                  </a:lnTo>
                  <a:lnTo>
                    <a:pt x="2428" y="632"/>
                  </a:lnTo>
                  <a:lnTo>
                    <a:pt x="3157" y="535"/>
                  </a:lnTo>
                  <a:close/>
                  <a:moveTo>
                    <a:pt x="3351" y="1"/>
                  </a:moveTo>
                  <a:lnTo>
                    <a:pt x="2671" y="98"/>
                  </a:lnTo>
                  <a:lnTo>
                    <a:pt x="1991" y="195"/>
                  </a:lnTo>
                  <a:lnTo>
                    <a:pt x="1603" y="292"/>
                  </a:lnTo>
                  <a:lnTo>
                    <a:pt x="1214" y="438"/>
                  </a:lnTo>
                  <a:lnTo>
                    <a:pt x="826" y="681"/>
                  </a:lnTo>
                  <a:lnTo>
                    <a:pt x="535" y="923"/>
                  </a:lnTo>
                  <a:lnTo>
                    <a:pt x="243" y="1263"/>
                  </a:lnTo>
                  <a:lnTo>
                    <a:pt x="98" y="1603"/>
                  </a:lnTo>
                  <a:lnTo>
                    <a:pt x="49" y="1797"/>
                  </a:lnTo>
                  <a:lnTo>
                    <a:pt x="1" y="2040"/>
                  </a:lnTo>
                  <a:lnTo>
                    <a:pt x="49" y="2234"/>
                  </a:lnTo>
                  <a:lnTo>
                    <a:pt x="98" y="2477"/>
                  </a:lnTo>
                  <a:lnTo>
                    <a:pt x="146" y="2671"/>
                  </a:lnTo>
                  <a:lnTo>
                    <a:pt x="243" y="2865"/>
                  </a:lnTo>
                  <a:lnTo>
                    <a:pt x="389" y="3060"/>
                  </a:lnTo>
                  <a:lnTo>
                    <a:pt x="535" y="3205"/>
                  </a:lnTo>
                  <a:lnTo>
                    <a:pt x="826" y="3400"/>
                  </a:lnTo>
                  <a:lnTo>
                    <a:pt x="1214" y="3545"/>
                  </a:lnTo>
                  <a:lnTo>
                    <a:pt x="1603" y="3594"/>
                  </a:lnTo>
                  <a:lnTo>
                    <a:pt x="1991" y="3594"/>
                  </a:lnTo>
                  <a:lnTo>
                    <a:pt x="2380" y="3545"/>
                  </a:lnTo>
                  <a:lnTo>
                    <a:pt x="2768" y="3497"/>
                  </a:lnTo>
                  <a:lnTo>
                    <a:pt x="3399" y="3302"/>
                  </a:lnTo>
                  <a:lnTo>
                    <a:pt x="3982" y="3060"/>
                  </a:lnTo>
                  <a:lnTo>
                    <a:pt x="4613" y="2768"/>
                  </a:lnTo>
                  <a:lnTo>
                    <a:pt x="5147" y="2429"/>
                  </a:lnTo>
                  <a:lnTo>
                    <a:pt x="6264" y="1749"/>
                  </a:lnTo>
                  <a:lnTo>
                    <a:pt x="7332" y="1021"/>
                  </a:lnTo>
                  <a:lnTo>
                    <a:pt x="7429" y="972"/>
                  </a:lnTo>
                  <a:lnTo>
                    <a:pt x="7429" y="875"/>
                  </a:lnTo>
                  <a:lnTo>
                    <a:pt x="7429" y="778"/>
                  </a:lnTo>
                  <a:lnTo>
                    <a:pt x="7429" y="681"/>
                  </a:lnTo>
                  <a:lnTo>
                    <a:pt x="7332" y="632"/>
                  </a:lnTo>
                  <a:lnTo>
                    <a:pt x="7381" y="584"/>
                  </a:lnTo>
                  <a:lnTo>
                    <a:pt x="7332" y="584"/>
                  </a:lnTo>
                  <a:lnTo>
                    <a:pt x="6701" y="341"/>
                  </a:lnTo>
                  <a:lnTo>
                    <a:pt x="6021" y="195"/>
                  </a:lnTo>
                  <a:lnTo>
                    <a:pt x="5341" y="98"/>
                  </a:lnTo>
                  <a:lnTo>
                    <a:pt x="471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7"/>
            <p:cNvSpPr/>
            <p:nvPr/>
          </p:nvSpPr>
          <p:spPr>
            <a:xfrm>
              <a:off x="6249125" y="4203600"/>
              <a:ext cx="91050" cy="185725"/>
            </a:xfrm>
            <a:custGeom>
              <a:rect b="b" l="l" r="r" t="t"/>
              <a:pathLst>
                <a:path extrusionOk="0" h="7429" w="3642">
                  <a:moveTo>
                    <a:pt x="2185" y="486"/>
                  </a:moveTo>
                  <a:lnTo>
                    <a:pt x="2379" y="583"/>
                  </a:lnTo>
                  <a:lnTo>
                    <a:pt x="2573" y="680"/>
                  </a:lnTo>
                  <a:lnTo>
                    <a:pt x="2767" y="923"/>
                  </a:lnTo>
                  <a:lnTo>
                    <a:pt x="2962" y="1214"/>
                  </a:lnTo>
                  <a:lnTo>
                    <a:pt x="3010" y="1457"/>
                  </a:lnTo>
                  <a:lnTo>
                    <a:pt x="3107" y="1651"/>
                  </a:lnTo>
                  <a:lnTo>
                    <a:pt x="3107" y="1894"/>
                  </a:lnTo>
                  <a:lnTo>
                    <a:pt x="3107" y="2136"/>
                  </a:lnTo>
                  <a:lnTo>
                    <a:pt x="3010" y="2622"/>
                  </a:lnTo>
                  <a:lnTo>
                    <a:pt x="2816" y="3107"/>
                  </a:lnTo>
                  <a:lnTo>
                    <a:pt x="2622" y="3593"/>
                  </a:lnTo>
                  <a:lnTo>
                    <a:pt x="2379" y="4078"/>
                  </a:lnTo>
                  <a:lnTo>
                    <a:pt x="1942" y="4855"/>
                  </a:lnTo>
                  <a:lnTo>
                    <a:pt x="1262" y="5923"/>
                  </a:lnTo>
                  <a:lnTo>
                    <a:pt x="631" y="6992"/>
                  </a:lnTo>
                  <a:lnTo>
                    <a:pt x="534" y="5438"/>
                  </a:lnTo>
                  <a:lnTo>
                    <a:pt x="486" y="3884"/>
                  </a:lnTo>
                  <a:lnTo>
                    <a:pt x="534" y="3107"/>
                  </a:lnTo>
                  <a:lnTo>
                    <a:pt x="680" y="2379"/>
                  </a:lnTo>
                  <a:lnTo>
                    <a:pt x="777" y="2039"/>
                  </a:lnTo>
                  <a:lnTo>
                    <a:pt x="923" y="1602"/>
                  </a:lnTo>
                  <a:lnTo>
                    <a:pt x="1165" y="1165"/>
                  </a:lnTo>
                  <a:lnTo>
                    <a:pt x="1457" y="777"/>
                  </a:lnTo>
                  <a:lnTo>
                    <a:pt x="1651" y="631"/>
                  </a:lnTo>
                  <a:lnTo>
                    <a:pt x="1796" y="534"/>
                  </a:lnTo>
                  <a:lnTo>
                    <a:pt x="1991" y="486"/>
                  </a:lnTo>
                  <a:close/>
                  <a:moveTo>
                    <a:pt x="1845" y="0"/>
                  </a:moveTo>
                  <a:lnTo>
                    <a:pt x="1651" y="49"/>
                  </a:lnTo>
                  <a:lnTo>
                    <a:pt x="1311" y="243"/>
                  </a:lnTo>
                  <a:lnTo>
                    <a:pt x="971" y="486"/>
                  </a:lnTo>
                  <a:lnTo>
                    <a:pt x="728" y="825"/>
                  </a:lnTo>
                  <a:lnTo>
                    <a:pt x="486" y="1165"/>
                  </a:lnTo>
                  <a:lnTo>
                    <a:pt x="340" y="1554"/>
                  </a:lnTo>
                  <a:lnTo>
                    <a:pt x="194" y="1942"/>
                  </a:lnTo>
                  <a:lnTo>
                    <a:pt x="97" y="2622"/>
                  </a:lnTo>
                  <a:lnTo>
                    <a:pt x="0" y="3302"/>
                  </a:lnTo>
                  <a:lnTo>
                    <a:pt x="0" y="3981"/>
                  </a:lnTo>
                  <a:lnTo>
                    <a:pt x="0" y="4661"/>
                  </a:lnTo>
                  <a:lnTo>
                    <a:pt x="49" y="5292"/>
                  </a:lnTo>
                  <a:lnTo>
                    <a:pt x="194" y="5972"/>
                  </a:lnTo>
                  <a:lnTo>
                    <a:pt x="340" y="6652"/>
                  </a:lnTo>
                  <a:lnTo>
                    <a:pt x="534" y="7283"/>
                  </a:lnTo>
                  <a:lnTo>
                    <a:pt x="534" y="7331"/>
                  </a:lnTo>
                  <a:lnTo>
                    <a:pt x="583" y="7331"/>
                  </a:lnTo>
                  <a:lnTo>
                    <a:pt x="680" y="7380"/>
                  </a:lnTo>
                  <a:lnTo>
                    <a:pt x="728" y="7429"/>
                  </a:lnTo>
                  <a:lnTo>
                    <a:pt x="825" y="7429"/>
                  </a:lnTo>
                  <a:lnTo>
                    <a:pt x="923" y="7380"/>
                  </a:lnTo>
                  <a:lnTo>
                    <a:pt x="971" y="7331"/>
                  </a:lnTo>
                  <a:lnTo>
                    <a:pt x="1699" y="6215"/>
                  </a:lnTo>
                  <a:lnTo>
                    <a:pt x="2428" y="5147"/>
                  </a:lnTo>
                  <a:lnTo>
                    <a:pt x="2767" y="4564"/>
                  </a:lnTo>
                  <a:lnTo>
                    <a:pt x="3059" y="3981"/>
                  </a:lnTo>
                  <a:lnTo>
                    <a:pt x="3302" y="3399"/>
                  </a:lnTo>
                  <a:lnTo>
                    <a:pt x="3496" y="2768"/>
                  </a:lnTo>
                  <a:lnTo>
                    <a:pt x="3593" y="2379"/>
                  </a:lnTo>
                  <a:lnTo>
                    <a:pt x="3641" y="1991"/>
                  </a:lnTo>
                  <a:lnTo>
                    <a:pt x="3593" y="1602"/>
                  </a:lnTo>
                  <a:lnTo>
                    <a:pt x="3544" y="1214"/>
                  </a:lnTo>
                  <a:lnTo>
                    <a:pt x="3399" y="825"/>
                  </a:lnTo>
                  <a:lnTo>
                    <a:pt x="3204" y="486"/>
                  </a:lnTo>
                  <a:lnTo>
                    <a:pt x="2913" y="243"/>
                  </a:lnTo>
                  <a:lnTo>
                    <a:pt x="2719" y="146"/>
                  </a:lnTo>
                  <a:lnTo>
                    <a:pt x="2525" y="49"/>
                  </a:lnTo>
                  <a:lnTo>
                    <a:pt x="228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7"/>
            <p:cNvSpPr/>
            <p:nvPr/>
          </p:nvSpPr>
          <p:spPr>
            <a:xfrm>
              <a:off x="4821700" y="2467850"/>
              <a:ext cx="1563375" cy="1807375"/>
            </a:xfrm>
            <a:custGeom>
              <a:rect b="b" l="l" r="r" t="t"/>
              <a:pathLst>
                <a:path extrusionOk="0" h="72295" w="62535">
                  <a:moveTo>
                    <a:pt x="25975" y="1"/>
                  </a:moveTo>
                  <a:lnTo>
                    <a:pt x="0" y="1166"/>
                  </a:lnTo>
                  <a:lnTo>
                    <a:pt x="97" y="1506"/>
                  </a:lnTo>
                  <a:lnTo>
                    <a:pt x="340" y="2428"/>
                  </a:lnTo>
                  <a:lnTo>
                    <a:pt x="825" y="3788"/>
                  </a:lnTo>
                  <a:lnTo>
                    <a:pt x="1117" y="4613"/>
                  </a:lnTo>
                  <a:lnTo>
                    <a:pt x="1457" y="5487"/>
                  </a:lnTo>
                  <a:lnTo>
                    <a:pt x="1894" y="6361"/>
                  </a:lnTo>
                  <a:lnTo>
                    <a:pt x="2379" y="7332"/>
                  </a:lnTo>
                  <a:lnTo>
                    <a:pt x="2913" y="8255"/>
                  </a:lnTo>
                  <a:lnTo>
                    <a:pt x="3544" y="9177"/>
                  </a:lnTo>
                  <a:lnTo>
                    <a:pt x="4224" y="10100"/>
                  </a:lnTo>
                  <a:lnTo>
                    <a:pt x="5001" y="10974"/>
                  </a:lnTo>
                  <a:lnTo>
                    <a:pt x="5875" y="11799"/>
                  </a:lnTo>
                  <a:lnTo>
                    <a:pt x="6312" y="12187"/>
                  </a:lnTo>
                  <a:lnTo>
                    <a:pt x="6749" y="12527"/>
                  </a:lnTo>
                  <a:lnTo>
                    <a:pt x="8885" y="18014"/>
                  </a:lnTo>
                  <a:lnTo>
                    <a:pt x="11070" y="23646"/>
                  </a:lnTo>
                  <a:lnTo>
                    <a:pt x="13692" y="30297"/>
                  </a:lnTo>
                  <a:lnTo>
                    <a:pt x="16459" y="37046"/>
                  </a:lnTo>
                  <a:lnTo>
                    <a:pt x="17770" y="40250"/>
                  </a:lnTo>
                  <a:lnTo>
                    <a:pt x="19032" y="43212"/>
                  </a:lnTo>
                  <a:lnTo>
                    <a:pt x="20198" y="45882"/>
                  </a:lnTo>
                  <a:lnTo>
                    <a:pt x="21217" y="48067"/>
                  </a:lnTo>
                  <a:lnTo>
                    <a:pt x="22091" y="49718"/>
                  </a:lnTo>
                  <a:lnTo>
                    <a:pt x="22431" y="50301"/>
                  </a:lnTo>
                  <a:lnTo>
                    <a:pt x="22722" y="50738"/>
                  </a:lnTo>
                  <a:lnTo>
                    <a:pt x="23208" y="51320"/>
                  </a:lnTo>
                  <a:lnTo>
                    <a:pt x="23742" y="51951"/>
                  </a:lnTo>
                  <a:lnTo>
                    <a:pt x="25150" y="53408"/>
                  </a:lnTo>
                  <a:lnTo>
                    <a:pt x="26898" y="54962"/>
                  </a:lnTo>
                  <a:lnTo>
                    <a:pt x="28840" y="56661"/>
                  </a:lnTo>
                  <a:lnTo>
                    <a:pt x="30928" y="58409"/>
                  </a:lnTo>
                  <a:lnTo>
                    <a:pt x="33210" y="60205"/>
                  </a:lnTo>
                  <a:lnTo>
                    <a:pt x="35491" y="62002"/>
                  </a:lnTo>
                  <a:lnTo>
                    <a:pt x="37822" y="63749"/>
                  </a:lnTo>
                  <a:lnTo>
                    <a:pt x="42192" y="67051"/>
                  </a:lnTo>
                  <a:lnTo>
                    <a:pt x="45930" y="69770"/>
                  </a:lnTo>
                  <a:lnTo>
                    <a:pt x="49474" y="72295"/>
                  </a:lnTo>
                  <a:lnTo>
                    <a:pt x="62535" y="55593"/>
                  </a:lnTo>
                  <a:lnTo>
                    <a:pt x="59185" y="53408"/>
                  </a:lnTo>
                  <a:lnTo>
                    <a:pt x="55689" y="51126"/>
                  </a:lnTo>
                  <a:lnTo>
                    <a:pt x="51611" y="48407"/>
                  </a:lnTo>
                  <a:lnTo>
                    <a:pt x="47484" y="45640"/>
                  </a:lnTo>
                  <a:lnTo>
                    <a:pt x="43745" y="43018"/>
                  </a:lnTo>
                  <a:lnTo>
                    <a:pt x="42143" y="41901"/>
                  </a:lnTo>
                  <a:lnTo>
                    <a:pt x="40881" y="40930"/>
                  </a:lnTo>
                  <a:lnTo>
                    <a:pt x="39910" y="40153"/>
                  </a:lnTo>
                  <a:lnTo>
                    <a:pt x="39618" y="39862"/>
                  </a:lnTo>
                  <a:lnTo>
                    <a:pt x="39376" y="39619"/>
                  </a:lnTo>
                  <a:lnTo>
                    <a:pt x="39084" y="39134"/>
                  </a:lnTo>
                  <a:lnTo>
                    <a:pt x="38599" y="38211"/>
                  </a:lnTo>
                  <a:lnTo>
                    <a:pt x="37288" y="35298"/>
                  </a:lnTo>
                  <a:lnTo>
                    <a:pt x="35637" y="31462"/>
                  </a:lnTo>
                  <a:lnTo>
                    <a:pt x="33841" y="27190"/>
                  </a:lnTo>
                  <a:lnTo>
                    <a:pt x="32093" y="22917"/>
                  </a:lnTo>
                  <a:lnTo>
                    <a:pt x="30588" y="19130"/>
                  </a:lnTo>
                  <a:lnTo>
                    <a:pt x="29568" y="16411"/>
                  </a:lnTo>
                  <a:lnTo>
                    <a:pt x="29277" y="15586"/>
                  </a:lnTo>
                  <a:lnTo>
                    <a:pt x="29228" y="15198"/>
                  </a:lnTo>
                  <a:lnTo>
                    <a:pt x="29325" y="14324"/>
                  </a:lnTo>
                  <a:lnTo>
                    <a:pt x="29374" y="13498"/>
                  </a:lnTo>
                  <a:lnTo>
                    <a:pt x="29422" y="11848"/>
                  </a:lnTo>
                  <a:lnTo>
                    <a:pt x="29374" y="10294"/>
                  </a:lnTo>
                  <a:lnTo>
                    <a:pt x="29228" y="8886"/>
                  </a:lnTo>
                  <a:lnTo>
                    <a:pt x="29034" y="7526"/>
                  </a:lnTo>
                  <a:lnTo>
                    <a:pt x="28743" y="6264"/>
                  </a:lnTo>
                  <a:lnTo>
                    <a:pt x="28403" y="5099"/>
                  </a:lnTo>
                  <a:lnTo>
                    <a:pt x="28063" y="4079"/>
                  </a:lnTo>
                  <a:lnTo>
                    <a:pt x="27723" y="3157"/>
                  </a:lnTo>
                  <a:lnTo>
                    <a:pt x="27335" y="2331"/>
                  </a:lnTo>
                  <a:lnTo>
                    <a:pt x="26995" y="1603"/>
                  </a:lnTo>
                  <a:lnTo>
                    <a:pt x="26655" y="1020"/>
                  </a:lnTo>
                  <a:lnTo>
                    <a:pt x="26169" y="244"/>
                  </a:lnTo>
                  <a:lnTo>
                    <a:pt x="25975"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7"/>
            <p:cNvSpPr/>
            <p:nvPr/>
          </p:nvSpPr>
          <p:spPr>
            <a:xfrm>
              <a:off x="5431025" y="2504275"/>
              <a:ext cx="844825" cy="1354625"/>
            </a:xfrm>
            <a:custGeom>
              <a:rect b="b" l="l" r="r" t="t"/>
              <a:pathLst>
                <a:path extrusionOk="0" h="54185" w="33793">
                  <a:moveTo>
                    <a:pt x="0" y="0"/>
                  </a:moveTo>
                  <a:lnTo>
                    <a:pt x="0" y="49"/>
                  </a:lnTo>
                  <a:lnTo>
                    <a:pt x="388" y="777"/>
                  </a:lnTo>
                  <a:lnTo>
                    <a:pt x="777" y="1554"/>
                  </a:lnTo>
                  <a:lnTo>
                    <a:pt x="1068" y="2282"/>
                  </a:lnTo>
                  <a:lnTo>
                    <a:pt x="1360" y="3059"/>
                  </a:lnTo>
                  <a:lnTo>
                    <a:pt x="1602" y="3836"/>
                  </a:lnTo>
                  <a:lnTo>
                    <a:pt x="1796" y="4613"/>
                  </a:lnTo>
                  <a:lnTo>
                    <a:pt x="1991" y="5390"/>
                  </a:lnTo>
                  <a:lnTo>
                    <a:pt x="2136" y="6166"/>
                  </a:lnTo>
                  <a:lnTo>
                    <a:pt x="2233" y="6992"/>
                  </a:lnTo>
                  <a:lnTo>
                    <a:pt x="2331" y="7769"/>
                  </a:lnTo>
                  <a:lnTo>
                    <a:pt x="2379" y="8594"/>
                  </a:lnTo>
                  <a:lnTo>
                    <a:pt x="2379" y="9419"/>
                  </a:lnTo>
                  <a:lnTo>
                    <a:pt x="2379" y="11119"/>
                  </a:lnTo>
                  <a:lnTo>
                    <a:pt x="2379" y="11944"/>
                  </a:lnTo>
                  <a:lnTo>
                    <a:pt x="2379" y="12770"/>
                  </a:lnTo>
                  <a:lnTo>
                    <a:pt x="2476" y="13595"/>
                  </a:lnTo>
                  <a:lnTo>
                    <a:pt x="2573" y="14420"/>
                  </a:lnTo>
                  <a:lnTo>
                    <a:pt x="3010" y="16023"/>
                  </a:lnTo>
                  <a:lnTo>
                    <a:pt x="3544" y="17576"/>
                  </a:lnTo>
                  <a:lnTo>
                    <a:pt x="4661" y="20829"/>
                  </a:lnTo>
                  <a:lnTo>
                    <a:pt x="5875" y="24034"/>
                  </a:lnTo>
                  <a:lnTo>
                    <a:pt x="7137" y="27189"/>
                  </a:lnTo>
                  <a:lnTo>
                    <a:pt x="8448" y="30248"/>
                  </a:lnTo>
                  <a:lnTo>
                    <a:pt x="9808" y="33258"/>
                  </a:lnTo>
                  <a:lnTo>
                    <a:pt x="11264" y="36414"/>
                  </a:lnTo>
                  <a:lnTo>
                    <a:pt x="11895" y="37822"/>
                  </a:lnTo>
                  <a:lnTo>
                    <a:pt x="12672" y="39182"/>
                  </a:lnTo>
                  <a:lnTo>
                    <a:pt x="13109" y="39813"/>
                  </a:lnTo>
                  <a:lnTo>
                    <a:pt x="13595" y="40347"/>
                  </a:lnTo>
                  <a:lnTo>
                    <a:pt x="14129" y="40833"/>
                  </a:lnTo>
                  <a:lnTo>
                    <a:pt x="14711" y="41318"/>
                  </a:lnTo>
                  <a:lnTo>
                    <a:pt x="16071" y="42241"/>
                  </a:lnTo>
                  <a:lnTo>
                    <a:pt x="17479" y="43212"/>
                  </a:lnTo>
                  <a:lnTo>
                    <a:pt x="23402" y="47193"/>
                  </a:lnTo>
                  <a:lnTo>
                    <a:pt x="33647" y="54184"/>
                  </a:lnTo>
                  <a:lnTo>
                    <a:pt x="33695" y="54184"/>
                  </a:lnTo>
                  <a:lnTo>
                    <a:pt x="33792" y="54136"/>
                  </a:lnTo>
                  <a:lnTo>
                    <a:pt x="33792" y="54039"/>
                  </a:lnTo>
                  <a:lnTo>
                    <a:pt x="33744" y="53942"/>
                  </a:lnTo>
                  <a:lnTo>
                    <a:pt x="22140" y="46028"/>
                  </a:lnTo>
                  <a:lnTo>
                    <a:pt x="16362" y="42095"/>
                  </a:lnTo>
                  <a:lnTo>
                    <a:pt x="15634" y="41658"/>
                  </a:lnTo>
                  <a:lnTo>
                    <a:pt x="15003" y="41172"/>
                  </a:lnTo>
                  <a:lnTo>
                    <a:pt x="14323" y="40687"/>
                  </a:lnTo>
                  <a:lnTo>
                    <a:pt x="13740" y="40153"/>
                  </a:lnTo>
                  <a:lnTo>
                    <a:pt x="13255" y="39522"/>
                  </a:lnTo>
                  <a:lnTo>
                    <a:pt x="12769" y="38890"/>
                  </a:lnTo>
                  <a:lnTo>
                    <a:pt x="12381" y="38211"/>
                  </a:lnTo>
                  <a:lnTo>
                    <a:pt x="12041" y="37531"/>
                  </a:lnTo>
                  <a:lnTo>
                    <a:pt x="10633" y="34424"/>
                  </a:lnTo>
                  <a:lnTo>
                    <a:pt x="9225" y="31365"/>
                  </a:lnTo>
                  <a:lnTo>
                    <a:pt x="7914" y="28209"/>
                  </a:lnTo>
                  <a:lnTo>
                    <a:pt x="6652" y="25102"/>
                  </a:lnTo>
                  <a:lnTo>
                    <a:pt x="5389" y="21897"/>
                  </a:lnTo>
                  <a:lnTo>
                    <a:pt x="4273" y="18741"/>
                  </a:lnTo>
                  <a:lnTo>
                    <a:pt x="3690" y="17139"/>
                  </a:lnTo>
                  <a:lnTo>
                    <a:pt x="3204" y="15586"/>
                  </a:lnTo>
                  <a:lnTo>
                    <a:pt x="2962" y="14760"/>
                  </a:lnTo>
                  <a:lnTo>
                    <a:pt x="2816" y="13935"/>
                  </a:lnTo>
                  <a:lnTo>
                    <a:pt x="2719" y="13061"/>
                  </a:lnTo>
                  <a:lnTo>
                    <a:pt x="2670" y="12187"/>
                  </a:lnTo>
                  <a:lnTo>
                    <a:pt x="2719" y="10536"/>
                  </a:lnTo>
                  <a:lnTo>
                    <a:pt x="2719" y="9711"/>
                  </a:lnTo>
                  <a:lnTo>
                    <a:pt x="2670" y="8837"/>
                  </a:lnTo>
                  <a:lnTo>
                    <a:pt x="2622" y="8060"/>
                  </a:lnTo>
                  <a:lnTo>
                    <a:pt x="2525" y="7283"/>
                  </a:lnTo>
                  <a:lnTo>
                    <a:pt x="2428" y="6506"/>
                  </a:lnTo>
                  <a:lnTo>
                    <a:pt x="2282" y="5730"/>
                  </a:lnTo>
                  <a:lnTo>
                    <a:pt x="1845" y="4273"/>
                  </a:lnTo>
                  <a:lnTo>
                    <a:pt x="1360" y="2768"/>
                  </a:lnTo>
                  <a:lnTo>
                    <a:pt x="777" y="1360"/>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7"/>
            <p:cNvSpPr/>
            <p:nvPr/>
          </p:nvSpPr>
          <p:spPr>
            <a:xfrm>
              <a:off x="5248950" y="2517625"/>
              <a:ext cx="189375" cy="144475"/>
            </a:xfrm>
            <a:custGeom>
              <a:rect b="b" l="l" r="r" t="t"/>
              <a:pathLst>
                <a:path extrusionOk="0" h="5779" w="7575">
                  <a:moveTo>
                    <a:pt x="0" y="0"/>
                  </a:moveTo>
                  <a:lnTo>
                    <a:pt x="0" y="49"/>
                  </a:lnTo>
                  <a:lnTo>
                    <a:pt x="97" y="729"/>
                  </a:lnTo>
                  <a:lnTo>
                    <a:pt x="292" y="1311"/>
                  </a:lnTo>
                  <a:lnTo>
                    <a:pt x="583" y="1894"/>
                  </a:lnTo>
                  <a:lnTo>
                    <a:pt x="874" y="2428"/>
                  </a:lnTo>
                  <a:lnTo>
                    <a:pt x="1214" y="2962"/>
                  </a:lnTo>
                  <a:lnTo>
                    <a:pt x="1651" y="3399"/>
                  </a:lnTo>
                  <a:lnTo>
                    <a:pt x="2088" y="3836"/>
                  </a:lnTo>
                  <a:lnTo>
                    <a:pt x="2574" y="4224"/>
                  </a:lnTo>
                  <a:lnTo>
                    <a:pt x="3108" y="4564"/>
                  </a:lnTo>
                  <a:lnTo>
                    <a:pt x="3642" y="4904"/>
                  </a:lnTo>
                  <a:lnTo>
                    <a:pt x="4224" y="5147"/>
                  </a:lnTo>
                  <a:lnTo>
                    <a:pt x="4855" y="5390"/>
                  </a:lnTo>
                  <a:lnTo>
                    <a:pt x="5438" y="5535"/>
                  </a:lnTo>
                  <a:lnTo>
                    <a:pt x="6069" y="5681"/>
                  </a:lnTo>
                  <a:lnTo>
                    <a:pt x="6700" y="5730"/>
                  </a:lnTo>
                  <a:lnTo>
                    <a:pt x="7380" y="5778"/>
                  </a:lnTo>
                  <a:lnTo>
                    <a:pt x="7477" y="5730"/>
                  </a:lnTo>
                  <a:lnTo>
                    <a:pt x="7526" y="5681"/>
                  </a:lnTo>
                  <a:lnTo>
                    <a:pt x="7574" y="5632"/>
                  </a:lnTo>
                  <a:lnTo>
                    <a:pt x="7574" y="5535"/>
                  </a:lnTo>
                  <a:lnTo>
                    <a:pt x="7574" y="5438"/>
                  </a:lnTo>
                  <a:lnTo>
                    <a:pt x="7526" y="5390"/>
                  </a:lnTo>
                  <a:lnTo>
                    <a:pt x="7429" y="5341"/>
                  </a:lnTo>
                  <a:lnTo>
                    <a:pt x="7380" y="5293"/>
                  </a:lnTo>
                  <a:lnTo>
                    <a:pt x="6749" y="5244"/>
                  </a:lnTo>
                  <a:lnTo>
                    <a:pt x="6118" y="5147"/>
                  </a:lnTo>
                  <a:lnTo>
                    <a:pt x="5535" y="5050"/>
                  </a:lnTo>
                  <a:lnTo>
                    <a:pt x="4904" y="4856"/>
                  </a:lnTo>
                  <a:lnTo>
                    <a:pt x="4321" y="4613"/>
                  </a:lnTo>
                  <a:lnTo>
                    <a:pt x="3787" y="4370"/>
                  </a:lnTo>
                  <a:lnTo>
                    <a:pt x="3205" y="4079"/>
                  </a:lnTo>
                  <a:lnTo>
                    <a:pt x="2719" y="3739"/>
                  </a:lnTo>
                  <a:lnTo>
                    <a:pt x="2282" y="3351"/>
                  </a:lnTo>
                  <a:lnTo>
                    <a:pt x="1845" y="2962"/>
                  </a:lnTo>
                  <a:lnTo>
                    <a:pt x="1457" y="2525"/>
                  </a:lnTo>
                  <a:lnTo>
                    <a:pt x="1117" y="2088"/>
                  </a:lnTo>
                  <a:lnTo>
                    <a:pt x="826" y="1603"/>
                  </a:lnTo>
                  <a:lnTo>
                    <a:pt x="534" y="1117"/>
                  </a:lnTo>
                  <a:lnTo>
                    <a:pt x="340" y="583"/>
                  </a:lnTo>
                  <a:lnTo>
                    <a:pt x="146" y="49"/>
                  </a:lnTo>
                  <a:lnTo>
                    <a:pt x="9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7"/>
            <p:cNvSpPr/>
            <p:nvPr/>
          </p:nvSpPr>
          <p:spPr>
            <a:xfrm>
              <a:off x="4907875" y="2722750"/>
              <a:ext cx="174800" cy="108050"/>
            </a:xfrm>
            <a:custGeom>
              <a:rect b="b" l="l" r="r" t="t"/>
              <a:pathLst>
                <a:path extrusionOk="0" h="4322" w="6992">
                  <a:moveTo>
                    <a:pt x="0" y="1"/>
                  </a:moveTo>
                  <a:lnTo>
                    <a:pt x="0" y="49"/>
                  </a:lnTo>
                  <a:lnTo>
                    <a:pt x="0" y="98"/>
                  </a:lnTo>
                  <a:lnTo>
                    <a:pt x="777" y="729"/>
                  </a:lnTo>
                  <a:lnTo>
                    <a:pt x="1602" y="1312"/>
                  </a:lnTo>
                  <a:lnTo>
                    <a:pt x="2476" y="1846"/>
                  </a:lnTo>
                  <a:lnTo>
                    <a:pt x="3350" y="2331"/>
                  </a:lnTo>
                  <a:lnTo>
                    <a:pt x="4224" y="2865"/>
                  </a:lnTo>
                  <a:lnTo>
                    <a:pt x="5147" y="3351"/>
                  </a:lnTo>
                  <a:lnTo>
                    <a:pt x="6943" y="4322"/>
                  </a:lnTo>
                  <a:lnTo>
                    <a:pt x="6992" y="4322"/>
                  </a:lnTo>
                  <a:lnTo>
                    <a:pt x="6992" y="4273"/>
                  </a:lnTo>
                  <a:lnTo>
                    <a:pt x="5292" y="3060"/>
                  </a:lnTo>
                  <a:lnTo>
                    <a:pt x="4467" y="2477"/>
                  </a:lnTo>
                  <a:lnTo>
                    <a:pt x="3593" y="1894"/>
                  </a:lnTo>
                  <a:lnTo>
                    <a:pt x="2719" y="1360"/>
                  </a:lnTo>
                  <a:lnTo>
                    <a:pt x="1894" y="875"/>
                  </a:lnTo>
                  <a:lnTo>
                    <a:pt x="971" y="438"/>
                  </a:lnTo>
                  <a:lnTo>
                    <a:pt x="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7"/>
            <p:cNvSpPr/>
            <p:nvPr/>
          </p:nvSpPr>
          <p:spPr>
            <a:xfrm>
              <a:off x="4894525" y="2544325"/>
              <a:ext cx="114100" cy="239150"/>
            </a:xfrm>
            <a:custGeom>
              <a:rect b="b" l="l" r="r" t="t"/>
              <a:pathLst>
                <a:path extrusionOk="0" h="9566" w="4564">
                  <a:moveTo>
                    <a:pt x="49" y="1"/>
                  </a:moveTo>
                  <a:lnTo>
                    <a:pt x="0" y="49"/>
                  </a:lnTo>
                  <a:lnTo>
                    <a:pt x="243" y="1409"/>
                  </a:lnTo>
                  <a:lnTo>
                    <a:pt x="437" y="2720"/>
                  </a:lnTo>
                  <a:lnTo>
                    <a:pt x="631" y="3836"/>
                  </a:lnTo>
                  <a:lnTo>
                    <a:pt x="923" y="4953"/>
                  </a:lnTo>
                  <a:lnTo>
                    <a:pt x="1117" y="5438"/>
                  </a:lnTo>
                  <a:lnTo>
                    <a:pt x="1360" y="5924"/>
                  </a:lnTo>
                  <a:lnTo>
                    <a:pt x="1699" y="6312"/>
                  </a:lnTo>
                  <a:lnTo>
                    <a:pt x="2136" y="6652"/>
                  </a:lnTo>
                  <a:lnTo>
                    <a:pt x="2573" y="6992"/>
                  </a:lnTo>
                  <a:lnTo>
                    <a:pt x="3059" y="7332"/>
                  </a:lnTo>
                  <a:lnTo>
                    <a:pt x="3496" y="7623"/>
                  </a:lnTo>
                  <a:lnTo>
                    <a:pt x="3981" y="7915"/>
                  </a:lnTo>
                  <a:lnTo>
                    <a:pt x="4030" y="8157"/>
                  </a:lnTo>
                  <a:lnTo>
                    <a:pt x="4224" y="8837"/>
                  </a:lnTo>
                  <a:lnTo>
                    <a:pt x="4321" y="9177"/>
                  </a:lnTo>
                  <a:lnTo>
                    <a:pt x="4418" y="9517"/>
                  </a:lnTo>
                  <a:lnTo>
                    <a:pt x="4467" y="9565"/>
                  </a:lnTo>
                  <a:lnTo>
                    <a:pt x="4515" y="9565"/>
                  </a:lnTo>
                  <a:lnTo>
                    <a:pt x="4564" y="9517"/>
                  </a:lnTo>
                  <a:lnTo>
                    <a:pt x="4564" y="9177"/>
                  </a:lnTo>
                  <a:lnTo>
                    <a:pt x="4515" y="8837"/>
                  </a:lnTo>
                  <a:lnTo>
                    <a:pt x="4418" y="8109"/>
                  </a:lnTo>
                  <a:lnTo>
                    <a:pt x="4078" y="6312"/>
                  </a:lnTo>
                  <a:lnTo>
                    <a:pt x="3593" y="4176"/>
                  </a:lnTo>
                  <a:lnTo>
                    <a:pt x="3010" y="2234"/>
                  </a:lnTo>
                  <a:lnTo>
                    <a:pt x="2428" y="340"/>
                  </a:lnTo>
                  <a:lnTo>
                    <a:pt x="2379" y="292"/>
                  </a:lnTo>
                  <a:lnTo>
                    <a:pt x="2379" y="340"/>
                  </a:lnTo>
                  <a:lnTo>
                    <a:pt x="2816" y="2283"/>
                  </a:lnTo>
                  <a:lnTo>
                    <a:pt x="3205" y="4273"/>
                  </a:lnTo>
                  <a:lnTo>
                    <a:pt x="3593" y="6264"/>
                  </a:lnTo>
                  <a:lnTo>
                    <a:pt x="3787" y="7138"/>
                  </a:lnTo>
                  <a:lnTo>
                    <a:pt x="3884" y="7429"/>
                  </a:lnTo>
                  <a:lnTo>
                    <a:pt x="3350" y="7089"/>
                  </a:lnTo>
                  <a:lnTo>
                    <a:pt x="2865" y="6749"/>
                  </a:lnTo>
                  <a:lnTo>
                    <a:pt x="2428" y="6361"/>
                  </a:lnTo>
                  <a:lnTo>
                    <a:pt x="2039" y="5972"/>
                  </a:lnTo>
                  <a:lnTo>
                    <a:pt x="1699" y="5536"/>
                  </a:lnTo>
                  <a:lnTo>
                    <a:pt x="1457" y="5050"/>
                  </a:lnTo>
                  <a:lnTo>
                    <a:pt x="1311" y="4564"/>
                  </a:lnTo>
                  <a:lnTo>
                    <a:pt x="1020" y="3496"/>
                  </a:lnTo>
                  <a:lnTo>
                    <a:pt x="728" y="2380"/>
                  </a:lnTo>
                  <a:lnTo>
                    <a:pt x="389" y="1214"/>
                  </a:lnTo>
                  <a:lnTo>
                    <a:pt x="97" y="49"/>
                  </a:lnTo>
                  <a:lnTo>
                    <a:pt x="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7"/>
            <p:cNvSpPr/>
            <p:nvPr/>
          </p:nvSpPr>
          <p:spPr>
            <a:xfrm>
              <a:off x="6006350" y="3832175"/>
              <a:ext cx="291350" cy="369000"/>
            </a:xfrm>
            <a:custGeom>
              <a:rect b="b" l="l" r="r" t="t"/>
              <a:pathLst>
                <a:path extrusionOk="0" h="14760" w="11654">
                  <a:moveTo>
                    <a:pt x="11605" y="0"/>
                  </a:moveTo>
                  <a:lnTo>
                    <a:pt x="10925" y="826"/>
                  </a:lnTo>
                  <a:lnTo>
                    <a:pt x="10197" y="1602"/>
                  </a:lnTo>
                  <a:lnTo>
                    <a:pt x="8886" y="3156"/>
                  </a:lnTo>
                  <a:lnTo>
                    <a:pt x="6555" y="6021"/>
                  </a:lnTo>
                  <a:lnTo>
                    <a:pt x="4322" y="8885"/>
                  </a:lnTo>
                  <a:lnTo>
                    <a:pt x="2137" y="11798"/>
                  </a:lnTo>
                  <a:lnTo>
                    <a:pt x="972" y="13303"/>
                  </a:lnTo>
                  <a:lnTo>
                    <a:pt x="486" y="13983"/>
                  </a:lnTo>
                  <a:lnTo>
                    <a:pt x="1" y="14711"/>
                  </a:lnTo>
                  <a:lnTo>
                    <a:pt x="1" y="14760"/>
                  </a:lnTo>
                  <a:lnTo>
                    <a:pt x="49" y="14760"/>
                  </a:lnTo>
                  <a:lnTo>
                    <a:pt x="341" y="14420"/>
                  </a:lnTo>
                  <a:lnTo>
                    <a:pt x="680" y="14032"/>
                  </a:lnTo>
                  <a:lnTo>
                    <a:pt x="1360" y="13206"/>
                  </a:lnTo>
                  <a:lnTo>
                    <a:pt x="2671" y="11653"/>
                  </a:lnTo>
                  <a:lnTo>
                    <a:pt x="5001" y="8837"/>
                  </a:lnTo>
                  <a:lnTo>
                    <a:pt x="7283" y="5924"/>
                  </a:lnTo>
                  <a:lnTo>
                    <a:pt x="9468" y="3059"/>
                  </a:lnTo>
                  <a:lnTo>
                    <a:pt x="10536" y="1505"/>
                  </a:lnTo>
                  <a:lnTo>
                    <a:pt x="11119" y="777"/>
                  </a:lnTo>
                  <a:lnTo>
                    <a:pt x="11653" y="49"/>
                  </a:lnTo>
                  <a:lnTo>
                    <a:pt x="1165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7"/>
            <p:cNvSpPr/>
            <p:nvPr/>
          </p:nvSpPr>
          <p:spPr>
            <a:xfrm>
              <a:off x="4540075" y="1200650"/>
              <a:ext cx="645775" cy="682175"/>
            </a:xfrm>
            <a:custGeom>
              <a:rect b="b" l="l" r="r" t="t"/>
              <a:pathLst>
                <a:path extrusionOk="0" h="27287" w="25831">
                  <a:moveTo>
                    <a:pt x="9469" y="1"/>
                  </a:moveTo>
                  <a:lnTo>
                    <a:pt x="8692" y="98"/>
                  </a:lnTo>
                  <a:lnTo>
                    <a:pt x="7963" y="292"/>
                  </a:lnTo>
                  <a:lnTo>
                    <a:pt x="7284" y="583"/>
                  </a:lnTo>
                  <a:lnTo>
                    <a:pt x="6604" y="923"/>
                  </a:lnTo>
                  <a:lnTo>
                    <a:pt x="6021" y="1409"/>
                  </a:lnTo>
                  <a:lnTo>
                    <a:pt x="5536" y="1894"/>
                  </a:lnTo>
                  <a:lnTo>
                    <a:pt x="5099" y="2477"/>
                  </a:lnTo>
                  <a:lnTo>
                    <a:pt x="4711" y="3108"/>
                  </a:lnTo>
                  <a:lnTo>
                    <a:pt x="4371" y="3788"/>
                  </a:lnTo>
                  <a:lnTo>
                    <a:pt x="4176" y="4516"/>
                  </a:lnTo>
                  <a:lnTo>
                    <a:pt x="4031" y="5099"/>
                  </a:lnTo>
                  <a:lnTo>
                    <a:pt x="3934" y="5778"/>
                  </a:lnTo>
                  <a:lnTo>
                    <a:pt x="3691" y="7138"/>
                  </a:lnTo>
                  <a:lnTo>
                    <a:pt x="3545" y="8643"/>
                  </a:lnTo>
                  <a:lnTo>
                    <a:pt x="3254" y="11459"/>
                  </a:lnTo>
                  <a:lnTo>
                    <a:pt x="3108" y="12478"/>
                  </a:lnTo>
                  <a:lnTo>
                    <a:pt x="2914" y="13450"/>
                  </a:lnTo>
                  <a:lnTo>
                    <a:pt x="2768" y="14032"/>
                  </a:lnTo>
                  <a:lnTo>
                    <a:pt x="2526" y="14615"/>
                  </a:lnTo>
                  <a:lnTo>
                    <a:pt x="2040" y="15731"/>
                  </a:lnTo>
                  <a:lnTo>
                    <a:pt x="1506" y="16945"/>
                  </a:lnTo>
                  <a:lnTo>
                    <a:pt x="1215" y="17625"/>
                  </a:lnTo>
                  <a:lnTo>
                    <a:pt x="972" y="18353"/>
                  </a:lnTo>
                  <a:lnTo>
                    <a:pt x="729" y="19082"/>
                  </a:lnTo>
                  <a:lnTo>
                    <a:pt x="486" y="19955"/>
                  </a:lnTo>
                  <a:lnTo>
                    <a:pt x="292" y="20878"/>
                  </a:lnTo>
                  <a:lnTo>
                    <a:pt x="147" y="21849"/>
                  </a:lnTo>
                  <a:lnTo>
                    <a:pt x="50" y="22966"/>
                  </a:lnTo>
                  <a:lnTo>
                    <a:pt x="1" y="24228"/>
                  </a:lnTo>
                  <a:lnTo>
                    <a:pt x="1" y="25588"/>
                  </a:lnTo>
                  <a:lnTo>
                    <a:pt x="50" y="27044"/>
                  </a:lnTo>
                  <a:lnTo>
                    <a:pt x="50" y="27141"/>
                  </a:lnTo>
                  <a:lnTo>
                    <a:pt x="98" y="27238"/>
                  </a:lnTo>
                  <a:lnTo>
                    <a:pt x="195" y="27287"/>
                  </a:lnTo>
                  <a:lnTo>
                    <a:pt x="244" y="27287"/>
                  </a:lnTo>
                  <a:lnTo>
                    <a:pt x="1215" y="27238"/>
                  </a:lnTo>
                  <a:lnTo>
                    <a:pt x="1652" y="25490"/>
                  </a:lnTo>
                  <a:lnTo>
                    <a:pt x="2040" y="24131"/>
                  </a:lnTo>
                  <a:lnTo>
                    <a:pt x="2283" y="23354"/>
                  </a:lnTo>
                  <a:lnTo>
                    <a:pt x="2331" y="23306"/>
                  </a:lnTo>
                  <a:lnTo>
                    <a:pt x="2331" y="23451"/>
                  </a:lnTo>
                  <a:lnTo>
                    <a:pt x="2186" y="24374"/>
                  </a:lnTo>
                  <a:lnTo>
                    <a:pt x="2137" y="25296"/>
                  </a:lnTo>
                  <a:lnTo>
                    <a:pt x="2089" y="26219"/>
                  </a:lnTo>
                  <a:lnTo>
                    <a:pt x="2186" y="27141"/>
                  </a:lnTo>
                  <a:lnTo>
                    <a:pt x="4079" y="26996"/>
                  </a:lnTo>
                  <a:lnTo>
                    <a:pt x="4176" y="25442"/>
                  </a:lnTo>
                  <a:lnTo>
                    <a:pt x="4274" y="23985"/>
                  </a:lnTo>
                  <a:lnTo>
                    <a:pt x="4565" y="21703"/>
                  </a:lnTo>
                  <a:lnTo>
                    <a:pt x="4662" y="20927"/>
                  </a:lnTo>
                  <a:lnTo>
                    <a:pt x="4808" y="20392"/>
                  </a:lnTo>
                  <a:lnTo>
                    <a:pt x="4856" y="20247"/>
                  </a:lnTo>
                  <a:lnTo>
                    <a:pt x="4905" y="20247"/>
                  </a:lnTo>
                  <a:lnTo>
                    <a:pt x="4905" y="20392"/>
                  </a:lnTo>
                  <a:lnTo>
                    <a:pt x="5002" y="21752"/>
                  </a:lnTo>
                  <a:lnTo>
                    <a:pt x="5099" y="22869"/>
                  </a:lnTo>
                  <a:lnTo>
                    <a:pt x="5245" y="23791"/>
                  </a:lnTo>
                  <a:lnTo>
                    <a:pt x="5342" y="24616"/>
                  </a:lnTo>
                  <a:lnTo>
                    <a:pt x="5487" y="25248"/>
                  </a:lnTo>
                  <a:lnTo>
                    <a:pt x="5633" y="25830"/>
                  </a:lnTo>
                  <a:lnTo>
                    <a:pt x="5924" y="26850"/>
                  </a:lnTo>
                  <a:lnTo>
                    <a:pt x="13498" y="26073"/>
                  </a:lnTo>
                  <a:lnTo>
                    <a:pt x="20830" y="25248"/>
                  </a:lnTo>
                  <a:lnTo>
                    <a:pt x="21121" y="21898"/>
                  </a:lnTo>
                  <a:lnTo>
                    <a:pt x="21218" y="20781"/>
                  </a:lnTo>
                  <a:lnTo>
                    <a:pt x="21267" y="20490"/>
                  </a:lnTo>
                  <a:lnTo>
                    <a:pt x="21267" y="20441"/>
                  </a:lnTo>
                  <a:lnTo>
                    <a:pt x="21558" y="20927"/>
                  </a:lnTo>
                  <a:lnTo>
                    <a:pt x="21801" y="21461"/>
                  </a:lnTo>
                  <a:lnTo>
                    <a:pt x="21995" y="22043"/>
                  </a:lnTo>
                  <a:lnTo>
                    <a:pt x="22141" y="22674"/>
                  </a:lnTo>
                  <a:lnTo>
                    <a:pt x="22432" y="23888"/>
                  </a:lnTo>
                  <a:lnTo>
                    <a:pt x="22626" y="25053"/>
                  </a:lnTo>
                  <a:lnTo>
                    <a:pt x="24471" y="24762"/>
                  </a:lnTo>
                  <a:lnTo>
                    <a:pt x="25782" y="24519"/>
                  </a:lnTo>
                  <a:lnTo>
                    <a:pt x="25782" y="23403"/>
                  </a:lnTo>
                  <a:lnTo>
                    <a:pt x="25831" y="21849"/>
                  </a:lnTo>
                  <a:lnTo>
                    <a:pt x="25685" y="20635"/>
                  </a:lnTo>
                  <a:lnTo>
                    <a:pt x="25491" y="19421"/>
                  </a:lnTo>
                  <a:lnTo>
                    <a:pt x="25151" y="18208"/>
                  </a:lnTo>
                  <a:lnTo>
                    <a:pt x="24714" y="17042"/>
                  </a:lnTo>
                  <a:lnTo>
                    <a:pt x="24131" y="15926"/>
                  </a:lnTo>
                  <a:lnTo>
                    <a:pt x="23549" y="14858"/>
                  </a:lnTo>
                  <a:lnTo>
                    <a:pt x="22869" y="13789"/>
                  </a:lnTo>
                  <a:lnTo>
                    <a:pt x="22141" y="12770"/>
                  </a:lnTo>
                  <a:lnTo>
                    <a:pt x="22141" y="12721"/>
                  </a:lnTo>
                  <a:lnTo>
                    <a:pt x="21704" y="12042"/>
                  </a:lnTo>
                  <a:lnTo>
                    <a:pt x="21315" y="11362"/>
                  </a:lnTo>
                  <a:lnTo>
                    <a:pt x="20927" y="10634"/>
                  </a:lnTo>
                  <a:lnTo>
                    <a:pt x="20636" y="9857"/>
                  </a:lnTo>
                  <a:lnTo>
                    <a:pt x="20247" y="8740"/>
                  </a:lnTo>
                  <a:lnTo>
                    <a:pt x="20004" y="7575"/>
                  </a:lnTo>
                  <a:lnTo>
                    <a:pt x="19859" y="7041"/>
                  </a:lnTo>
                  <a:lnTo>
                    <a:pt x="19713" y="6555"/>
                  </a:lnTo>
                  <a:lnTo>
                    <a:pt x="19567" y="6070"/>
                  </a:lnTo>
                  <a:lnTo>
                    <a:pt x="19325" y="5584"/>
                  </a:lnTo>
                  <a:lnTo>
                    <a:pt x="19130" y="5147"/>
                  </a:lnTo>
                  <a:lnTo>
                    <a:pt x="18839" y="4710"/>
                  </a:lnTo>
                  <a:lnTo>
                    <a:pt x="18596" y="4273"/>
                  </a:lnTo>
                  <a:lnTo>
                    <a:pt x="18256" y="3933"/>
                  </a:lnTo>
                  <a:lnTo>
                    <a:pt x="17965" y="3545"/>
                  </a:lnTo>
                  <a:lnTo>
                    <a:pt x="17577" y="3254"/>
                  </a:lnTo>
                  <a:lnTo>
                    <a:pt x="17188" y="2962"/>
                  </a:lnTo>
                  <a:lnTo>
                    <a:pt x="16800" y="2720"/>
                  </a:lnTo>
                  <a:lnTo>
                    <a:pt x="16412" y="2477"/>
                  </a:lnTo>
                  <a:lnTo>
                    <a:pt x="15975" y="2283"/>
                  </a:lnTo>
                  <a:lnTo>
                    <a:pt x="15489" y="2137"/>
                  </a:lnTo>
                  <a:lnTo>
                    <a:pt x="15004" y="2040"/>
                  </a:lnTo>
                  <a:lnTo>
                    <a:pt x="14518" y="1700"/>
                  </a:lnTo>
                  <a:lnTo>
                    <a:pt x="14032" y="1360"/>
                  </a:lnTo>
                  <a:lnTo>
                    <a:pt x="13547" y="1069"/>
                  </a:lnTo>
                  <a:lnTo>
                    <a:pt x="13061" y="826"/>
                  </a:lnTo>
                  <a:lnTo>
                    <a:pt x="12576" y="583"/>
                  </a:lnTo>
                  <a:lnTo>
                    <a:pt x="12090" y="438"/>
                  </a:lnTo>
                  <a:lnTo>
                    <a:pt x="11653" y="292"/>
                  </a:lnTo>
                  <a:lnTo>
                    <a:pt x="11216" y="146"/>
                  </a:lnTo>
                  <a:lnTo>
                    <a:pt x="10779" y="49"/>
                  </a:lnTo>
                  <a:lnTo>
                    <a:pt x="1034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7"/>
            <p:cNvSpPr/>
            <p:nvPr/>
          </p:nvSpPr>
          <p:spPr>
            <a:xfrm>
              <a:off x="4940650" y="1267425"/>
              <a:ext cx="256125" cy="543800"/>
            </a:xfrm>
            <a:custGeom>
              <a:rect b="b" l="l" r="r" t="t"/>
              <a:pathLst>
                <a:path extrusionOk="0" h="21752" w="10245">
                  <a:moveTo>
                    <a:pt x="49" y="0"/>
                  </a:moveTo>
                  <a:lnTo>
                    <a:pt x="0" y="97"/>
                  </a:lnTo>
                  <a:lnTo>
                    <a:pt x="0" y="146"/>
                  </a:lnTo>
                  <a:lnTo>
                    <a:pt x="97" y="243"/>
                  </a:lnTo>
                  <a:lnTo>
                    <a:pt x="486" y="437"/>
                  </a:lnTo>
                  <a:lnTo>
                    <a:pt x="874" y="680"/>
                  </a:lnTo>
                  <a:lnTo>
                    <a:pt x="1214" y="922"/>
                  </a:lnTo>
                  <a:lnTo>
                    <a:pt x="1554" y="1165"/>
                  </a:lnTo>
                  <a:lnTo>
                    <a:pt x="1894" y="1457"/>
                  </a:lnTo>
                  <a:lnTo>
                    <a:pt x="2185" y="1796"/>
                  </a:lnTo>
                  <a:lnTo>
                    <a:pt x="2476" y="2136"/>
                  </a:lnTo>
                  <a:lnTo>
                    <a:pt x="2719" y="2476"/>
                  </a:lnTo>
                  <a:lnTo>
                    <a:pt x="2865" y="2865"/>
                  </a:lnTo>
                  <a:lnTo>
                    <a:pt x="3010" y="3204"/>
                  </a:lnTo>
                  <a:lnTo>
                    <a:pt x="3253" y="3981"/>
                  </a:lnTo>
                  <a:lnTo>
                    <a:pt x="3593" y="5535"/>
                  </a:lnTo>
                  <a:lnTo>
                    <a:pt x="3739" y="6118"/>
                  </a:lnTo>
                  <a:lnTo>
                    <a:pt x="3981" y="6700"/>
                  </a:lnTo>
                  <a:lnTo>
                    <a:pt x="4224" y="7283"/>
                  </a:lnTo>
                  <a:lnTo>
                    <a:pt x="4467" y="7865"/>
                  </a:lnTo>
                  <a:lnTo>
                    <a:pt x="4807" y="8399"/>
                  </a:lnTo>
                  <a:lnTo>
                    <a:pt x="5147" y="8934"/>
                  </a:lnTo>
                  <a:lnTo>
                    <a:pt x="5535" y="9419"/>
                  </a:lnTo>
                  <a:lnTo>
                    <a:pt x="5972" y="9905"/>
                  </a:lnTo>
                  <a:lnTo>
                    <a:pt x="7040" y="11021"/>
                  </a:lnTo>
                  <a:lnTo>
                    <a:pt x="7526" y="11604"/>
                  </a:lnTo>
                  <a:lnTo>
                    <a:pt x="8011" y="12187"/>
                  </a:lnTo>
                  <a:lnTo>
                    <a:pt x="8400" y="12769"/>
                  </a:lnTo>
                  <a:lnTo>
                    <a:pt x="8788" y="13449"/>
                  </a:lnTo>
                  <a:lnTo>
                    <a:pt x="9128" y="14177"/>
                  </a:lnTo>
                  <a:lnTo>
                    <a:pt x="9419" y="14954"/>
                  </a:lnTo>
                  <a:lnTo>
                    <a:pt x="9613" y="15779"/>
                  </a:lnTo>
                  <a:lnTo>
                    <a:pt x="9808" y="16605"/>
                  </a:lnTo>
                  <a:lnTo>
                    <a:pt x="9953" y="17479"/>
                  </a:lnTo>
                  <a:lnTo>
                    <a:pt x="10050" y="18304"/>
                  </a:lnTo>
                  <a:lnTo>
                    <a:pt x="10099" y="19178"/>
                  </a:lnTo>
                  <a:lnTo>
                    <a:pt x="10147" y="20052"/>
                  </a:lnTo>
                  <a:lnTo>
                    <a:pt x="10099" y="20877"/>
                  </a:lnTo>
                  <a:lnTo>
                    <a:pt x="10050" y="21751"/>
                  </a:lnTo>
                  <a:lnTo>
                    <a:pt x="10147" y="20926"/>
                  </a:lnTo>
                  <a:lnTo>
                    <a:pt x="10196" y="20101"/>
                  </a:lnTo>
                  <a:lnTo>
                    <a:pt x="10245" y="19275"/>
                  </a:lnTo>
                  <a:lnTo>
                    <a:pt x="10245" y="18450"/>
                  </a:lnTo>
                  <a:lnTo>
                    <a:pt x="10196" y="17624"/>
                  </a:lnTo>
                  <a:lnTo>
                    <a:pt x="10099" y="16799"/>
                  </a:lnTo>
                  <a:lnTo>
                    <a:pt x="9953" y="15974"/>
                  </a:lnTo>
                  <a:lnTo>
                    <a:pt x="9808" y="15148"/>
                  </a:lnTo>
                  <a:lnTo>
                    <a:pt x="9613" y="14468"/>
                  </a:lnTo>
                  <a:lnTo>
                    <a:pt x="9371" y="13789"/>
                  </a:lnTo>
                  <a:lnTo>
                    <a:pt x="9079" y="13158"/>
                  </a:lnTo>
                  <a:lnTo>
                    <a:pt x="8788" y="12526"/>
                  </a:lnTo>
                  <a:lnTo>
                    <a:pt x="8400" y="11944"/>
                  </a:lnTo>
                  <a:lnTo>
                    <a:pt x="7963" y="11361"/>
                  </a:lnTo>
                  <a:lnTo>
                    <a:pt x="7526" y="10827"/>
                  </a:lnTo>
                  <a:lnTo>
                    <a:pt x="6992" y="10342"/>
                  </a:lnTo>
                  <a:lnTo>
                    <a:pt x="6360" y="9662"/>
                  </a:lnTo>
                  <a:lnTo>
                    <a:pt x="5778" y="8982"/>
                  </a:lnTo>
                  <a:lnTo>
                    <a:pt x="5195" y="8205"/>
                  </a:lnTo>
                  <a:lnTo>
                    <a:pt x="4710" y="7428"/>
                  </a:lnTo>
                  <a:lnTo>
                    <a:pt x="4370" y="6603"/>
                  </a:lnTo>
                  <a:lnTo>
                    <a:pt x="4078" y="5729"/>
                  </a:lnTo>
                  <a:lnTo>
                    <a:pt x="3836" y="4855"/>
                  </a:lnTo>
                  <a:lnTo>
                    <a:pt x="3641" y="3981"/>
                  </a:lnTo>
                  <a:lnTo>
                    <a:pt x="3447" y="3302"/>
                  </a:lnTo>
                  <a:lnTo>
                    <a:pt x="3156" y="2670"/>
                  </a:lnTo>
                  <a:lnTo>
                    <a:pt x="2816" y="2088"/>
                  </a:lnTo>
                  <a:lnTo>
                    <a:pt x="2428" y="1505"/>
                  </a:lnTo>
                  <a:lnTo>
                    <a:pt x="1942" y="1068"/>
                  </a:lnTo>
                  <a:lnTo>
                    <a:pt x="1408" y="631"/>
                  </a:lnTo>
                  <a:lnTo>
                    <a:pt x="777" y="291"/>
                  </a:lnTo>
                  <a:lnTo>
                    <a:pt x="14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7"/>
            <p:cNvSpPr/>
            <p:nvPr/>
          </p:nvSpPr>
          <p:spPr>
            <a:xfrm>
              <a:off x="4512175" y="1343875"/>
              <a:ext cx="126250" cy="524400"/>
            </a:xfrm>
            <a:custGeom>
              <a:rect b="b" l="l" r="r" t="t"/>
              <a:pathLst>
                <a:path extrusionOk="0" h="20976" w="5050">
                  <a:moveTo>
                    <a:pt x="5050" y="1"/>
                  </a:moveTo>
                  <a:lnTo>
                    <a:pt x="5001" y="49"/>
                  </a:lnTo>
                  <a:lnTo>
                    <a:pt x="4758" y="1506"/>
                  </a:lnTo>
                  <a:lnTo>
                    <a:pt x="4564" y="2962"/>
                  </a:lnTo>
                  <a:lnTo>
                    <a:pt x="4321" y="4419"/>
                  </a:lnTo>
                  <a:lnTo>
                    <a:pt x="4079" y="5876"/>
                  </a:lnTo>
                  <a:lnTo>
                    <a:pt x="3884" y="6652"/>
                  </a:lnTo>
                  <a:lnTo>
                    <a:pt x="3642" y="7381"/>
                  </a:lnTo>
                  <a:lnTo>
                    <a:pt x="3399" y="8060"/>
                  </a:lnTo>
                  <a:lnTo>
                    <a:pt x="3059" y="8740"/>
                  </a:lnTo>
                  <a:lnTo>
                    <a:pt x="2379" y="10051"/>
                  </a:lnTo>
                  <a:lnTo>
                    <a:pt x="1651" y="11362"/>
                  </a:lnTo>
                  <a:lnTo>
                    <a:pt x="1117" y="12479"/>
                  </a:lnTo>
                  <a:lnTo>
                    <a:pt x="680" y="13644"/>
                  </a:lnTo>
                  <a:lnTo>
                    <a:pt x="340" y="14809"/>
                  </a:lnTo>
                  <a:lnTo>
                    <a:pt x="146" y="16023"/>
                  </a:lnTo>
                  <a:lnTo>
                    <a:pt x="0" y="17237"/>
                  </a:lnTo>
                  <a:lnTo>
                    <a:pt x="0" y="18451"/>
                  </a:lnTo>
                  <a:lnTo>
                    <a:pt x="97" y="19664"/>
                  </a:lnTo>
                  <a:lnTo>
                    <a:pt x="340" y="20927"/>
                  </a:lnTo>
                  <a:lnTo>
                    <a:pt x="340" y="20975"/>
                  </a:lnTo>
                  <a:lnTo>
                    <a:pt x="389" y="20975"/>
                  </a:lnTo>
                  <a:lnTo>
                    <a:pt x="389" y="20927"/>
                  </a:lnTo>
                  <a:lnTo>
                    <a:pt x="340" y="20150"/>
                  </a:lnTo>
                  <a:lnTo>
                    <a:pt x="292" y="19373"/>
                  </a:lnTo>
                  <a:lnTo>
                    <a:pt x="292" y="18645"/>
                  </a:lnTo>
                  <a:lnTo>
                    <a:pt x="340" y="17868"/>
                  </a:lnTo>
                  <a:lnTo>
                    <a:pt x="389" y="17091"/>
                  </a:lnTo>
                  <a:lnTo>
                    <a:pt x="486" y="16363"/>
                  </a:lnTo>
                  <a:lnTo>
                    <a:pt x="631" y="15586"/>
                  </a:lnTo>
                  <a:lnTo>
                    <a:pt x="777" y="14858"/>
                  </a:lnTo>
                  <a:lnTo>
                    <a:pt x="971" y="14129"/>
                  </a:lnTo>
                  <a:lnTo>
                    <a:pt x="1214" y="13498"/>
                  </a:lnTo>
                  <a:lnTo>
                    <a:pt x="1505" y="12867"/>
                  </a:lnTo>
                  <a:lnTo>
                    <a:pt x="1797" y="12236"/>
                  </a:lnTo>
                  <a:lnTo>
                    <a:pt x="2379" y="11022"/>
                  </a:lnTo>
                  <a:lnTo>
                    <a:pt x="3059" y="9760"/>
                  </a:lnTo>
                  <a:lnTo>
                    <a:pt x="3350" y="9226"/>
                  </a:lnTo>
                  <a:lnTo>
                    <a:pt x="3593" y="8643"/>
                  </a:lnTo>
                  <a:lnTo>
                    <a:pt x="3787" y="8060"/>
                  </a:lnTo>
                  <a:lnTo>
                    <a:pt x="3982" y="7478"/>
                  </a:lnTo>
                  <a:lnTo>
                    <a:pt x="4273" y="6264"/>
                  </a:lnTo>
                  <a:lnTo>
                    <a:pt x="4467" y="5050"/>
                  </a:lnTo>
                  <a:lnTo>
                    <a:pt x="4613" y="3836"/>
                  </a:lnTo>
                  <a:lnTo>
                    <a:pt x="4710" y="2574"/>
                  </a:lnTo>
                  <a:lnTo>
                    <a:pt x="4855" y="1312"/>
                  </a:lnTo>
                  <a:lnTo>
                    <a:pt x="5050" y="49"/>
                  </a:lnTo>
                  <a:lnTo>
                    <a:pt x="505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7"/>
            <p:cNvSpPr/>
            <p:nvPr/>
          </p:nvSpPr>
          <p:spPr>
            <a:xfrm>
              <a:off x="3958675" y="1040425"/>
              <a:ext cx="973500" cy="825425"/>
            </a:xfrm>
            <a:custGeom>
              <a:rect b="b" l="l" r="r" t="t"/>
              <a:pathLst>
                <a:path extrusionOk="0" h="33017" w="38940">
                  <a:moveTo>
                    <a:pt x="9662" y="1"/>
                  </a:moveTo>
                  <a:lnTo>
                    <a:pt x="8886" y="146"/>
                  </a:lnTo>
                  <a:lnTo>
                    <a:pt x="8012" y="389"/>
                  </a:lnTo>
                  <a:lnTo>
                    <a:pt x="7041" y="729"/>
                  </a:lnTo>
                  <a:lnTo>
                    <a:pt x="6070" y="1069"/>
                  </a:lnTo>
                  <a:lnTo>
                    <a:pt x="5050" y="1506"/>
                  </a:lnTo>
                  <a:lnTo>
                    <a:pt x="4030" y="1991"/>
                  </a:lnTo>
                  <a:lnTo>
                    <a:pt x="3059" y="2526"/>
                  </a:lnTo>
                  <a:lnTo>
                    <a:pt x="2185" y="3011"/>
                  </a:lnTo>
                  <a:lnTo>
                    <a:pt x="1409" y="3497"/>
                  </a:lnTo>
                  <a:lnTo>
                    <a:pt x="777" y="3982"/>
                  </a:lnTo>
                  <a:lnTo>
                    <a:pt x="292" y="4468"/>
                  </a:lnTo>
                  <a:lnTo>
                    <a:pt x="146" y="4662"/>
                  </a:lnTo>
                  <a:lnTo>
                    <a:pt x="49" y="4856"/>
                  </a:lnTo>
                  <a:lnTo>
                    <a:pt x="1" y="5050"/>
                  </a:lnTo>
                  <a:lnTo>
                    <a:pt x="1" y="5196"/>
                  </a:lnTo>
                  <a:lnTo>
                    <a:pt x="535" y="6847"/>
                  </a:lnTo>
                  <a:lnTo>
                    <a:pt x="1312" y="8983"/>
                  </a:lnTo>
                  <a:lnTo>
                    <a:pt x="2331" y="11459"/>
                  </a:lnTo>
                  <a:lnTo>
                    <a:pt x="2914" y="12770"/>
                  </a:lnTo>
                  <a:lnTo>
                    <a:pt x="3545" y="14129"/>
                  </a:lnTo>
                  <a:lnTo>
                    <a:pt x="4176" y="15489"/>
                  </a:lnTo>
                  <a:lnTo>
                    <a:pt x="4904" y="16848"/>
                  </a:lnTo>
                  <a:lnTo>
                    <a:pt x="5681" y="18256"/>
                  </a:lnTo>
                  <a:lnTo>
                    <a:pt x="6458" y="19567"/>
                  </a:lnTo>
                  <a:lnTo>
                    <a:pt x="7332" y="20878"/>
                  </a:lnTo>
                  <a:lnTo>
                    <a:pt x="8157" y="22140"/>
                  </a:lnTo>
                  <a:lnTo>
                    <a:pt x="9080" y="23306"/>
                  </a:lnTo>
                  <a:lnTo>
                    <a:pt x="10002" y="24374"/>
                  </a:lnTo>
                  <a:lnTo>
                    <a:pt x="10391" y="24762"/>
                  </a:lnTo>
                  <a:lnTo>
                    <a:pt x="10828" y="25102"/>
                  </a:lnTo>
                  <a:lnTo>
                    <a:pt x="11362" y="25491"/>
                  </a:lnTo>
                  <a:lnTo>
                    <a:pt x="11944" y="25879"/>
                  </a:lnTo>
                  <a:lnTo>
                    <a:pt x="13304" y="26656"/>
                  </a:lnTo>
                  <a:lnTo>
                    <a:pt x="14906" y="27433"/>
                  </a:lnTo>
                  <a:lnTo>
                    <a:pt x="16702" y="28209"/>
                  </a:lnTo>
                  <a:lnTo>
                    <a:pt x="18645" y="28986"/>
                  </a:lnTo>
                  <a:lnTo>
                    <a:pt x="20684" y="29715"/>
                  </a:lnTo>
                  <a:lnTo>
                    <a:pt x="22771" y="30443"/>
                  </a:lnTo>
                  <a:lnTo>
                    <a:pt x="24908" y="31074"/>
                  </a:lnTo>
                  <a:lnTo>
                    <a:pt x="26995" y="31657"/>
                  </a:lnTo>
                  <a:lnTo>
                    <a:pt x="29035" y="32142"/>
                  </a:lnTo>
                  <a:lnTo>
                    <a:pt x="30977" y="32531"/>
                  </a:lnTo>
                  <a:lnTo>
                    <a:pt x="32822" y="32822"/>
                  </a:lnTo>
                  <a:lnTo>
                    <a:pt x="34424" y="33016"/>
                  </a:lnTo>
                  <a:lnTo>
                    <a:pt x="36463" y="33016"/>
                  </a:lnTo>
                  <a:lnTo>
                    <a:pt x="36997" y="32919"/>
                  </a:lnTo>
                  <a:lnTo>
                    <a:pt x="37483" y="32822"/>
                  </a:lnTo>
                  <a:lnTo>
                    <a:pt x="37920" y="32628"/>
                  </a:lnTo>
                  <a:lnTo>
                    <a:pt x="38308" y="32433"/>
                  </a:lnTo>
                  <a:lnTo>
                    <a:pt x="38599" y="32142"/>
                  </a:lnTo>
                  <a:lnTo>
                    <a:pt x="38794" y="31851"/>
                  </a:lnTo>
                  <a:lnTo>
                    <a:pt x="38891" y="31462"/>
                  </a:lnTo>
                  <a:lnTo>
                    <a:pt x="38939" y="31074"/>
                  </a:lnTo>
                  <a:lnTo>
                    <a:pt x="38842" y="30589"/>
                  </a:lnTo>
                  <a:lnTo>
                    <a:pt x="38648" y="30103"/>
                  </a:lnTo>
                  <a:lnTo>
                    <a:pt x="38357" y="29617"/>
                  </a:lnTo>
                  <a:lnTo>
                    <a:pt x="37871" y="29035"/>
                  </a:lnTo>
                  <a:lnTo>
                    <a:pt x="37288" y="28452"/>
                  </a:lnTo>
                  <a:lnTo>
                    <a:pt x="36560" y="27821"/>
                  </a:lnTo>
                  <a:lnTo>
                    <a:pt x="35638" y="27190"/>
                  </a:lnTo>
                  <a:lnTo>
                    <a:pt x="34570" y="26559"/>
                  </a:lnTo>
                  <a:lnTo>
                    <a:pt x="33356" y="25830"/>
                  </a:lnTo>
                  <a:lnTo>
                    <a:pt x="31219" y="24665"/>
                  </a:lnTo>
                  <a:lnTo>
                    <a:pt x="28889" y="23257"/>
                  </a:lnTo>
                  <a:lnTo>
                    <a:pt x="26510" y="21704"/>
                  </a:lnTo>
                  <a:lnTo>
                    <a:pt x="24131" y="20150"/>
                  </a:lnTo>
                  <a:lnTo>
                    <a:pt x="21995" y="18693"/>
                  </a:lnTo>
                  <a:lnTo>
                    <a:pt x="20198" y="17382"/>
                  </a:lnTo>
                  <a:lnTo>
                    <a:pt x="18887" y="16411"/>
                  </a:lnTo>
                  <a:lnTo>
                    <a:pt x="18450" y="16023"/>
                  </a:lnTo>
                  <a:lnTo>
                    <a:pt x="18159" y="15780"/>
                  </a:lnTo>
                  <a:lnTo>
                    <a:pt x="17965" y="15489"/>
                  </a:lnTo>
                  <a:lnTo>
                    <a:pt x="17674" y="14955"/>
                  </a:lnTo>
                  <a:lnTo>
                    <a:pt x="16897" y="13450"/>
                  </a:lnTo>
                  <a:lnTo>
                    <a:pt x="15926" y="11362"/>
                  </a:lnTo>
                  <a:lnTo>
                    <a:pt x="14857" y="8983"/>
                  </a:lnTo>
                  <a:lnTo>
                    <a:pt x="12673" y="4079"/>
                  </a:lnTo>
                  <a:lnTo>
                    <a:pt x="10973" y="292"/>
                  </a:lnTo>
                  <a:lnTo>
                    <a:pt x="10876" y="195"/>
                  </a:lnTo>
                  <a:lnTo>
                    <a:pt x="10731" y="98"/>
                  </a:lnTo>
                  <a:lnTo>
                    <a:pt x="10536"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7"/>
            <p:cNvSpPr/>
            <p:nvPr/>
          </p:nvSpPr>
          <p:spPr>
            <a:xfrm>
              <a:off x="3856725" y="666575"/>
              <a:ext cx="396925" cy="592375"/>
            </a:xfrm>
            <a:custGeom>
              <a:rect b="b" l="l" r="r" t="t"/>
              <a:pathLst>
                <a:path extrusionOk="0" h="23695" w="15877">
                  <a:moveTo>
                    <a:pt x="631" y="1"/>
                  </a:moveTo>
                  <a:lnTo>
                    <a:pt x="486" y="98"/>
                  </a:lnTo>
                  <a:lnTo>
                    <a:pt x="292" y="244"/>
                  </a:lnTo>
                  <a:lnTo>
                    <a:pt x="146" y="438"/>
                  </a:lnTo>
                  <a:lnTo>
                    <a:pt x="49" y="632"/>
                  </a:lnTo>
                  <a:lnTo>
                    <a:pt x="0" y="875"/>
                  </a:lnTo>
                  <a:lnTo>
                    <a:pt x="0" y="1069"/>
                  </a:lnTo>
                  <a:lnTo>
                    <a:pt x="0" y="1360"/>
                  </a:lnTo>
                  <a:lnTo>
                    <a:pt x="97" y="1603"/>
                  </a:lnTo>
                  <a:lnTo>
                    <a:pt x="243" y="1894"/>
                  </a:lnTo>
                  <a:lnTo>
                    <a:pt x="437" y="2186"/>
                  </a:lnTo>
                  <a:lnTo>
                    <a:pt x="631" y="2477"/>
                  </a:lnTo>
                  <a:lnTo>
                    <a:pt x="1311" y="3205"/>
                  </a:lnTo>
                  <a:lnTo>
                    <a:pt x="2137" y="3982"/>
                  </a:lnTo>
                  <a:lnTo>
                    <a:pt x="3205" y="4856"/>
                  </a:lnTo>
                  <a:lnTo>
                    <a:pt x="3787" y="5293"/>
                  </a:lnTo>
                  <a:lnTo>
                    <a:pt x="4273" y="5778"/>
                  </a:lnTo>
                  <a:lnTo>
                    <a:pt x="4661" y="6215"/>
                  </a:lnTo>
                  <a:lnTo>
                    <a:pt x="5001" y="6652"/>
                  </a:lnTo>
                  <a:lnTo>
                    <a:pt x="5244" y="7089"/>
                  </a:lnTo>
                  <a:lnTo>
                    <a:pt x="5487" y="7526"/>
                  </a:lnTo>
                  <a:lnTo>
                    <a:pt x="5632" y="7963"/>
                  </a:lnTo>
                  <a:lnTo>
                    <a:pt x="5729" y="8352"/>
                  </a:lnTo>
                  <a:lnTo>
                    <a:pt x="5826" y="8789"/>
                  </a:lnTo>
                  <a:lnTo>
                    <a:pt x="5826" y="9177"/>
                  </a:lnTo>
                  <a:lnTo>
                    <a:pt x="5826" y="9954"/>
                  </a:lnTo>
                  <a:lnTo>
                    <a:pt x="5681" y="10682"/>
                  </a:lnTo>
                  <a:lnTo>
                    <a:pt x="5535" y="11313"/>
                  </a:lnTo>
                  <a:lnTo>
                    <a:pt x="5195" y="12819"/>
                  </a:lnTo>
                  <a:lnTo>
                    <a:pt x="4953" y="14372"/>
                  </a:lnTo>
                  <a:lnTo>
                    <a:pt x="4807" y="15926"/>
                  </a:lnTo>
                  <a:lnTo>
                    <a:pt x="4758" y="17480"/>
                  </a:lnTo>
                  <a:lnTo>
                    <a:pt x="4758" y="19033"/>
                  </a:lnTo>
                  <a:lnTo>
                    <a:pt x="4904" y="20587"/>
                  </a:lnTo>
                  <a:lnTo>
                    <a:pt x="5147" y="22140"/>
                  </a:lnTo>
                  <a:lnTo>
                    <a:pt x="5487" y="23694"/>
                  </a:lnTo>
                  <a:lnTo>
                    <a:pt x="7137" y="23160"/>
                  </a:lnTo>
                  <a:lnTo>
                    <a:pt x="8837" y="22577"/>
                  </a:lnTo>
                  <a:lnTo>
                    <a:pt x="9808" y="22189"/>
                  </a:lnTo>
                  <a:lnTo>
                    <a:pt x="10779" y="21801"/>
                  </a:lnTo>
                  <a:lnTo>
                    <a:pt x="11798" y="21315"/>
                  </a:lnTo>
                  <a:lnTo>
                    <a:pt x="12721" y="20878"/>
                  </a:lnTo>
                  <a:lnTo>
                    <a:pt x="13595" y="20344"/>
                  </a:lnTo>
                  <a:lnTo>
                    <a:pt x="14372" y="19810"/>
                  </a:lnTo>
                  <a:lnTo>
                    <a:pt x="15051" y="19276"/>
                  </a:lnTo>
                  <a:lnTo>
                    <a:pt x="15294" y="18985"/>
                  </a:lnTo>
                  <a:lnTo>
                    <a:pt x="15537" y="18693"/>
                  </a:lnTo>
                  <a:lnTo>
                    <a:pt x="15683" y="18402"/>
                  </a:lnTo>
                  <a:lnTo>
                    <a:pt x="15828" y="18111"/>
                  </a:lnTo>
                  <a:lnTo>
                    <a:pt x="15877" y="17819"/>
                  </a:lnTo>
                  <a:lnTo>
                    <a:pt x="15877" y="17528"/>
                  </a:lnTo>
                  <a:lnTo>
                    <a:pt x="15731" y="16994"/>
                  </a:lnTo>
                  <a:lnTo>
                    <a:pt x="15391" y="16120"/>
                  </a:lnTo>
                  <a:lnTo>
                    <a:pt x="14954" y="14906"/>
                  </a:lnTo>
                  <a:lnTo>
                    <a:pt x="14372" y="13595"/>
                  </a:lnTo>
                  <a:lnTo>
                    <a:pt x="13740" y="12187"/>
                  </a:lnTo>
                  <a:lnTo>
                    <a:pt x="13109" y="10828"/>
                  </a:lnTo>
                  <a:lnTo>
                    <a:pt x="12478" y="9663"/>
                  </a:lnTo>
                  <a:lnTo>
                    <a:pt x="11895" y="8789"/>
                  </a:lnTo>
                  <a:lnTo>
                    <a:pt x="11361" y="8012"/>
                  </a:lnTo>
                  <a:lnTo>
                    <a:pt x="10779" y="7284"/>
                  </a:lnTo>
                  <a:lnTo>
                    <a:pt x="10196" y="6555"/>
                  </a:lnTo>
                  <a:lnTo>
                    <a:pt x="9565" y="5827"/>
                  </a:lnTo>
                  <a:lnTo>
                    <a:pt x="8885" y="5196"/>
                  </a:lnTo>
                  <a:lnTo>
                    <a:pt x="8206" y="4516"/>
                  </a:lnTo>
                  <a:lnTo>
                    <a:pt x="7477" y="3934"/>
                  </a:lnTo>
                  <a:lnTo>
                    <a:pt x="6749" y="3351"/>
                  </a:lnTo>
                  <a:lnTo>
                    <a:pt x="5584" y="2477"/>
                  </a:lnTo>
                  <a:lnTo>
                    <a:pt x="4516" y="1749"/>
                  </a:lnTo>
                  <a:lnTo>
                    <a:pt x="3545" y="1166"/>
                  </a:lnTo>
                  <a:lnTo>
                    <a:pt x="2671" y="632"/>
                  </a:lnTo>
                  <a:lnTo>
                    <a:pt x="1894" y="292"/>
                  </a:lnTo>
                  <a:lnTo>
                    <a:pt x="1311" y="49"/>
                  </a:lnTo>
                  <a:lnTo>
                    <a:pt x="1020"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7"/>
            <p:cNvSpPr/>
            <p:nvPr/>
          </p:nvSpPr>
          <p:spPr>
            <a:xfrm>
              <a:off x="3849425" y="801325"/>
              <a:ext cx="166325" cy="434550"/>
            </a:xfrm>
            <a:custGeom>
              <a:rect b="b" l="l" r="r" t="t"/>
              <a:pathLst>
                <a:path extrusionOk="0" h="17382" w="6653">
                  <a:moveTo>
                    <a:pt x="923" y="0"/>
                  </a:moveTo>
                  <a:lnTo>
                    <a:pt x="681" y="49"/>
                  </a:lnTo>
                  <a:lnTo>
                    <a:pt x="486" y="146"/>
                  </a:lnTo>
                  <a:lnTo>
                    <a:pt x="292" y="243"/>
                  </a:lnTo>
                  <a:lnTo>
                    <a:pt x="195" y="437"/>
                  </a:lnTo>
                  <a:lnTo>
                    <a:pt x="98" y="631"/>
                  </a:lnTo>
                  <a:lnTo>
                    <a:pt x="49" y="874"/>
                  </a:lnTo>
                  <a:lnTo>
                    <a:pt x="1" y="1117"/>
                  </a:lnTo>
                  <a:lnTo>
                    <a:pt x="1" y="1408"/>
                  </a:lnTo>
                  <a:lnTo>
                    <a:pt x="98" y="2039"/>
                  </a:lnTo>
                  <a:lnTo>
                    <a:pt x="244" y="2670"/>
                  </a:lnTo>
                  <a:lnTo>
                    <a:pt x="486" y="3350"/>
                  </a:lnTo>
                  <a:lnTo>
                    <a:pt x="972" y="4467"/>
                  </a:lnTo>
                  <a:lnTo>
                    <a:pt x="1312" y="5535"/>
                  </a:lnTo>
                  <a:lnTo>
                    <a:pt x="1603" y="6555"/>
                  </a:lnTo>
                  <a:lnTo>
                    <a:pt x="1846" y="7574"/>
                  </a:lnTo>
                  <a:lnTo>
                    <a:pt x="2234" y="9371"/>
                  </a:lnTo>
                  <a:lnTo>
                    <a:pt x="2574" y="11070"/>
                  </a:lnTo>
                  <a:lnTo>
                    <a:pt x="2914" y="12672"/>
                  </a:lnTo>
                  <a:lnTo>
                    <a:pt x="3108" y="13400"/>
                  </a:lnTo>
                  <a:lnTo>
                    <a:pt x="3351" y="14129"/>
                  </a:lnTo>
                  <a:lnTo>
                    <a:pt x="3642" y="14857"/>
                  </a:lnTo>
                  <a:lnTo>
                    <a:pt x="4031" y="15537"/>
                  </a:lnTo>
                  <a:lnTo>
                    <a:pt x="4468" y="16216"/>
                  </a:lnTo>
                  <a:lnTo>
                    <a:pt x="4953" y="16896"/>
                  </a:lnTo>
                  <a:lnTo>
                    <a:pt x="5245" y="17139"/>
                  </a:lnTo>
                  <a:lnTo>
                    <a:pt x="5487" y="17333"/>
                  </a:lnTo>
                  <a:lnTo>
                    <a:pt x="5682" y="17382"/>
                  </a:lnTo>
                  <a:lnTo>
                    <a:pt x="5876" y="17382"/>
                  </a:lnTo>
                  <a:lnTo>
                    <a:pt x="6021" y="17285"/>
                  </a:lnTo>
                  <a:lnTo>
                    <a:pt x="6167" y="17090"/>
                  </a:lnTo>
                  <a:lnTo>
                    <a:pt x="6313" y="16848"/>
                  </a:lnTo>
                  <a:lnTo>
                    <a:pt x="6410" y="16556"/>
                  </a:lnTo>
                  <a:lnTo>
                    <a:pt x="6555" y="15731"/>
                  </a:lnTo>
                  <a:lnTo>
                    <a:pt x="6604" y="14760"/>
                  </a:lnTo>
                  <a:lnTo>
                    <a:pt x="6653" y="13643"/>
                  </a:lnTo>
                  <a:lnTo>
                    <a:pt x="6604" y="12429"/>
                  </a:lnTo>
                  <a:lnTo>
                    <a:pt x="6458" y="9905"/>
                  </a:lnTo>
                  <a:lnTo>
                    <a:pt x="6264" y="7623"/>
                  </a:lnTo>
                  <a:lnTo>
                    <a:pt x="6021" y="5341"/>
                  </a:lnTo>
                  <a:lnTo>
                    <a:pt x="5924" y="5535"/>
                  </a:lnTo>
                  <a:lnTo>
                    <a:pt x="5876" y="5584"/>
                  </a:lnTo>
                  <a:lnTo>
                    <a:pt x="5779" y="5632"/>
                  </a:lnTo>
                  <a:lnTo>
                    <a:pt x="5633" y="5535"/>
                  </a:lnTo>
                  <a:lnTo>
                    <a:pt x="5439" y="5292"/>
                  </a:lnTo>
                  <a:lnTo>
                    <a:pt x="4953" y="4564"/>
                  </a:lnTo>
                  <a:lnTo>
                    <a:pt x="4371" y="3544"/>
                  </a:lnTo>
                  <a:lnTo>
                    <a:pt x="3691" y="2428"/>
                  </a:lnTo>
                  <a:lnTo>
                    <a:pt x="3351" y="1894"/>
                  </a:lnTo>
                  <a:lnTo>
                    <a:pt x="3011" y="1360"/>
                  </a:lnTo>
                  <a:lnTo>
                    <a:pt x="2671" y="923"/>
                  </a:lnTo>
                  <a:lnTo>
                    <a:pt x="2283" y="534"/>
                  </a:lnTo>
                  <a:lnTo>
                    <a:pt x="1943" y="243"/>
                  </a:lnTo>
                  <a:lnTo>
                    <a:pt x="1749" y="146"/>
                  </a:lnTo>
                  <a:lnTo>
                    <a:pt x="1555" y="97"/>
                  </a:lnTo>
                  <a:lnTo>
                    <a:pt x="1215"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7"/>
            <p:cNvSpPr/>
            <p:nvPr/>
          </p:nvSpPr>
          <p:spPr>
            <a:xfrm>
              <a:off x="3979300" y="1107200"/>
              <a:ext cx="971075" cy="768350"/>
            </a:xfrm>
            <a:custGeom>
              <a:rect b="b" l="l" r="r" t="t"/>
              <a:pathLst>
                <a:path extrusionOk="0" h="30734" w="38843">
                  <a:moveTo>
                    <a:pt x="12188" y="0"/>
                  </a:moveTo>
                  <a:lnTo>
                    <a:pt x="6167" y="3496"/>
                  </a:lnTo>
                  <a:lnTo>
                    <a:pt x="1992" y="5923"/>
                  </a:lnTo>
                  <a:lnTo>
                    <a:pt x="1" y="7137"/>
                  </a:lnTo>
                  <a:lnTo>
                    <a:pt x="1021" y="9176"/>
                  </a:lnTo>
                  <a:lnTo>
                    <a:pt x="2186" y="11313"/>
                  </a:lnTo>
                  <a:lnTo>
                    <a:pt x="3545" y="13837"/>
                  </a:lnTo>
                  <a:lnTo>
                    <a:pt x="5099" y="16508"/>
                  </a:lnTo>
                  <a:lnTo>
                    <a:pt x="5876" y="17770"/>
                  </a:lnTo>
                  <a:lnTo>
                    <a:pt x="6653" y="19033"/>
                  </a:lnTo>
                  <a:lnTo>
                    <a:pt x="7429" y="20149"/>
                  </a:lnTo>
                  <a:lnTo>
                    <a:pt x="8158" y="21120"/>
                  </a:lnTo>
                  <a:lnTo>
                    <a:pt x="8837" y="21946"/>
                  </a:lnTo>
                  <a:lnTo>
                    <a:pt x="9469" y="22577"/>
                  </a:lnTo>
                  <a:lnTo>
                    <a:pt x="10148" y="23111"/>
                  </a:lnTo>
                  <a:lnTo>
                    <a:pt x="10974" y="23645"/>
                  </a:lnTo>
                  <a:lnTo>
                    <a:pt x="11945" y="24228"/>
                  </a:lnTo>
                  <a:lnTo>
                    <a:pt x="13013" y="24762"/>
                  </a:lnTo>
                  <a:lnTo>
                    <a:pt x="14178" y="25296"/>
                  </a:lnTo>
                  <a:lnTo>
                    <a:pt x="15440" y="25830"/>
                  </a:lnTo>
                  <a:lnTo>
                    <a:pt x="16800" y="26364"/>
                  </a:lnTo>
                  <a:lnTo>
                    <a:pt x="18257" y="26898"/>
                  </a:lnTo>
                  <a:lnTo>
                    <a:pt x="19713" y="27432"/>
                  </a:lnTo>
                  <a:lnTo>
                    <a:pt x="21267" y="27918"/>
                  </a:lnTo>
                  <a:lnTo>
                    <a:pt x="22869" y="28403"/>
                  </a:lnTo>
                  <a:lnTo>
                    <a:pt x="24471" y="28840"/>
                  </a:lnTo>
                  <a:lnTo>
                    <a:pt x="27724" y="29665"/>
                  </a:lnTo>
                  <a:lnTo>
                    <a:pt x="29375" y="30054"/>
                  </a:lnTo>
                  <a:lnTo>
                    <a:pt x="30977" y="30345"/>
                  </a:lnTo>
                  <a:lnTo>
                    <a:pt x="32482" y="30636"/>
                  </a:lnTo>
                  <a:lnTo>
                    <a:pt x="33842" y="30734"/>
                  </a:lnTo>
                  <a:lnTo>
                    <a:pt x="35007" y="30734"/>
                  </a:lnTo>
                  <a:lnTo>
                    <a:pt x="35541" y="30685"/>
                  </a:lnTo>
                  <a:lnTo>
                    <a:pt x="36026" y="30636"/>
                  </a:lnTo>
                  <a:lnTo>
                    <a:pt x="36512" y="30539"/>
                  </a:lnTo>
                  <a:lnTo>
                    <a:pt x="36900" y="30442"/>
                  </a:lnTo>
                  <a:lnTo>
                    <a:pt x="37289" y="30297"/>
                  </a:lnTo>
                  <a:lnTo>
                    <a:pt x="37629" y="30151"/>
                  </a:lnTo>
                  <a:lnTo>
                    <a:pt x="37920" y="30005"/>
                  </a:lnTo>
                  <a:lnTo>
                    <a:pt x="38163" y="29811"/>
                  </a:lnTo>
                  <a:lnTo>
                    <a:pt x="38357" y="29617"/>
                  </a:lnTo>
                  <a:lnTo>
                    <a:pt x="38551" y="29423"/>
                  </a:lnTo>
                  <a:lnTo>
                    <a:pt x="38697" y="29180"/>
                  </a:lnTo>
                  <a:lnTo>
                    <a:pt x="38745" y="28937"/>
                  </a:lnTo>
                  <a:lnTo>
                    <a:pt x="38843" y="28694"/>
                  </a:lnTo>
                  <a:lnTo>
                    <a:pt x="38843" y="28403"/>
                  </a:lnTo>
                  <a:lnTo>
                    <a:pt x="38843" y="28160"/>
                  </a:lnTo>
                  <a:lnTo>
                    <a:pt x="38745" y="27869"/>
                  </a:lnTo>
                  <a:lnTo>
                    <a:pt x="38648" y="27578"/>
                  </a:lnTo>
                  <a:lnTo>
                    <a:pt x="38551" y="27335"/>
                  </a:lnTo>
                  <a:lnTo>
                    <a:pt x="38357" y="27044"/>
                  </a:lnTo>
                  <a:lnTo>
                    <a:pt x="38163" y="26752"/>
                  </a:lnTo>
                  <a:lnTo>
                    <a:pt x="37629" y="26170"/>
                  </a:lnTo>
                  <a:lnTo>
                    <a:pt x="36949" y="25587"/>
                  </a:lnTo>
                  <a:lnTo>
                    <a:pt x="36075" y="25053"/>
                  </a:lnTo>
                  <a:lnTo>
                    <a:pt x="34036" y="23839"/>
                  </a:lnTo>
                  <a:lnTo>
                    <a:pt x="31414" y="22188"/>
                  </a:lnTo>
                  <a:lnTo>
                    <a:pt x="28501" y="20343"/>
                  </a:lnTo>
                  <a:lnTo>
                    <a:pt x="25491" y="18401"/>
                  </a:lnTo>
                  <a:lnTo>
                    <a:pt x="22626" y="16508"/>
                  </a:lnTo>
                  <a:lnTo>
                    <a:pt x="20199" y="14808"/>
                  </a:lnTo>
                  <a:lnTo>
                    <a:pt x="19228" y="14129"/>
                  </a:lnTo>
                  <a:lnTo>
                    <a:pt x="18451" y="13498"/>
                  </a:lnTo>
                  <a:lnTo>
                    <a:pt x="17868" y="13012"/>
                  </a:lnTo>
                  <a:lnTo>
                    <a:pt x="17577" y="12672"/>
                  </a:lnTo>
                  <a:lnTo>
                    <a:pt x="17334" y="12332"/>
                  </a:lnTo>
                  <a:lnTo>
                    <a:pt x="17091" y="11750"/>
                  </a:lnTo>
                  <a:lnTo>
                    <a:pt x="16363" y="10148"/>
                  </a:lnTo>
                  <a:lnTo>
                    <a:pt x="14518" y="5826"/>
                  </a:lnTo>
                  <a:lnTo>
                    <a:pt x="12916" y="1797"/>
                  </a:lnTo>
                  <a:lnTo>
                    <a:pt x="1218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7"/>
            <p:cNvSpPr/>
            <p:nvPr/>
          </p:nvSpPr>
          <p:spPr>
            <a:xfrm>
              <a:off x="4023000" y="1167875"/>
              <a:ext cx="267075" cy="150550"/>
            </a:xfrm>
            <a:custGeom>
              <a:rect b="b" l="l" r="r" t="t"/>
              <a:pathLst>
                <a:path extrusionOk="0" h="6022" w="10683">
                  <a:moveTo>
                    <a:pt x="10634" y="1"/>
                  </a:moveTo>
                  <a:lnTo>
                    <a:pt x="9177" y="826"/>
                  </a:lnTo>
                  <a:lnTo>
                    <a:pt x="6458" y="2283"/>
                  </a:lnTo>
                  <a:lnTo>
                    <a:pt x="3157" y="4079"/>
                  </a:lnTo>
                  <a:lnTo>
                    <a:pt x="1555" y="5050"/>
                  </a:lnTo>
                  <a:lnTo>
                    <a:pt x="1" y="5973"/>
                  </a:lnTo>
                  <a:lnTo>
                    <a:pt x="1" y="6021"/>
                  </a:lnTo>
                  <a:lnTo>
                    <a:pt x="49" y="6021"/>
                  </a:lnTo>
                  <a:lnTo>
                    <a:pt x="1894" y="5147"/>
                  </a:lnTo>
                  <a:lnTo>
                    <a:pt x="3642" y="4176"/>
                  </a:lnTo>
                  <a:lnTo>
                    <a:pt x="5342" y="3254"/>
                  </a:lnTo>
                  <a:lnTo>
                    <a:pt x="6895" y="2380"/>
                  </a:lnTo>
                  <a:lnTo>
                    <a:pt x="9323" y="875"/>
                  </a:lnTo>
                  <a:lnTo>
                    <a:pt x="10682" y="49"/>
                  </a:lnTo>
                  <a:lnTo>
                    <a:pt x="1068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7"/>
            <p:cNvSpPr/>
            <p:nvPr/>
          </p:nvSpPr>
          <p:spPr>
            <a:xfrm>
              <a:off x="4679675" y="1663100"/>
              <a:ext cx="819325" cy="975925"/>
            </a:xfrm>
            <a:custGeom>
              <a:rect b="b" l="l" r="r" t="t"/>
              <a:pathLst>
                <a:path extrusionOk="0" h="39037" w="32773">
                  <a:moveTo>
                    <a:pt x="10099" y="1"/>
                  </a:moveTo>
                  <a:lnTo>
                    <a:pt x="9468" y="49"/>
                  </a:lnTo>
                  <a:lnTo>
                    <a:pt x="8885" y="195"/>
                  </a:lnTo>
                  <a:lnTo>
                    <a:pt x="8303" y="389"/>
                  </a:lnTo>
                  <a:lnTo>
                    <a:pt x="7769" y="632"/>
                  </a:lnTo>
                  <a:lnTo>
                    <a:pt x="7283" y="972"/>
                  </a:lnTo>
                  <a:lnTo>
                    <a:pt x="6798" y="1312"/>
                  </a:lnTo>
                  <a:lnTo>
                    <a:pt x="6361" y="1749"/>
                  </a:lnTo>
                  <a:lnTo>
                    <a:pt x="5924" y="2186"/>
                  </a:lnTo>
                  <a:lnTo>
                    <a:pt x="5584" y="2720"/>
                  </a:lnTo>
                  <a:lnTo>
                    <a:pt x="5195" y="3448"/>
                  </a:lnTo>
                  <a:lnTo>
                    <a:pt x="4516" y="4856"/>
                  </a:lnTo>
                  <a:lnTo>
                    <a:pt x="3593" y="6895"/>
                  </a:lnTo>
                  <a:lnTo>
                    <a:pt x="2622" y="9226"/>
                  </a:lnTo>
                  <a:lnTo>
                    <a:pt x="1651" y="11702"/>
                  </a:lnTo>
                  <a:lnTo>
                    <a:pt x="1166" y="12916"/>
                  </a:lnTo>
                  <a:lnTo>
                    <a:pt x="777" y="14081"/>
                  </a:lnTo>
                  <a:lnTo>
                    <a:pt x="437" y="15198"/>
                  </a:lnTo>
                  <a:lnTo>
                    <a:pt x="195" y="16266"/>
                  </a:lnTo>
                  <a:lnTo>
                    <a:pt x="49" y="17140"/>
                  </a:lnTo>
                  <a:lnTo>
                    <a:pt x="0" y="17917"/>
                  </a:lnTo>
                  <a:lnTo>
                    <a:pt x="0" y="18548"/>
                  </a:lnTo>
                  <a:lnTo>
                    <a:pt x="98" y="19130"/>
                  </a:lnTo>
                  <a:lnTo>
                    <a:pt x="243" y="19713"/>
                  </a:lnTo>
                  <a:lnTo>
                    <a:pt x="389" y="20296"/>
                  </a:lnTo>
                  <a:lnTo>
                    <a:pt x="632" y="20830"/>
                  </a:lnTo>
                  <a:lnTo>
                    <a:pt x="874" y="21364"/>
                  </a:lnTo>
                  <a:lnTo>
                    <a:pt x="1360" y="22335"/>
                  </a:lnTo>
                  <a:lnTo>
                    <a:pt x="1845" y="23112"/>
                  </a:lnTo>
                  <a:lnTo>
                    <a:pt x="2282" y="23743"/>
                  </a:lnTo>
                  <a:lnTo>
                    <a:pt x="2719" y="24277"/>
                  </a:lnTo>
                  <a:lnTo>
                    <a:pt x="3642" y="39037"/>
                  </a:lnTo>
                  <a:lnTo>
                    <a:pt x="7380" y="38308"/>
                  </a:lnTo>
                  <a:lnTo>
                    <a:pt x="16071" y="36561"/>
                  </a:lnTo>
                  <a:lnTo>
                    <a:pt x="21072" y="35541"/>
                  </a:lnTo>
                  <a:lnTo>
                    <a:pt x="25830" y="34570"/>
                  </a:lnTo>
                  <a:lnTo>
                    <a:pt x="29908" y="33647"/>
                  </a:lnTo>
                  <a:lnTo>
                    <a:pt x="31511" y="33259"/>
                  </a:lnTo>
                  <a:lnTo>
                    <a:pt x="32773" y="32919"/>
                  </a:lnTo>
                  <a:lnTo>
                    <a:pt x="32336" y="31802"/>
                  </a:lnTo>
                  <a:lnTo>
                    <a:pt x="31074" y="28792"/>
                  </a:lnTo>
                  <a:lnTo>
                    <a:pt x="29132" y="24471"/>
                  </a:lnTo>
                  <a:lnTo>
                    <a:pt x="27966" y="21946"/>
                  </a:lnTo>
                  <a:lnTo>
                    <a:pt x="26704" y="19325"/>
                  </a:lnTo>
                  <a:lnTo>
                    <a:pt x="25345" y="16606"/>
                  </a:lnTo>
                  <a:lnTo>
                    <a:pt x="23888" y="13935"/>
                  </a:lnTo>
                  <a:lnTo>
                    <a:pt x="22383" y="11314"/>
                  </a:lnTo>
                  <a:lnTo>
                    <a:pt x="20878" y="8789"/>
                  </a:lnTo>
                  <a:lnTo>
                    <a:pt x="20101" y="7624"/>
                  </a:lnTo>
                  <a:lnTo>
                    <a:pt x="19324" y="6507"/>
                  </a:lnTo>
                  <a:lnTo>
                    <a:pt x="18596" y="5487"/>
                  </a:lnTo>
                  <a:lnTo>
                    <a:pt x="17819" y="4516"/>
                  </a:lnTo>
                  <a:lnTo>
                    <a:pt x="17042" y="3642"/>
                  </a:lnTo>
                  <a:lnTo>
                    <a:pt x="16314" y="2865"/>
                  </a:lnTo>
                  <a:lnTo>
                    <a:pt x="15586" y="2186"/>
                  </a:lnTo>
                  <a:lnTo>
                    <a:pt x="14857" y="1603"/>
                  </a:lnTo>
                  <a:lnTo>
                    <a:pt x="14129" y="1118"/>
                  </a:lnTo>
                  <a:lnTo>
                    <a:pt x="13449" y="729"/>
                  </a:lnTo>
                  <a:lnTo>
                    <a:pt x="12721" y="438"/>
                  </a:lnTo>
                  <a:lnTo>
                    <a:pt x="12041" y="195"/>
                  </a:lnTo>
                  <a:lnTo>
                    <a:pt x="11362" y="49"/>
                  </a:lnTo>
                  <a:lnTo>
                    <a:pt x="1073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7"/>
            <p:cNvSpPr/>
            <p:nvPr/>
          </p:nvSpPr>
          <p:spPr>
            <a:xfrm>
              <a:off x="4801050" y="1508950"/>
              <a:ext cx="152975" cy="285275"/>
            </a:xfrm>
            <a:custGeom>
              <a:rect b="b" l="l" r="r" t="t"/>
              <a:pathLst>
                <a:path extrusionOk="0" h="11411" w="6119">
                  <a:moveTo>
                    <a:pt x="5390" y="1"/>
                  </a:moveTo>
                  <a:lnTo>
                    <a:pt x="4710" y="341"/>
                  </a:lnTo>
                  <a:lnTo>
                    <a:pt x="1" y="3302"/>
                  </a:lnTo>
                  <a:lnTo>
                    <a:pt x="875" y="7235"/>
                  </a:lnTo>
                  <a:lnTo>
                    <a:pt x="923" y="7526"/>
                  </a:lnTo>
                  <a:lnTo>
                    <a:pt x="923" y="8109"/>
                  </a:lnTo>
                  <a:lnTo>
                    <a:pt x="972" y="9468"/>
                  </a:lnTo>
                  <a:lnTo>
                    <a:pt x="1020" y="10148"/>
                  </a:lnTo>
                  <a:lnTo>
                    <a:pt x="1166" y="10779"/>
                  </a:lnTo>
                  <a:lnTo>
                    <a:pt x="1214" y="11022"/>
                  </a:lnTo>
                  <a:lnTo>
                    <a:pt x="1312" y="11216"/>
                  </a:lnTo>
                  <a:lnTo>
                    <a:pt x="1409" y="11362"/>
                  </a:lnTo>
                  <a:lnTo>
                    <a:pt x="1554" y="11411"/>
                  </a:lnTo>
                  <a:lnTo>
                    <a:pt x="1943" y="11362"/>
                  </a:lnTo>
                  <a:lnTo>
                    <a:pt x="2380" y="11313"/>
                  </a:lnTo>
                  <a:lnTo>
                    <a:pt x="2768" y="11168"/>
                  </a:lnTo>
                  <a:lnTo>
                    <a:pt x="3156" y="10974"/>
                  </a:lnTo>
                  <a:lnTo>
                    <a:pt x="3545" y="10779"/>
                  </a:lnTo>
                  <a:lnTo>
                    <a:pt x="3885" y="10488"/>
                  </a:lnTo>
                  <a:lnTo>
                    <a:pt x="4565" y="9954"/>
                  </a:lnTo>
                  <a:lnTo>
                    <a:pt x="5147" y="9323"/>
                  </a:lnTo>
                  <a:lnTo>
                    <a:pt x="5633" y="8789"/>
                  </a:lnTo>
                  <a:lnTo>
                    <a:pt x="5973" y="8303"/>
                  </a:lnTo>
                  <a:lnTo>
                    <a:pt x="6070" y="8012"/>
                  </a:lnTo>
                  <a:lnTo>
                    <a:pt x="6118" y="7138"/>
                  </a:lnTo>
                  <a:lnTo>
                    <a:pt x="6070" y="6264"/>
                  </a:lnTo>
                  <a:lnTo>
                    <a:pt x="6021" y="5390"/>
                  </a:lnTo>
                  <a:lnTo>
                    <a:pt x="5973" y="4468"/>
                  </a:lnTo>
                  <a:lnTo>
                    <a:pt x="5924" y="3982"/>
                  </a:lnTo>
                  <a:lnTo>
                    <a:pt x="5875" y="3497"/>
                  </a:lnTo>
                  <a:lnTo>
                    <a:pt x="5778" y="2865"/>
                  </a:lnTo>
                  <a:lnTo>
                    <a:pt x="5730" y="2671"/>
                  </a:lnTo>
                  <a:lnTo>
                    <a:pt x="5730" y="2477"/>
                  </a:lnTo>
                  <a:lnTo>
                    <a:pt x="5390"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7"/>
            <p:cNvSpPr/>
            <p:nvPr/>
          </p:nvSpPr>
          <p:spPr>
            <a:xfrm>
              <a:off x="4801050" y="1508950"/>
              <a:ext cx="143250" cy="180900"/>
            </a:xfrm>
            <a:custGeom>
              <a:rect b="b" l="l" r="r" t="t"/>
              <a:pathLst>
                <a:path extrusionOk="0" h="7236" w="5730">
                  <a:moveTo>
                    <a:pt x="5390" y="1"/>
                  </a:moveTo>
                  <a:lnTo>
                    <a:pt x="4710" y="341"/>
                  </a:lnTo>
                  <a:lnTo>
                    <a:pt x="1" y="3302"/>
                  </a:lnTo>
                  <a:lnTo>
                    <a:pt x="875" y="7235"/>
                  </a:lnTo>
                  <a:lnTo>
                    <a:pt x="1651" y="6895"/>
                  </a:lnTo>
                  <a:lnTo>
                    <a:pt x="2428" y="6458"/>
                  </a:lnTo>
                  <a:lnTo>
                    <a:pt x="3156" y="5973"/>
                  </a:lnTo>
                  <a:lnTo>
                    <a:pt x="3836" y="5390"/>
                  </a:lnTo>
                  <a:lnTo>
                    <a:pt x="4419" y="4710"/>
                  </a:lnTo>
                  <a:lnTo>
                    <a:pt x="4904" y="4031"/>
                  </a:lnTo>
                  <a:lnTo>
                    <a:pt x="5341" y="3254"/>
                  </a:lnTo>
                  <a:lnTo>
                    <a:pt x="5730" y="2428"/>
                  </a:lnTo>
                  <a:lnTo>
                    <a:pt x="539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7"/>
            <p:cNvSpPr/>
            <p:nvPr/>
          </p:nvSpPr>
          <p:spPr>
            <a:xfrm>
              <a:off x="4656600" y="1231000"/>
              <a:ext cx="318050" cy="420000"/>
            </a:xfrm>
            <a:custGeom>
              <a:rect b="b" l="l" r="r" t="t"/>
              <a:pathLst>
                <a:path extrusionOk="0" h="16800" w="12722">
                  <a:moveTo>
                    <a:pt x="6555" y="0"/>
                  </a:moveTo>
                  <a:lnTo>
                    <a:pt x="5973" y="49"/>
                  </a:lnTo>
                  <a:lnTo>
                    <a:pt x="5390" y="98"/>
                  </a:lnTo>
                  <a:lnTo>
                    <a:pt x="4759" y="243"/>
                  </a:lnTo>
                  <a:lnTo>
                    <a:pt x="4176" y="389"/>
                  </a:lnTo>
                  <a:lnTo>
                    <a:pt x="3594" y="680"/>
                  </a:lnTo>
                  <a:lnTo>
                    <a:pt x="3011" y="971"/>
                  </a:lnTo>
                  <a:lnTo>
                    <a:pt x="2477" y="1408"/>
                  </a:lnTo>
                  <a:lnTo>
                    <a:pt x="1992" y="1894"/>
                  </a:lnTo>
                  <a:lnTo>
                    <a:pt x="1555" y="2428"/>
                  </a:lnTo>
                  <a:lnTo>
                    <a:pt x="1118" y="3108"/>
                  </a:lnTo>
                  <a:lnTo>
                    <a:pt x="778" y="3836"/>
                  </a:lnTo>
                  <a:lnTo>
                    <a:pt x="486" y="4661"/>
                  </a:lnTo>
                  <a:lnTo>
                    <a:pt x="244" y="5632"/>
                  </a:lnTo>
                  <a:lnTo>
                    <a:pt x="98" y="6652"/>
                  </a:lnTo>
                  <a:lnTo>
                    <a:pt x="1" y="7817"/>
                  </a:lnTo>
                  <a:lnTo>
                    <a:pt x="1" y="9080"/>
                  </a:lnTo>
                  <a:lnTo>
                    <a:pt x="98" y="10342"/>
                  </a:lnTo>
                  <a:lnTo>
                    <a:pt x="292" y="11459"/>
                  </a:lnTo>
                  <a:lnTo>
                    <a:pt x="535" y="12430"/>
                  </a:lnTo>
                  <a:lnTo>
                    <a:pt x="875" y="13304"/>
                  </a:lnTo>
                  <a:lnTo>
                    <a:pt x="1215" y="14032"/>
                  </a:lnTo>
                  <a:lnTo>
                    <a:pt x="1652" y="14663"/>
                  </a:lnTo>
                  <a:lnTo>
                    <a:pt x="2089" y="15197"/>
                  </a:lnTo>
                  <a:lnTo>
                    <a:pt x="2574" y="15634"/>
                  </a:lnTo>
                  <a:lnTo>
                    <a:pt x="3060" y="15974"/>
                  </a:lnTo>
                  <a:lnTo>
                    <a:pt x="3545" y="16265"/>
                  </a:lnTo>
                  <a:lnTo>
                    <a:pt x="4079" y="16460"/>
                  </a:lnTo>
                  <a:lnTo>
                    <a:pt x="4516" y="16605"/>
                  </a:lnTo>
                  <a:lnTo>
                    <a:pt x="5002" y="16702"/>
                  </a:lnTo>
                  <a:lnTo>
                    <a:pt x="5390" y="16751"/>
                  </a:lnTo>
                  <a:lnTo>
                    <a:pt x="6118" y="16799"/>
                  </a:lnTo>
                  <a:lnTo>
                    <a:pt x="6750" y="16751"/>
                  </a:lnTo>
                  <a:lnTo>
                    <a:pt x="7187" y="16654"/>
                  </a:lnTo>
                  <a:lnTo>
                    <a:pt x="7624" y="16605"/>
                  </a:lnTo>
                  <a:lnTo>
                    <a:pt x="8158" y="16460"/>
                  </a:lnTo>
                  <a:lnTo>
                    <a:pt x="8643" y="16265"/>
                  </a:lnTo>
                  <a:lnTo>
                    <a:pt x="9177" y="15974"/>
                  </a:lnTo>
                  <a:lnTo>
                    <a:pt x="9711" y="15683"/>
                  </a:lnTo>
                  <a:lnTo>
                    <a:pt x="10245" y="15246"/>
                  </a:lnTo>
                  <a:lnTo>
                    <a:pt x="10779" y="14760"/>
                  </a:lnTo>
                  <a:lnTo>
                    <a:pt x="11216" y="14129"/>
                  </a:lnTo>
                  <a:lnTo>
                    <a:pt x="11653" y="13449"/>
                  </a:lnTo>
                  <a:lnTo>
                    <a:pt x="12042" y="12575"/>
                  </a:lnTo>
                  <a:lnTo>
                    <a:pt x="12333" y="11653"/>
                  </a:lnTo>
                  <a:lnTo>
                    <a:pt x="12527" y="10536"/>
                  </a:lnTo>
                  <a:lnTo>
                    <a:pt x="12673" y="9274"/>
                  </a:lnTo>
                  <a:lnTo>
                    <a:pt x="12722" y="8012"/>
                  </a:lnTo>
                  <a:lnTo>
                    <a:pt x="12673" y="6846"/>
                  </a:lnTo>
                  <a:lnTo>
                    <a:pt x="12576" y="5778"/>
                  </a:lnTo>
                  <a:lnTo>
                    <a:pt x="12382" y="4856"/>
                  </a:lnTo>
                  <a:lnTo>
                    <a:pt x="12139" y="3982"/>
                  </a:lnTo>
                  <a:lnTo>
                    <a:pt x="11799" y="3253"/>
                  </a:lnTo>
                  <a:lnTo>
                    <a:pt x="11411" y="2574"/>
                  </a:lnTo>
                  <a:lnTo>
                    <a:pt x="11022" y="1991"/>
                  </a:lnTo>
                  <a:lnTo>
                    <a:pt x="10537" y="1506"/>
                  </a:lnTo>
                  <a:lnTo>
                    <a:pt x="10051" y="1069"/>
                  </a:lnTo>
                  <a:lnTo>
                    <a:pt x="9517" y="729"/>
                  </a:lnTo>
                  <a:lnTo>
                    <a:pt x="8934" y="486"/>
                  </a:lnTo>
                  <a:lnTo>
                    <a:pt x="8352" y="292"/>
                  </a:lnTo>
                  <a:lnTo>
                    <a:pt x="7769" y="146"/>
                  </a:lnTo>
                  <a:lnTo>
                    <a:pt x="7187" y="49"/>
                  </a:lnTo>
                  <a:lnTo>
                    <a:pt x="6555"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7"/>
            <p:cNvSpPr/>
            <p:nvPr/>
          </p:nvSpPr>
          <p:spPr>
            <a:xfrm>
              <a:off x="4673600" y="1388800"/>
              <a:ext cx="32800" cy="19450"/>
            </a:xfrm>
            <a:custGeom>
              <a:rect b="b" l="l" r="r" t="t"/>
              <a:pathLst>
                <a:path extrusionOk="0" h="778" w="1312">
                  <a:moveTo>
                    <a:pt x="632" y="0"/>
                  </a:moveTo>
                  <a:lnTo>
                    <a:pt x="438" y="49"/>
                  </a:lnTo>
                  <a:lnTo>
                    <a:pt x="292" y="146"/>
                  </a:lnTo>
                  <a:lnTo>
                    <a:pt x="195" y="243"/>
                  </a:lnTo>
                  <a:lnTo>
                    <a:pt x="49" y="340"/>
                  </a:lnTo>
                  <a:lnTo>
                    <a:pt x="1" y="486"/>
                  </a:lnTo>
                  <a:lnTo>
                    <a:pt x="1" y="583"/>
                  </a:lnTo>
                  <a:lnTo>
                    <a:pt x="49" y="680"/>
                  </a:lnTo>
                  <a:lnTo>
                    <a:pt x="146" y="728"/>
                  </a:lnTo>
                  <a:lnTo>
                    <a:pt x="292" y="777"/>
                  </a:lnTo>
                  <a:lnTo>
                    <a:pt x="778" y="680"/>
                  </a:lnTo>
                  <a:lnTo>
                    <a:pt x="1020" y="583"/>
                  </a:lnTo>
                  <a:lnTo>
                    <a:pt x="1263" y="437"/>
                  </a:lnTo>
                  <a:lnTo>
                    <a:pt x="1312" y="292"/>
                  </a:lnTo>
                  <a:lnTo>
                    <a:pt x="1263" y="146"/>
                  </a:lnTo>
                  <a:lnTo>
                    <a:pt x="1117" y="49"/>
                  </a:lnTo>
                  <a:lnTo>
                    <a:pt x="9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7"/>
            <p:cNvSpPr/>
            <p:nvPr/>
          </p:nvSpPr>
          <p:spPr>
            <a:xfrm>
              <a:off x="4773125" y="1385150"/>
              <a:ext cx="32800" cy="19450"/>
            </a:xfrm>
            <a:custGeom>
              <a:rect b="b" l="l" r="r" t="t"/>
              <a:pathLst>
                <a:path extrusionOk="0" h="778" w="1312">
                  <a:moveTo>
                    <a:pt x="486" y="1"/>
                  </a:moveTo>
                  <a:lnTo>
                    <a:pt x="292" y="49"/>
                  </a:lnTo>
                  <a:lnTo>
                    <a:pt x="147" y="98"/>
                  </a:lnTo>
                  <a:lnTo>
                    <a:pt x="49" y="195"/>
                  </a:lnTo>
                  <a:lnTo>
                    <a:pt x="1" y="340"/>
                  </a:lnTo>
                  <a:lnTo>
                    <a:pt x="49" y="486"/>
                  </a:lnTo>
                  <a:lnTo>
                    <a:pt x="244" y="632"/>
                  </a:lnTo>
                  <a:lnTo>
                    <a:pt x="486" y="680"/>
                  </a:lnTo>
                  <a:lnTo>
                    <a:pt x="972" y="777"/>
                  </a:lnTo>
                  <a:lnTo>
                    <a:pt x="1118" y="777"/>
                  </a:lnTo>
                  <a:lnTo>
                    <a:pt x="1215" y="729"/>
                  </a:lnTo>
                  <a:lnTo>
                    <a:pt x="1263" y="632"/>
                  </a:lnTo>
                  <a:lnTo>
                    <a:pt x="1312" y="535"/>
                  </a:lnTo>
                  <a:lnTo>
                    <a:pt x="1263" y="438"/>
                  </a:lnTo>
                  <a:lnTo>
                    <a:pt x="1215" y="340"/>
                  </a:lnTo>
                  <a:lnTo>
                    <a:pt x="1118" y="195"/>
                  </a:lnTo>
                  <a:lnTo>
                    <a:pt x="972" y="98"/>
                  </a:lnTo>
                  <a:lnTo>
                    <a:pt x="826" y="49"/>
                  </a:lnTo>
                  <a:lnTo>
                    <a:pt x="632" y="49"/>
                  </a:lnTo>
                  <a:lnTo>
                    <a:pt x="48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7"/>
            <p:cNvSpPr/>
            <p:nvPr/>
          </p:nvSpPr>
          <p:spPr>
            <a:xfrm>
              <a:off x="4775575" y="1450700"/>
              <a:ext cx="14575" cy="31575"/>
            </a:xfrm>
            <a:custGeom>
              <a:rect b="b" l="l" r="r" t="t"/>
              <a:pathLst>
                <a:path extrusionOk="0" h="1263" w="583">
                  <a:moveTo>
                    <a:pt x="0" y="0"/>
                  </a:moveTo>
                  <a:lnTo>
                    <a:pt x="0" y="389"/>
                  </a:lnTo>
                  <a:lnTo>
                    <a:pt x="0" y="583"/>
                  </a:lnTo>
                  <a:lnTo>
                    <a:pt x="49" y="777"/>
                  </a:lnTo>
                  <a:lnTo>
                    <a:pt x="146" y="923"/>
                  </a:lnTo>
                  <a:lnTo>
                    <a:pt x="243" y="1068"/>
                  </a:lnTo>
                  <a:lnTo>
                    <a:pt x="388" y="1214"/>
                  </a:lnTo>
                  <a:lnTo>
                    <a:pt x="583" y="1263"/>
                  </a:lnTo>
                  <a:lnTo>
                    <a:pt x="583" y="1214"/>
                  </a:lnTo>
                  <a:lnTo>
                    <a:pt x="437" y="1166"/>
                  </a:lnTo>
                  <a:lnTo>
                    <a:pt x="291" y="1020"/>
                  </a:lnTo>
                  <a:lnTo>
                    <a:pt x="194" y="923"/>
                  </a:lnTo>
                  <a:lnTo>
                    <a:pt x="146" y="729"/>
                  </a:lnTo>
                  <a:lnTo>
                    <a:pt x="49" y="389"/>
                  </a:lnTo>
                  <a:lnTo>
                    <a:pt x="49" y="49"/>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7"/>
            <p:cNvSpPr/>
            <p:nvPr/>
          </p:nvSpPr>
          <p:spPr>
            <a:xfrm>
              <a:off x="4775575" y="1437350"/>
              <a:ext cx="26725" cy="40075"/>
            </a:xfrm>
            <a:custGeom>
              <a:rect b="b" l="l" r="r" t="t"/>
              <a:pathLst>
                <a:path extrusionOk="0" h="1603" w="1069">
                  <a:moveTo>
                    <a:pt x="437" y="0"/>
                  </a:moveTo>
                  <a:lnTo>
                    <a:pt x="340" y="49"/>
                  </a:lnTo>
                  <a:lnTo>
                    <a:pt x="243" y="97"/>
                  </a:lnTo>
                  <a:lnTo>
                    <a:pt x="97" y="292"/>
                  </a:lnTo>
                  <a:lnTo>
                    <a:pt x="0" y="534"/>
                  </a:lnTo>
                  <a:lnTo>
                    <a:pt x="0" y="826"/>
                  </a:lnTo>
                  <a:lnTo>
                    <a:pt x="49" y="1117"/>
                  </a:lnTo>
                  <a:lnTo>
                    <a:pt x="146" y="1360"/>
                  </a:lnTo>
                  <a:lnTo>
                    <a:pt x="243" y="1457"/>
                  </a:lnTo>
                  <a:lnTo>
                    <a:pt x="340" y="1554"/>
                  </a:lnTo>
                  <a:lnTo>
                    <a:pt x="437" y="1554"/>
                  </a:lnTo>
                  <a:lnTo>
                    <a:pt x="583" y="1602"/>
                  </a:lnTo>
                  <a:lnTo>
                    <a:pt x="680" y="1554"/>
                  </a:lnTo>
                  <a:lnTo>
                    <a:pt x="825" y="1505"/>
                  </a:lnTo>
                  <a:lnTo>
                    <a:pt x="971" y="1311"/>
                  </a:lnTo>
                  <a:lnTo>
                    <a:pt x="1068" y="1020"/>
                  </a:lnTo>
                  <a:lnTo>
                    <a:pt x="1068" y="729"/>
                  </a:lnTo>
                  <a:lnTo>
                    <a:pt x="1020" y="437"/>
                  </a:lnTo>
                  <a:lnTo>
                    <a:pt x="874" y="194"/>
                  </a:lnTo>
                  <a:lnTo>
                    <a:pt x="825" y="97"/>
                  </a:lnTo>
                  <a:lnTo>
                    <a:pt x="680" y="49"/>
                  </a:lnTo>
                  <a:lnTo>
                    <a:pt x="58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7"/>
            <p:cNvSpPr/>
            <p:nvPr/>
          </p:nvSpPr>
          <p:spPr>
            <a:xfrm>
              <a:off x="4792550" y="1437350"/>
              <a:ext cx="24300" cy="17025"/>
            </a:xfrm>
            <a:custGeom>
              <a:rect b="b" l="l" r="r" t="t"/>
              <a:pathLst>
                <a:path extrusionOk="0" h="681" w="972">
                  <a:moveTo>
                    <a:pt x="972" y="0"/>
                  </a:moveTo>
                  <a:lnTo>
                    <a:pt x="778" y="194"/>
                  </a:lnTo>
                  <a:lnTo>
                    <a:pt x="632" y="292"/>
                  </a:lnTo>
                  <a:lnTo>
                    <a:pt x="389" y="292"/>
                  </a:lnTo>
                  <a:lnTo>
                    <a:pt x="292" y="243"/>
                  </a:lnTo>
                  <a:lnTo>
                    <a:pt x="49" y="97"/>
                  </a:lnTo>
                  <a:lnTo>
                    <a:pt x="49" y="49"/>
                  </a:lnTo>
                  <a:lnTo>
                    <a:pt x="1" y="97"/>
                  </a:lnTo>
                  <a:lnTo>
                    <a:pt x="1" y="146"/>
                  </a:lnTo>
                  <a:lnTo>
                    <a:pt x="49" y="389"/>
                  </a:lnTo>
                  <a:lnTo>
                    <a:pt x="195" y="534"/>
                  </a:lnTo>
                  <a:lnTo>
                    <a:pt x="389" y="631"/>
                  </a:lnTo>
                  <a:lnTo>
                    <a:pt x="583" y="680"/>
                  </a:lnTo>
                  <a:lnTo>
                    <a:pt x="778" y="583"/>
                  </a:lnTo>
                  <a:lnTo>
                    <a:pt x="923" y="437"/>
                  </a:lnTo>
                  <a:lnTo>
                    <a:pt x="972" y="194"/>
                  </a:lnTo>
                  <a:lnTo>
                    <a:pt x="9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7"/>
            <p:cNvSpPr/>
            <p:nvPr/>
          </p:nvSpPr>
          <p:spPr>
            <a:xfrm>
              <a:off x="4695450" y="1451900"/>
              <a:ext cx="12175" cy="32800"/>
            </a:xfrm>
            <a:custGeom>
              <a:rect b="b" l="l" r="r" t="t"/>
              <a:pathLst>
                <a:path extrusionOk="0" h="1312" w="487">
                  <a:moveTo>
                    <a:pt x="438" y="1"/>
                  </a:moveTo>
                  <a:lnTo>
                    <a:pt x="389" y="49"/>
                  </a:lnTo>
                  <a:lnTo>
                    <a:pt x="389" y="389"/>
                  </a:lnTo>
                  <a:lnTo>
                    <a:pt x="389" y="778"/>
                  </a:lnTo>
                  <a:lnTo>
                    <a:pt x="292" y="923"/>
                  </a:lnTo>
                  <a:lnTo>
                    <a:pt x="243" y="1069"/>
                  </a:lnTo>
                  <a:lnTo>
                    <a:pt x="146" y="1166"/>
                  </a:lnTo>
                  <a:lnTo>
                    <a:pt x="1" y="1263"/>
                  </a:lnTo>
                  <a:lnTo>
                    <a:pt x="1" y="1312"/>
                  </a:lnTo>
                  <a:lnTo>
                    <a:pt x="146" y="1215"/>
                  </a:lnTo>
                  <a:lnTo>
                    <a:pt x="292" y="1118"/>
                  </a:lnTo>
                  <a:lnTo>
                    <a:pt x="389" y="972"/>
                  </a:lnTo>
                  <a:lnTo>
                    <a:pt x="438" y="778"/>
                  </a:lnTo>
                  <a:lnTo>
                    <a:pt x="486" y="389"/>
                  </a:lnTo>
                  <a:lnTo>
                    <a:pt x="4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7"/>
            <p:cNvSpPr/>
            <p:nvPr/>
          </p:nvSpPr>
          <p:spPr>
            <a:xfrm>
              <a:off x="4680875" y="1439775"/>
              <a:ext cx="26750" cy="38875"/>
            </a:xfrm>
            <a:custGeom>
              <a:rect b="b" l="l" r="r" t="t"/>
              <a:pathLst>
                <a:path extrusionOk="0" h="1555" w="1070">
                  <a:moveTo>
                    <a:pt x="438" y="0"/>
                  </a:moveTo>
                  <a:lnTo>
                    <a:pt x="292" y="49"/>
                  </a:lnTo>
                  <a:lnTo>
                    <a:pt x="195" y="146"/>
                  </a:lnTo>
                  <a:lnTo>
                    <a:pt x="98" y="243"/>
                  </a:lnTo>
                  <a:lnTo>
                    <a:pt x="1" y="486"/>
                  </a:lnTo>
                  <a:lnTo>
                    <a:pt x="1" y="777"/>
                  </a:lnTo>
                  <a:lnTo>
                    <a:pt x="1" y="1069"/>
                  </a:lnTo>
                  <a:lnTo>
                    <a:pt x="98" y="1311"/>
                  </a:lnTo>
                  <a:lnTo>
                    <a:pt x="292" y="1505"/>
                  </a:lnTo>
                  <a:lnTo>
                    <a:pt x="389" y="1554"/>
                  </a:lnTo>
                  <a:lnTo>
                    <a:pt x="632" y="1554"/>
                  </a:lnTo>
                  <a:lnTo>
                    <a:pt x="778" y="1505"/>
                  </a:lnTo>
                  <a:lnTo>
                    <a:pt x="875" y="1408"/>
                  </a:lnTo>
                  <a:lnTo>
                    <a:pt x="923" y="1311"/>
                  </a:lnTo>
                  <a:lnTo>
                    <a:pt x="1021" y="1069"/>
                  </a:lnTo>
                  <a:lnTo>
                    <a:pt x="1069" y="777"/>
                  </a:lnTo>
                  <a:lnTo>
                    <a:pt x="1021" y="486"/>
                  </a:lnTo>
                  <a:lnTo>
                    <a:pt x="923" y="243"/>
                  </a:lnTo>
                  <a:lnTo>
                    <a:pt x="778" y="49"/>
                  </a:lnTo>
                  <a:lnTo>
                    <a:pt x="68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7"/>
            <p:cNvSpPr/>
            <p:nvPr/>
          </p:nvSpPr>
          <p:spPr>
            <a:xfrm>
              <a:off x="4666325" y="1440975"/>
              <a:ext cx="23075" cy="15825"/>
            </a:xfrm>
            <a:custGeom>
              <a:rect b="b" l="l" r="r" t="t"/>
              <a:pathLst>
                <a:path extrusionOk="0" h="633" w="923">
                  <a:moveTo>
                    <a:pt x="0" y="1"/>
                  </a:moveTo>
                  <a:lnTo>
                    <a:pt x="49" y="195"/>
                  </a:lnTo>
                  <a:lnTo>
                    <a:pt x="97" y="438"/>
                  </a:lnTo>
                  <a:lnTo>
                    <a:pt x="243" y="584"/>
                  </a:lnTo>
                  <a:lnTo>
                    <a:pt x="389" y="632"/>
                  </a:lnTo>
                  <a:lnTo>
                    <a:pt x="583" y="632"/>
                  </a:lnTo>
                  <a:lnTo>
                    <a:pt x="729" y="535"/>
                  </a:lnTo>
                  <a:lnTo>
                    <a:pt x="874" y="341"/>
                  </a:lnTo>
                  <a:lnTo>
                    <a:pt x="923" y="147"/>
                  </a:lnTo>
                  <a:lnTo>
                    <a:pt x="874" y="49"/>
                  </a:lnTo>
                  <a:lnTo>
                    <a:pt x="826" y="49"/>
                  </a:lnTo>
                  <a:lnTo>
                    <a:pt x="632" y="195"/>
                  </a:lnTo>
                  <a:lnTo>
                    <a:pt x="534" y="292"/>
                  </a:lnTo>
                  <a:lnTo>
                    <a:pt x="340" y="292"/>
                  </a:lnTo>
                  <a:lnTo>
                    <a:pt x="195" y="195"/>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7"/>
            <p:cNvSpPr/>
            <p:nvPr/>
          </p:nvSpPr>
          <p:spPr>
            <a:xfrm>
              <a:off x="4759775" y="1546575"/>
              <a:ext cx="24300" cy="12175"/>
            </a:xfrm>
            <a:custGeom>
              <a:rect b="b" l="l" r="r" t="t"/>
              <a:pathLst>
                <a:path extrusionOk="0" h="487" w="972">
                  <a:moveTo>
                    <a:pt x="875" y="1"/>
                  </a:moveTo>
                  <a:lnTo>
                    <a:pt x="729" y="195"/>
                  </a:lnTo>
                  <a:lnTo>
                    <a:pt x="632" y="292"/>
                  </a:lnTo>
                  <a:lnTo>
                    <a:pt x="535" y="341"/>
                  </a:lnTo>
                  <a:lnTo>
                    <a:pt x="244" y="292"/>
                  </a:lnTo>
                  <a:lnTo>
                    <a:pt x="1" y="244"/>
                  </a:lnTo>
                  <a:lnTo>
                    <a:pt x="147" y="389"/>
                  </a:lnTo>
                  <a:lnTo>
                    <a:pt x="292" y="438"/>
                  </a:lnTo>
                  <a:lnTo>
                    <a:pt x="438" y="486"/>
                  </a:lnTo>
                  <a:lnTo>
                    <a:pt x="632" y="438"/>
                  </a:lnTo>
                  <a:lnTo>
                    <a:pt x="778" y="389"/>
                  </a:lnTo>
                  <a:lnTo>
                    <a:pt x="875" y="292"/>
                  </a:lnTo>
                  <a:lnTo>
                    <a:pt x="923" y="147"/>
                  </a:lnTo>
                  <a:lnTo>
                    <a:pt x="97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7"/>
            <p:cNvSpPr/>
            <p:nvPr/>
          </p:nvSpPr>
          <p:spPr>
            <a:xfrm>
              <a:off x="4710025" y="1386375"/>
              <a:ext cx="61925" cy="146875"/>
            </a:xfrm>
            <a:custGeom>
              <a:rect b="b" l="l" r="r" t="t"/>
              <a:pathLst>
                <a:path extrusionOk="0" h="5875" w="2477">
                  <a:moveTo>
                    <a:pt x="826" y="0"/>
                  </a:moveTo>
                  <a:lnTo>
                    <a:pt x="777" y="49"/>
                  </a:lnTo>
                  <a:lnTo>
                    <a:pt x="486" y="1262"/>
                  </a:lnTo>
                  <a:lnTo>
                    <a:pt x="243" y="2428"/>
                  </a:lnTo>
                  <a:lnTo>
                    <a:pt x="97" y="3641"/>
                  </a:lnTo>
                  <a:lnTo>
                    <a:pt x="0" y="4904"/>
                  </a:lnTo>
                  <a:lnTo>
                    <a:pt x="0" y="4952"/>
                  </a:lnTo>
                  <a:lnTo>
                    <a:pt x="97" y="4952"/>
                  </a:lnTo>
                  <a:lnTo>
                    <a:pt x="340" y="4904"/>
                  </a:lnTo>
                  <a:lnTo>
                    <a:pt x="777" y="4758"/>
                  </a:lnTo>
                  <a:lnTo>
                    <a:pt x="729" y="5778"/>
                  </a:lnTo>
                  <a:lnTo>
                    <a:pt x="777" y="5826"/>
                  </a:lnTo>
                  <a:lnTo>
                    <a:pt x="923" y="5826"/>
                  </a:lnTo>
                  <a:lnTo>
                    <a:pt x="1165" y="5875"/>
                  </a:lnTo>
                  <a:lnTo>
                    <a:pt x="1360" y="5826"/>
                  </a:lnTo>
                  <a:lnTo>
                    <a:pt x="1602" y="5778"/>
                  </a:lnTo>
                  <a:lnTo>
                    <a:pt x="1797" y="5729"/>
                  </a:lnTo>
                  <a:lnTo>
                    <a:pt x="1991" y="5632"/>
                  </a:lnTo>
                  <a:lnTo>
                    <a:pt x="2185" y="5486"/>
                  </a:lnTo>
                  <a:lnTo>
                    <a:pt x="2331" y="5341"/>
                  </a:lnTo>
                  <a:lnTo>
                    <a:pt x="2476" y="5147"/>
                  </a:lnTo>
                  <a:lnTo>
                    <a:pt x="2476" y="5098"/>
                  </a:lnTo>
                  <a:lnTo>
                    <a:pt x="2428" y="5098"/>
                  </a:lnTo>
                  <a:lnTo>
                    <a:pt x="2137" y="5341"/>
                  </a:lnTo>
                  <a:lnTo>
                    <a:pt x="1748" y="5486"/>
                  </a:lnTo>
                  <a:lnTo>
                    <a:pt x="1360" y="5584"/>
                  </a:lnTo>
                  <a:lnTo>
                    <a:pt x="971" y="5584"/>
                  </a:lnTo>
                  <a:lnTo>
                    <a:pt x="1068" y="4952"/>
                  </a:lnTo>
                  <a:lnTo>
                    <a:pt x="1068" y="4564"/>
                  </a:lnTo>
                  <a:lnTo>
                    <a:pt x="1068" y="4370"/>
                  </a:lnTo>
                  <a:lnTo>
                    <a:pt x="680" y="4418"/>
                  </a:lnTo>
                  <a:lnTo>
                    <a:pt x="340" y="4564"/>
                  </a:lnTo>
                  <a:lnTo>
                    <a:pt x="340" y="4564"/>
                  </a:lnTo>
                  <a:lnTo>
                    <a:pt x="437" y="3447"/>
                  </a:lnTo>
                  <a:lnTo>
                    <a:pt x="583" y="2282"/>
                  </a:lnTo>
                  <a:lnTo>
                    <a:pt x="729" y="1165"/>
                  </a:lnTo>
                  <a:lnTo>
                    <a:pt x="826" y="49"/>
                  </a:lnTo>
                  <a:lnTo>
                    <a:pt x="82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7"/>
            <p:cNvSpPr/>
            <p:nvPr/>
          </p:nvSpPr>
          <p:spPr>
            <a:xfrm>
              <a:off x="4733075" y="1515025"/>
              <a:ext cx="41300" cy="30375"/>
            </a:xfrm>
            <a:custGeom>
              <a:rect b="b" l="l" r="r" t="t"/>
              <a:pathLst>
                <a:path extrusionOk="0" h="1215" w="1652">
                  <a:moveTo>
                    <a:pt x="1506" y="1"/>
                  </a:moveTo>
                  <a:lnTo>
                    <a:pt x="1166" y="195"/>
                  </a:lnTo>
                  <a:lnTo>
                    <a:pt x="778" y="340"/>
                  </a:lnTo>
                  <a:lnTo>
                    <a:pt x="389" y="438"/>
                  </a:lnTo>
                  <a:lnTo>
                    <a:pt x="1" y="486"/>
                  </a:lnTo>
                  <a:lnTo>
                    <a:pt x="146" y="680"/>
                  </a:lnTo>
                  <a:lnTo>
                    <a:pt x="341" y="875"/>
                  </a:lnTo>
                  <a:lnTo>
                    <a:pt x="535" y="1020"/>
                  </a:lnTo>
                  <a:lnTo>
                    <a:pt x="778" y="1117"/>
                  </a:lnTo>
                  <a:lnTo>
                    <a:pt x="1020" y="1214"/>
                  </a:lnTo>
                  <a:lnTo>
                    <a:pt x="1263" y="1214"/>
                  </a:lnTo>
                  <a:lnTo>
                    <a:pt x="1409" y="1166"/>
                  </a:lnTo>
                  <a:lnTo>
                    <a:pt x="1506" y="1117"/>
                  </a:lnTo>
                  <a:lnTo>
                    <a:pt x="1603" y="1020"/>
                  </a:lnTo>
                  <a:lnTo>
                    <a:pt x="1651" y="923"/>
                  </a:lnTo>
                  <a:lnTo>
                    <a:pt x="1651" y="680"/>
                  </a:lnTo>
                  <a:lnTo>
                    <a:pt x="1651" y="486"/>
                  </a:lnTo>
                  <a:lnTo>
                    <a:pt x="1603" y="243"/>
                  </a:lnTo>
                  <a:lnTo>
                    <a:pt x="150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7"/>
            <p:cNvSpPr/>
            <p:nvPr/>
          </p:nvSpPr>
          <p:spPr>
            <a:xfrm>
              <a:off x="4752500" y="1527175"/>
              <a:ext cx="23100" cy="18225"/>
            </a:xfrm>
            <a:custGeom>
              <a:rect b="b" l="l" r="r" t="t"/>
              <a:pathLst>
                <a:path extrusionOk="0" h="729" w="924">
                  <a:moveTo>
                    <a:pt x="874" y="0"/>
                  </a:moveTo>
                  <a:lnTo>
                    <a:pt x="583" y="49"/>
                  </a:lnTo>
                  <a:lnTo>
                    <a:pt x="340" y="146"/>
                  </a:lnTo>
                  <a:lnTo>
                    <a:pt x="146" y="389"/>
                  </a:lnTo>
                  <a:lnTo>
                    <a:pt x="1" y="631"/>
                  </a:lnTo>
                  <a:lnTo>
                    <a:pt x="243" y="728"/>
                  </a:lnTo>
                  <a:lnTo>
                    <a:pt x="535" y="728"/>
                  </a:lnTo>
                  <a:lnTo>
                    <a:pt x="632" y="680"/>
                  </a:lnTo>
                  <a:lnTo>
                    <a:pt x="729" y="631"/>
                  </a:lnTo>
                  <a:lnTo>
                    <a:pt x="826" y="534"/>
                  </a:lnTo>
                  <a:lnTo>
                    <a:pt x="874" y="437"/>
                  </a:lnTo>
                  <a:lnTo>
                    <a:pt x="923" y="194"/>
                  </a:lnTo>
                  <a:lnTo>
                    <a:pt x="874" y="0"/>
                  </a:lnTo>
                  <a:close/>
                </a:path>
              </a:pathLst>
            </a:custGeom>
            <a:solidFill>
              <a:srgbClr val="FF9B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7"/>
            <p:cNvSpPr/>
            <p:nvPr/>
          </p:nvSpPr>
          <p:spPr>
            <a:xfrm>
              <a:off x="4646900" y="1193375"/>
              <a:ext cx="366600" cy="264625"/>
            </a:xfrm>
            <a:custGeom>
              <a:rect b="b" l="l" r="r" t="t"/>
              <a:pathLst>
                <a:path extrusionOk="0" h="10585" w="14664">
                  <a:moveTo>
                    <a:pt x="6118" y="0"/>
                  </a:moveTo>
                  <a:lnTo>
                    <a:pt x="5535" y="49"/>
                  </a:lnTo>
                  <a:lnTo>
                    <a:pt x="4904" y="146"/>
                  </a:lnTo>
                  <a:lnTo>
                    <a:pt x="4322" y="292"/>
                  </a:lnTo>
                  <a:lnTo>
                    <a:pt x="3690" y="486"/>
                  </a:lnTo>
                  <a:lnTo>
                    <a:pt x="3108" y="777"/>
                  </a:lnTo>
                  <a:lnTo>
                    <a:pt x="2525" y="1117"/>
                  </a:lnTo>
                  <a:lnTo>
                    <a:pt x="2040" y="1554"/>
                  </a:lnTo>
                  <a:lnTo>
                    <a:pt x="1603" y="1991"/>
                  </a:lnTo>
                  <a:lnTo>
                    <a:pt x="1263" y="2476"/>
                  </a:lnTo>
                  <a:lnTo>
                    <a:pt x="923" y="3011"/>
                  </a:lnTo>
                  <a:lnTo>
                    <a:pt x="680" y="3545"/>
                  </a:lnTo>
                  <a:lnTo>
                    <a:pt x="438" y="4127"/>
                  </a:lnTo>
                  <a:lnTo>
                    <a:pt x="292" y="4661"/>
                  </a:lnTo>
                  <a:lnTo>
                    <a:pt x="195" y="5195"/>
                  </a:lnTo>
                  <a:lnTo>
                    <a:pt x="98" y="5681"/>
                  </a:lnTo>
                  <a:lnTo>
                    <a:pt x="1" y="6506"/>
                  </a:lnTo>
                  <a:lnTo>
                    <a:pt x="49" y="7089"/>
                  </a:lnTo>
                  <a:lnTo>
                    <a:pt x="49" y="7235"/>
                  </a:lnTo>
                  <a:lnTo>
                    <a:pt x="98" y="7332"/>
                  </a:lnTo>
                  <a:lnTo>
                    <a:pt x="874" y="7380"/>
                  </a:lnTo>
                  <a:lnTo>
                    <a:pt x="1603" y="7429"/>
                  </a:lnTo>
                  <a:lnTo>
                    <a:pt x="2282" y="7380"/>
                  </a:lnTo>
                  <a:lnTo>
                    <a:pt x="2865" y="7332"/>
                  </a:lnTo>
                  <a:lnTo>
                    <a:pt x="3448" y="7186"/>
                  </a:lnTo>
                  <a:lnTo>
                    <a:pt x="3982" y="7089"/>
                  </a:lnTo>
                  <a:lnTo>
                    <a:pt x="4467" y="6895"/>
                  </a:lnTo>
                  <a:lnTo>
                    <a:pt x="4856" y="6749"/>
                  </a:lnTo>
                  <a:lnTo>
                    <a:pt x="5584" y="6409"/>
                  </a:lnTo>
                  <a:lnTo>
                    <a:pt x="6070" y="6069"/>
                  </a:lnTo>
                  <a:lnTo>
                    <a:pt x="6458" y="5729"/>
                  </a:lnTo>
                  <a:lnTo>
                    <a:pt x="5633" y="6506"/>
                  </a:lnTo>
                  <a:lnTo>
                    <a:pt x="5390" y="6749"/>
                  </a:lnTo>
                  <a:lnTo>
                    <a:pt x="5196" y="6992"/>
                  </a:lnTo>
                  <a:lnTo>
                    <a:pt x="5098" y="7137"/>
                  </a:lnTo>
                  <a:lnTo>
                    <a:pt x="5147" y="7186"/>
                  </a:lnTo>
                  <a:lnTo>
                    <a:pt x="5244" y="7186"/>
                  </a:lnTo>
                  <a:lnTo>
                    <a:pt x="5778" y="7040"/>
                  </a:lnTo>
                  <a:lnTo>
                    <a:pt x="6312" y="6895"/>
                  </a:lnTo>
                  <a:lnTo>
                    <a:pt x="6798" y="6652"/>
                  </a:lnTo>
                  <a:lnTo>
                    <a:pt x="7235" y="6361"/>
                  </a:lnTo>
                  <a:lnTo>
                    <a:pt x="7672" y="6021"/>
                  </a:lnTo>
                  <a:lnTo>
                    <a:pt x="8060" y="5632"/>
                  </a:lnTo>
                  <a:lnTo>
                    <a:pt x="8400" y="5195"/>
                  </a:lnTo>
                  <a:lnTo>
                    <a:pt x="8691" y="4710"/>
                  </a:lnTo>
                  <a:lnTo>
                    <a:pt x="8788" y="5293"/>
                  </a:lnTo>
                  <a:lnTo>
                    <a:pt x="8886" y="5778"/>
                  </a:lnTo>
                  <a:lnTo>
                    <a:pt x="9031" y="6166"/>
                  </a:lnTo>
                  <a:lnTo>
                    <a:pt x="9177" y="6555"/>
                  </a:lnTo>
                  <a:lnTo>
                    <a:pt x="9371" y="6846"/>
                  </a:lnTo>
                  <a:lnTo>
                    <a:pt x="9517" y="7137"/>
                  </a:lnTo>
                  <a:lnTo>
                    <a:pt x="9759" y="7332"/>
                  </a:lnTo>
                  <a:lnTo>
                    <a:pt x="9954" y="7526"/>
                  </a:lnTo>
                  <a:lnTo>
                    <a:pt x="10294" y="7769"/>
                  </a:lnTo>
                  <a:lnTo>
                    <a:pt x="10633" y="7866"/>
                  </a:lnTo>
                  <a:lnTo>
                    <a:pt x="10973" y="7963"/>
                  </a:lnTo>
                  <a:lnTo>
                    <a:pt x="10973" y="8351"/>
                  </a:lnTo>
                  <a:lnTo>
                    <a:pt x="11070" y="8788"/>
                  </a:lnTo>
                  <a:lnTo>
                    <a:pt x="11216" y="9274"/>
                  </a:lnTo>
                  <a:lnTo>
                    <a:pt x="11459" y="9759"/>
                  </a:lnTo>
                  <a:lnTo>
                    <a:pt x="11604" y="10002"/>
                  </a:lnTo>
                  <a:lnTo>
                    <a:pt x="11750" y="10196"/>
                  </a:lnTo>
                  <a:lnTo>
                    <a:pt x="11993" y="10342"/>
                  </a:lnTo>
                  <a:lnTo>
                    <a:pt x="12187" y="10488"/>
                  </a:lnTo>
                  <a:lnTo>
                    <a:pt x="12478" y="10536"/>
                  </a:lnTo>
                  <a:lnTo>
                    <a:pt x="12770" y="10585"/>
                  </a:lnTo>
                  <a:lnTo>
                    <a:pt x="12915" y="10536"/>
                  </a:lnTo>
                  <a:lnTo>
                    <a:pt x="13061" y="10439"/>
                  </a:lnTo>
                  <a:lnTo>
                    <a:pt x="13401" y="10051"/>
                  </a:lnTo>
                  <a:lnTo>
                    <a:pt x="13741" y="9517"/>
                  </a:lnTo>
                  <a:lnTo>
                    <a:pt x="14081" y="8837"/>
                  </a:lnTo>
                  <a:lnTo>
                    <a:pt x="14372" y="8060"/>
                  </a:lnTo>
                  <a:lnTo>
                    <a:pt x="14566" y="7235"/>
                  </a:lnTo>
                  <a:lnTo>
                    <a:pt x="14615" y="6798"/>
                  </a:lnTo>
                  <a:lnTo>
                    <a:pt x="14663" y="6361"/>
                  </a:lnTo>
                  <a:lnTo>
                    <a:pt x="14615" y="5924"/>
                  </a:lnTo>
                  <a:lnTo>
                    <a:pt x="14566" y="5487"/>
                  </a:lnTo>
                  <a:lnTo>
                    <a:pt x="14518" y="5050"/>
                  </a:lnTo>
                  <a:lnTo>
                    <a:pt x="14372" y="4710"/>
                  </a:lnTo>
                  <a:lnTo>
                    <a:pt x="14178" y="4321"/>
                  </a:lnTo>
                  <a:lnTo>
                    <a:pt x="13983" y="4030"/>
                  </a:lnTo>
                  <a:lnTo>
                    <a:pt x="13789" y="3739"/>
                  </a:lnTo>
                  <a:lnTo>
                    <a:pt x="13547" y="3448"/>
                  </a:lnTo>
                  <a:lnTo>
                    <a:pt x="13012" y="3011"/>
                  </a:lnTo>
                  <a:lnTo>
                    <a:pt x="12575" y="2671"/>
                  </a:lnTo>
                  <a:lnTo>
                    <a:pt x="12139" y="2428"/>
                  </a:lnTo>
                  <a:lnTo>
                    <a:pt x="11750" y="2234"/>
                  </a:lnTo>
                  <a:lnTo>
                    <a:pt x="11362" y="1845"/>
                  </a:lnTo>
                  <a:lnTo>
                    <a:pt x="10925" y="1505"/>
                  </a:lnTo>
                  <a:lnTo>
                    <a:pt x="10439" y="1214"/>
                  </a:lnTo>
                  <a:lnTo>
                    <a:pt x="9954" y="923"/>
                  </a:lnTo>
                  <a:lnTo>
                    <a:pt x="9468" y="680"/>
                  </a:lnTo>
                  <a:lnTo>
                    <a:pt x="8934" y="486"/>
                  </a:lnTo>
                  <a:lnTo>
                    <a:pt x="8400" y="292"/>
                  </a:lnTo>
                  <a:lnTo>
                    <a:pt x="7866" y="146"/>
                  </a:lnTo>
                  <a:lnTo>
                    <a:pt x="7283" y="49"/>
                  </a:lnTo>
                  <a:lnTo>
                    <a:pt x="670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7"/>
            <p:cNvSpPr/>
            <p:nvPr/>
          </p:nvSpPr>
          <p:spPr>
            <a:xfrm>
              <a:off x="4941850" y="1427625"/>
              <a:ext cx="75275" cy="114125"/>
            </a:xfrm>
            <a:custGeom>
              <a:rect b="b" l="l" r="r" t="t"/>
              <a:pathLst>
                <a:path extrusionOk="0" h="4565" w="3011">
                  <a:moveTo>
                    <a:pt x="2088" y="1"/>
                  </a:moveTo>
                  <a:lnTo>
                    <a:pt x="1894" y="49"/>
                  </a:lnTo>
                  <a:lnTo>
                    <a:pt x="1700" y="147"/>
                  </a:lnTo>
                  <a:lnTo>
                    <a:pt x="1312" y="486"/>
                  </a:lnTo>
                  <a:lnTo>
                    <a:pt x="923" y="875"/>
                  </a:lnTo>
                  <a:lnTo>
                    <a:pt x="632" y="1263"/>
                  </a:lnTo>
                  <a:lnTo>
                    <a:pt x="389" y="1652"/>
                  </a:lnTo>
                  <a:lnTo>
                    <a:pt x="146" y="1991"/>
                  </a:lnTo>
                  <a:lnTo>
                    <a:pt x="1" y="3934"/>
                  </a:lnTo>
                  <a:lnTo>
                    <a:pt x="49" y="3982"/>
                  </a:lnTo>
                  <a:lnTo>
                    <a:pt x="195" y="4176"/>
                  </a:lnTo>
                  <a:lnTo>
                    <a:pt x="341" y="4322"/>
                  </a:lnTo>
                  <a:lnTo>
                    <a:pt x="583" y="4468"/>
                  </a:lnTo>
                  <a:lnTo>
                    <a:pt x="777" y="4516"/>
                  </a:lnTo>
                  <a:lnTo>
                    <a:pt x="1020" y="4565"/>
                  </a:lnTo>
                  <a:lnTo>
                    <a:pt x="1263" y="4516"/>
                  </a:lnTo>
                  <a:lnTo>
                    <a:pt x="1457" y="4468"/>
                  </a:lnTo>
                  <a:lnTo>
                    <a:pt x="1700" y="4371"/>
                  </a:lnTo>
                  <a:lnTo>
                    <a:pt x="1894" y="4225"/>
                  </a:lnTo>
                  <a:lnTo>
                    <a:pt x="2088" y="4031"/>
                  </a:lnTo>
                  <a:lnTo>
                    <a:pt x="2283" y="3788"/>
                  </a:lnTo>
                  <a:lnTo>
                    <a:pt x="2428" y="3497"/>
                  </a:lnTo>
                  <a:lnTo>
                    <a:pt x="2720" y="2865"/>
                  </a:lnTo>
                  <a:lnTo>
                    <a:pt x="2914" y="2137"/>
                  </a:lnTo>
                  <a:lnTo>
                    <a:pt x="3011" y="1457"/>
                  </a:lnTo>
                  <a:lnTo>
                    <a:pt x="3011" y="1118"/>
                  </a:lnTo>
                  <a:lnTo>
                    <a:pt x="2962" y="826"/>
                  </a:lnTo>
                  <a:lnTo>
                    <a:pt x="2914" y="535"/>
                  </a:lnTo>
                  <a:lnTo>
                    <a:pt x="2817" y="292"/>
                  </a:lnTo>
                  <a:lnTo>
                    <a:pt x="2671" y="147"/>
                  </a:lnTo>
                  <a:lnTo>
                    <a:pt x="2477" y="49"/>
                  </a:lnTo>
                  <a:lnTo>
                    <a:pt x="2283"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7"/>
            <p:cNvSpPr/>
            <p:nvPr/>
          </p:nvSpPr>
          <p:spPr>
            <a:xfrm>
              <a:off x="4957625" y="1451900"/>
              <a:ext cx="41300" cy="74075"/>
            </a:xfrm>
            <a:custGeom>
              <a:rect b="b" l="l" r="r" t="t"/>
              <a:pathLst>
                <a:path extrusionOk="0" h="2963" w="1652">
                  <a:moveTo>
                    <a:pt x="1603" y="1"/>
                  </a:moveTo>
                  <a:lnTo>
                    <a:pt x="1409" y="49"/>
                  </a:lnTo>
                  <a:lnTo>
                    <a:pt x="1215" y="147"/>
                  </a:lnTo>
                  <a:lnTo>
                    <a:pt x="875" y="438"/>
                  </a:lnTo>
                  <a:lnTo>
                    <a:pt x="583" y="729"/>
                  </a:lnTo>
                  <a:lnTo>
                    <a:pt x="341" y="1166"/>
                  </a:lnTo>
                  <a:lnTo>
                    <a:pt x="195" y="1603"/>
                  </a:lnTo>
                  <a:lnTo>
                    <a:pt x="49" y="2040"/>
                  </a:lnTo>
                  <a:lnTo>
                    <a:pt x="1" y="2477"/>
                  </a:lnTo>
                  <a:lnTo>
                    <a:pt x="49" y="2914"/>
                  </a:lnTo>
                  <a:lnTo>
                    <a:pt x="49" y="2963"/>
                  </a:lnTo>
                  <a:lnTo>
                    <a:pt x="146" y="2963"/>
                  </a:lnTo>
                  <a:lnTo>
                    <a:pt x="195" y="2914"/>
                  </a:lnTo>
                  <a:lnTo>
                    <a:pt x="341" y="2574"/>
                  </a:lnTo>
                  <a:lnTo>
                    <a:pt x="486" y="2234"/>
                  </a:lnTo>
                  <a:lnTo>
                    <a:pt x="632" y="2040"/>
                  </a:lnTo>
                  <a:lnTo>
                    <a:pt x="826" y="1943"/>
                  </a:lnTo>
                  <a:lnTo>
                    <a:pt x="1020" y="1894"/>
                  </a:lnTo>
                  <a:lnTo>
                    <a:pt x="1263" y="1894"/>
                  </a:lnTo>
                  <a:lnTo>
                    <a:pt x="1263" y="1846"/>
                  </a:lnTo>
                  <a:lnTo>
                    <a:pt x="1166" y="1797"/>
                  </a:lnTo>
                  <a:lnTo>
                    <a:pt x="923" y="1749"/>
                  </a:lnTo>
                  <a:lnTo>
                    <a:pt x="681" y="1797"/>
                  </a:lnTo>
                  <a:lnTo>
                    <a:pt x="438" y="1894"/>
                  </a:lnTo>
                  <a:lnTo>
                    <a:pt x="292" y="2137"/>
                  </a:lnTo>
                  <a:lnTo>
                    <a:pt x="341" y="1797"/>
                  </a:lnTo>
                  <a:lnTo>
                    <a:pt x="438" y="1506"/>
                  </a:lnTo>
                  <a:lnTo>
                    <a:pt x="583" y="1215"/>
                  </a:lnTo>
                  <a:lnTo>
                    <a:pt x="729" y="923"/>
                  </a:lnTo>
                  <a:lnTo>
                    <a:pt x="923" y="681"/>
                  </a:lnTo>
                  <a:lnTo>
                    <a:pt x="1118" y="438"/>
                  </a:lnTo>
                  <a:lnTo>
                    <a:pt x="1360" y="244"/>
                  </a:lnTo>
                  <a:lnTo>
                    <a:pt x="1603" y="49"/>
                  </a:lnTo>
                  <a:lnTo>
                    <a:pt x="165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7"/>
            <p:cNvSpPr/>
            <p:nvPr/>
          </p:nvSpPr>
          <p:spPr>
            <a:xfrm>
              <a:off x="4847175" y="1687375"/>
              <a:ext cx="585075" cy="881250"/>
            </a:xfrm>
            <a:custGeom>
              <a:rect b="b" l="l" r="r" t="t"/>
              <a:pathLst>
                <a:path extrusionOk="0" h="35250" w="23403">
                  <a:moveTo>
                    <a:pt x="5293" y="1"/>
                  </a:moveTo>
                  <a:lnTo>
                    <a:pt x="5147" y="50"/>
                  </a:lnTo>
                  <a:lnTo>
                    <a:pt x="5001" y="98"/>
                  </a:lnTo>
                  <a:lnTo>
                    <a:pt x="4856" y="195"/>
                  </a:lnTo>
                  <a:lnTo>
                    <a:pt x="4710" y="341"/>
                  </a:lnTo>
                  <a:lnTo>
                    <a:pt x="4613" y="486"/>
                  </a:lnTo>
                  <a:lnTo>
                    <a:pt x="4564" y="681"/>
                  </a:lnTo>
                  <a:lnTo>
                    <a:pt x="4516" y="923"/>
                  </a:lnTo>
                  <a:lnTo>
                    <a:pt x="4467" y="1555"/>
                  </a:lnTo>
                  <a:lnTo>
                    <a:pt x="4564" y="2380"/>
                  </a:lnTo>
                  <a:lnTo>
                    <a:pt x="4759" y="3400"/>
                  </a:lnTo>
                  <a:lnTo>
                    <a:pt x="5099" y="4613"/>
                  </a:lnTo>
                  <a:lnTo>
                    <a:pt x="5778" y="6847"/>
                  </a:lnTo>
                  <a:lnTo>
                    <a:pt x="6652" y="9566"/>
                  </a:lnTo>
                  <a:lnTo>
                    <a:pt x="8643" y="15635"/>
                  </a:lnTo>
                  <a:lnTo>
                    <a:pt x="9565" y="18402"/>
                  </a:lnTo>
                  <a:lnTo>
                    <a:pt x="10245" y="20684"/>
                  </a:lnTo>
                  <a:lnTo>
                    <a:pt x="10682" y="22286"/>
                  </a:lnTo>
                  <a:lnTo>
                    <a:pt x="10779" y="22675"/>
                  </a:lnTo>
                  <a:lnTo>
                    <a:pt x="10779" y="22820"/>
                  </a:lnTo>
                  <a:lnTo>
                    <a:pt x="10731" y="22869"/>
                  </a:lnTo>
                  <a:lnTo>
                    <a:pt x="9808" y="22723"/>
                  </a:lnTo>
                  <a:lnTo>
                    <a:pt x="7817" y="22432"/>
                  </a:lnTo>
                  <a:lnTo>
                    <a:pt x="5487" y="22044"/>
                  </a:lnTo>
                  <a:lnTo>
                    <a:pt x="3545" y="21704"/>
                  </a:lnTo>
                  <a:lnTo>
                    <a:pt x="3399" y="21704"/>
                  </a:lnTo>
                  <a:lnTo>
                    <a:pt x="3254" y="21752"/>
                  </a:lnTo>
                  <a:lnTo>
                    <a:pt x="3108" y="21849"/>
                  </a:lnTo>
                  <a:lnTo>
                    <a:pt x="2914" y="22044"/>
                  </a:lnTo>
                  <a:lnTo>
                    <a:pt x="2574" y="22578"/>
                  </a:lnTo>
                  <a:lnTo>
                    <a:pt x="2185" y="23306"/>
                  </a:lnTo>
                  <a:lnTo>
                    <a:pt x="1846" y="24180"/>
                  </a:lnTo>
                  <a:lnTo>
                    <a:pt x="1457" y="25151"/>
                  </a:lnTo>
                  <a:lnTo>
                    <a:pt x="1117" y="26170"/>
                  </a:lnTo>
                  <a:lnTo>
                    <a:pt x="826" y="27287"/>
                  </a:lnTo>
                  <a:lnTo>
                    <a:pt x="535" y="28355"/>
                  </a:lnTo>
                  <a:lnTo>
                    <a:pt x="340" y="29423"/>
                  </a:lnTo>
                  <a:lnTo>
                    <a:pt x="146" y="30443"/>
                  </a:lnTo>
                  <a:lnTo>
                    <a:pt x="49" y="31365"/>
                  </a:lnTo>
                  <a:lnTo>
                    <a:pt x="1" y="32191"/>
                  </a:lnTo>
                  <a:lnTo>
                    <a:pt x="49" y="32822"/>
                  </a:lnTo>
                  <a:lnTo>
                    <a:pt x="98" y="33016"/>
                  </a:lnTo>
                  <a:lnTo>
                    <a:pt x="195" y="33210"/>
                  </a:lnTo>
                  <a:lnTo>
                    <a:pt x="292" y="33356"/>
                  </a:lnTo>
                  <a:lnTo>
                    <a:pt x="389" y="33405"/>
                  </a:lnTo>
                  <a:lnTo>
                    <a:pt x="2671" y="33890"/>
                  </a:lnTo>
                  <a:lnTo>
                    <a:pt x="5438" y="34376"/>
                  </a:lnTo>
                  <a:lnTo>
                    <a:pt x="8497" y="34764"/>
                  </a:lnTo>
                  <a:lnTo>
                    <a:pt x="10099" y="34910"/>
                  </a:lnTo>
                  <a:lnTo>
                    <a:pt x="11702" y="35055"/>
                  </a:lnTo>
                  <a:lnTo>
                    <a:pt x="13304" y="35201"/>
                  </a:lnTo>
                  <a:lnTo>
                    <a:pt x="14857" y="35250"/>
                  </a:lnTo>
                  <a:lnTo>
                    <a:pt x="17771" y="35250"/>
                  </a:lnTo>
                  <a:lnTo>
                    <a:pt x="19081" y="35153"/>
                  </a:lnTo>
                  <a:lnTo>
                    <a:pt x="20247" y="35007"/>
                  </a:lnTo>
                  <a:lnTo>
                    <a:pt x="21266" y="34813"/>
                  </a:lnTo>
                  <a:lnTo>
                    <a:pt x="21703" y="34667"/>
                  </a:lnTo>
                  <a:lnTo>
                    <a:pt x="22092" y="34521"/>
                  </a:lnTo>
                  <a:lnTo>
                    <a:pt x="22334" y="34424"/>
                  </a:lnTo>
                  <a:lnTo>
                    <a:pt x="22480" y="34327"/>
                  </a:lnTo>
                  <a:lnTo>
                    <a:pt x="22771" y="33987"/>
                  </a:lnTo>
                  <a:lnTo>
                    <a:pt x="23014" y="33550"/>
                  </a:lnTo>
                  <a:lnTo>
                    <a:pt x="23208" y="33065"/>
                  </a:lnTo>
                  <a:lnTo>
                    <a:pt x="23306" y="32482"/>
                  </a:lnTo>
                  <a:lnTo>
                    <a:pt x="23403" y="31802"/>
                  </a:lnTo>
                  <a:lnTo>
                    <a:pt x="23403" y="31026"/>
                  </a:lnTo>
                  <a:lnTo>
                    <a:pt x="23306" y="30249"/>
                  </a:lnTo>
                  <a:lnTo>
                    <a:pt x="23208" y="29326"/>
                  </a:lnTo>
                  <a:lnTo>
                    <a:pt x="23063" y="28404"/>
                  </a:lnTo>
                  <a:lnTo>
                    <a:pt x="22820" y="27433"/>
                  </a:lnTo>
                  <a:lnTo>
                    <a:pt x="22577" y="26365"/>
                  </a:lnTo>
                  <a:lnTo>
                    <a:pt x="22286" y="25297"/>
                  </a:lnTo>
                  <a:lnTo>
                    <a:pt x="21897" y="24180"/>
                  </a:lnTo>
                  <a:lnTo>
                    <a:pt x="21509" y="23015"/>
                  </a:lnTo>
                  <a:lnTo>
                    <a:pt x="21072" y="21849"/>
                  </a:lnTo>
                  <a:lnTo>
                    <a:pt x="20101" y="19422"/>
                  </a:lnTo>
                  <a:lnTo>
                    <a:pt x="18936" y="16946"/>
                  </a:lnTo>
                  <a:lnTo>
                    <a:pt x="17673" y="14469"/>
                  </a:lnTo>
                  <a:lnTo>
                    <a:pt x="17042" y="13207"/>
                  </a:lnTo>
                  <a:lnTo>
                    <a:pt x="16314" y="11993"/>
                  </a:lnTo>
                  <a:lnTo>
                    <a:pt x="15586" y="10828"/>
                  </a:lnTo>
                  <a:lnTo>
                    <a:pt x="14857" y="9614"/>
                  </a:lnTo>
                  <a:lnTo>
                    <a:pt x="14081" y="8498"/>
                  </a:lnTo>
                  <a:lnTo>
                    <a:pt x="13304" y="7381"/>
                  </a:lnTo>
                  <a:lnTo>
                    <a:pt x="12527" y="6313"/>
                  </a:lnTo>
                  <a:lnTo>
                    <a:pt x="11702" y="5293"/>
                  </a:lnTo>
                  <a:lnTo>
                    <a:pt x="10876" y="4322"/>
                  </a:lnTo>
                  <a:lnTo>
                    <a:pt x="10002" y="3400"/>
                  </a:lnTo>
                  <a:lnTo>
                    <a:pt x="8740" y="2137"/>
                  </a:lnTo>
                  <a:lnTo>
                    <a:pt x="8109" y="1555"/>
                  </a:lnTo>
                  <a:lnTo>
                    <a:pt x="7526" y="1069"/>
                  </a:lnTo>
                  <a:lnTo>
                    <a:pt x="6944" y="681"/>
                  </a:lnTo>
                  <a:lnTo>
                    <a:pt x="6409" y="341"/>
                  </a:lnTo>
                  <a:lnTo>
                    <a:pt x="5924" y="147"/>
                  </a:lnTo>
                  <a:lnTo>
                    <a:pt x="5487" y="1"/>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7"/>
            <p:cNvSpPr/>
            <p:nvPr/>
          </p:nvSpPr>
          <p:spPr>
            <a:xfrm>
              <a:off x="4512175" y="2125575"/>
              <a:ext cx="436975" cy="406650"/>
            </a:xfrm>
            <a:custGeom>
              <a:rect b="b" l="l" r="r" t="t"/>
              <a:pathLst>
                <a:path extrusionOk="0" h="16266" w="17479">
                  <a:moveTo>
                    <a:pt x="6021" y="0"/>
                  </a:moveTo>
                  <a:lnTo>
                    <a:pt x="5050" y="97"/>
                  </a:lnTo>
                  <a:lnTo>
                    <a:pt x="4127" y="194"/>
                  </a:lnTo>
                  <a:lnTo>
                    <a:pt x="3205" y="437"/>
                  </a:lnTo>
                  <a:lnTo>
                    <a:pt x="2379" y="680"/>
                  </a:lnTo>
                  <a:lnTo>
                    <a:pt x="2039" y="826"/>
                  </a:lnTo>
                  <a:lnTo>
                    <a:pt x="1748" y="1020"/>
                  </a:lnTo>
                  <a:lnTo>
                    <a:pt x="1505" y="1214"/>
                  </a:lnTo>
                  <a:lnTo>
                    <a:pt x="1311" y="1457"/>
                  </a:lnTo>
                  <a:lnTo>
                    <a:pt x="1214" y="1700"/>
                  </a:lnTo>
                  <a:lnTo>
                    <a:pt x="1117" y="1991"/>
                  </a:lnTo>
                  <a:lnTo>
                    <a:pt x="1068" y="2234"/>
                  </a:lnTo>
                  <a:lnTo>
                    <a:pt x="1068" y="2525"/>
                  </a:lnTo>
                  <a:lnTo>
                    <a:pt x="1117" y="2768"/>
                  </a:lnTo>
                  <a:lnTo>
                    <a:pt x="1214" y="3059"/>
                  </a:lnTo>
                  <a:lnTo>
                    <a:pt x="1311" y="3302"/>
                  </a:lnTo>
                  <a:lnTo>
                    <a:pt x="1457" y="3544"/>
                  </a:lnTo>
                  <a:lnTo>
                    <a:pt x="1068" y="3787"/>
                  </a:lnTo>
                  <a:lnTo>
                    <a:pt x="680" y="4079"/>
                  </a:lnTo>
                  <a:lnTo>
                    <a:pt x="389" y="4467"/>
                  </a:lnTo>
                  <a:lnTo>
                    <a:pt x="146" y="4855"/>
                  </a:lnTo>
                  <a:lnTo>
                    <a:pt x="97" y="5050"/>
                  </a:lnTo>
                  <a:lnTo>
                    <a:pt x="97" y="5244"/>
                  </a:lnTo>
                  <a:lnTo>
                    <a:pt x="97" y="5438"/>
                  </a:lnTo>
                  <a:lnTo>
                    <a:pt x="146" y="5632"/>
                  </a:lnTo>
                  <a:lnTo>
                    <a:pt x="292" y="6021"/>
                  </a:lnTo>
                  <a:lnTo>
                    <a:pt x="534" y="6361"/>
                  </a:lnTo>
                  <a:lnTo>
                    <a:pt x="777" y="6652"/>
                  </a:lnTo>
                  <a:lnTo>
                    <a:pt x="971" y="6846"/>
                  </a:lnTo>
                  <a:lnTo>
                    <a:pt x="1214" y="7040"/>
                  </a:lnTo>
                  <a:lnTo>
                    <a:pt x="826" y="7380"/>
                  </a:lnTo>
                  <a:lnTo>
                    <a:pt x="486" y="7769"/>
                  </a:lnTo>
                  <a:lnTo>
                    <a:pt x="243" y="8205"/>
                  </a:lnTo>
                  <a:lnTo>
                    <a:pt x="49" y="8691"/>
                  </a:lnTo>
                  <a:lnTo>
                    <a:pt x="0" y="8885"/>
                  </a:lnTo>
                  <a:lnTo>
                    <a:pt x="0" y="9079"/>
                  </a:lnTo>
                  <a:lnTo>
                    <a:pt x="49" y="9516"/>
                  </a:lnTo>
                  <a:lnTo>
                    <a:pt x="194" y="9905"/>
                  </a:lnTo>
                  <a:lnTo>
                    <a:pt x="437" y="10293"/>
                  </a:lnTo>
                  <a:lnTo>
                    <a:pt x="631" y="10585"/>
                  </a:lnTo>
                  <a:lnTo>
                    <a:pt x="826" y="10876"/>
                  </a:lnTo>
                  <a:lnTo>
                    <a:pt x="1020" y="11070"/>
                  </a:lnTo>
                  <a:lnTo>
                    <a:pt x="874" y="11604"/>
                  </a:lnTo>
                  <a:lnTo>
                    <a:pt x="777" y="12138"/>
                  </a:lnTo>
                  <a:lnTo>
                    <a:pt x="777" y="12672"/>
                  </a:lnTo>
                  <a:lnTo>
                    <a:pt x="923" y="13158"/>
                  </a:lnTo>
                  <a:lnTo>
                    <a:pt x="1068" y="13498"/>
                  </a:lnTo>
                  <a:lnTo>
                    <a:pt x="1263" y="13789"/>
                  </a:lnTo>
                  <a:lnTo>
                    <a:pt x="1457" y="14080"/>
                  </a:lnTo>
                  <a:lnTo>
                    <a:pt x="1748" y="14323"/>
                  </a:lnTo>
                  <a:lnTo>
                    <a:pt x="2039" y="14566"/>
                  </a:lnTo>
                  <a:lnTo>
                    <a:pt x="2379" y="14760"/>
                  </a:lnTo>
                  <a:lnTo>
                    <a:pt x="3108" y="15148"/>
                  </a:lnTo>
                  <a:lnTo>
                    <a:pt x="3884" y="15440"/>
                  </a:lnTo>
                  <a:lnTo>
                    <a:pt x="4710" y="15682"/>
                  </a:lnTo>
                  <a:lnTo>
                    <a:pt x="6215" y="16071"/>
                  </a:lnTo>
                  <a:lnTo>
                    <a:pt x="6603" y="16119"/>
                  </a:lnTo>
                  <a:lnTo>
                    <a:pt x="7040" y="16168"/>
                  </a:lnTo>
                  <a:lnTo>
                    <a:pt x="8108" y="16265"/>
                  </a:lnTo>
                  <a:lnTo>
                    <a:pt x="9371" y="16265"/>
                  </a:lnTo>
                  <a:lnTo>
                    <a:pt x="10682" y="16217"/>
                  </a:lnTo>
                  <a:lnTo>
                    <a:pt x="13109" y="16119"/>
                  </a:lnTo>
                  <a:lnTo>
                    <a:pt x="14614" y="16022"/>
                  </a:lnTo>
                  <a:lnTo>
                    <a:pt x="17479" y="4467"/>
                  </a:lnTo>
                  <a:lnTo>
                    <a:pt x="16217" y="3787"/>
                  </a:lnTo>
                  <a:lnTo>
                    <a:pt x="13401" y="2331"/>
                  </a:lnTo>
                  <a:lnTo>
                    <a:pt x="11750" y="1505"/>
                  </a:lnTo>
                  <a:lnTo>
                    <a:pt x="10148" y="826"/>
                  </a:lnTo>
                  <a:lnTo>
                    <a:pt x="9419" y="486"/>
                  </a:lnTo>
                  <a:lnTo>
                    <a:pt x="8740" y="292"/>
                  </a:lnTo>
                  <a:lnTo>
                    <a:pt x="8157" y="97"/>
                  </a:lnTo>
                  <a:lnTo>
                    <a:pt x="7671" y="0"/>
                  </a:lnTo>
                  <a:close/>
                </a:path>
              </a:pathLst>
            </a:custGeom>
            <a:solidFill>
              <a:srgbClr val="774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7"/>
            <p:cNvSpPr/>
            <p:nvPr/>
          </p:nvSpPr>
          <p:spPr>
            <a:xfrm>
              <a:off x="4551000" y="2208100"/>
              <a:ext cx="151750" cy="9750"/>
            </a:xfrm>
            <a:custGeom>
              <a:rect b="b" l="l" r="r" t="t"/>
              <a:pathLst>
                <a:path extrusionOk="0" h="390" w="6070">
                  <a:moveTo>
                    <a:pt x="826" y="1"/>
                  </a:moveTo>
                  <a:lnTo>
                    <a:pt x="49" y="98"/>
                  </a:lnTo>
                  <a:lnTo>
                    <a:pt x="1" y="146"/>
                  </a:lnTo>
                  <a:lnTo>
                    <a:pt x="49" y="195"/>
                  </a:lnTo>
                  <a:lnTo>
                    <a:pt x="1555" y="243"/>
                  </a:lnTo>
                  <a:lnTo>
                    <a:pt x="3060" y="292"/>
                  </a:lnTo>
                  <a:lnTo>
                    <a:pt x="4565" y="292"/>
                  </a:lnTo>
                  <a:lnTo>
                    <a:pt x="5293" y="341"/>
                  </a:lnTo>
                  <a:lnTo>
                    <a:pt x="6070" y="389"/>
                  </a:lnTo>
                  <a:lnTo>
                    <a:pt x="6070" y="341"/>
                  </a:lnTo>
                  <a:lnTo>
                    <a:pt x="4565" y="195"/>
                  </a:lnTo>
                  <a:lnTo>
                    <a:pt x="3060" y="49"/>
                  </a:lnTo>
                  <a:lnTo>
                    <a:pt x="233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7"/>
            <p:cNvSpPr/>
            <p:nvPr/>
          </p:nvSpPr>
          <p:spPr>
            <a:xfrm>
              <a:off x="4542525" y="2299150"/>
              <a:ext cx="145675" cy="26725"/>
            </a:xfrm>
            <a:custGeom>
              <a:rect b="b" l="l" r="r" t="t"/>
              <a:pathLst>
                <a:path extrusionOk="0" h="1069" w="5827">
                  <a:moveTo>
                    <a:pt x="49" y="0"/>
                  </a:moveTo>
                  <a:lnTo>
                    <a:pt x="0" y="49"/>
                  </a:lnTo>
                  <a:lnTo>
                    <a:pt x="0" y="97"/>
                  </a:lnTo>
                  <a:lnTo>
                    <a:pt x="49" y="146"/>
                  </a:lnTo>
                  <a:lnTo>
                    <a:pt x="728" y="291"/>
                  </a:lnTo>
                  <a:lnTo>
                    <a:pt x="1408" y="389"/>
                  </a:lnTo>
                  <a:lnTo>
                    <a:pt x="2865" y="583"/>
                  </a:lnTo>
                  <a:lnTo>
                    <a:pt x="4321" y="777"/>
                  </a:lnTo>
                  <a:lnTo>
                    <a:pt x="5778" y="1068"/>
                  </a:lnTo>
                  <a:lnTo>
                    <a:pt x="5826" y="1020"/>
                  </a:lnTo>
                  <a:lnTo>
                    <a:pt x="5778" y="971"/>
                  </a:lnTo>
                  <a:lnTo>
                    <a:pt x="4321" y="680"/>
                  </a:lnTo>
                  <a:lnTo>
                    <a:pt x="2865" y="389"/>
                  </a:lnTo>
                  <a:lnTo>
                    <a:pt x="1408" y="97"/>
                  </a:lnTo>
                  <a:lnTo>
                    <a:pt x="72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7"/>
            <p:cNvSpPr/>
            <p:nvPr/>
          </p:nvSpPr>
          <p:spPr>
            <a:xfrm>
              <a:off x="4538875" y="2403525"/>
              <a:ext cx="131125" cy="25525"/>
            </a:xfrm>
            <a:custGeom>
              <a:rect b="b" l="l" r="r" t="t"/>
              <a:pathLst>
                <a:path extrusionOk="0" h="1021" w="5245">
                  <a:moveTo>
                    <a:pt x="0" y="1"/>
                  </a:moveTo>
                  <a:lnTo>
                    <a:pt x="0" y="49"/>
                  </a:lnTo>
                  <a:lnTo>
                    <a:pt x="583" y="243"/>
                  </a:lnTo>
                  <a:lnTo>
                    <a:pt x="1166" y="340"/>
                  </a:lnTo>
                  <a:lnTo>
                    <a:pt x="2477" y="583"/>
                  </a:lnTo>
                  <a:lnTo>
                    <a:pt x="5195" y="1020"/>
                  </a:lnTo>
                  <a:lnTo>
                    <a:pt x="5244" y="972"/>
                  </a:lnTo>
                  <a:lnTo>
                    <a:pt x="5195" y="923"/>
                  </a:lnTo>
                  <a:lnTo>
                    <a:pt x="3885" y="680"/>
                  </a:lnTo>
                  <a:lnTo>
                    <a:pt x="2574" y="438"/>
                  </a:lnTo>
                  <a:lnTo>
                    <a:pt x="1214" y="195"/>
                  </a:lnTo>
                  <a:lnTo>
                    <a:pt x="632" y="49"/>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7"/>
            <p:cNvSpPr/>
            <p:nvPr/>
          </p:nvSpPr>
          <p:spPr>
            <a:xfrm>
              <a:off x="4916375" y="1680100"/>
              <a:ext cx="525600" cy="898250"/>
            </a:xfrm>
            <a:custGeom>
              <a:rect b="b" l="l" r="r" t="t"/>
              <a:pathLst>
                <a:path extrusionOk="0" h="35930" w="21024">
                  <a:moveTo>
                    <a:pt x="2331" y="1"/>
                  </a:moveTo>
                  <a:lnTo>
                    <a:pt x="2185" y="98"/>
                  </a:lnTo>
                  <a:lnTo>
                    <a:pt x="2039" y="146"/>
                  </a:lnTo>
                  <a:lnTo>
                    <a:pt x="1894" y="292"/>
                  </a:lnTo>
                  <a:lnTo>
                    <a:pt x="1796" y="438"/>
                  </a:lnTo>
                  <a:lnTo>
                    <a:pt x="1699" y="632"/>
                  </a:lnTo>
                  <a:lnTo>
                    <a:pt x="1554" y="1069"/>
                  </a:lnTo>
                  <a:lnTo>
                    <a:pt x="1505" y="1651"/>
                  </a:lnTo>
                  <a:lnTo>
                    <a:pt x="1554" y="2380"/>
                  </a:lnTo>
                  <a:lnTo>
                    <a:pt x="1651" y="3205"/>
                  </a:lnTo>
                  <a:lnTo>
                    <a:pt x="1845" y="4225"/>
                  </a:lnTo>
                  <a:lnTo>
                    <a:pt x="2136" y="5341"/>
                  </a:lnTo>
                  <a:lnTo>
                    <a:pt x="2525" y="6604"/>
                  </a:lnTo>
                  <a:lnTo>
                    <a:pt x="3399" y="9420"/>
                  </a:lnTo>
                  <a:lnTo>
                    <a:pt x="4418" y="12430"/>
                  </a:lnTo>
                  <a:lnTo>
                    <a:pt x="5438" y="15392"/>
                  </a:lnTo>
                  <a:lnTo>
                    <a:pt x="6360" y="18159"/>
                  </a:lnTo>
                  <a:lnTo>
                    <a:pt x="7089" y="20441"/>
                  </a:lnTo>
                  <a:lnTo>
                    <a:pt x="7331" y="21363"/>
                  </a:lnTo>
                  <a:lnTo>
                    <a:pt x="7526" y="22043"/>
                  </a:lnTo>
                  <a:lnTo>
                    <a:pt x="7574" y="22529"/>
                  </a:lnTo>
                  <a:lnTo>
                    <a:pt x="7574" y="22674"/>
                  </a:lnTo>
                  <a:lnTo>
                    <a:pt x="7526" y="22772"/>
                  </a:lnTo>
                  <a:lnTo>
                    <a:pt x="7234" y="22772"/>
                  </a:lnTo>
                  <a:lnTo>
                    <a:pt x="6555" y="22723"/>
                  </a:lnTo>
                  <a:lnTo>
                    <a:pt x="4564" y="22480"/>
                  </a:lnTo>
                  <a:lnTo>
                    <a:pt x="1748" y="22043"/>
                  </a:lnTo>
                  <a:lnTo>
                    <a:pt x="0" y="34715"/>
                  </a:lnTo>
                  <a:lnTo>
                    <a:pt x="1748" y="35007"/>
                  </a:lnTo>
                  <a:lnTo>
                    <a:pt x="3447" y="35201"/>
                  </a:lnTo>
                  <a:lnTo>
                    <a:pt x="5195" y="35444"/>
                  </a:lnTo>
                  <a:lnTo>
                    <a:pt x="6943" y="35589"/>
                  </a:lnTo>
                  <a:lnTo>
                    <a:pt x="8691" y="35735"/>
                  </a:lnTo>
                  <a:lnTo>
                    <a:pt x="10439" y="35832"/>
                  </a:lnTo>
                  <a:lnTo>
                    <a:pt x="12187" y="35881"/>
                  </a:lnTo>
                  <a:lnTo>
                    <a:pt x="13934" y="35929"/>
                  </a:lnTo>
                  <a:lnTo>
                    <a:pt x="15342" y="35929"/>
                  </a:lnTo>
                  <a:lnTo>
                    <a:pt x="16556" y="35881"/>
                  </a:lnTo>
                  <a:lnTo>
                    <a:pt x="17576" y="35735"/>
                  </a:lnTo>
                  <a:lnTo>
                    <a:pt x="18450" y="35589"/>
                  </a:lnTo>
                  <a:lnTo>
                    <a:pt x="19178" y="35346"/>
                  </a:lnTo>
                  <a:lnTo>
                    <a:pt x="19712" y="35055"/>
                  </a:lnTo>
                  <a:lnTo>
                    <a:pt x="20198" y="34764"/>
                  </a:lnTo>
                  <a:lnTo>
                    <a:pt x="20538" y="34375"/>
                  </a:lnTo>
                  <a:lnTo>
                    <a:pt x="20780" y="33987"/>
                  </a:lnTo>
                  <a:lnTo>
                    <a:pt x="20926" y="33550"/>
                  </a:lnTo>
                  <a:lnTo>
                    <a:pt x="20974" y="33065"/>
                  </a:lnTo>
                  <a:lnTo>
                    <a:pt x="21023" y="32530"/>
                  </a:lnTo>
                  <a:lnTo>
                    <a:pt x="20974" y="31996"/>
                  </a:lnTo>
                  <a:lnTo>
                    <a:pt x="20926" y="31414"/>
                  </a:lnTo>
                  <a:lnTo>
                    <a:pt x="20732" y="30151"/>
                  </a:lnTo>
                  <a:lnTo>
                    <a:pt x="20538" y="29083"/>
                  </a:lnTo>
                  <a:lnTo>
                    <a:pt x="20343" y="28064"/>
                  </a:lnTo>
                  <a:lnTo>
                    <a:pt x="20101" y="27044"/>
                  </a:lnTo>
                  <a:lnTo>
                    <a:pt x="19858" y="26024"/>
                  </a:lnTo>
                  <a:lnTo>
                    <a:pt x="19227" y="23985"/>
                  </a:lnTo>
                  <a:lnTo>
                    <a:pt x="18547" y="21995"/>
                  </a:lnTo>
                  <a:lnTo>
                    <a:pt x="17770" y="20004"/>
                  </a:lnTo>
                  <a:lnTo>
                    <a:pt x="16896" y="18111"/>
                  </a:lnTo>
                  <a:lnTo>
                    <a:pt x="15974" y="16217"/>
                  </a:lnTo>
                  <a:lnTo>
                    <a:pt x="15003" y="14469"/>
                  </a:lnTo>
                  <a:lnTo>
                    <a:pt x="14032" y="12721"/>
                  </a:lnTo>
                  <a:lnTo>
                    <a:pt x="13012" y="11070"/>
                  </a:lnTo>
                  <a:lnTo>
                    <a:pt x="11992" y="9517"/>
                  </a:lnTo>
                  <a:lnTo>
                    <a:pt x="10973" y="8109"/>
                  </a:lnTo>
                  <a:lnTo>
                    <a:pt x="10002" y="6749"/>
                  </a:lnTo>
                  <a:lnTo>
                    <a:pt x="9031" y="5487"/>
                  </a:lnTo>
                  <a:lnTo>
                    <a:pt x="8108" y="4419"/>
                  </a:lnTo>
                  <a:lnTo>
                    <a:pt x="7283" y="3399"/>
                  </a:lnTo>
                  <a:lnTo>
                    <a:pt x="6506" y="2622"/>
                  </a:lnTo>
                  <a:lnTo>
                    <a:pt x="5778" y="1943"/>
                  </a:lnTo>
                  <a:lnTo>
                    <a:pt x="5098" y="1312"/>
                  </a:lnTo>
                  <a:lnTo>
                    <a:pt x="4467" y="826"/>
                  </a:lnTo>
                  <a:lnTo>
                    <a:pt x="3884" y="438"/>
                  </a:lnTo>
                  <a:lnTo>
                    <a:pt x="3399" y="195"/>
                  </a:lnTo>
                  <a:lnTo>
                    <a:pt x="2913" y="49"/>
                  </a:lnTo>
                  <a:lnTo>
                    <a:pt x="252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7"/>
            <p:cNvSpPr/>
            <p:nvPr/>
          </p:nvSpPr>
          <p:spPr>
            <a:xfrm>
              <a:off x="4985550" y="2260300"/>
              <a:ext cx="38875" cy="286475"/>
            </a:xfrm>
            <a:custGeom>
              <a:rect b="b" l="l" r="r" t="t"/>
              <a:pathLst>
                <a:path extrusionOk="0" h="11459" w="1555">
                  <a:moveTo>
                    <a:pt x="1506" y="0"/>
                  </a:moveTo>
                  <a:lnTo>
                    <a:pt x="1506" y="49"/>
                  </a:lnTo>
                  <a:lnTo>
                    <a:pt x="1263" y="1603"/>
                  </a:lnTo>
                  <a:lnTo>
                    <a:pt x="874" y="4467"/>
                  </a:lnTo>
                  <a:lnTo>
                    <a:pt x="389" y="7963"/>
                  </a:lnTo>
                  <a:lnTo>
                    <a:pt x="195" y="9711"/>
                  </a:lnTo>
                  <a:lnTo>
                    <a:pt x="1" y="11410"/>
                  </a:lnTo>
                  <a:lnTo>
                    <a:pt x="49" y="11459"/>
                  </a:lnTo>
                  <a:lnTo>
                    <a:pt x="98" y="11410"/>
                  </a:lnTo>
                  <a:lnTo>
                    <a:pt x="437" y="9517"/>
                  </a:lnTo>
                  <a:lnTo>
                    <a:pt x="729" y="7672"/>
                  </a:lnTo>
                  <a:lnTo>
                    <a:pt x="972" y="5875"/>
                  </a:lnTo>
                  <a:lnTo>
                    <a:pt x="1166" y="4176"/>
                  </a:lnTo>
                  <a:lnTo>
                    <a:pt x="1409" y="1506"/>
                  </a:lnTo>
                  <a:lnTo>
                    <a:pt x="1554" y="49"/>
                  </a:lnTo>
                  <a:lnTo>
                    <a:pt x="150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7"/>
            <p:cNvSpPr/>
            <p:nvPr/>
          </p:nvSpPr>
          <p:spPr>
            <a:xfrm>
              <a:off x="4960050" y="1950775"/>
              <a:ext cx="297425" cy="325325"/>
            </a:xfrm>
            <a:custGeom>
              <a:rect b="b" l="l" r="r" t="t"/>
              <a:pathLst>
                <a:path extrusionOk="0" h="13013" w="11897">
                  <a:moveTo>
                    <a:pt x="2137" y="1"/>
                  </a:moveTo>
                  <a:lnTo>
                    <a:pt x="2380" y="875"/>
                  </a:lnTo>
                  <a:lnTo>
                    <a:pt x="2768" y="2088"/>
                  </a:lnTo>
                  <a:lnTo>
                    <a:pt x="3400" y="3982"/>
                  </a:lnTo>
                  <a:lnTo>
                    <a:pt x="3691" y="4953"/>
                  </a:lnTo>
                  <a:lnTo>
                    <a:pt x="3642" y="4904"/>
                  </a:lnTo>
                  <a:lnTo>
                    <a:pt x="3108" y="4176"/>
                  </a:lnTo>
                  <a:lnTo>
                    <a:pt x="2574" y="3399"/>
                  </a:lnTo>
                  <a:lnTo>
                    <a:pt x="2040" y="2623"/>
                  </a:lnTo>
                  <a:lnTo>
                    <a:pt x="1992" y="2623"/>
                  </a:lnTo>
                  <a:lnTo>
                    <a:pt x="1992" y="2671"/>
                  </a:lnTo>
                  <a:lnTo>
                    <a:pt x="2914" y="4322"/>
                  </a:lnTo>
                  <a:lnTo>
                    <a:pt x="3400" y="5147"/>
                  </a:lnTo>
                  <a:lnTo>
                    <a:pt x="3691" y="5487"/>
                  </a:lnTo>
                  <a:lnTo>
                    <a:pt x="3982" y="5876"/>
                  </a:lnTo>
                  <a:lnTo>
                    <a:pt x="4225" y="6652"/>
                  </a:lnTo>
                  <a:lnTo>
                    <a:pt x="5099" y="9371"/>
                  </a:lnTo>
                  <a:lnTo>
                    <a:pt x="5439" y="10634"/>
                  </a:lnTo>
                  <a:lnTo>
                    <a:pt x="5876" y="11847"/>
                  </a:lnTo>
                  <a:lnTo>
                    <a:pt x="3060" y="11508"/>
                  </a:lnTo>
                  <a:lnTo>
                    <a:pt x="1603" y="11313"/>
                  </a:lnTo>
                  <a:lnTo>
                    <a:pt x="826" y="11265"/>
                  </a:lnTo>
                  <a:lnTo>
                    <a:pt x="49" y="11168"/>
                  </a:lnTo>
                  <a:lnTo>
                    <a:pt x="1" y="11216"/>
                  </a:lnTo>
                  <a:lnTo>
                    <a:pt x="49" y="11265"/>
                  </a:lnTo>
                  <a:lnTo>
                    <a:pt x="826" y="11410"/>
                  </a:lnTo>
                  <a:lnTo>
                    <a:pt x="1555" y="11556"/>
                  </a:lnTo>
                  <a:lnTo>
                    <a:pt x="2963" y="11799"/>
                  </a:lnTo>
                  <a:lnTo>
                    <a:pt x="5973" y="12333"/>
                  </a:lnTo>
                  <a:lnTo>
                    <a:pt x="7478" y="12527"/>
                  </a:lnTo>
                  <a:lnTo>
                    <a:pt x="8934" y="12721"/>
                  </a:lnTo>
                  <a:lnTo>
                    <a:pt x="10440" y="12867"/>
                  </a:lnTo>
                  <a:lnTo>
                    <a:pt x="11168" y="12964"/>
                  </a:lnTo>
                  <a:lnTo>
                    <a:pt x="11896" y="13013"/>
                  </a:lnTo>
                  <a:lnTo>
                    <a:pt x="11896" y="13013"/>
                  </a:lnTo>
                  <a:lnTo>
                    <a:pt x="11848" y="12916"/>
                  </a:lnTo>
                  <a:lnTo>
                    <a:pt x="11119" y="12721"/>
                  </a:lnTo>
                  <a:lnTo>
                    <a:pt x="10342" y="12624"/>
                  </a:lnTo>
                  <a:lnTo>
                    <a:pt x="8934" y="12381"/>
                  </a:lnTo>
                  <a:lnTo>
                    <a:pt x="8352" y="12236"/>
                  </a:lnTo>
                  <a:lnTo>
                    <a:pt x="8400" y="12236"/>
                  </a:lnTo>
                  <a:lnTo>
                    <a:pt x="9226" y="12139"/>
                  </a:lnTo>
                  <a:lnTo>
                    <a:pt x="10051" y="11993"/>
                  </a:lnTo>
                  <a:lnTo>
                    <a:pt x="10051" y="11945"/>
                  </a:lnTo>
                  <a:lnTo>
                    <a:pt x="9226" y="11993"/>
                  </a:lnTo>
                  <a:lnTo>
                    <a:pt x="8352" y="12042"/>
                  </a:lnTo>
                  <a:lnTo>
                    <a:pt x="7624" y="12139"/>
                  </a:lnTo>
                  <a:lnTo>
                    <a:pt x="6264" y="11896"/>
                  </a:lnTo>
                  <a:lnTo>
                    <a:pt x="6070" y="11265"/>
                  </a:lnTo>
                  <a:lnTo>
                    <a:pt x="5876" y="10585"/>
                  </a:lnTo>
                  <a:lnTo>
                    <a:pt x="5439" y="9274"/>
                  </a:lnTo>
                  <a:lnTo>
                    <a:pt x="5050" y="7915"/>
                  </a:lnTo>
                  <a:lnTo>
                    <a:pt x="4565" y="6507"/>
                  </a:lnTo>
                  <a:lnTo>
                    <a:pt x="4079" y="5147"/>
                  </a:lnTo>
                  <a:lnTo>
                    <a:pt x="3594" y="3836"/>
                  </a:lnTo>
                  <a:lnTo>
                    <a:pt x="2914" y="2040"/>
                  </a:lnTo>
                  <a:lnTo>
                    <a:pt x="218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7"/>
            <p:cNvSpPr/>
            <p:nvPr/>
          </p:nvSpPr>
          <p:spPr>
            <a:xfrm>
              <a:off x="4918800" y="2547975"/>
              <a:ext cx="395725" cy="36425"/>
            </a:xfrm>
            <a:custGeom>
              <a:rect b="b" l="l" r="r" t="t"/>
              <a:pathLst>
                <a:path extrusionOk="0" h="1457" w="15829">
                  <a:moveTo>
                    <a:pt x="0" y="0"/>
                  </a:moveTo>
                  <a:lnTo>
                    <a:pt x="0" y="49"/>
                  </a:lnTo>
                  <a:lnTo>
                    <a:pt x="0" y="97"/>
                  </a:lnTo>
                  <a:lnTo>
                    <a:pt x="1942" y="437"/>
                  </a:lnTo>
                  <a:lnTo>
                    <a:pt x="3933" y="777"/>
                  </a:lnTo>
                  <a:lnTo>
                    <a:pt x="5875" y="1020"/>
                  </a:lnTo>
                  <a:lnTo>
                    <a:pt x="7817" y="1214"/>
                  </a:lnTo>
                  <a:lnTo>
                    <a:pt x="9808" y="1360"/>
                  </a:lnTo>
                  <a:lnTo>
                    <a:pt x="11750" y="1457"/>
                  </a:lnTo>
                  <a:lnTo>
                    <a:pt x="13740" y="1457"/>
                  </a:lnTo>
                  <a:lnTo>
                    <a:pt x="15731" y="1408"/>
                  </a:lnTo>
                  <a:lnTo>
                    <a:pt x="15780" y="1360"/>
                  </a:lnTo>
                  <a:lnTo>
                    <a:pt x="15828" y="1311"/>
                  </a:lnTo>
                  <a:lnTo>
                    <a:pt x="15780" y="1263"/>
                  </a:lnTo>
                  <a:lnTo>
                    <a:pt x="15731" y="1214"/>
                  </a:lnTo>
                  <a:lnTo>
                    <a:pt x="11944" y="1020"/>
                  </a:lnTo>
                  <a:lnTo>
                    <a:pt x="7623" y="729"/>
                  </a:lnTo>
                  <a:lnTo>
                    <a:pt x="3399" y="389"/>
                  </a:lnTo>
                  <a:lnTo>
                    <a:pt x="1554" y="194"/>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7"/>
            <p:cNvSpPr/>
            <p:nvPr/>
          </p:nvSpPr>
          <p:spPr>
            <a:xfrm>
              <a:off x="5349700" y="2153475"/>
              <a:ext cx="93475" cy="352025"/>
            </a:xfrm>
            <a:custGeom>
              <a:rect b="b" l="l" r="r" t="t"/>
              <a:pathLst>
                <a:path extrusionOk="0" h="14081" w="3739">
                  <a:moveTo>
                    <a:pt x="0" y="1"/>
                  </a:moveTo>
                  <a:lnTo>
                    <a:pt x="0" y="147"/>
                  </a:lnTo>
                  <a:lnTo>
                    <a:pt x="146" y="535"/>
                  </a:lnTo>
                  <a:lnTo>
                    <a:pt x="874" y="2428"/>
                  </a:lnTo>
                  <a:lnTo>
                    <a:pt x="1554" y="4419"/>
                  </a:lnTo>
                  <a:lnTo>
                    <a:pt x="2039" y="5973"/>
                  </a:lnTo>
                  <a:lnTo>
                    <a:pt x="2525" y="7721"/>
                  </a:lnTo>
                  <a:lnTo>
                    <a:pt x="2962" y="9517"/>
                  </a:lnTo>
                  <a:lnTo>
                    <a:pt x="3350" y="11265"/>
                  </a:lnTo>
                  <a:lnTo>
                    <a:pt x="3496" y="12090"/>
                  </a:lnTo>
                  <a:lnTo>
                    <a:pt x="3544" y="12819"/>
                  </a:lnTo>
                  <a:lnTo>
                    <a:pt x="3593" y="13498"/>
                  </a:lnTo>
                  <a:lnTo>
                    <a:pt x="3593" y="14032"/>
                  </a:lnTo>
                  <a:lnTo>
                    <a:pt x="3593" y="14081"/>
                  </a:lnTo>
                  <a:lnTo>
                    <a:pt x="3641" y="14032"/>
                  </a:lnTo>
                  <a:lnTo>
                    <a:pt x="3739" y="13353"/>
                  </a:lnTo>
                  <a:lnTo>
                    <a:pt x="3739" y="12576"/>
                  </a:lnTo>
                  <a:lnTo>
                    <a:pt x="3690" y="11750"/>
                  </a:lnTo>
                  <a:lnTo>
                    <a:pt x="3593" y="10925"/>
                  </a:lnTo>
                  <a:lnTo>
                    <a:pt x="3496" y="10051"/>
                  </a:lnTo>
                  <a:lnTo>
                    <a:pt x="3302" y="9177"/>
                  </a:lnTo>
                  <a:lnTo>
                    <a:pt x="2865" y="7381"/>
                  </a:lnTo>
                  <a:lnTo>
                    <a:pt x="2331" y="5681"/>
                  </a:lnTo>
                  <a:lnTo>
                    <a:pt x="1796" y="4176"/>
                  </a:lnTo>
                  <a:lnTo>
                    <a:pt x="1311" y="2914"/>
                  </a:lnTo>
                  <a:lnTo>
                    <a:pt x="923" y="1943"/>
                  </a:lnTo>
                  <a:lnTo>
                    <a:pt x="194" y="389"/>
                  </a:lnTo>
                  <a:lnTo>
                    <a:pt x="49" y="49"/>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7"/>
            <p:cNvSpPr/>
            <p:nvPr/>
          </p:nvSpPr>
          <p:spPr>
            <a:xfrm>
              <a:off x="1929200" y="1296550"/>
              <a:ext cx="912800" cy="1000200"/>
            </a:xfrm>
            <a:custGeom>
              <a:rect b="b" l="l" r="r" t="t"/>
              <a:pathLst>
                <a:path extrusionOk="0" h="40008" w="36512">
                  <a:moveTo>
                    <a:pt x="27724" y="0"/>
                  </a:moveTo>
                  <a:lnTo>
                    <a:pt x="27044" y="49"/>
                  </a:lnTo>
                  <a:lnTo>
                    <a:pt x="26365" y="146"/>
                  </a:lnTo>
                  <a:lnTo>
                    <a:pt x="25685" y="340"/>
                  </a:lnTo>
                  <a:lnTo>
                    <a:pt x="25005" y="583"/>
                  </a:lnTo>
                  <a:lnTo>
                    <a:pt x="24374" y="923"/>
                  </a:lnTo>
                  <a:lnTo>
                    <a:pt x="23791" y="1263"/>
                  </a:lnTo>
                  <a:lnTo>
                    <a:pt x="23209" y="1700"/>
                  </a:lnTo>
                  <a:lnTo>
                    <a:pt x="22675" y="2185"/>
                  </a:lnTo>
                  <a:lnTo>
                    <a:pt x="22141" y="2719"/>
                  </a:lnTo>
                  <a:lnTo>
                    <a:pt x="21704" y="3302"/>
                  </a:lnTo>
                  <a:lnTo>
                    <a:pt x="21364" y="3836"/>
                  </a:lnTo>
                  <a:lnTo>
                    <a:pt x="21024" y="4418"/>
                  </a:lnTo>
                  <a:lnTo>
                    <a:pt x="20441" y="5584"/>
                  </a:lnTo>
                  <a:lnTo>
                    <a:pt x="19956" y="6798"/>
                  </a:lnTo>
                  <a:lnTo>
                    <a:pt x="19519" y="7963"/>
                  </a:lnTo>
                  <a:lnTo>
                    <a:pt x="19082" y="9128"/>
                  </a:lnTo>
                  <a:lnTo>
                    <a:pt x="18693" y="10196"/>
                  </a:lnTo>
                  <a:lnTo>
                    <a:pt x="18256" y="11119"/>
                  </a:lnTo>
                  <a:lnTo>
                    <a:pt x="18014" y="11507"/>
                  </a:lnTo>
                  <a:lnTo>
                    <a:pt x="17722" y="11895"/>
                  </a:lnTo>
                  <a:lnTo>
                    <a:pt x="17431" y="12235"/>
                  </a:lnTo>
                  <a:lnTo>
                    <a:pt x="17140" y="12575"/>
                  </a:lnTo>
                  <a:lnTo>
                    <a:pt x="16460" y="13158"/>
                  </a:lnTo>
                  <a:lnTo>
                    <a:pt x="15780" y="13595"/>
                  </a:lnTo>
                  <a:lnTo>
                    <a:pt x="15003" y="14032"/>
                  </a:lnTo>
                  <a:lnTo>
                    <a:pt x="14178" y="14372"/>
                  </a:lnTo>
                  <a:lnTo>
                    <a:pt x="13353" y="14711"/>
                  </a:lnTo>
                  <a:lnTo>
                    <a:pt x="11508" y="15246"/>
                  </a:lnTo>
                  <a:lnTo>
                    <a:pt x="9614" y="15828"/>
                  </a:lnTo>
                  <a:lnTo>
                    <a:pt x="8643" y="16168"/>
                  </a:lnTo>
                  <a:lnTo>
                    <a:pt x="7672" y="16556"/>
                  </a:lnTo>
                  <a:lnTo>
                    <a:pt x="6701" y="17042"/>
                  </a:lnTo>
                  <a:lnTo>
                    <a:pt x="5730" y="17576"/>
                  </a:lnTo>
                  <a:lnTo>
                    <a:pt x="4807" y="18207"/>
                  </a:lnTo>
                  <a:lnTo>
                    <a:pt x="3836" y="18936"/>
                  </a:lnTo>
                  <a:lnTo>
                    <a:pt x="3399" y="19372"/>
                  </a:lnTo>
                  <a:lnTo>
                    <a:pt x="3011" y="19809"/>
                  </a:lnTo>
                  <a:lnTo>
                    <a:pt x="2623" y="20246"/>
                  </a:lnTo>
                  <a:lnTo>
                    <a:pt x="2234" y="20732"/>
                  </a:lnTo>
                  <a:lnTo>
                    <a:pt x="1894" y="21217"/>
                  </a:lnTo>
                  <a:lnTo>
                    <a:pt x="1603" y="21752"/>
                  </a:lnTo>
                  <a:lnTo>
                    <a:pt x="1312" y="22286"/>
                  </a:lnTo>
                  <a:lnTo>
                    <a:pt x="1020" y="22820"/>
                  </a:lnTo>
                  <a:lnTo>
                    <a:pt x="826" y="23402"/>
                  </a:lnTo>
                  <a:lnTo>
                    <a:pt x="583" y="23985"/>
                  </a:lnTo>
                  <a:lnTo>
                    <a:pt x="438" y="24568"/>
                  </a:lnTo>
                  <a:lnTo>
                    <a:pt x="292" y="25150"/>
                  </a:lnTo>
                  <a:lnTo>
                    <a:pt x="147" y="25781"/>
                  </a:lnTo>
                  <a:lnTo>
                    <a:pt x="98" y="26364"/>
                  </a:lnTo>
                  <a:lnTo>
                    <a:pt x="1" y="26995"/>
                  </a:lnTo>
                  <a:lnTo>
                    <a:pt x="1" y="27626"/>
                  </a:lnTo>
                  <a:lnTo>
                    <a:pt x="1" y="28257"/>
                  </a:lnTo>
                  <a:lnTo>
                    <a:pt x="49" y="28889"/>
                  </a:lnTo>
                  <a:lnTo>
                    <a:pt x="147" y="29520"/>
                  </a:lnTo>
                  <a:lnTo>
                    <a:pt x="244" y="30151"/>
                  </a:lnTo>
                  <a:lnTo>
                    <a:pt x="389" y="30782"/>
                  </a:lnTo>
                  <a:lnTo>
                    <a:pt x="583" y="31413"/>
                  </a:lnTo>
                  <a:lnTo>
                    <a:pt x="826" y="32045"/>
                  </a:lnTo>
                  <a:lnTo>
                    <a:pt x="1118" y="32676"/>
                  </a:lnTo>
                  <a:lnTo>
                    <a:pt x="1409" y="33258"/>
                  </a:lnTo>
                  <a:lnTo>
                    <a:pt x="1749" y="33841"/>
                  </a:lnTo>
                  <a:lnTo>
                    <a:pt x="2137" y="34424"/>
                  </a:lnTo>
                  <a:lnTo>
                    <a:pt x="2526" y="35006"/>
                  </a:lnTo>
                  <a:lnTo>
                    <a:pt x="3011" y="35589"/>
                  </a:lnTo>
                  <a:lnTo>
                    <a:pt x="3497" y="36123"/>
                  </a:lnTo>
                  <a:lnTo>
                    <a:pt x="4079" y="36657"/>
                  </a:lnTo>
                  <a:lnTo>
                    <a:pt x="4662" y="37142"/>
                  </a:lnTo>
                  <a:lnTo>
                    <a:pt x="5244" y="37628"/>
                  </a:lnTo>
                  <a:lnTo>
                    <a:pt x="5924" y="38016"/>
                  </a:lnTo>
                  <a:lnTo>
                    <a:pt x="6604" y="38405"/>
                  </a:lnTo>
                  <a:lnTo>
                    <a:pt x="7332" y="38745"/>
                  </a:lnTo>
                  <a:lnTo>
                    <a:pt x="8109" y="39036"/>
                  </a:lnTo>
                  <a:lnTo>
                    <a:pt x="8886" y="39279"/>
                  </a:lnTo>
                  <a:lnTo>
                    <a:pt x="9711" y="39522"/>
                  </a:lnTo>
                  <a:lnTo>
                    <a:pt x="10585" y="39667"/>
                  </a:lnTo>
                  <a:lnTo>
                    <a:pt x="11459" y="39813"/>
                  </a:lnTo>
                  <a:lnTo>
                    <a:pt x="12382" y="39910"/>
                  </a:lnTo>
                  <a:lnTo>
                    <a:pt x="13304" y="40007"/>
                  </a:lnTo>
                  <a:lnTo>
                    <a:pt x="15149" y="40007"/>
                  </a:lnTo>
                  <a:lnTo>
                    <a:pt x="16120" y="39958"/>
                  </a:lnTo>
                  <a:lnTo>
                    <a:pt x="17091" y="39861"/>
                  </a:lnTo>
                  <a:lnTo>
                    <a:pt x="18062" y="39716"/>
                  </a:lnTo>
                  <a:lnTo>
                    <a:pt x="18985" y="39522"/>
                  </a:lnTo>
                  <a:lnTo>
                    <a:pt x="19956" y="39327"/>
                  </a:lnTo>
                  <a:lnTo>
                    <a:pt x="20927" y="39085"/>
                  </a:lnTo>
                  <a:lnTo>
                    <a:pt x="21849" y="38745"/>
                  </a:lnTo>
                  <a:lnTo>
                    <a:pt x="22820" y="38453"/>
                  </a:lnTo>
                  <a:lnTo>
                    <a:pt x="23743" y="38065"/>
                  </a:lnTo>
                  <a:lnTo>
                    <a:pt x="24617" y="37628"/>
                  </a:lnTo>
                  <a:lnTo>
                    <a:pt x="25491" y="37191"/>
                  </a:lnTo>
                  <a:lnTo>
                    <a:pt x="26365" y="36705"/>
                  </a:lnTo>
                  <a:lnTo>
                    <a:pt x="27190" y="36171"/>
                  </a:lnTo>
                  <a:lnTo>
                    <a:pt x="27967" y="35589"/>
                  </a:lnTo>
                  <a:lnTo>
                    <a:pt x="28744" y="35006"/>
                  </a:lnTo>
                  <a:lnTo>
                    <a:pt x="29472" y="34326"/>
                  </a:lnTo>
                  <a:lnTo>
                    <a:pt x="30152" y="33647"/>
                  </a:lnTo>
                  <a:lnTo>
                    <a:pt x="30831" y="32918"/>
                  </a:lnTo>
                  <a:lnTo>
                    <a:pt x="31414" y="32142"/>
                  </a:lnTo>
                  <a:lnTo>
                    <a:pt x="32094" y="31219"/>
                  </a:lnTo>
                  <a:lnTo>
                    <a:pt x="32676" y="30248"/>
                  </a:lnTo>
                  <a:lnTo>
                    <a:pt x="33259" y="29229"/>
                  </a:lnTo>
                  <a:lnTo>
                    <a:pt x="33793" y="28209"/>
                  </a:lnTo>
                  <a:lnTo>
                    <a:pt x="34230" y="27189"/>
                  </a:lnTo>
                  <a:lnTo>
                    <a:pt x="34667" y="26121"/>
                  </a:lnTo>
                  <a:lnTo>
                    <a:pt x="35055" y="25053"/>
                  </a:lnTo>
                  <a:lnTo>
                    <a:pt x="35395" y="23985"/>
                  </a:lnTo>
                  <a:lnTo>
                    <a:pt x="35638" y="22917"/>
                  </a:lnTo>
                  <a:lnTo>
                    <a:pt x="35881" y="21800"/>
                  </a:lnTo>
                  <a:lnTo>
                    <a:pt x="36123" y="20732"/>
                  </a:lnTo>
                  <a:lnTo>
                    <a:pt x="36269" y="19615"/>
                  </a:lnTo>
                  <a:lnTo>
                    <a:pt x="36366" y="18547"/>
                  </a:lnTo>
                  <a:lnTo>
                    <a:pt x="36463" y="17430"/>
                  </a:lnTo>
                  <a:lnTo>
                    <a:pt x="36512" y="16362"/>
                  </a:lnTo>
                  <a:lnTo>
                    <a:pt x="36463" y="15294"/>
                  </a:lnTo>
                  <a:lnTo>
                    <a:pt x="36463" y="14226"/>
                  </a:lnTo>
                  <a:lnTo>
                    <a:pt x="36366" y="13206"/>
                  </a:lnTo>
                  <a:lnTo>
                    <a:pt x="36221" y="12187"/>
                  </a:lnTo>
                  <a:lnTo>
                    <a:pt x="36075" y="11167"/>
                  </a:lnTo>
                  <a:lnTo>
                    <a:pt x="35881" y="10196"/>
                  </a:lnTo>
                  <a:lnTo>
                    <a:pt x="35686" y="9225"/>
                  </a:lnTo>
                  <a:lnTo>
                    <a:pt x="35395" y="8303"/>
                  </a:lnTo>
                  <a:lnTo>
                    <a:pt x="35104" y="7429"/>
                  </a:lnTo>
                  <a:lnTo>
                    <a:pt x="34764" y="6555"/>
                  </a:lnTo>
                  <a:lnTo>
                    <a:pt x="34424" y="5729"/>
                  </a:lnTo>
                  <a:lnTo>
                    <a:pt x="34036" y="4904"/>
                  </a:lnTo>
                  <a:lnTo>
                    <a:pt x="33599" y="4176"/>
                  </a:lnTo>
                  <a:lnTo>
                    <a:pt x="33162" y="3447"/>
                  </a:lnTo>
                  <a:lnTo>
                    <a:pt x="32676" y="2816"/>
                  </a:lnTo>
                  <a:lnTo>
                    <a:pt x="32142" y="2185"/>
                  </a:lnTo>
                  <a:lnTo>
                    <a:pt x="31608" y="1602"/>
                  </a:lnTo>
                  <a:lnTo>
                    <a:pt x="31026" y="1117"/>
                  </a:lnTo>
                  <a:lnTo>
                    <a:pt x="30394" y="729"/>
                  </a:lnTo>
                  <a:lnTo>
                    <a:pt x="29763" y="389"/>
                  </a:lnTo>
                  <a:lnTo>
                    <a:pt x="29083" y="194"/>
                  </a:lnTo>
                  <a:lnTo>
                    <a:pt x="28404" y="49"/>
                  </a:lnTo>
                  <a:lnTo>
                    <a:pt x="2772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7"/>
            <p:cNvSpPr/>
            <p:nvPr/>
          </p:nvSpPr>
          <p:spPr>
            <a:xfrm>
              <a:off x="2442650" y="1152100"/>
              <a:ext cx="155375" cy="160250"/>
            </a:xfrm>
            <a:custGeom>
              <a:rect b="b" l="l" r="r" t="t"/>
              <a:pathLst>
                <a:path extrusionOk="0" h="6410" w="6215">
                  <a:moveTo>
                    <a:pt x="2185" y="1"/>
                  </a:moveTo>
                  <a:lnTo>
                    <a:pt x="1748" y="98"/>
                  </a:lnTo>
                  <a:lnTo>
                    <a:pt x="1360" y="243"/>
                  </a:lnTo>
                  <a:lnTo>
                    <a:pt x="971" y="486"/>
                  </a:lnTo>
                  <a:lnTo>
                    <a:pt x="680" y="729"/>
                  </a:lnTo>
                  <a:lnTo>
                    <a:pt x="389" y="1069"/>
                  </a:lnTo>
                  <a:lnTo>
                    <a:pt x="195" y="1457"/>
                  </a:lnTo>
                  <a:lnTo>
                    <a:pt x="49" y="1846"/>
                  </a:lnTo>
                  <a:lnTo>
                    <a:pt x="0" y="2331"/>
                  </a:lnTo>
                  <a:lnTo>
                    <a:pt x="0" y="2817"/>
                  </a:lnTo>
                  <a:lnTo>
                    <a:pt x="97" y="3351"/>
                  </a:lnTo>
                  <a:lnTo>
                    <a:pt x="292" y="3885"/>
                  </a:lnTo>
                  <a:lnTo>
                    <a:pt x="486" y="4225"/>
                  </a:lnTo>
                  <a:lnTo>
                    <a:pt x="680" y="4564"/>
                  </a:lnTo>
                  <a:lnTo>
                    <a:pt x="971" y="4856"/>
                  </a:lnTo>
                  <a:lnTo>
                    <a:pt x="1263" y="5147"/>
                  </a:lnTo>
                  <a:lnTo>
                    <a:pt x="1603" y="5390"/>
                  </a:lnTo>
                  <a:lnTo>
                    <a:pt x="1942" y="5633"/>
                  </a:lnTo>
                  <a:lnTo>
                    <a:pt x="2331" y="5827"/>
                  </a:lnTo>
                  <a:lnTo>
                    <a:pt x="2719" y="6021"/>
                  </a:lnTo>
                  <a:lnTo>
                    <a:pt x="3545" y="6264"/>
                  </a:lnTo>
                  <a:lnTo>
                    <a:pt x="4321" y="6409"/>
                  </a:lnTo>
                  <a:lnTo>
                    <a:pt x="5001" y="6409"/>
                  </a:lnTo>
                  <a:lnTo>
                    <a:pt x="5341" y="6361"/>
                  </a:lnTo>
                  <a:lnTo>
                    <a:pt x="5632" y="6312"/>
                  </a:lnTo>
                  <a:lnTo>
                    <a:pt x="5729" y="6215"/>
                  </a:lnTo>
                  <a:lnTo>
                    <a:pt x="5827" y="6070"/>
                  </a:lnTo>
                  <a:lnTo>
                    <a:pt x="5972" y="5827"/>
                  </a:lnTo>
                  <a:lnTo>
                    <a:pt x="6069" y="5535"/>
                  </a:lnTo>
                  <a:lnTo>
                    <a:pt x="6118" y="5244"/>
                  </a:lnTo>
                  <a:lnTo>
                    <a:pt x="6166" y="4856"/>
                  </a:lnTo>
                  <a:lnTo>
                    <a:pt x="6215" y="4467"/>
                  </a:lnTo>
                  <a:lnTo>
                    <a:pt x="6215" y="4030"/>
                  </a:lnTo>
                  <a:lnTo>
                    <a:pt x="6166" y="3593"/>
                  </a:lnTo>
                  <a:lnTo>
                    <a:pt x="6069" y="3108"/>
                  </a:lnTo>
                  <a:lnTo>
                    <a:pt x="5924" y="2671"/>
                  </a:lnTo>
                  <a:lnTo>
                    <a:pt x="5778" y="2234"/>
                  </a:lnTo>
                  <a:lnTo>
                    <a:pt x="5535" y="1797"/>
                  </a:lnTo>
                  <a:lnTo>
                    <a:pt x="5244" y="1360"/>
                  </a:lnTo>
                  <a:lnTo>
                    <a:pt x="4904" y="972"/>
                  </a:lnTo>
                  <a:lnTo>
                    <a:pt x="4467" y="632"/>
                  </a:lnTo>
                  <a:lnTo>
                    <a:pt x="4030" y="340"/>
                  </a:lnTo>
                  <a:lnTo>
                    <a:pt x="3545" y="146"/>
                  </a:lnTo>
                  <a:lnTo>
                    <a:pt x="310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7"/>
            <p:cNvSpPr/>
            <p:nvPr/>
          </p:nvSpPr>
          <p:spPr>
            <a:xfrm>
              <a:off x="1924350" y="1444625"/>
              <a:ext cx="512250" cy="574150"/>
            </a:xfrm>
            <a:custGeom>
              <a:rect b="b" l="l" r="r" t="t"/>
              <a:pathLst>
                <a:path extrusionOk="0" h="22966" w="20490">
                  <a:moveTo>
                    <a:pt x="20490" y="1"/>
                  </a:moveTo>
                  <a:lnTo>
                    <a:pt x="20101" y="972"/>
                  </a:lnTo>
                  <a:lnTo>
                    <a:pt x="19616" y="1943"/>
                  </a:lnTo>
                  <a:lnTo>
                    <a:pt x="19130" y="2865"/>
                  </a:lnTo>
                  <a:lnTo>
                    <a:pt x="18645" y="3788"/>
                  </a:lnTo>
                  <a:lnTo>
                    <a:pt x="18110" y="4662"/>
                  </a:lnTo>
                  <a:lnTo>
                    <a:pt x="17479" y="5487"/>
                  </a:lnTo>
                  <a:lnTo>
                    <a:pt x="16751" y="6215"/>
                  </a:lnTo>
                  <a:lnTo>
                    <a:pt x="15926" y="6895"/>
                  </a:lnTo>
                  <a:lnTo>
                    <a:pt x="15489" y="7138"/>
                  </a:lnTo>
                  <a:lnTo>
                    <a:pt x="15052" y="7332"/>
                  </a:lnTo>
                  <a:lnTo>
                    <a:pt x="14566" y="7526"/>
                  </a:lnTo>
                  <a:lnTo>
                    <a:pt x="14081" y="7672"/>
                  </a:lnTo>
                  <a:lnTo>
                    <a:pt x="12042" y="8254"/>
                  </a:lnTo>
                  <a:lnTo>
                    <a:pt x="10002" y="8837"/>
                  </a:lnTo>
                  <a:lnTo>
                    <a:pt x="8012" y="9517"/>
                  </a:lnTo>
                  <a:lnTo>
                    <a:pt x="6992" y="9905"/>
                  </a:lnTo>
                  <a:lnTo>
                    <a:pt x="6070" y="10391"/>
                  </a:lnTo>
                  <a:lnTo>
                    <a:pt x="5147" y="10925"/>
                  </a:lnTo>
                  <a:lnTo>
                    <a:pt x="4225" y="11507"/>
                  </a:lnTo>
                  <a:lnTo>
                    <a:pt x="3399" y="12187"/>
                  </a:lnTo>
                  <a:lnTo>
                    <a:pt x="2622" y="12964"/>
                  </a:lnTo>
                  <a:lnTo>
                    <a:pt x="1943" y="13789"/>
                  </a:lnTo>
                  <a:lnTo>
                    <a:pt x="1360" y="14663"/>
                  </a:lnTo>
                  <a:lnTo>
                    <a:pt x="875" y="15634"/>
                  </a:lnTo>
                  <a:lnTo>
                    <a:pt x="535" y="16654"/>
                  </a:lnTo>
                  <a:lnTo>
                    <a:pt x="243" y="17673"/>
                  </a:lnTo>
                  <a:lnTo>
                    <a:pt x="98" y="18742"/>
                  </a:lnTo>
                  <a:lnTo>
                    <a:pt x="1" y="19810"/>
                  </a:lnTo>
                  <a:lnTo>
                    <a:pt x="1" y="20829"/>
                  </a:lnTo>
                  <a:lnTo>
                    <a:pt x="98" y="21897"/>
                  </a:lnTo>
                  <a:lnTo>
                    <a:pt x="195" y="22966"/>
                  </a:lnTo>
                  <a:lnTo>
                    <a:pt x="146" y="21897"/>
                  </a:lnTo>
                  <a:lnTo>
                    <a:pt x="146" y="20878"/>
                  </a:lnTo>
                  <a:lnTo>
                    <a:pt x="195" y="19810"/>
                  </a:lnTo>
                  <a:lnTo>
                    <a:pt x="341" y="18790"/>
                  </a:lnTo>
                  <a:lnTo>
                    <a:pt x="535" y="17722"/>
                  </a:lnTo>
                  <a:lnTo>
                    <a:pt x="826" y="16751"/>
                  </a:lnTo>
                  <a:lnTo>
                    <a:pt x="1214" y="15780"/>
                  </a:lnTo>
                  <a:lnTo>
                    <a:pt x="1700" y="14906"/>
                  </a:lnTo>
                  <a:lnTo>
                    <a:pt x="2283" y="14032"/>
                  </a:lnTo>
                  <a:lnTo>
                    <a:pt x="2962" y="13255"/>
                  </a:lnTo>
                  <a:lnTo>
                    <a:pt x="3691" y="12527"/>
                  </a:lnTo>
                  <a:lnTo>
                    <a:pt x="4516" y="11896"/>
                  </a:lnTo>
                  <a:lnTo>
                    <a:pt x="5390" y="11313"/>
                  </a:lnTo>
                  <a:lnTo>
                    <a:pt x="6312" y="10828"/>
                  </a:lnTo>
                  <a:lnTo>
                    <a:pt x="7235" y="10391"/>
                  </a:lnTo>
                  <a:lnTo>
                    <a:pt x="8206" y="10002"/>
                  </a:lnTo>
                  <a:lnTo>
                    <a:pt x="10148" y="9323"/>
                  </a:lnTo>
                  <a:lnTo>
                    <a:pt x="12187" y="8740"/>
                  </a:lnTo>
                  <a:lnTo>
                    <a:pt x="13207" y="8449"/>
                  </a:lnTo>
                  <a:lnTo>
                    <a:pt x="14226" y="8109"/>
                  </a:lnTo>
                  <a:lnTo>
                    <a:pt x="14712" y="7963"/>
                  </a:lnTo>
                  <a:lnTo>
                    <a:pt x="15246" y="7769"/>
                  </a:lnTo>
                  <a:lnTo>
                    <a:pt x="15731" y="7478"/>
                  </a:lnTo>
                  <a:lnTo>
                    <a:pt x="16168" y="7186"/>
                  </a:lnTo>
                  <a:lnTo>
                    <a:pt x="16994" y="6507"/>
                  </a:lnTo>
                  <a:lnTo>
                    <a:pt x="17674" y="5681"/>
                  </a:lnTo>
                  <a:lnTo>
                    <a:pt x="18305" y="4856"/>
                  </a:lnTo>
                  <a:lnTo>
                    <a:pt x="18887" y="3933"/>
                  </a:lnTo>
                  <a:lnTo>
                    <a:pt x="19324" y="2962"/>
                  </a:lnTo>
                  <a:lnTo>
                    <a:pt x="19761" y="1991"/>
                  </a:lnTo>
                  <a:lnTo>
                    <a:pt x="20150" y="1020"/>
                  </a:lnTo>
                  <a:lnTo>
                    <a:pt x="2049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7"/>
            <p:cNvSpPr/>
            <p:nvPr/>
          </p:nvSpPr>
          <p:spPr>
            <a:xfrm>
              <a:off x="2642925" y="1369375"/>
              <a:ext cx="230650" cy="805975"/>
            </a:xfrm>
            <a:custGeom>
              <a:rect b="b" l="l" r="r" t="t"/>
              <a:pathLst>
                <a:path extrusionOk="0" h="32239" w="9226">
                  <a:moveTo>
                    <a:pt x="4176" y="0"/>
                  </a:moveTo>
                  <a:lnTo>
                    <a:pt x="4758" y="971"/>
                  </a:lnTo>
                  <a:lnTo>
                    <a:pt x="5293" y="1942"/>
                  </a:lnTo>
                  <a:lnTo>
                    <a:pt x="5778" y="2962"/>
                  </a:lnTo>
                  <a:lnTo>
                    <a:pt x="6215" y="3982"/>
                  </a:lnTo>
                  <a:lnTo>
                    <a:pt x="6652" y="5050"/>
                  </a:lnTo>
                  <a:lnTo>
                    <a:pt x="7040" y="6118"/>
                  </a:lnTo>
                  <a:lnTo>
                    <a:pt x="7429" y="7186"/>
                  </a:lnTo>
                  <a:lnTo>
                    <a:pt x="7720" y="8254"/>
                  </a:lnTo>
                  <a:lnTo>
                    <a:pt x="8011" y="9322"/>
                  </a:lnTo>
                  <a:lnTo>
                    <a:pt x="8254" y="10439"/>
                  </a:lnTo>
                  <a:lnTo>
                    <a:pt x="8448" y="11507"/>
                  </a:lnTo>
                  <a:lnTo>
                    <a:pt x="8594" y="12624"/>
                  </a:lnTo>
                  <a:lnTo>
                    <a:pt x="8691" y="13741"/>
                  </a:lnTo>
                  <a:lnTo>
                    <a:pt x="8740" y="14857"/>
                  </a:lnTo>
                  <a:lnTo>
                    <a:pt x="8740" y="15974"/>
                  </a:lnTo>
                  <a:lnTo>
                    <a:pt x="8643" y="17091"/>
                  </a:lnTo>
                  <a:lnTo>
                    <a:pt x="8545" y="18207"/>
                  </a:lnTo>
                  <a:lnTo>
                    <a:pt x="8351" y="19324"/>
                  </a:lnTo>
                  <a:lnTo>
                    <a:pt x="8109" y="20392"/>
                  </a:lnTo>
                  <a:lnTo>
                    <a:pt x="7817" y="21460"/>
                  </a:lnTo>
                  <a:lnTo>
                    <a:pt x="7429" y="22528"/>
                  </a:lnTo>
                  <a:lnTo>
                    <a:pt x="6992" y="23548"/>
                  </a:lnTo>
                  <a:lnTo>
                    <a:pt x="6506" y="24568"/>
                  </a:lnTo>
                  <a:lnTo>
                    <a:pt x="5924" y="25539"/>
                  </a:lnTo>
                  <a:lnTo>
                    <a:pt x="5341" y="26510"/>
                  </a:lnTo>
                  <a:lnTo>
                    <a:pt x="4710" y="27432"/>
                  </a:lnTo>
                  <a:lnTo>
                    <a:pt x="3982" y="28306"/>
                  </a:lnTo>
                  <a:lnTo>
                    <a:pt x="3253" y="29132"/>
                  </a:lnTo>
                  <a:lnTo>
                    <a:pt x="2477" y="29957"/>
                  </a:lnTo>
                  <a:lnTo>
                    <a:pt x="1700" y="30734"/>
                  </a:lnTo>
                  <a:lnTo>
                    <a:pt x="874" y="31511"/>
                  </a:lnTo>
                  <a:lnTo>
                    <a:pt x="0" y="32239"/>
                  </a:lnTo>
                  <a:lnTo>
                    <a:pt x="923" y="31559"/>
                  </a:lnTo>
                  <a:lnTo>
                    <a:pt x="1797" y="30879"/>
                  </a:lnTo>
                  <a:lnTo>
                    <a:pt x="2671" y="30103"/>
                  </a:lnTo>
                  <a:lnTo>
                    <a:pt x="3448" y="29326"/>
                  </a:lnTo>
                  <a:lnTo>
                    <a:pt x="4224" y="28452"/>
                  </a:lnTo>
                  <a:lnTo>
                    <a:pt x="4953" y="27626"/>
                  </a:lnTo>
                  <a:lnTo>
                    <a:pt x="5632" y="26704"/>
                  </a:lnTo>
                  <a:lnTo>
                    <a:pt x="6264" y="25781"/>
                  </a:lnTo>
                  <a:lnTo>
                    <a:pt x="6895" y="24762"/>
                  </a:lnTo>
                  <a:lnTo>
                    <a:pt x="7380" y="23742"/>
                  </a:lnTo>
                  <a:lnTo>
                    <a:pt x="7623" y="23208"/>
                  </a:lnTo>
                  <a:lnTo>
                    <a:pt x="7866" y="22674"/>
                  </a:lnTo>
                  <a:lnTo>
                    <a:pt x="8060" y="22140"/>
                  </a:lnTo>
                  <a:lnTo>
                    <a:pt x="8254" y="21606"/>
                  </a:lnTo>
                  <a:lnTo>
                    <a:pt x="8594" y="20538"/>
                  </a:lnTo>
                  <a:lnTo>
                    <a:pt x="8837" y="19421"/>
                  </a:lnTo>
                  <a:lnTo>
                    <a:pt x="9031" y="18256"/>
                  </a:lnTo>
                  <a:lnTo>
                    <a:pt x="9177" y="17139"/>
                  </a:lnTo>
                  <a:lnTo>
                    <a:pt x="9225" y="16023"/>
                  </a:lnTo>
                  <a:lnTo>
                    <a:pt x="9225" y="14857"/>
                  </a:lnTo>
                  <a:lnTo>
                    <a:pt x="9177" y="13741"/>
                  </a:lnTo>
                  <a:lnTo>
                    <a:pt x="9080" y="12575"/>
                  </a:lnTo>
                  <a:lnTo>
                    <a:pt x="8934" y="11459"/>
                  </a:lnTo>
                  <a:lnTo>
                    <a:pt x="8691" y="10342"/>
                  </a:lnTo>
                  <a:lnTo>
                    <a:pt x="8448" y="9225"/>
                  </a:lnTo>
                  <a:lnTo>
                    <a:pt x="8109" y="8109"/>
                  </a:lnTo>
                  <a:lnTo>
                    <a:pt x="7769" y="7040"/>
                  </a:lnTo>
                  <a:lnTo>
                    <a:pt x="7380" y="5972"/>
                  </a:lnTo>
                  <a:lnTo>
                    <a:pt x="6943" y="4953"/>
                  </a:lnTo>
                  <a:lnTo>
                    <a:pt x="6458" y="3885"/>
                  </a:lnTo>
                  <a:lnTo>
                    <a:pt x="5972" y="2913"/>
                  </a:lnTo>
                  <a:lnTo>
                    <a:pt x="5390" y="1894"/>
                  </a:lnTo>
                  <a:lnTo>
                    <a:pt x="4807" y="923"/>
                  </a:lnTo>
                  <a:lnTo>
                    <a:pt x="417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7"/>
            <p:cNvSpPr/>
            <p:nvPr/>
          </p:nvSpPr>
          <p:spPr>
            <a:xfrm>
              <a:off x="2422000" y="1163025"/>
              <a:ext cx="161475" cy="157825"/>
            </a:xfrm>
            <a:custGeom>
              <a:rect b="b" l="l" r="r" t="t"/>
              <a:pathLst>
                <a:path extrusionOk="0" h="6313" w="6459">
                  <a:moveTo>
                    <a:pt x="1943" y="1"/>
                  </a:moveTo>
                  <a:lnTo>
                    <a:pt x="1603" y="195"/>
                  </a:lnTo>
                  <a:lnTo>
                    <a:pt x="1312" y="389"/>
                  </a:lnTo>
                  <a:lnTo>
                    <a:pt x="1021" y="632"/>
                  </a:lnTo>
                  <a:lnTo>
                    <a:pt x="826" y="923"/>
                  </a:lnTo>
                  <a:lnTo>
                    <a:pt x="584" y="1214"/>
                  </a:lnTo>
                  <a:lnTo>
                    <a:pt x="389" y="1554"/>
                  </a:lnTo>
                  <a:lnTo>
                    <a:pt x="244" y="1894"/>
                  </a:lnTo>
                  <a:lnTo>
                    <a:pt x="147" y="2234"/>
                  </a:lnTo>
                  <a:lnTo>
                    <a:pt x="49" y="2622"/>
                  </a:lnTo>
                  <a:lnTo>
                    <a:pt x="1" y="3011"/>
                  </a:lnTo>
                  <a:lnTo>
                    <a:pt x="49" y="3399"/>
                  </a:lnTo>
                  <a:lnTo>
                    <a:pt x="98" y="3788"/>
                  </a:lnTo>
                  <a:lnTo>
                    <a:pt x="244" y="4127"/>
                  </a:lnTo>
                  <a:lnTo>
                    <a:pt x="438" y="4467"/>
                  </a:lnTo>
                  <a:lnTo>
                    <a:pt x="632" y="4807"/>
                  </a:lnTo>
                  <a:lnTo>
                    <a:pt x="923" y="5098"/>
                  </a:lnTo>
                  <a:lnTo>
                    <a:pt x="1215" y="5293"/>
                  </a:lnTo>
                  <a:lnTo>
                    <a:pt x="1506" y="5535"/>
                  </a:lnTo>
                  <a:lnTo>
                    <a:pt x="2137" y="5875"/>
                  </a:lnTo>
                  <a:lnTo>
                    <a:pt x="2865" y="6118"/>
                  </a:lnTo>
                  <a:lnTo>
                    <a:pt x="3594" y="6264"/>
                  </a:lnTo>
                  <a:lnTo>
                    <a:pt x="4322" y="6312"/>
                  </a:lnTo>
                  <a:lnTo>
                    <a:pt x="5050" y="6264"/>
                  </a:lnTo>
                  <a:lnTo>
                    <a:pt x="5439" y="6215"/>
                  </a:lnTo>
                  <a:lnTo>
                    <a:pt x="5779" y="6118"/>
                  </a:lnTo>
                  <a:lnTo>
                    <a:pt x="6118" y="6021"/>
                  </a:lnTo>
                  <a:lnTo>
                    <a:pt x="6458" y="5875"/>
                  </a:lnTo>
                  <a:lnTo>
                    <a:pt x="6118" y="5924"/>
                  </a:lnTo>
                  <a:lnTo>
                    <a:pt x="5730" y="6021"/>
                  </a:lnTo>
                  <a:lnTo>
                    <a:pt x="5050" y="6021"/>
                  </a:lnTo>
                  <a:lnTo>
                    <a:pt x="4371" y="5972"/>
                  </a:lnTo>
                  <a:lnTo>
                    <a:pt x="3691" y="5827"/>
                  </a:lnTo>
                  <a:lnTo>
                    <a:pt x="3011" y="5681"/>
                  </a:lnTo>
                  <a:lnTo>
                    <a:pt x="2380" y="5438"/>
                  </a:lnTo>
                  <a:lnTo>
                    <a:pt x="1797" y="5098"/>
                  </a:lnTo>
                  <a:lnTo>
                    <a:pt x="1263" y="4662"/>
                  </a:lnTo>
                  <a:lnTo>
                    <a:pt x="1069" y="4419"/>
                  </a:lnTo>
                  <a:lnTo>
                    <a:pt x="875" y="4176"/>
                  </a:lnTo>
                  <a:lnTo>
                    <a:pt x="681" y="3885"/>
                  </a:lnTo>
                  <a:lnTo>
                    <a:pt x="584" y="3593"/>
                  </a:lnTo>
                  <a:lnTo>
                    <a:pt x="535" y="3254"/>
                  </a:lnTo>
                  <a:lnTo>
                    <a:pt x="486" y="2962"/>
                  </a:lnTo>
                  <a:lnTo>
                    <a:pt x="486" y="2622"/>
                  </a:lnTo>
                  <a:lnTo>
                    <a:pt x="535" y="2282"/>
                  </a:lnTo>
                  <a:lnTo>
                    <a:pt x="729" y="1651"/>
                  </a:lnTo>
                  <a:lnTo>
                    <a:pt x="1021" y="1020"/>
                  </a:lnTo>
                  <a:lnTo>
                    <a:pt x="1457" y="486"/>
                  </a:lnTo>
                  <a:lnTo>
                    <a:pt x="194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7"/>
            <p:cNvSpPr/>
            <p:nvPr/>
          </p:nvSpPr>
          <p:spPr>
            <a:xfrm>
              <a:off x="1906150" y="1766275"/>
              <a:ext cx="650625" cy="1046325"/>
            </a:xfrm>
            <a:custGeom>
              <a:rect b="b" l="l" r="r" t="t"/>
              <a:pathLst>
                <a:path extrusionOk="0" h="41853" w="26025">
                  <a:moveTo>
                    <a:pt x="25344" y="1"/>
                  </a:moveTo>
                  <a:lnTo>
                    <a:pt x="25005" y="98"/>
                  </a:lnTo>
                  <a:lnTo>
                    <a:pt x="24616" y="244"/>
                  </a:lnTo>
                  <a:lnTo>
                    <a:pt x="24179" y="486"/>
                  </a:lnTo>
                  <a:lnTo>
                    <a:pt x="23742" y="826"/>
                  </a:lnTo>
                  <a:lnTo>
                    <a:pt x="23208" y="1215"/>
                  </a:lnTo>
                  <a:lnTo>
                    <a:pt x="22674" y="1700"/>
                  </a:lnTo>
                  <a:lnTo>
                    <a:pt x="22091" y="2283"/>
                  </a:lnTo>
                  <a:lnTo>
                    <a:pt x="21509" y="2865"/>
                  </a:lnTo>
                  <a:lnTo>
                    <a:pt x="20878" y="3545"/>
                  </a:lnTo>
                  <a:lnTo>
                    <a:pt x="20295" y="4273"/>
                  </a:lnTo>
                  <a:lnTo>
                    <a:pt x="19664" y="5099"/>
                  </a:lnTo>
                  <a:lnTo>
                    <a:pt x="18499" y="6701"/>
                  </a:lnTo>
                  <a:lnTo>
                    <a:pt x="17139" y="8643"/>
                  </a:lnTo>
                  <a:lnTo>
                    <a:pt x="15731" y="10779"/>
                  </a:lnTo>
                  <a:lnTo>
                    <a:pt x="14275" y="13110"/>
                  </a:lnTo>
                  <a:lnTo>
                    <a:pt x="11167" y="18062"/>
                  </a:lnTo>
                  <a:lnTo>
                    <a:pt x="8109" y="23112"/>
                  </a:lnTo>
                  <a:lnTo>
                    <a:pt x="2816" y="32045"/>
                  </a:lnTo>
                  <a:lnTo>
                    <a:pt x="971" y="35055"/>
                  </a:lnTo>
                  <a:lnTo>
                    <a:pt x="49" y="36560"/>
                  </a:lnTo>
                  <a:lnTo>
                    <a:pt x="0" y="36706"/>
                  </a:lnTo>
                  <a:lnTo>
                    <a:pt x="0" y="36852"/>
                  </a:lnTo>
                  <a:lnTo>
                    <a:pt x="97" y="37046"/>
                  </a:lnTo>
                  <a:lnTo>
                    <a:pt x="195" y="37240"/>
                  </a:lnTo>
                  <a:lnTo>
                    <a:pt x="680" y="37677"/>
                  </a:lnTo>
                  <a:lnTo>
                    <a:pt x="1311" y="38163"/>
                  </a:lnTo>
                  <a:lnTo>
                    <a:pt x="2088" y="38697"/>
                  </a:lnTo>
                  <a:lnTo>
                    <a:pt x="3011" y="39231"/>
                  </a:lnTo>
                  <a:lnTo>
                    <a:pt x="4030" y="39765"/>
                  </a:lnTo>
                  <a:lnTo>
                    <a:pt x="5098" y="40250"/>
                  </a:lnTo>
                  <a:lnTo>
                    <a:pt x="6215" y="40736"/>
                  </a:lnTo>
                  <a:lnTo>
                    <a:pt x="7283" y="41124"/>
                  </a:lnTo>
                  <a:lnTo>
                    <a:pt x="8351" y="41464"/>
                  </a:lnTo>
                  <a:lnTo>
                    <a:pt x="9322" y="41707"/>
                  </a:lnTo>
                  <a:lnTo>
                    <a:pt x="10196" y="41804"/>
                  </a:lnTo>
                  <a:lnTo>
                    <a:pt x="10536" y="41853"/>
                  </a:lnTo>
                  <a:lnTo>
                    <a:pt x="10876" y="41804"/>
                  </a:lnTo>
                  <a:lnTo>
                    <a:pt x="11167" y="41755"/>
                  </a:lnTo>
                  <a:lnTo>
                    <a:pt x="11410" y="41658"/>
                  </a:lnTo>
                  <a:lnTo>
                    <a:pt x="11604" y="41513"/>
                  </a:lnTo>
                  <a:lnTo>
                    <a:pt x="11750" y="41319"/>
                  </a:lnTo>
                  <a:lnTo>
                    <a:pt x="12770" y="39182"/>
                  </a:lnTo>
                  <a:lnTo>
                    <a:pt x="14420" y="35395"/>
                  </a:lnTo>
                  <a:lnTo>
                    <a:pt x="16459" y="30394"/>
                  </a:lnTo>
                  <a:lnTo>
                    <a:pt x="17625" y="27578"/>
                  </a:lnTo>
                  <a:lnTo>
                    <a:pt x="18790" y="24568"/>
                  </a:lnTo>
                  <a:lnTo>
                    <a:pt x="19955" y="21509"/>
                  </a:lnTo>
                  <a:lnTo>
                    <a:pt x="21120" y="18353"/>
                  </a:lnTo>
                  <a:lnTo>
                    <a:pt x="22189" y="15198"/>
                  </a:lnTo>
                  <a:lnTo>
                    <a:pt x="23208" y="12090"/>
                  </a:lnTo>
                  <a:lnTo>
                    <a:pt x="24131" y="9031"/>
                  </a:lnTo>
                  <a:lnTo>
                    <a:pt x="24907" y="6167"/>
                  </a:lnTo>
                  <a:lnTo>
                    <a:pt x="25539" y="3497"/>
                  </a:lnTo>
                  <a:lnTo>
                    <a:pt x="25781" y="2234"/>
                  </a:lnTo>
                  <a:lnTo>
                    <a:pt x="26024" y="1069"/>
                  </a:lnTo>
                  <a:lnTo>
                    <a:pt x="26024" y="681"/>
                  </a:lnTo>
                  <a:lnTo>
                    <a:pt x="25976" y="341"/>
                  </a:lnTo>
                  <a:lnTo>
                    <a:pt x="25927" y="244"/>
                  </a:lnTo>
                  <a:lnTo>
                    <a:pt x="25830" y="147"/>
                  </a:lnTo>
                  <a:lnTo>
                    <a:pt x="25733" y="49"/>
                  </a:lnTo>
                  <a:lnTo>
                    <a:pt x="25636" y="49"/>
                  </a:lnTo>
                  <a:lnTo>
                    <a:pt x="25344"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7"/>
            <p:cNvSpPr/>
            <p:nvPr/>
          </p:nvSpPr>
          <p:spPr>
            <a:xfrm>
              <a:off x="1793275" y="2671775"/>
              <a:ext cx="375075" cy="452775"/>
            </a:xfrm>
            <a:custGeom>
              <a:rect b="b" l="l" r="r" t="t"/>
              <a:pathLst>
                <a:path extrusionOk="0" h="18111" w="15003">
                  <a:moveTo>
                    <a:pt x="4807" y="1"/>
                  </a:moveTo>
                  <a:lnTo>
                    <a:pt x="4273" y="826"/>
                  </a:lnTo>
                  <a:lnTo>
                    <a:pt x="3690" y="1846"/>
                  </a:lnTo>
                  <a:lnTo>
                    <a:pt x="3107" y="3059"/>
                  </a:lnTo>
                  <a:lnTo>
                    <a:pt x="2525" y="4322"/>
                  </a:lnTo>
                  <a:lnTo>
                    <a:pt x="1942" y="5584"/>
                  </a:lnTo>
                  <a:lnTo>
                    <a:pt x="1505" y="6749"/>
                  </a:lnTo>
                  <a:lnTo>
                    <a:pt x="1117" y="7769"/>
                  </a:lnTo>
                  <a:lnTo>
                    <a:pt x="825" y="8546"/>
                  </a:lnTo>
                  <a:lnTo>
                    <a:pt x="631" y="9323"/>
                  </a:lnTo>
                  <a:lnTo>
                    <a:pt x="437" y="10342"/>
                  </a:lnTo>
                  <a:lnTo>
                    <a:pt x="243" y="11459"/>
                  </a:lnTo>
                  <a:lnTo>
                    <a:pt x="49" y="12576"/>
                  </a:lnTo>
                  <a:lnTo>
                    <a:pt x="0" y="13692"/>
                  </a:lnTo>
                  <a:lnTo>
                    <a:pt x="0" y="14178"/>
                  </a:lnTo>
                  <a:lnTo>
                    <a:pt x="49" y="14663"/>
                  </a:lnTo>
                  <a:lnTo>
                    <a:pt x="97" y="15052"/>
                  </a:lnTo>
                  <a:lnTo>
                    <a:pt x="243" y="15392"/>
                  </a:lnTo>
                  <a:lnTo>
                    <a:pt x="388" y="15634"/>
                  </a:lnTo>
                  <a:lnTo>
                    <a:pt x="631" y="15780"/>
                  </a:lnTo>
                  <a:lnTo>
                    <a:pt x="825" y="15828"/>
                  </a:lnTo>
                  <a:lnTo>
                    <a:pt x="1068" y="15877"/>
                  </a:lnTo>
                  <a:lnTo>
                    <a:pt x="1262" y="15877"/>
                  </a:lnTo>
                  <a:lnTo>
                    <a:pt x="1408" y="15828"/>
                  </a:lnTo>
                  <a:lnTo>
                    <a:pt x="1699" y="15683"/>
                  </a:lnTo>
                  <a:lnTo>
                    <a:pt x="1942" y="15489"/>
                  </a:lnTo>
                  <a:lnTo>
                    <a:pt x="2088" y="15246"/>
                  </a:lnTo>
                  <a:lnTo>
                    <a:pt x="2233" y="15052"/>
                  </a:lnTo>
                  <a:lnTo>
                    <a:pt x="2282" y="14809"/>
                  </a:lnTo>
                  <a:lnTo>
                    <a:pt x="2282" y="15197"/>
                  </a:lnTo>
                  <a:lnTo>
                    <a:pt x="2331" y="15537"/>
                  </a:lnTo>
                  <a:lnTo>
                    <a:pt x="2428" y="15974"/>
                  </a:lnTo>
                  <a:lnTo>
                    <a:pt x="2525" y="16411"/>
                  </a:lnTo>
                  <a:lnTo>
                    <a:pt x="2767" y="16848"/>
                  </a:lnTo>
                  <a:lnTo>
                    <a:pt x="2913" y="16994"/>
                  </a:lnTo>
                  <a:lnTo>
                    <a:pt x="3059" y="17188"/>
                  </a:lnTo>
                  <a:lnTo>
                    <a:pt x="3253" y="17285"/>
                  </a:lnTo>
                  <a:lnTo>
                    <a:pt x="3496" y="17382"/>
                  </a:lnTo>
                  <a:lnTo>
                    <a:pt x="3739" y="17431"/>
                  </a:lnTo>
                  <a:lnTo>
                    <a:pt x="3981" y="17431"/>
                  </a:lnTo>
                  <a:lnTo>
                    <a:pt x="4176" y="17382"/>
                  </a:lnTo>
                  <a:lnTo>
                    <a:pt x="4370" y="17285"/>
                  </a:lnTo>
                  <a:lnTo>
                    <a:pt x="4515" y="17139"/>
                  </a:lnTo>
                  <a:lnTo>
                    <a:pt x="4661" y="16994"/>
                  </a:lnTo>
                  <a:lnTo>
                    <a:pt x="4952" y="16605"/>
                  </a:lnTo>
                  <a:lnTo>
                    <a:pt x="5147" y="16217"/>
                  </a:lnTo>
                  <a:lnTo>
                    <a:pt x="5292" y="15877"/>
                  </a:lnTo>
                  <a:lnTo>
                    <a:pt x="5389" y="15537"/>
                  </a:lnTo>
                  <a:lnTo>
                    <a:pt x="5438" y="15877"/>
                  </a:lnTo>
                  <a:lnTo>
                    <a:pt x="5486" y="16265"/>
                  </a:lnTo>
                  <a:lnTo>
                    <a:pt x="5584" y="16702"/>
                  </a:lnTo>
                  <a:lnTo>
                    <a:pt x="5778" y="17139"/>
                  </a:lnTo>
                  <a:lnTo>
                    <a:pt x="6020" y="17528"/>
                  </a:lnTo>
                  <a:lnTo>
                    <a:pt x="6166" y="17722"/>
                  </a:lnTo>
                  <a:lnTo>
                    <a:pt x="6360" y="17868"/>
                  </a:lnTo>
                  <a:lnTo>
                    <a:pt x="6555" y="17965"/>
                  </a:lnTo>
                  <a:lnTo>
                    <a:pt x="6797" y="18062"/>
                  </a:lnTo>
                  <a:lnTo>
                    <a:pt x="7040" y="18110"/>
                  </a:lnTo>
                  <a:lnTo>
                    <a:pt x="7234" y="18062"/>
                  </a:lnTo>
                  <a:lnTo>
                    <a:pt x="7428" y="17965"/>
                  </a:lnTo>
                  <a:lnTo>
                    <a:pt x="7623" y="17868"/>
                  </a:lnTo>
                  <a:lnTo>
                    <a:pt x="7768" y="17722"/>
                  </a:lnTo>
                  <a:lnTo>
                    <a:pt x="7865" y="17528"/>
                  </a:lnTo>
                  <a:lnTo>
                    <a:pt x="8060" y="17139"/>
                  </a:lnTo>
                  <a:lnTo>
                    <a:pt x="8205" y="16702"/>
                  </a:lnTo>
                  <a:lnTo>
                    <a:pt x="8302" y="16363"/>
                  </a:lnTo>
                  <a:lnTo>
                    <a:pt x="8351" y="15974"/>
                  </a:lnTo>
                  <a:lnTo>
                    <a:pt x="8400" y="16265"/>
                  </a:lnTo>
                  <a:lnTo>
                    <a:pt x="8400" y="16605"/>
                  </a:lnTo>
                  <a:lnTo>
                    <a:pt x="8497" y="16945"/>
                  </a:lnTo>
                  <a:lnTo>
                    <a:pt x="8642" y="17334"/>
                  </a:lnTo>
                  <a:lnTo>
                    <a:pt x="8739" y="17479"/>
                  </a:lnTo>
                  <a:lnTo>
                    <a:pt x="8836" y="17625"/>
                  </a:lnTo>
                  <a:lnTo>
                    <a:pt x="8982" y="17722"/>
                  </a:lnTo>
                  <a:lnTo>
                    <a:pt x="9128" y="17771"/>
                  </a:lnTo>
                  <a:lnTo>
                    <a:pt x="9322" y="17819"/>
                  </a:lnTo>
                  <a:lnTo>
                    <a:pt x="9516" y="17819"/>
                  </a:lnTo>
                  <a:lnTo>
                    <a:pt x="9759" y="17722"/>
                  </a:lnTo>
                  <a:lnTo>
                    <a:pt x="10002" y="17528"/>
                  </a:lnTo>
                  <a:lnTo>
                    <a:pt x="10147" y="17334"/>
                  </a:lnTo>
                  <a:lnTo>
                    <a:pt x="10342" y="17042"/>
                  </a:lnTo>
                  <a:lnTo>
                    <a:pt x="10439" y="16702"/>
                  </a:lnTo>
                  <a:lnTo>
                    <a:pt x="10536" y="16314"/>
                  </a:lnTo>
                  <a:lnTo>
                    <a:pt x="10681" y="15440"/>
                  </a:lnTo>
                  <a:lnTo>
                    <a:pt x="10924" y="13547"/>
                  </a:lnTo>
                  <a:lnTo>
                    <a:pt x="11118" y="12673"/>
                  </a:lnTo>
                  <a:lnTo>
                    <a:pt x="11167" y="12284"/>
                  </a:lnTo>
                  <a:lnTo>
                    <a:pt x="11313" y="11896"/>
                  </a:lnTo>
                  <a:lnTo>
                    <a:pt x="13206" y="7672"/>
                  </a:lnTo>
                  <a:lnTo>
                    <a:pt x="15003" y="3691"/>
                  </a:lnTo>
                  <a:lnTo>
                    <a:pt x="4807"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7"/>
            <p:cNvSpPr/>
            <p:nvPr/>
          </p:nvSpPr>
          <p:spPr>
            <a:xfrm>
              <a:off x="1985050" y="2908475"/>
              <a:ext cx="44925" cy="167525"/>
            </a:xfrm>
            <a:custGeom>
              <a:rect b="b" l="l" r="r" t="t"/>
              <a:pathLst>
                <a:path extrusionOk="0" h="6701" w="1797">
                  <a:moveTo>
                    <a:pt x="1797" y="0"/>
                  </a:moveTo>
                  <a:lnTo>
                    <a:pt x="1748" y="49"/>
                  </a:lnTo>
                  <a:lnTo>
                    <a:pt x="1214" y="874"/>
                  </a:lnTo>
                  <a:lnTo>
                    <a:pt x="777" y="1651"/>
                  </a:lnTo>
                  <a:lnTo>
                    <a:pt x="437" y="2379"/>
                  </a:lnTo>
                  <a:lnTo>
                    <a:pt x="194" y="3108"/>
                  </a:lnTo>
                  <a:lnTo>
                    <a:pt x="49" y="3884"/>
                  </a:lnTo>
                  <a:lnTo>
                    <a:pt x="0" y="4710"/>
                  </a:lnTo>
                  <a:lnTo>
                    <a:pt x="49" y="5632"/>
                  </a:lnTo>
                  <a:lnTo>
                    <a:pt x="292" y="6603"/>
                  </a:lnTo>
                  <a:lnTo>
                    <a:pt x="292" y="6652"/>
                  </a:lnTo>
                  <a:lnTo>
                    <a:pt x="340" y="6700"/>
                  </a:lnTo>
                  <a:lnTo>
                    <a:pt x="389" y="6652"/>
                  </a:lnTo>
                  <a:lnTo>
                    <a:pt x="389" y="6555"/>
                  </a:lnTo>
                  <a:lnTo>
                    <a:pt x="340" y="5584"/>
                  </a:lnTo>
                  <a:lnTo>
                    <a:pt x="340" y="4710"/>
                  </a:lnTo>
                  <a:lnTo>
                    <a:pt x="389" y="3933"/>
                  </a:lnTo>
                  <a:lnTo>
                    <a:pt x="534" y="3205"/>
                  </a:lnTo>
                  <a:lnTo>
                    <a:pt x="729" y="2476"/>
                  </a:lnTo>
                  <a:lnTo>
                    <a:pt x="1020" y="1748"/>
                  </a:lnTo>
                  <a:lnTo>
                    <a:pt x="1360" y="923"/>
                  </a:lnTo>
                  <a:lnTo>
                    <a:pt x="1797" y="97"/>
                  </a:lnTo>
                  <a:lnTo>
                    <a:pt x="179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7"/>
            <p:cNvSpPr/>
            <p:nvPr/>
          </p:nvSpPr>
          <p:spPr>
            <a:xfrm>
              <a:off x="1917075" y="2886625"/>
              <a:ext cx="43725" cy="177225"/>
            </a:xfrm>
            <a:custGeom>
              <a:rect b="b" l="l" r="r" t="t"/>
              <a:pathLst>
                <a:path extrusionOk="0" h="7089" w="1749">
                  <a:moveTo>
                    <a:pt x="1700" y="0"/>
                  </a:moveTo>
                  <a:lnTo>
                    <a:pt x="1214" y="923"/>
                  </a:lnTo>
                  <a:lnTo>
                    <a:pt x="826" y="1748"/>
                  </a:lnTo>
                  <a:lnTo>
                    <a:pt x="486" y="2574"/>
                  </a:lnTo>
                  <a:lnTo>
                    <a:pt x="243" y="3350"/>
                  </a:lnTo>
                  <a:lnTo>
                    <a:pt x="49" y="4176"/>
                  </a:lnTo>
                  <a:lnTo>
                    <a:pt x="0" y="5001"/>
                  </a:lnTo>
                  <a:lnTo>
                    <a:pt x="0" y="5924"/>
                  </a:lnTo>
                  <a:lnTo>
                    <a:pt x="97" y="6992"/>
                  </a:lnTo>
                  <a:lnTo>
                    <a:pt x="97" y="7040"/>
                  </a:lnTo>
                  <a:lnTo>
                    <a:pt x="146" y="7089"/>
                  </a:lnTo>
                  <a:lnTo>
                    <a:pt x="195" y="7089"/>
                  </a:lnTo>
                  <a:lnTo>
                    <a:pt x="243" y="6992"/>
                  </a:lnTo>
                  <a:lnTo>
                    <a:pt x="243" y="5972"/>
                  </a:lnTo>
                  <a:lnTo>
                    <a:pt x="292" y="5050"/>
                  </a:lnTo>
                  <a:lnTo>
                    <a:pt x="437" y="4224"/>
                  </a:lnTo>
                  <a:lnTo>
                    <a:pt x="583" y="3447"/>
                  </a:lnTo>
                  <a:lnTo>
                    <a:pt x="777" y="2622"/>
                  </a:lnTo>
                  <a:lnTo>
                    <a:pt x="1020" y="1845"/>
                  </a:lnTo>
                  <a:lnTo>
                    <a:pt x="1360" y="971"/>
                  </a:lnTo>
                  <a:lnTo>
                    <a:pt x="1748" y="49"/>
                  </a:lnTo>
                  <a:lnTo>
                    <a:pt x="174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7"/>
            <p:cNvSpPr/>
            <p:nvPr/>
          </p:nvSpPr>
          <p:spPr>
            <a:xfrm>
              <a:off x="1843025" y="2863550"/>
              <a:ext cx="53425" cy="174825"/>
            </a:xfrm>
            <a:custGeom>
              <a:rect b="b" l="l" r="r" t="t"/>
              <a:pathLst>
                <a:path extrusionOk="0" h="6993" w="2137">
                  <a:moveTo>
                    <a:pt x="2040" y="1"/>
                  </a:moveTo>
                  <a:lnTo>
                    <a:pt x="1506" y="729"/>
                  </a:lnTo>
                  <a:lnTo>
                    <a:pt x="1020" y="1554"/>
                  </a:lnTo>
                  <a:lnTo>
                    <a:pt x="680" y="2380"/>
                  </a:lnTo>
                  <a:lnTo>
                    <a:pt x="389" y="3205"/>
                  </a:lnTo>
                  <a:lnTo>
                    <a:pt x="146" y="4128"/>
                  </a:lnTo>
                  <a:lnTo>
                    <a:pt x="49" y="5002"/>
                  </a:lnTo>
                  <a:lnTo>
                    <a:pt x="1" y="5924"/>
                  </a:lnTo>
                  <a:lnTo>
                    <a:pt x="49" y="6847"/>
                  </a:lnTo>
                  <a:lnTo>
                    <a:pt x="49" y="6944"/>
                  </a:lnTo>
                  <a:lnTo>
                    <a:pt x="98" y="6992"/>
                  </a:lnTo>
                  <a:lnTo>
                    <a:pt x="98" y="6944"/>
                  </a:lnTo>
                  <a:lnTo>
                    <a:pt x="146" y="6847"/>
                  </a:lnTo>
                  <a:lnTo>
                    <a:pt x="195" y="5876"/>
                  </a:lnTo>
                  <a:lnTo>
                    <a:pt x="341" y="4953"/>
                  </a:lnTo>
                  <a:lnTo>
                    <a:pt x="486" y="4128"/>
                  </a:lnTo>
                  <a:lnTo>
                    <a:pt x="680" y="3302"/>
                  </a:lnTo>
                  <a:lnTo>
                    <a:pt x="923" y="2525"/>
                  </a:lnTo>
                  <a:lnTo>
                    <a:pt x="1214" y="1749"/>
                  </a:lnTo>
                  <a:lnTo>
                    <a:pt x="1651" y="923"/>
                  </a:lnTo>
                  <a:lnTo>
                    <a:pt x="2137" y="49"/>
                  </a:lnTo>
                  <a:lnTo>
                    <a:pt x="213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7"/>
            <p:cNvSpPr/>
            <p:nvPr/>
          </p:nvSpPr>
          <p:spPr>
            <a:xfrm>
              <a:off x="2026325" y="2716675"/>
              <a:ext cx="191800" cy="298625"/>
            </a:xfrm>
            <a:custGeom>
              <a:rect b="b" l="l" r="r" t="t"/>
              <a:pathLst>
                <a:path extrusionOk="0" h="11945" w="7672">
                  <a:moveTo>
                    <a:pt x="2039" y="1"/>
                  </a:moveTo>
                  <a:lnTo>
                    <a:pt x="1457" y="98"/>
                  </a:lnTo>
                  <a:lnTo>
                    <a:pt x="971" y="244"/>
                  </a:lnTo>
                  <a:lnTo>
                    <a:pt x="728" y="341"/>
                  </a:lnTo>
                  <a:lnTo>
                    <a:pt x="534" y="487"/>
                  </a:lnTo>
                  <a:lnTo>
                    <a:pt x="340" y="632"/>
                  </a:lnTo>
                  <a:lnTo>
                    <a:pt x="243" y="826"/>
                  </a:lnTo>
                  <a:lnTo>
                    <a:pt x="97" y="1021"/>
                  </a:lnTo>
                  <a:lnTo>
                    <a:pt x="49" y="1263"/>
                  </a:lnTo>
                  <a:lnTo>
                    <a:pt x="0" y="1749"/>
                  </a:lnTo>
                  <a:lnTo>
                    <a:pt x="0" y="2234"/>
                  </a:lnTo>
                  <a:lnTo>
                    <a:pt x="97" y="2671"/>
                  </a:lnTo>
                  <a:lnTo>
                    <a:pt x="243" y="3108"/>
                  </a:lnTo>
                  <a:lnTo>
                    <a:pt x="437" y="3545"/>
                  </a:lnTo>
                  <a:lnTo>
                    <a:pt x="728" y="3934"/>
                  </a:lnTo>
                  <a:lnTo>
                    <a:pt x="971" y="4274"/>
                  </a:lnTo>
                  <a:lnTo>
                    <a:pt x="1262" y="4613"/>
                  </a:lnTo>
                  <a:lnTo>
                    <a:pt x="1845" y="5196"/>
                  </a:lnTo>
                  <a:lnTo>
                    <a:pt x="2379" y="5682"/>
                  </a:lnTo>
                  <a:lnTo>
                    <a:pt x="2913" y="6021"/>
                  </a:lnTo>
                  <a:lnTo>
                    <a:pt x="2525" y="6701"/>
                  </a:lnTo>
                  <a:lnTo>
                    <a:pt x="2136" y="7478"/>
                  </a:lnTo>
                  <a:lnTo>
                    <a:pt x="1796" y="8303"/>
                  </a:lnTo>
                  <a:lnTo>
                    <a:pt x="1505" y="9177"/>
                  </a:lnTo>
                  <a:lnTo>
                    <a:pt x="1408" y="9614"/>
                  </a:lnTo>
                  <a:lnTo>
                    <a:pt x="1359" y="10051"/>
                  </a:lnTo>
                  <a:lnTo>
                    <a:pt x="1311" y="10440"/>
                  </a:lnTo>
                  <a:lnTo>
                    <a:pt x="1311" y="10780"/>
                  </a:lnTo>
                  <a:lnTo>
                    <a:pt x="1408" y="11119"/>
                  </a:lnTo>
                  <a:lnTo>
                    <a:pt x="1505" y="11411"/>
                  </a:lnTo>
                  <a:lnTo>
                    <a:pt x="1699" y="11653"/>
                  </a:lnTo>
                  <a:lnTo>
                    <a:pt x="1942" y="11896"/>
                  </a:lnTo>
                  <a:lnTo>
                    <a:pt x="2039" y="11945"/>
                  </a:lnTo>
                  <a:lnTo>
                    <a:pt x="2185" y="11945"/>
                  </a:lnTo>
                  <a:lnTo>
                    <a:pt x="2476" y="11896"/>
                  </a:lnTo>
                  <a:lnTo>
                    <a:pt x="2816" y="11751"/>
                  </a:lnTo>
                  <a:lnTo>
                    <a:pt x="3156" y="11459"/>
                  </a:lnTo>
                  <a:lnTo>
                    <a:pt x="3544" y="11119"/>
                  </a:lnTo>
                  <a:lnTo>
                    <a:pt x="3981" y="10731"/>
                  </a:lnTo>
                  <a:lnTo>
                    <a:pt x="4807" y="9760"/>
                  </a:lnTo>
                  <a:lnTo>
                    <a:pt x="5583" y="8692"/>
                  </a:lnTo>
                  <a:lnTo>
                    <a:pt x="6312" y="7624"/>
                  </a:lnTo>
                  <a:lnTo>
                    <a:pt x="6797" y="6701"/>
                  </a:lnTo>
                  <a:lnTo>
                    <a:pt x="6991" y="6264"/>
                  </a:lnTo>
                  <a:lnTo>
                    <a:pt x="7089" y="5973"/>
                  </a:lnTo>
                  <a:lnTo>
                    <a:pt x="7234" y="5293"/>
                  </a:lnTo>
                  <a:lnTo>
                    <a:pt x="7380" y="4516"/>
                  </a:lnTo>
                  <a:lnTo>
                    <a:pt x="7574" y="2866"/>
                  </a:lnTo>
                  <a:lnTo>
                    <a:pt x="7671" y="923"/>
                  </a:lnTo>
                  <a:lnTo>
                    <a:pt x="6555" y="632"/>
                  </a:lnTo>
                  <a:lnTo>
                    <a:pt x="5389" y="341"/>
                  </a:lnTo>
                  <a:lnTo>
                    <a:pt x="4078" y="98"/>
                  </a:lnTo>
                  <a:lnTo>
                    <a:pt x="3399"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7"/>
            <p:cNvSpPr/>
            <p:nvPr/>
          </p:nvSpPr>
          <p:spPr>
            <a:xfrm>
              <a:off x="2021450" y="2748250"/>
              <a:ext cx="81350" cy="256125"/>
            </a:xfrm>
            <a:custGeom>
              <a:rect b="b" l="l" r="r" t="t"/>
              <a:pathLst>
                <a:path extrusionOk="0" h="10245" w="3254">
                  <a:moveTo>
                    <a:pt x="98" y="0"/>
                  </a:moveTo>
                  <a:lnTo>
                    <a:pt x="49" y="49"/>
                  </a:lnTo>
                  <a:lnTo>
                    <a:pt x="1" y="389"/>
                  </a:lnTo>
                  <a:lnTo>
                    <a:pt x="49" y="777"/>
                  </a:lnTo>
                  <a:lnTo>
                    <a:pt x="49" y="1117"/>
                  </a:lnTo>
                  <a:lnTo>
                    <a:pt x="146" y="1457"/>
                  </a:lnTo>
                  <a:lnTo>
                    <a:pt x="244" y="1797"/>
                  </a:lnTo>
                  <a:lnTo>
                    <a:pt x="389" y="2137"/>
                  </a:lnTo>
                  <a:lnTo>
                    <a:pt x="729" y="2816"/>
                  </a:lnTo>
                  <a:lnTo>
                    <a:pt x="1166" y="3399"/>
                  </a:lnTo>
                  <a:lnTo>
                    <a:pt x="1700" y="3933"/>
                  </a:lnTo>
                  <a:lnTo>
                    <a:pt x="2234" y="4467"/>
                  </a:lnTo>
                  <a:lnTo>
                    <a:pt x="2817" y="4856"/>
                  </a:lnTo>
                  <a:lnTo>
                    <a:pt x="2137" y="6118"/>
                  </a:lnTo>
                  <a:lnTo>
                    <a:pt x="1846" y="6798"/>
                  </a:lnTo>
                  <a:lnTo>
                    <a:pt x="1554" y="7477"/>
                  </a:lnTo>
                  <a:lnTo>
                    <a:pt x="1409" y="8206"/>
                  </a:lnTo>
                  <a:lnTo>
                    <a:pt x="1360" y="8545"/>
                  </a:lnTo>
                  <a:lnTo>
                    <a:pt x="1360" y="8885"/>
                  </a:lnTo>
                  <a:lnTo>
                    <a:pt x="1409" y="9225"/>
                  </a:lnTo>
                  <a:lnTo>
                    <a:pt x="1457" y="9565"/>
                  </a:lnTo>
                  <a:lnTo>
                    <a:pt x="1603" y="9905"/>
                  </a:lnTo>
                  <a:lnTo>
                    <a:pt x="1797" y="10245"/>
                  </a:lnTo>
                  <a:lnTo>
                    <a:pt x="1700" y="9905"/>
                  </a:lnTo>
                  <a:lnTo>
                    <a:pt x="1652" y="9517"/>
                  </a:lnTo>
                  <a:lnTo>
                    <a:pt x="1603" y="9177"/>
                  </a:lnTo>
                  <a:lnTo>
                    <a:pt x="1603" y="8837"/>
                  </a:lnTo>
                  <a:lnTo>
                    <a:pt x="1652" y="8497"/>
                  </a:lnTo>
                  <a:lnTo>
                    <a:pt x="1749" y="8157"/>
                  </a:lnTo>
                  <a:lnTo>
                    <a:pt x="1943" y="7477"/>
                  </a:lnTo>
                  <a:lnTo>
                    <a:pt x="2234" y="6798"/>
                  </a:lnTo>
                  <a:lnTo>
                    <a:pt x="2574" y="6118"/>
                  </a:lnTo>
                  <a:lnTo>
                    <a:pt x="3254" y="4856"/>
                  </a:lnTo>
                  <a:lnTo>
                    <a:pt x="3254" y="4758"/>
                  </a:lnTo>
                  <a:lnTo>
                    <a:pt x="3205" y="4661"/>
                  </a:lnTo>
                  <a:lnTo>
                    <a:pt x="3157" y="4613"/>
                  </a:lnTo>
                  <a:lnTo>
                    <a:pt x="2623" y="4224"/>
                  </a:lnTo>
                  <a:lnTo>
                    <a:pt x="2089" y="3739"/>
                  </a:lnTo>
                  <a:lnTo>
                    <a:pt x="1603" y="3205"/>
                  </a:lnTo>
                  <a:lnTo>
                    <a:pt x="1117" y="2622"/>
                  </a:lnTo>
                  <a:lnTo>
                    <a:pt x="729" y="2040"/>
                  </a:lnTo>
                  <a:lnTo>
                    <a:pt x="389" y="1360"/>
                  </a:lnTo>
                  <a:lnTo>
                    <a:pt x="292" y="1068"/>
                  </a:lnTo>
                  <a:lnTo>
                    <a:pt x="195" y="729"/>
                  </a:lnTo>
                  <a:lnTo>
                    <a:pt x="146" y="389"/>
                  </a:lnTo>
                  <a:lnTo>
                    <a:pt x="146" y="49"/>
                  </a:lnTo>
                  <a:lnTo>
                    <a:pt x="9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7"/>
            <p:cNvSpPr/>
            <p:nvPr/>
          </p:nvSpPr>
          <p:spPr>
            <a:xfrm>
              <a:off x="2203525" y="1755350"/>
              <a:ext cx="360525" cy="513475"/>
            </a:xfrm>
            <a:custGeom>
              <a:rect b="b" l="l" r="r" t="t"/>
              <a:pathLst>
                <a:path extrusionOk="0" h="20539" w="14421">
                  <a:moveTo>
                    <a:pt x="13498" y="1"/>
                  </a:moveTo>
                  <a:lnTo>
                    <a:pt x="13158" y="49"/>
                  </a:lnTo>
                  <a:lnTo>
                    <a:pt x="12770" y="195"/>
                  </a:lnTo>
                  <a:lnTo>
                    <a:pt x="12333" y="389"/>
                  </a:lnTo>
                  <a:lnTo>
                    <a:pt x="11847" y="729"/>
                  </a:lnTo>
                  <a:lnTo>
                    <a:pt x="11265" y="1166"/>
                  </a:lnTo>
                  <a:lnTo>
                    <a:pt x="10633" y="1652"/>
                  </a:lnTo>
                  <a:lnTo>
                    <a:pt x="9954" y="2283"/>
                  </a:lnTo>
                  <a:lnTo>
                    <a:pt x="9177" y="3060"/>
                  </a:lnTo>
                  <a:lnTo>
                    <a:pt x="8400" y="3934"/>
                  </a:lnTo>
                  <a:lnTo>
                    <a:pt x="7575" y="4905"/>
                  </a:lnTo>
                  <a:lnTo>
                    <a:pt x="5875" y="6992"/>
                  </a:lnTo>
                  <a:lnTo>
                    <a:pt x="4176" y="9226"/>
                  </a:lnTo>
                  <a:lnTo>
                    <a:pt x="2574" y="11459"/>
                  </a:lnTo>
                  <a:lnTo>
                    <a:pt x="1214" y="13353"/>
                  </a:lnTo>
                  <a:lnTo>
                    <a:pt x="1" y="15149"/>
                  </a:lnTo>
                  <a:lnTo>
                    <a:pt x="3788" y="17140"/>
                  </a:lnTo>
                  <a:lnTo>
                    <a:pt x="7769" y="19276"/>
                  </a:lnTo>
                  <a:lnTo>
                    <a:pt x="9225" y="20053"/>
                  </a:lnTo>
                  <a:lnTo>
                    <a:pt x="9954" y="20538"/>
                  </a:lnTo>
                  <a:lnTo>
                    <a:pt x="10488" y="18742"/>
                  </a:lnTo>
                  <a:lnTo>
                    <a:pt x="11750" y="14421"/>
                  </a:lnTo>
                  <a:lnTo>
                    <a:pt x="12478" y="11799"/>
                  </a:lnTo>
                  <a:lnTo>
                    <a:pt x="13158" y="9129"/>
                  </a:lnTo>
                  <a:lnTo>
                    <a:pt x="13741" y="6701"/>
                  </a:lnTo>
                  <a:lnTo>
                    <a:pt x="13984" y="5584"/>
                  </a:lnTo>
                  <a:lnTo>
                    <a:pt x="14129" y="4565"/>
                  </a:lnTo>
                  <a:lnTo>
                    <a:pt x="14372" y="2914"/>
                  </a:lnTo>
                  <a:lnTo>
                    <a:pt x="14420" y="2234"/>
                  </a:lnTo>
                  <a:lnTo>
                    <a:pt x="14420" y="1652"/>
                  </a:lnTo>
                  <a:lnTo>
                    <a:pt x="14372" y="1118"/>
                  </a:lnTo>
                  <a:lnTo>
                    <a:pt x="14323" y="729"/>
                  </a:lnTo>
                  <a:lnTo>
                    <a:pt x="14178" y="389"/>
                  </a:lnTo>
                  <a:lnTo>
                    <a:pt x="14032" y="147"/>
                  </a:lnTo>
                  <a:lnTo>
                    <a:pt x="13789" y="49"/>
                  </a:lnTo>
                  <a:lnTo>
                    <a:pt x="1349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7"/>
            <p:cNvSpPr/>
            <p:nvPr/>
          </p:nvSpPr>
          <p:spPr>
            <a:xfrm>
              <a:off x="2203525" y="1755350"/>
              <a:ext cx="360525" cy="513475"/>
            </a:xfrm>
            <a:custGeom>
              <a:rect b="b" l="l" r="r" t="t"/>
              <a:pathLst>
                <a:path extrusionOk="0" h="20539" w="14421">
                  <a:moveTo>
                    <a:pt x="13498" y="1"/>
                  </a:moveTo>
                  <a:lnTo>
                    <a:pt x="13158" y="49"/>
                  </a:lnTo>
                  <a:lnTo>
                    <a:pt x="12770" y="195"/>
                  </a:lnTo>
                  <a:lnTo>
                    <a:pt x="12333" y="389"/>
                  </a:lnTo>
                  <a:lnTo>
                    <a:pt x="11847" y="729"/>
                  </a:lnTo>
                  <a:lnTo>
                    <a:pt x="11265" y="1166"/>
                  </a:lnTo>
                  <a:lnTo>
                    <a:pt x="10633" y="1652"/>
                  </a:lnTo>
                  <a:lnTo>
                    <a:pt x="9954" y="2283"/>
                  </a:lnTo>
                  <a:lnTo>
                    <a:pt x="9177" y="3060"/>
                  </a:lnTo>
                  <a:lnTo>
                    <a:pt x="8400" y="3934"/>
                  </a:lnTo>
                  <a:lnTo>
                    <a:pt x="7575" y="4905"/>
                  </a:lnTo>
                  <a:lnTo>
                    <a:pt x="5875" y="6992"/>
                  </a:lnTo>
                  <a:lnTo>
                    <a:pt x="4176" y="9226"/>
                  </a:lnTo>
                  <a:lnTo>
                    <a:pt x="2574" y="11459"/>
                  </a:lnTo>
                  <a:lnTo>
                    <a:pt x="1214" y="13353"/>
                  </a:lnTo>
                  <a:lnTo>
                    <a:pt x="1" y="15149"/>
                  </a:lnTo>
                  <a:lnTo>
                    <a:pt x="3788" y="17140"/>
                  </a:lnTo>
                  <a:lnTo>
                    <a:pt x="7769" y="19276"/>
                  </a:lnTo>
                  <a:lnTo>
                    <a:pt x="9225" y="20053"/>
                  </a:lnTo>
                  <a:lnTo>
                    <a:pt x="9954" y="20538"/>
                  </a:lnTo>
                  <a:lnTo>
                    <a:pt x="10488" y="18742"/>
                  </a:lnTo>
                  <a:lnTo>
                    <a:pt x="11750" y="14421"/>
                  </a:lnTo>
                  <a:lnTo>
                    <a:pt x="12478" y="11799"/>
                  </a:lnTo>
                  <a:lnTo>
                    <a:pt x="13158" y="9129"/>
                  </a:lnTo>
                  <a:lnTo>
                    <a:pt x="13741" y="6701"/>
                  </a:lnTo>
                  <a:lnTo>
                    <a:pt x="13984" y="5584"/>
                  </a:lnTo>
                  <a:lnTo>
                    <a:pt x="14129" y="4565"/>
                  </a:lnTo>
                  <a:lnTo>
                    <a:pt x="14372" y="2914"/>
                  </a:lnTo>
                  <a:lnTo>
                    <a:pt x="14420" y="2234"/>
                  </a:lnTo>
                  <a:lnTo>
                    <a:pt x="14420" y="1652"/>
                  </a:lnTo>
                  <a:lnTo>
                    <a:pt x="14372" y="1118"/>
                  </a:lnTo>
                  <a:lnTo>
                    <a:pt x="14323" y="729"/>
                  </a:lnTo>
                  <a:lnTo>
                    <a:pt x="14178" y="389"/>
                  </a:lnTo>
                  <a:lnTo>
                    <a:pt x="14032" y="147"/>
                  </a:lnTo>
                  <a:lnTo>
                    <a:pt x="13789" y="49"/>
                  </a:lnTo>
                  <a:lnTo>
                    <a:pt x="1349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7"/>
            <p:cNvSpPr/>
            <p:nvPr/>
          </p:nvSpPr>
          <p:spPr>
            <a:xfrm>
              <a:off x="2203525" y="1755350"/>
              <a:ext cx="360525" cy="513475"/>
            </a:xfrm>
            <a:custGeom>
              <a:rect b="b" l="l" r="r" t="t"/>
              <a:pathLst>
                <a:path extrusionOk="0" h="20539" w="14421">
                  <a:moveTo>
                    <a:pt x="13304" y="1"/>
                  </a:moveTo>
                  <a:lnTo>
                    <a:pt x="12964" y="98"/>
                  </a:lnTo>
                  <a:lnTo>
                    <a:pt x="12527" y="292"/>
                  </a:lnTo>
                  <a:lnTo>
                    <a:pt x="12090" y="535"/>
                  </a:lnTo>
                  <a:lnTo>
                    <a:pt x="11556" y="923"/>
                  </a:lnTo>
                  <a:lnTo>
                    <a:pt x="10973" y="1360"/>
                  </a:lnTo>
                  <a:lnTo>
                    <a:pt x="10585" y="1652"/>
                  </a:lnTo>
                  <a:lnTo>
                    <a:pt x="9905" y="2283"/>
                  </a:lnTo>
                  <a:lnTo>
                    <a:pt x="9177" y="3060"/>
                  </a:lnTo>
                  <a:lnTo>
                    <a:pt x="8352" y="3934"/>
                  </a:lnTo>
                  <a:lnTo>
                    <a:pt x="7526" y="4905"/>
                  </a:lnTo>
                  <a:lnTo>
                    <a:pt x="5827" y="6992"/>
                  </a:lnTo>
                  <a:lnTo>
                    <a:pt x="4176" y="9226"/>
                  </a:lnTo>
                  <a:lnTo>
                    <a:pt x="2574" y="11459"/>
                  </a:lnTo>
                  <a:lnTo>
                    <a:pt x="1214" y="13353"/>
                  </a:lnTo>
                  <a:lnTo>
                    <a:pt x="1" y="15149"/>
                  </a:lnTo>
                  <a:lnTo>
                    <a:pt x="2331" y="16363"/>
                  </a:lnTo>
                  <a:lnTo>
                    <a:pt x="3788" y="17140"/>
                  </a:lnTo>
                  <a:lnTo>
                    <a:pt x="7769" y="19276"/>
                  </a:lnTo>
                  <a:lnTo>
                    <a:pt x="9225" y="20053"/>
                  </a:lnTo>
                  <a:lnTo>
                    <a:pt x="9954" y="20538"/>
                  </a:lnTo>
                  <a:lnTo>
                    <a:pt x="10488" y="18742"/>
                  </a:lnTo>
                  <a:lnTo>
                    <a:pt x="11750" y="14421"/>
                  </a:lnTo>
                  <a:lnTo>
                    <a:pt x="12478" y="11799"/>
                  </a:lnTo>
                  <a:lnTo>
                    <a:pt x="13158" y="9129"/>
                  </a:lnTo>
                  <a:lnTo>
                    <a:pt x="13741" y="6701"/>
                  </a:lnTo>
                  <a:lnTo>
                    <a:pt x="13984" y="5584"/>
                  </a:lnTo>
                  <a:lnTo>
                    <a:pt x="14129" y="4565"/>
                  </a:lnTo>
                  <a:lnTo>
                    <a:pt x="14323" y="2963"/>
                  </a:lnTo>
                  <a:lnTo>
                    <a:pt x="14420" y="2283"/>
                  </a:lnTo>
                  <a:lnTo>
                    <a:pt x="14420" y="1700"/>
                  </a:lnTo>
                  <a:lnTo>
                    <a:pt x="14372" y="1215"/>
                  </a:lnTo>
                  <a:lnTo>
                    <a:pt x="14323" y="778"/>
                  </a:lnTo>
                  <a:lnTo>
                    <a:pt x="14226" y="486"/>
                  </a:lnTo>
                  <a:lnTo>
                    <a:pt x="14081" y="195"/>
                  </a:lnTo>
                  <a:lnTo>
                    <a:pt x="13838" y="49"/>
                  </a:lnTo>
                  <a:lnTo>
                    <a:pt x="1359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7"/>
            <p:cNvSpPr/>
            <p:nvPr/>
          </p:nvSpPr>
          <p:spPr>
            <a:xfrm>
              <a:off x="2203525" y="1755350"/>
              <a:ext cx="360525" cy="513475"/>
            </a:xfrm>
            <a:custGeom>
              <a:rect b="b" l="l" r="r" t="t"/>
              <a:pathLst>
                <a:path extrusionOk="0" h="20539" w="14421">
                  <a:moveTo>
                    <a:pt x="13304" y="1"/>
                  </a:moveTo>
                  <a:lnTo>
                    <a:pt x="12964" y="98"/>
                  </a:lnTo>
                  <a:lnTo>
                    <a:pt x="12527" y="292"/>
                  </a:lnTo>
                  <a:lnTo>
                    <a:pt x="12090" y="535"/>
                  </a:lnTo>
                  <a:lnTo>
                    <a:pt x="11556" y="923"/>
                  </a:lnTo>
                  <a:lnTo>
                    <a:pt x="10973" y="1360"/>
                  </a:lnTo>
                  <a:lnTo>
                    <a:pt x="10585" y="1652"/>
                  </a:lnTo>
                  <a:lnTo>
                    <a:pt x="9905" y="2283"/>
                  </a:lnTo>
                  <a:lnTo>
                    <a:pt x="9177" y="3060"/>
                  </a:lnTo>
                  <a:lnTo>
                    <a:pt x="8352" y="3934"/>
                  </a:lnTo>
                  <a:lnTo>
                    <a:pt x="7526" y="4905"/>
                  </a:lnTo>
                  <a:lnTo>
                    <a:pt x="5827" y="6992"/>
                  </a:lnTo>
                  <a:lnTo>
                    <a:pt x="4176" y="9226"/>
                  </a:lnTo>
                  <a:lnTo>
                    <a:pt x="2574" y="11459"/>
                  </a:lnTo>
                  <a:lnTo>
                    <a:pt x="1214" y="13353"/>
                  </a:lnTo>
                  <a:lnTo>
                    <a:pt x="1" y="15149"/>
                  </a:lnTo>
                  <a:lnTo>
                    <a:pt x="2331" y="16363"/>
                  </a:lnTo>
                  <a:lnTo>
                    <a:pt x="3788" y="17140"/>
                  </a:lnTo>
                  <a:lnTo>
                    <a:pt x="7769" y="19276"/>
                  </a:lnTo>
                  <a:lnTo>
                    <a:pt x="9225" y="20053"/>
                  </a:lnTo>
                  <a:lnTo>
                    <a:pt x="9954" y="20538"/>
                  </a:lnTo>
                  <a:lnTo>
                    <a:pt x="10488" y="18742"/>
                  </a:lnTo>
                  <a:lnTo>
                    <a:pt x="11750" y="14421"/>
                  </a:lnTo>
                  <a:lnTo>
                    <a:pt x="12478" y="11799"/>
                  </a:lnTo>
                  <a:lnTo>
                    <a:pt x="13158" y="9129"/>
                  </a:lnTo>
                  <a:lnTo>
                    <a:pt x="13741" y="6701"/>
                  </a:lnTo>
                  <a:lnTo>
                    <a:pt x="13984" y="5584"/>
                  </a:lnTo>
                  <a:lnTo>
                    <a:pt x="14129" y="4565"/>
                  </a:lnTo>
                  <a:lnTo>
                    <a:pt x="14323" y="2963"/>
                  </a:lnTo>
                  <a:lnTo>
                    <a:pt x="14420" y="2283"/>
                  </a:lnTo>
                  <a:lnTo>
                    <a:pt x="14420" y="1700"/>
                  </a:lnTo>
                  <a:lnTo>
                    <a:pt x="14372" y="1215"/>
                  </a:lnTo>
                  <a:lnTo>
                    <a:pt x="14323" y="778"/>
                  </a:lnTo>
                  <a:lnTo>
                    <a:pt x="14226" y="486"/>
                  </a:lnTo>
                  <a:lnTo>
                    <a:pt x="14081" y="195"/>
                  </a:lnTo>
                  <a:lnTo>
                    <a:pt x="13838" y="49"/>
                  </a:lnTo>
                  <a:lnTo>
                    <a:pt x="1359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7"/>
            <p:cNvSpPr/>
            <p:nvPr/>
          </p:nvSpPr>
          <p:spPr>
            <a:xfrm>
              <a:off x="2261800" y="1755350"/>
              <a:ext cx="302250" cy="513475"/>
            </a:xfrm>
            <a:custGeom>
              <a:rect b="b" l="l" r="r" t="t"/>
              <a:pathLst>
                <a:path extrusionOk="0" h="20539" w="12090">
                  <a:moveTo>
                    <a:pt x="10973" y="1"/>
                  </a:moveTo>
                  <a:lnTo>
                    <a:pt x="10633" y="98"/>
                  </a:lnTo>
                  <a:lnTo>
                    <a:pt x="10196" y="292"/>
                  </a:lnTo>
                  <a:lnTo>
                    <a:pt x="9759" y="535"/>
                  </a:lnTo>
                  <a:lnTo>
                    <a:pt x="9225" y="923"/>
                  </a:lnTo>
                  <a:lnTo>
                    <a:pt x="8642" y="1360"/>
                  </a:lnTo>
                  <a:lnTo>
                    <a:pt x="4127" y="9129"/>
                  </a:lnTo>
                  <a:lnTo>
                    <a:pt x="0" y="16363"/>
                  </a:lnTo>
                  <a:lnTo>
                    <a:pt x="1457" y="17140"/>
                  </a:lnTo>
                  <a:lnTo>
                    <a:pt x="5438" y="19276"/>
                  </a:lnTo>
                  <a:lnTo>
                    <a:pt x="6894" y="20053"/>
                  </a:lnTo>
                  <a:lnTo>
                    <a:pt x="7623" y="20538"/>
                  </a:lnTo>
                  <a:lnTo>
                    <a:pt x="8157" y="18742"/>
                  </a:lnTo>
                  <a:lnTo>
                    <a:pt x="9419" y="14421"/>
                  </a:lnTo>
                  <a:lnTo>
                    <a:pt x="10147" y="11799"/>
                  </a:lnTo>
                  <a:lnTo>
                    <a:pt x="10827" y="9129"/>
                  </a:lnTo>
                  <a:lnTo>
                    <a:pt x="11410" y="6701"/>
                  </a:lnTo>
                  <a:lnTo>
                    <a:pt x="11653" y="5584"/>
                  </a:lnTo>
                  <a:lnTo>
                    <a:pt x="11798" y="4565"/>
                  </a:lnTo>
                  <a:lnTo>
                    <a:pt x="11992" y="2963"/>
                  </a:lnTo>
                  <a:lnTo>
                    <a:pt x="12089" y="2283"/>
                  </a:lnTo>
                  <a:lnTo>
                    <a:pt x="12089" y="1700"/>
                  </a:lnTo>
                  <a:lnTo>
                    <a:pt x="12041" y="1215"/>
                  </a:lnTo>
                  <a:lnTo>
                    <a:pt x="11992" y="778"/>
                  </a:lnTo>
                  <a:lnTo>
                    <a:pt x="11895" y="486"/>
                  </a:lnTo>
                  <a:lnTo>
                    <a:pt x="11750" y="195"/>
                  </a:lnTo>
                  <a:lnTo>
                    <a:pt x="11507" y="49"/>
                  </a:lnTo>
                  <a:lnTo>
                    <a:pt x="1126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7"/>
            <p:cNvSpPr/>
            <p:nvPr/>
          </p:nvSpPr>
          <p:spPr>
            <a:xfrm>
              <a:off x="2237525" y="2092800"/>
              <a:ext cx="227000" cy="115325"/>
            </a:xfrm>
            <a:custGeom>
              <a:rect b="b" l="l" r="r" t="t"/>
              <a:pathLst>
                <a:path extrusionOk="0" h="4613" w="9080">
                  <a:moveTo>
                    <a:pt x="0" y="0"/>
                  </a:moveTo>
                  <a:lnTo>
                    <a:pt x="49" y="49"/>
                  </a:lnTo>
                  <a:lnTo>
                    <a:pt x="1262" y="680"/>
                  </a:lnTo>
                  <a:lnTo>
                    <a:pt x="3544" y="1894"/>
                  </a:lnTo>
                  <a:lnTo>
                    <a:pt x="6263" y="3302"/>
                  </a:lnTo>
                  <a:lnTo>
                    <a:pt x="7671" y="3982"/>
                  </a:lnTo>
                  <a:lnTo>
                    <a:pt x="9031" y="4613"/>
                  </a:lnTo>
                  <a:lnTo>
                    <a:pt x="9079" y="4613"/>
                  </a:lnTo>
                  <a:lnTo>
                    <a:pt x="9031" y="4564"/>
                  </a:lnTo>
                  <a:lnTo>
                    <a:pt x="6846" y="3350"/>
                  </a:lnTo>
                  <a:lnTo>
                    <a:pt x="4612" y="2185"/>
                  </a:lnTo>
                  <a:lnTo>
                    <a:pt x="2331" y="1068"/>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7"/>
            <p:cNvSpPr/>
            <p:nvPr/>
          </p:nvSpPr>
          <p:spPr>
            <a:xfrm>
              <a:off x="2564025" y="1532025"/>
              <a:ext cx="159025" cy="291325"/>
            </a:xfrm>
            <a:custGeom>
              <a:rect b="b" l="l" r="r" t="t"/>
              <a:pathLst>
                <a:path extrusionOk="0" h="11653" w="6361">
                  <a:moveTo>
                    <a:pt x="1311" y="0"/>
                  </a:moveTo>
                  <a:lnTo>
                    <a:pt x="777" y="2428"/>
                  </a:lnTo>
                  <a:lnTo>
                    <a:pt x="729" y="2622"/>
                  </a:lnTo>
                  <a:lnTo>
                    <a:pt x="680" y="2865"/>
                  </a:lnTo>
                  <a:lnTo>
                    <a:pt x="535" y="3448"/>
                  </a:lnTo>
                  <a:lnTo>
                    <a:pt x="437" y="3933"/>
                  </a:lnTo>
                  <a:lnTo>
                    <a:pt x="389" y="4419"/>
                  </a:lnTo>
                  <a:lnTo>
                    <a:pt x="243" y="5292"/>
                  </a:lnTo>
                  <a:lnTo>
                    <a:pt x="146" y="6215"/>
                  </a:lnTo>
                  <a:lnTo>
                    <a:pt x="49" y="7089"/>
                  </a:lnTo>
                  <a:lnTo>
                    <a:pt x="0" y="7963"/>
                  </a:lnTo>
                  <a:lnTo>
                    <a:pt x="98" y="8254"/>
                  </a:lnTo>
                  <a:lnTo>
                    <a:pt x="389" y="8740"/>
                  </a:lnTo>
                  <a:lnTo>
                    <a:pt x="826" y="9322"/>
                  </a:lnTo>
                  <a:lnTo>
                    <a:pt x="1360" y="9953"/>
                  </a:lnTo>
                  <a:lnTo>
                    <a:pt x="1991" y="10585"/>
                  </a:lnTo>
                  <a:lnTo>
                    <a:pt x="2331" y="10876"/>
                  </a:lnTo>
                  <a:lnTo>
                    <a:pt x="2719" y="11119"/>
                  </a:lnTo>
                  <a:lnTo>
                    <a:pt x="3059" y="11313"/>
                  </a:lnTo>
                  <a:lnTo>
                    <a:pt x="3448" y="11507"/>
                  </a:lnTo>
                  <a:lnTo>
                    <a:pt x="3836" y="11604"/>
                  </a:lnTo>
                  <a:lnTo>
                    <a:pt x="4273" y="11653"/>
                  </a:lnTo>
                  <a:lnTo>
                    <a:pt x="4370" y="11604"/>
                  </a:lnTo>
                  <a:lnTo>
                    <a:pt x="4516" y="11459"/>
                  </a:lnTo>
                  <a:lnTo>
                    <a:pt x="4613" y="11264"/>
                  </a:lnTo>
                  <a:lnTo>
                    <a:pt x="4710" y="11022"/>
                  </a:lnTo>
                  <a:lnTo>
                    <a:pt x="4856" y="10439"/>
                  </a:lnTo>
                  <a:lnTo>
                    <a:pt x="4953" y="9759"/>
                  </a:lnTo>
                  <a:lnTo>
                    <a:pt x="5098" y="8448"/>
                  </a:lnTo>
                  <a:lnTo>
                    <a:pt x="5147" y="7866"/>
                  </a:lnTo>
                  <a:lnTo>
                    <a:pt x="5244" y="7574"/>
                  </a:lnTo>
                  <a:lnTo>
                    <a:pt x="6361" y="3690"/>
                  </a:lnTo>
                  <a:lnTo>
                    <a:pt x="1943" y="437"/>
                  </a:lnTo>
                  <a:lnTo>
                    <a:pt x="1311"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7"/>
            <p:cNvSpPr/>
            <p:nvPr/>
          </p:nvSpPr>
          <p:spPr>
            <a:xfrm>
              <a:off x="2583450" y="1532025"/>
              <a:ext cx="139600" cy="189375"/>
            </a:xfrm>
            <a:custGeom>
              <a:rect b="b" l="l" r="r" t="t"/>
              <a:pathLst>
                <a:path extrusionOk="0" h="7575" w="5584">
                  <a:moveTo>
                    <a:pt x="534" y="0"/>
                  </a:moveTo>
                  <a:lnTo>
                    <a:pt x="0" y="2428"/>
                  </a:lnTo>
                  <a:lnTo>
                    <a:pt x="292" y="3253"/>
                  </a:lnTo>
                  <a:lnTo>
                    <a:pt x="680" y="4079"/>
                  </a:lnTo>
                  <a:lnTo>
                    <a:pt x="1117" y="4807"/>
                  </a:lnTo>
                  <a:lnTo>
                    <a:pt x="1651" y="5487"/>
                  </a:lnTo>
                  <a:lnTo>
                    <a:pt x="2282" y="6118"/>
                  </a:lnTo>
                  <a:lnTo>
                    <a:pt x="2962" y="6652"/>
                  </a:lnTo>
                  <a:lnTo>
                    <a:pt x="3690" y="7137"/>
                  </a:lnTo>
                  <a:lnTo>
                    <a:pt x="4467" y="7574"/>
                  </a:lnTo>
                  <a:lnTo>
                    <a:pt x="5584" y="3690"/>
                  </a:lnTo>
                  <a:lnTo>
                    <a:pt x="1166" y="437"/>
                  </a:lnTo>
                  <a:lnTo>
                    <a:pt x="53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7"/>
            <p:cNvSpPr/>
            <p:nvPr/>
          </p:nvSpPr>
          <p:spPr>
            <a:xfrm>
              <a:off x="2526400" y="1274700"/>
              <a:ext cx="335025" cy="410275"/>
            </a:xfrm>
            <a:custGeom>
              <a:rect b="b" l="l" r="r" t="t"/>
              <a:pathLst>
                <a:path extrusionOk="0" h="16411" w="13401">
                  <a:moveTo>
                    <a:pt x="5438" y="0"/>
                  </a:moveTo>
                  <a:lnTo>
                    <a:pt x="4856" y="97"/>
                  </a:lnTo>
                  <a:lnTo>
                    <a:pt x="4273" y="243"/>
                  </a:lnTo>
                  <a:lnTo>
                    <a:pt x="3690" y="437"/>
                  </a:lnTo>
                  <a:lnTo>
                    <a:pt x="3156" y="680"/>
                  </a:lnTo>
                  <a:lnTo>
                    <a:pt x="2622" y="971"/>
                  </a:lnTo>
                  <a:lnTo>
                    <a:pt x="2137" y="1360"/>
                  </a:lnTo>
                  <a:lnTo>
                    <a:pt x="1651" y="1748"/>
                  </a:lnTo>
                  <a:lnTo>
                    <a:pt x="1214" y="2234"/>
                  </a:lnTo>
                  <a:lnTo>
                    <a:pt x="874" y="2768"/>
                  </a:lnTo>
                  <a:lnTo>
                    <a:pt x="534" y="3350"/>
                  </a:lnTo>
                  <a:lnTo>
                    <a:pt x="292" y="4030"/>
                  </a:lnTo>
                  <a:lnTo>
                    <a:pt x="97" y="4758"/>
                  </a:lnTo>
                  <a:lnTo>
                    <a:pt x="0" y="5535"/>
                  </a:lnTo>
                  <a:lnTo>
                    <a:pt x="0" y="6458"/>
                  </a:lnTo>
                  <a:lnTo>
                    <a:pt x="49" y="7380"/>
                  </a:lnTo>
                  <a:lnTo>
                    <a:pt x="243" y="8448"/>
                  </a:lnTo>
                  <a:lnTo>
                    <a:pt x="486" y="9565"/>
                  </a:lnTo>
                  <a:lnTo>
                    <a:pt x="874" y="10779"/>
                  </a:lnTo>
                  <a:lnTo>
                    <a:pt x="1360" y="11944"/>
                  </a:lnTo>
                  <a:lnTo>
                    <a:pt x="1845" y="12915"/>
                  </a:lnTo>
                  <a:lnTo>
                    <a:pt x="2428" y="13789"/>
                  </a:lnTo>
                  <a:lnTo>
                    <a:pt x="2962" y="14469"/>
                  </a:lnTo>
                  <a:lnTo>
                    <a:pt x="3593" y="15051"/>
                  </a:lnTo>
                  <a:lnTo>
                    <a:pt x="4176" y="15488"/>
                  </a:lnTo>
                  <a:lnTo>
                    <a:pt x="4807" y="15828"/>
                  </a:lnTo>
                  <a:lnTo>
                    <a:pt x="5390" y="16071"/>
                  </a:lnTo>
                  <a:lnTo>
                    <a:pt x="6021" y="16265"/>
                  </a:lnTo>
                  <a:lnTo>
                    <a:pt x="6603" y="16362"/>
                  </a:lnTo>
                  <a:lnTo>
                    <a:pt x="7138" y="16411"/>
                  </a:lnTo>
                  <a:lnTo>
                    <a:pt x="7672" y="16411"/>
                  </a:lnTo>
                  <a:lnTo>
                    <a:pt x="8546" y="16314"/>
                  </a:lnTo>
                  <a:lnTo>
                    <a:pt x="9225" y="16217"/>
                  </a:lnTo>
                  <a:lnTo>
                    <a:pt x="9517" y="16120"/>
                  </a:lnTo>
                  <a:lnTo>
                    <a:pt x="9856" y="16022"/>
                  </a:lnTo>
                  <a:lnTo>
                    <a:pt x="10245" y="15877"/>
                  </a:lnTo>
                  <a:lnTo>
                    <a:pt x="10682" y="15634"/>
                  </a:lnTo>
                  <a:lnTo>
                    <a:pt x="11070" y="15391"/>
                  </a:lnTo>
                  <a:lnTo>
                    <a:pt x="11507" y="15051"/>
                  </a:lnTo>
                  <a:lnTo>
                    <a:pt x="11896" y="14663"/>
                  </a:lnTo>
                  <a:lnTo>
                    <a:pt x="12284" y="14177"/>
                  </a:lnTo>
                  <a:lnTo>
                    <a:pt x="12624" y="13643"/>
                  </a:lnTo>
                  <a:lnTo>
                    <a:pt x="12915" y="13012"/>
                  </a:lnTo>
                  <a:lnTo>
                    <a:pt x="13158" y="12284"/>
                  </a:lnTo>
                  <a:lnTo>
                    <a:pt x="13304" y="11459"/>
                  </a:lnTo>
                  <a:lnTo>
                    <a:pt x="13401" y="10585"/>
                  </a:lnTo>
                  <a:lnTo>
                    <a:pt x="13352" y="9565"/>
                  </a:lnTo>
                  <a:lnTo>
                    <a:pt x="13255" y="8448"/>
                  </a:lnTo>
                  <a:lnTo>
                    <a:pt x="12964" y="7235"/>
                  </a:lnTo>
                  <a:lnTo>
                    <a:pt x="12672" y="5972"/>
                  </a:lnTo>
                  <a:lnTo>
                    <a:pt x="12284" y="4904"/>
                  </a:lnTo>
                  <a:lnTo>
                    <a:pt x="11847" y="3933"/>
                  </a:lnTo>
                  <a:lnTo>
                    <a:pt x="11362" y="3108"/>
                  </a:lnTo>
                  <a:lnTo>
                    <a:pt x="10827" y="2379"/>
                  </a:lnTo>
                  <a:lnTo>
                    <a:pt x="10293" y="1748"/>
                  </a:lnTo>
                  <a:lnTo>
                    <a:pt x="9759" y="1214"/>
                  </a:lnTo>
                  <a:lnTo>
                    <a:pt x="9128" y="826"/>
                  </a:lnTo>
                  <a:lnTo>
                    <a:pt x="8546" y="486"/>
                  </a:lnTo>
                  <a:lnTo>
                    <a:pt x="7914" y="243"/>
                  </a:lnTo>
                  <a:lnTo>
                    <a:pt x="7283" y="97"/>
                  </a:lnTo>
                  <a:lnTo>
                    <a:pt x="6652" y="0"/>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7"/>
            <p:cNvSpPr/>
            <p:nvPr/>
          </p:nvSpPr>
          <p:spPr>
            <a:xfrm>
              <a:off x="2806775" y="1403350"/>
              <a:ext cx="32800" cy="17025"/>
            </a:xfrm>
            <a:custGeom>
              <a:rect b="b" l="l" r="r" t="t"/>
              <a:pathLst>
                <a:path extrusionOk="0" h="681" w="1312">
                  <a:moveTo>
                    <a:pt x="438" y="1"/>
                  </a:moveTo>
                  <a:lnTo>
                    <a:pt x="292" y="49"/>
                  </a:lnTo>
                  <a:lnTo>
                    <a:pt x="147" y="98"/>
                  </a:lnTo>
                  <a:lnTo>
                    <a:pt x="49" y="244"/>
                  </a:lnTo>
                  <a:lnTo>
                    <a:pt x="1" y="389"/>
                  </a:lnTo>
                  <a:lnTo>
                    <a:pt x="98" y="535"/>
                  </a:lnTo>
                  <a:lnTo>
                    <a:pt x="341" y="632"/>
                  </a:lnTo>
                  <a:lnTo>
                    <a:pt x="583" y="681"/>
                  </a:lnTo>
                  <a:lnTo>
                    <a:pt x="1069" y="681"/>
                  </a:lnTo>
                  <a:lnTo>
                    <a:pt x="1215" y="583"/>
                  </a:lnTo>
                  <a:lnTo>
                    <a:pt x="1263" y="535"/>
                  </a:lnTo>
                  <a:lnTo>
                    <a:pt x="1312" y="438"/>
                  </a:lnTo>
                  <a:lnTo>
                    <a:pt x="1312" y="292"/>
                  </a:lnTo>
                  <a:lnTo>
                    <a:pt x="1263" y="195"/>
                  </a:lnTo>
                  <a:lnTo>
                    <a:pt x="1118" y="98"/>
                  </a:lnTo>
                  <a:lnTo>
                    <a:pt x="972" y="49"/>
                  </a:lnTo>
                  <a:lnTo>
                    <a:pt x="77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7"/>
            <p:cNvSpPr/>
            <p:nvPr/>
          </p:nvSpPr>
          <p:spPr>
            <a:xfrm>
              <a:off x="2713325" y="1422775"/>
              <a:ext cx="31575" cy="21875"/>
            </a:xfrm>
            <a:custGeom>
              <a:rect b="b" l="l" r="r" t="t"/>
              <a:pathLst>
                <a:path extrusionOk="0" h="875" w="1263">
                  <a:moveTo>
                    <a:pt x="874" y="1"/>
                  </a:moveTo>
                  <a:lnTo>
                    <a:pt x="729" y="49"/>
                  </a:lnTo>
                  <a:lnTo>
                    <a:pt x="534" y="98"/>
                  </a:lnTo>
                  <a:lnTo>
                    <a:pt x="389" y="146"/>
                  </a:lnTo>
                  <a:lnTo>
                    <a:pt x="243" y="243"/>
                  </a:lnTo>
                  <a:lnTo>
                    <a:pt x="146" y="341"/>
                  </a:lnTo>
                  <a:lnTo>
                    <a:pt x="49" y="486"/>
                  </a:lnTo>
                  <a:lnTo>
                    <a:pt x="0" y="583"/>
                  </a:lnTo>
                  <a:lnTo>
                    <a:pt x="0" y="680"/>
                  </a:lnTo>
                  <a:lnTo>
                    <a:pt x="49" y="777"/>
                  </a:lnTo>
                  <a:lnTo>
                    <a:pt x="146" y="875"/>
                  </a:lnTo>
                  <a:lnTo>
                    <a:pt x="340" y="875"/>
                  </a:lnTo>
                  <a:lnTo>
                    <a:pt x="777" y="680"/>
                  </a:lnTo>
                  <a:lnTo>
                    <a:pt x="1020" y="583"/>
                  </a:lnTo>
                  <a:lnTo>
                    <a:pt x="1214" y="438"/>
                  </a:lnTo>
                  <a:lnTo>
                    <a:pt x="1263" y="243"/>
                  </a:lnTo>
                  <a:lnTo>
                    <a:pt x="1166" y="146"/>
                  </a:lnTo>
                  <a:lnTo>
                    <a:pt x="1020" y="49"/>
                  </a:lnTo>
                  <a:lnTo>
                    <a:pt x="87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7"/>
            <p:cNvSpPr/>
            <p:nvPr/>
          </p:nvSpPr>
          <p:spPr>
            <a:xfrm>
              <a:off x="2748525" y="1483475"/>
              <a:ext cx="9725" cy="34000"/>
            </a:xfrm>
            <a:custGeom>
              <a:rect b="b" l="l" r="r" t="t"/>
              <a:pathLst>
                <a:path extrusionOk="0" h="1360" w="389">
                  <a:moveTo>
                    <a:pt x="243" y="0"/>
                  </a:moveTo>
                  <a:lnTo>
                    <a:pt x="243" y="49"/>
                  </a:lnTo>
                  <a:lnTo>
                    <a:pt x="292" y="389"/>
                  </a:lnTo>
                  <a:lnTo>
                    <a:pt x="292" y="777"/>
                  </a:lnTo>
                  <a:lnTo>
                    <a:pt x="292" y="923"/>
                  </a:lnTo>
                  <a:lnTo>
                    <a:pt x="243" y="1068"/>
                  </a:lnTo>
                  <a:lnTo>
                    <a:pt x="146" y="1214"/>
                  </a:lnTo>
                  <a:lnTo>
                    <a:pt x="0" y="1311"/>
                  </a:lnTo>
                  <a:lnTo>
                    <a:pt x="0" y="1360"/>
                  </a:lnTo>
                  <a:lnTo>
                    <a:pt x="146" y="1263"/>
                  </a:lnTo>
                  <a:lnTo>
                    <a:pt x="243" y="1117"/>
                  </a:lnTo>
                  <a:lnTo>
                    <a:pt x="340" y="971"/>
                  </a:lnTo>
                  <a:lnTo>
                    <a:pt x="389" y="777"/>
                  </a:lnTo>
                  <a:lnTo>
                    <a:pt x="340" y="340"/>
                  </a:lnTo>
                  <a:lnTo>
                    <a:pt x="24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7"/>
            <p:cNvSpPr/>
            <p:nvPr/>
          </p:nvSpPr>
          <p:spPr>
            <a:xfrm>
              <a:off x="2730325" y="1472550"/>
              <a:ext cx="26725" cy="40075"/>
            </a:xfrm>
            <a:custGeom>
              <a:rect b="b" l="l" r="r" t="t"/>
              <a:pathLst>
                <a:path extrusionOk="0" h="1603" w="1069">
                  <a:moveTo>
                    <a:pt x="437" y="0"/>
                  </a:moveTo>
                  <a:lnTo>
                    <a:pt x="340" y="49"/>
                  </a:lnTo>
                  <a:lnTo>
                    <a:pt x="243" y="97"/>
                  </a:lnTo>
                  <a:lnTo>
                    <a:pt x="146" y="194"/>
                  </a:lnTo>
                  <a:lnTo>
                    <a:pt x="49" y="292"/>
                  </a:lnTo>
                  <a:lnTo>
                    <a:pt x="0" y="583"/>
                  </a:lnTo>
                  <a:lnTo>
                    <a:pt x="0" y="874"/>
                  </a:lnTo>
                  <a:lnTo>
                    <a:pt x="49" y="1117"/>
                  </a:lnTo>
                  <a:lnTo>
                    <a:pt x="194" y="1360"/>
                  </a:lnTo>
                  <a:lnTo>
                    <a:pt x="389" y="1554"/>
                  </a:lnTo>
                  <a:lnTo>
                    <a:pt x="534" y="1602"/>
                  </a:lnTo>
                  <a:lnTo>
                    <a:pt x="631" y="1602"/>
                  </a:lnTo>
                  <a:lnTo>
                    <a:pt x="777" y="1554"/>
                  </a:lnTo>
                  <a:lnTo>
                    <a:pt x="874" y="1505"/>
                  </a:lnTo>
                  <a:lnTo>
                    <a:pt x="923" y="1408"/>
                  </a:lnTo>
                  <a:lnTo>
                    <a:pt x="1020" y="1311"/>
                  </a:lnTo>
                  <a:lnTo>
                    <a:pt x="1068" y="1068"/>
                  </a:lnTo>
                  <a:lnTo>
                    <a:pt x="1068" y="777"/>
                  </a:lnTo>
                  <a:lnTo>
                    <a:pt x="971" y="486"/>
                  </a:lnTo>
                  <a:lnTo>
                    <a:pt x="874" y="243"/>
                  </a:lnTo>
                  <a:lnTo>
                    <a:pt x="680" y="49"/>
                  </a:lnTo>
                  <a:lnTo>
                    <a:pt x="583" y="49"/>
                  </a:lnTo>
                  <a:lnTo>
                    <a:pt x="4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7"/>
            <p:cNvSpPr/>
            <p:nvPr/>
          </p:nvSpPr>
          <p:spPr>
            <a:xfrm>
              <a:off x="2712100" y="1476175"/>
              <a:ext cx="25525" cy="17025"/>
            </a:xfrm>
            <a:custGeom>
              <a:rect b="b" l="l" r="r" t="t"/>
              <a:pathLst>
                <a:path extrusionOk="0" h="681" w="1021">
                  <a:moveTo>
                    <a:pt x="923" y="1"/>
                  </a:moveTo>
                  <a:lnTo>
                    <a:pt x="729" y="195"/>
                  </a:lnTo>
                  <a:lnTo>
                    <a:pt x="632" y="244"/>
                  </a:lnTo>
                  <a:lnTo>
                    <a:pt x="486" y="341"/>
                  </a:lnTo>
                  <a:lnTo>
                    <a:pt x="389" y="341"/>
                  </a:lnTo>
                  <a:lnTo>
                    <a:pt x="244" y="292"/>
                  </a:lnTo>
                  <a:lnTo>
                    <a:pt x="1" y="98"/>
                  </a:lnTo>
                  <a:lnTo>
                    <a:pt x="1" y="98"/>
                  </a:lnTo>
                  <a:lnTo>
                    <a:pt x="49" y="292"/>
                  </a:lnTo>
                  <a:lnTo>
                    <a:pt x="146" y="486"/>
                  </a:lnTo>
                  <a:lnTo>
                    <a:pt x="292" y="632"/>
                  </a:lnTo>
                  <a:lnTo>
                    <a:pt x="535" y="681"/>
                  </a:lnTo>
                  <a:lnTo>
                    <a:pt x="729" y="632"/>
                  </a:lnTo>
                  <a:lnTo>
                    <a:pt x="875" y="486"/>
                  </a:lnTo>
                  <a:lnTo>
                    <a:pt x="972" y="292"/>
                  </a:lnTo>
                  <a:lnTo>
                    <a:pt x="1020" y="49"/>
                  </a:lnTo>
                  <a:lnTo>
                    <a:pt x="97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7"/>
            <p:cNvSpPr/>
            <p:nvPr/>
          </p:nvSpPr>
          <p:spPr>
            <a:xfrm>
              <a:off x="2817700" y="1467700"/>
              <a:ext cx="17025" cy="29150"/>
            </a:xfrm>
            <a:custGeom>
              <a:rect b="b" l="l" r="r" t="t"/>
              <a:pathLst>
                <a:path extrusionOk="0" h="1166" w="681">
                  <a:moveTo>
                    <a:pt x="1" y="0"/>
                  </a:moveTo>
                  <a:lnTo>
                    <a:pt x="49" y="340"/>
                  </a:lnTo>
                  <a:lnTo>
                    <a:pt x="146" y="728"/>
                  </a:lnTo>
                  <a:lnTo>
                    <a:pt x="244" y="923"/>
                  </a:lnTo>
                  <a:lnTo>
                    <a:pt x="341" y="1020"/>
                  </a:lnTo>
                  <a:lnTo>
                    <a:pt x="535" y="1117"/>
                  </a:lnTo>
                  <a:lnTo>
                    <a:pt x="681" y="1165"/>
                  </a:lnTo>
                  <a:lnTo>
                    <a:pt x="681" y="1117"/>
                  </a:lnTo>
                  <a:lnTo>
                    <a:pt x="535" y="1068"/>
                  </a:lnTo>
                  <a:lnTo>
                    <a:pt x="389" y="971"/>
                  </a:lnTo>
                  <a:lnTo>
                    <a:pt x="292" y="874"/>
                  </a:lnTo>
                  <a:lnTo>
                    <a:pt x="244" y="728"/>
                  </a:lnTo>
                  <a:lnTo>
                    <a:pt x="98" y="388"/>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7"/>
            <p:cNvSpPr/>
            <p:nvPr/>
          </p:nvSpPr>
          <p:spPr>
            <a:xfrm>
              <a:off x="2817700" y="1453125"/>
              <a:ext cx="27950" cy="38875"/>
            </a:xfrm>
            <a:custGeom>
              <a:rect b="b" l="l" r="r" t="t"/>
              <a:pathLst>
                <a:path extrusionOk="0" h="1555" w="1118">
                  <a:moveTo>
                    <a:pt x="341" y="0"/>
                  </a:moveTo>
                  <a:lnTo>
                    <a:pt x="244" y="49"/>
                  </a:lnTo>
                  <a:lnTo>
                    <a:pt x="146" y="98"/>
                  </a:lnTo>
                  <a:lnTo>
                    <a:pt x="49" y="340"/>
                  </a:lnTo>
                  <a:lnTo>
                    <a:pt x="1" y="583"/>
                  </a:lnTo>
                  <a:lnTo>
                    <a:pt x="1" y="874"/>
                  </a:lnTo>
                  <a:lnTo>
                    <a:pt x="98" y="1166"/>
                  </a:lnTo>
                  <a:lnTo>
                    <a:pt x="244" y="1360"/>
                  </a:lnTo>
                  <a:lnTo>
                    <a:pt x="341" y="1457"/>
                  </a:lnTo>
                  <a:lnTo>
                    <a:pt x="438" y="1506"/>
                  </a:lnTo>
                  <a:lnTo>
                    <a:pt x="583" y="1554"/>
                  </a:lnTo>
                  <a:lnTo>
                    <a:pt x="681" y="1506"/>
                  </a:lnTo>
                  <a:lnTo>
                    <a:pt x="826" y="1457"/>
                  </a:lnTo>
                  <a:lnTo>
                    <a:pt x="923" y="1408"/>
                  </a:lnTo>
                  <a:lnTo>
                    <a:pt x="1069" y="1214"/>
                  </a:lnTo>
                  <a:lnTo>
                    <a:pt x="1118" y="923"/>
                  </a:lnTo>
                  <a:lnTo>
                    <a:pt x="1069" y="632"/>
                  </a:lnTo>
                  <a:lnTo>
                    <a:pt x="972" y="389"/>
                  </a:lnTo>
                  <a:lnTo>
                    <a:pt x="826" y="146"/>
                  </a:lnTo>
                  <a:lnTo>
                    <a:pt x="729" y="49"/>
                  </a:lnTo>
                  <a:lnTo>
                    <a:pt x="63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7"/>
            <p:cNvSpPr/>
            <p:nvPr/>
          </p:nvSpPr>
          <p:spPr>
            <a:xfrm>
              <a:off x="2833500" y="1448275"/>
              <a:ext cx="21850" cy="19450"/>
            </a:xfrm>
            <a:custGeom>
              <a:rect b="b" l="l" r="r" t="t"/>
              <a:pathLst>
                <a:path extrusionOk="0" h="778" w="874">
                  <a:moveTo>
                    <a:pt x="825" y="0"/>
                  </a:moveTo>
                  <a:lnTo>
                    <a:pt x="680" y="292"/>
                  </a:lnTo>
                  <a:lnTo>
                    <a:pt x="583" y="340"/>
                  </a:lnTo>
                  <a:lnTo>
                    <a:pt x="486" y="389"/>
                  </a:lnTo>
                  <a:lnTo>
                    <a:pt x="388" y="389"/>
                  </a:lnTo>
                  <a:lnTo>
                    <a:pt x="291" y="340"/>
                  </a:lnTo>
                  <a:lnTo>
                    <a:pt x="49" y="243"/>
                  </a:lnTo>
                  <a:lnTo>
                    <a:pt x="0" y="292"/>
                  </a:lnTo>
                  <a:lnTo>
                    <a:pt x="0" y="340"/>
                  </a:lnTo>
                  <a:lnTo>
                    <a:pt x="97" y="534"/>
                  </a:lnTo>
                  <a:lnTo>
                    <a:pt x="243" y="680"/>
                  </a:lnTo>
                  <a:lnTo>
                    <a:pt x="437" y="777"/>
                  </a:lnTo>
                  <a:lnTo>
                    <a:pt x="631" y="729"/>
                  </a:lnTo>
                  <a:lnTo>
                    <a:pt x="777" y="631"/>
                  </a:lnTo>
                  <a:lnTo>
                    <a:pt x="874" y="437"/>
                  </a:lnTo>
                  <a:lnTo>
                    <a:pt x="874" y="243"/>
                  </a:lnTo>
                  <a:lnTo>
                    <a:pt x="87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7"/>
            <p:cNvSpPr/>
            <p:nvPr/>
          </p:nvSpPr>
          <p:spPr>
            <a:xfrm>
              <a:off x="2767950" y="1575725"/>
              <a:ext cx="24300" cy="9725"/>
            </a:xfrm>
            <a:custGeom>
              <a:rect b="b" l="l" r="r" t="t"/>
              <a:pathLst>
                <a:path extrusionOk="0" h="389" w="972">
                  <a:moveTo>
                    <a:pt x="0" y="0"/>
                  </a:moveTo>
                  <a:lnTo>
                    <a:pt x="49" y="146"/>
                  </a:lnTo>
                  <a:lnTo>
                    <a:pt x="146" y="243"/>
                  </a:lnTo>
                  <a:lnTo>
                    <a:pt x="243" y="340"/>
                  </a:lnTo>
                  <a:lnTo>
                    <a:pt x="389" y="389"/>
                  </a:lnTo>
                  <a:lnTo>
                    <a:pt x="583" y="340"/>
                  </a:lnTo>
                  <a:lnTo>
                    <a:pt x="728" y="292"/>
                  </a:lnTo>
                  <a:lnTo>
                    <a:pt x="874" y="194"/>
                  </a:lnTo>
                  <a:lnTo>
                    <a:pt x="971" y="49"/>
                  </a:lnTo>
                  <a:lnTo>
                    <a:pt x="971" y="49"/>
                  </a:lnTo>
                  <a:lnTo>
                    <a:pt x="728" y="146"/>
                  </a:lnTo>
                  <a:lnTo>
                    <a:pt x="437" y="243"/>
                  </a:lnTo>
                  <a:lnTo>
                    <a:pt x="340" y="194"/>
                  </a:lnTo>
                  <a:lnTo>
                    <a:pt x="194" y="146"/>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7"/>
            <p:cNvSpPr/>
            <p:nvPr/>
          </p:nvSpPr>
          <p:spPr>
            <a:xfrm>
              <a:off x="2771575" y="1409425"/>
              <a:ext cx="60725" cy="145675"/>
            </a:xfrm>
            <a:custGeom>
              <a:rect b="b" l="l" r="r" t="t"/>
              <a:pathLst>
                <a:path extrusionOk="0" h="5827" w="2429">
                  <a:moveTo>
                    <a:pt x="632" y="1"/>
                  </a:moveTo>
                  <a:lnTo>
                    <a:pt x="583" y="49"/>
                  </a:lnTo>
                  <a:lnTo>
                    <a:pt x="923" y="1166"/>
                  </a:lnTo>
                  <a:lnTo>
                    <a:pt x="1312" y="2234"/>
                  </a:lnTo>
                  <a:lnTo>
                    <a:pt x="1700" y="3302"/>
                  </a:lnTo>
                  <a:lnTo>
                    <a:pt x="2040" y="4370"/>
                  </a:lnTo>
                  <a:lnTo>
                    <a:pt x="1603" y="4322"/>
                  </a:lnTo>
                  <a:lnTo>
                    <a:pt x="1215" y="4322"/>
                  </a:lnTo>
                  <a:lnTo>
                    <a:pt x="1263" y="4516"/>
                  </a:lnTo>
                  <a:lnTo>
                    <a:pt x="1409" y="4904"/>
                  </a:lnTo>
                  <a:lnTo>
                    <a:pt x="1603" y="5536"/>
                  </a:lnTo>
                  <a:lnTo>
                    <a:pt x="826" y="5536"/>
                  </a:lnTo>
                  <a:lnTo>
                    <a:pt x="438" y="5487"/>
                  </a:lnTo>
                  <a:lnTo>
                    <a:pt x="49" y="5341"/>
                  </a:lnTo>
                  <a:lnTo>
                    <a:pt x="1" y="5341"/>
                  </a:lnTo>
                  <a:lnTo>
                    <a:pt x="1" y="5390"/>
                  </a:lnTo>
                  <a:lnTo>
                    <a:pt x="195" y="5536"/>
                  </a:lnTo>
                  <a:lnTo>
                    <a:pt x="389" y="5633"/>
                  </a:lnTo>
                  <a:lnTo>
                    <a:pt x="583" y="5730"/>
                  </a:lnTo>
                  <a:lnTo>
                    <a:pt x="778" y="5778"/>
                  </a:lnTo>
                  <a:lnTo>
                    <a:pt x="1020" y="5827"/>
                  </a:lnTo>
                  <a:lnTo>
                    <a:pt x="1215" y="5827"/>
                  </a:lnTo>
                  <a:lnTo>
                    <a:pt x="1457" y="5778"/>
                  </a:lnTo>
                  <a:lnTo>
                    <a:pt x="1652" y="5730"/>
                  </a:lnTo>
                  <a:lnTo>
                    <a:pt x="1797" y="5681"/>
                  </a:lnTo>
                  <a:lnTo>
                    <a:pt x="1846" y="5633"/>
                  </a:lnTo>
                  <a:lnTo>
                    <a:pt x="1700" y="5001"/>
                  </a:lnTo>
                  <a:lnTo>
                    <a:pt x="1603" y="4613"/>
                  </a:lnTo>
                  <a:lnTo>
                    <a:pt x="2089" y="4662"/>
                  </a:lnTo>
                  <a:lnTo>
                    <a:pt x="2380" y="4662"/>
                  </a:lnTo>
                  <a:lnTo>
                    <a:pt x="2428" y="4613"/>
                  </a:lnTo>
                  <a:lnTo>
                    <a:pt x="2089" y="3448"/>
                  </a:lnTo>
                  <a:lnTo>
                    <a:pt x="1652" y="2283"/>
                  </a:lnTo>
                  <a:lnTo>
                    <a:pt x="1215" y="1166"/>
                  </a:lnTo>
                  <a:lnTo>
                    <a:pt x="681" y="49"/>
                  </a:lnTo>
                  <a:lnTo>
                    <a:pt x="63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7"/>
            <p:cNvSpPr/>
            <p:nvPr/>
          </p:nvSpPr>
          <p:spPr>
            <a:xfrm>
              <a:off x="2770375" y="1540525"/>
              <a:ext cx="41300" cy="30350"/>
            </a:xfrm>
            <a:custGeom>
              <a:rect b="b" l="l" r="r" t="t"/>
              <a:pathLst>
                <a:path extrusionOk="0" h="1214" w="1652">
                  <a:moveTo>
                    <a:pt x="49" y="0"/>
                  </a:moveTo>
                  <a:lnTo>
                    <a:pt x="0" y="292"/>
                  </a:lnTo>
                  <a:lnTo>
                    <a:pt x="0" y="534"/>
                  </a:lnTo>
                  <a:lnTo>
                    <a:pt x="49" y="777"/>
                  </a:lnTo>
                  <a:lnTo>
                    <a:pt x="97" y="971"/>
                  </a:lnTo>
                  <a:lnTo>
                    <a:pt x="195" y="1068"/>
                  </a:lnTo>
                  <a:lnTo>
                    <a:pt x="292" y="1117"/>
                  </a:lnTo>
                  <a:lnTo>
                    <a:pt x="389" y="1165"/>
                  </a:lnTo>
                  <a:lnTo>
                    <a:pt x="534" y="1214"/>
                  </a:lnTo>
                  <a:lnTo>
                    <a:pt x="826" y="1165"/>
                  </a:lnTo>
                  <a:lnTo>
                    <a:pt x="1068" y="1020"/>
                  </a:lnTo>
                  <a:lnTo>
                    <a:pt x="1214" y="826"/>
                  </a:lnTo>
                  <a:lnTo>
                    <a:pt x="1408" y="631"/>
                  </a:lnTo>
                  <a:lnTo>
                    <a:pt x="1554" y="437"/>
                  </a:lnTo>
                  <a:lnTo>
                    <a:pt x="1651" y="194"/>
                  </a:lnTo>
                  <a:lnTo>
                    <a:pt x="1214" y="243"/>
                  </a:lnTo>
                  <a:lnTo>
                    <a:pt x="826" y="243"/>
                  </a:lnTo>
                  <a:lnTo>
                    <a:pt x="437" y="146"/>
                  </a:lnTo>
                  <a:lnTo>
                    <a:pt x="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7"/>
            <p:cNvSpPr/>
            <p:nvPr/>
          </p:nvSpPr>
          <p:spPr>
            <a:xfrm>
              <a:off x="2770375" y="1553875"/>
              <a:ext cx="26725" cy="17000"/>
            </a:xfrm>
            <a:custGeom>
              <a:rect b="b" l="l" r="r" t="t"/>
              <a:pathLst>
                <a:path extrusionOk="0" h="680" w="1069">
                  <a:moveTo>
                    <a:pt x="0" y="0"/>
                  </a:moveTo>
                  <a:lnTo>
                    <a:pt x="49" y="243"/>
                  </a:lnTo>
                  <a:lnTo>
                    <a:pt x="97" y="437"/>
                  </a:lnTo>
                  <a:lnTo>
                    <a:pt x="195" y="534"/>
                  </a:lnTo>
                  <a:lnTo>
                    <a:pt x="292" y="583"/>
                  </a:lnTo>
                  <a:lnTo>
                    <a:pt x="389" y="631"/>
                  </a:lnTo>
                  <a:lnTo>
                    <a:pt x="534" y="680"/>
                  </a:lnTo>
                  <a:lnTo>
                    <a:pt x="826" y="631"/>
                  </a:lnTo>
                  <a:lnTo>
                    <a:pt x="1068" y="486"/>
                  </a:lnTo>
                  <a:lnTo>
                    <a:pt x="874" y="243"/>
                  </a:lnTo>
                  <a:lnTo>
                    <a:pt x="631" y="49"/>
                  </a:lnTo>
                  <a:lnTo>
                    <a:pt x="340" y="0"/>
                  </a:lnTo>
                  <a:close/>
                </a:path>
              </a:pathLst>
            </a:custGeom>
            <a:solidFill>
              <a:srgbClr val="FF9B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7"/>
            <p:cNvSpPr/>
            <p:nvPr/>
          </p:nvSpPr>
          <p:spPr>
            <a:xfrm>
              <a:off x="2492400" y="1251625"/>
              <a:ext cx="343550" cy="286500"/>
            </a:xfrm>
            <a:custGeom>
              <a:rect b="b" l="l" r="r" t="t"/>
              <a:pathLst>
                <a:path extrusionOk="0" h="11460" w="13742">
                  <a:moveTo>
                    <a:pt x="8303" y="1"/>
                  </a:moveTo>
                  <a:lnTo>
                    <a:pt x="7721" y="98"/>
                  </a:lnTo>
                  <a:lnTo>
                    <a:pt x="7138" y="195"/>
                  </a:lnTo>
                  <a:lnTo>
                    <a:pt x="6555" y="389"/>
                  </a:lnTo>
                  <a:lnTo>
                    <a:pt x="5973" y="583"/>
                  </a:lnTo>
                  <a:lnTo>
                    <a:pt x="5439" y="826"/>
                  </a:lnTo>
                  <a:lnTo>
                    <a:pt x="4905" y="1118"/>
                  </a:lnTo>
                  <a:lnTo>
                    <a:pt x="4468" y="1360"/>
                  </a:lnTo>
                  <a:lnTo>
                    <a:pt x="4031" y="1652"/>
                  </a:lnTo>
                  <a:lnTo>
                    <a:pt x="3254" y="2234"/>
                  </a:lnTo>
                  <a:lnTo>
                    <a:pt x="3011" y="2526"/>
                  </a:lnTo>
                  <a:lnTo>
                    <a:pt x="2768" y="2768"/>
                  </a:lnTo>
                  <a:lnTo>
                    <a:pt x="2574" y="2865"/>
                  </a:lnTo>
                  <a:lnTo>
                    <a:pt x="2283" y="3011"/>
                  </a:lnTo>
                  <a:lnTo>
                    <a:pt x="1992" y="3205"/>
                  </a:lnTo>
                  <a:lnTo>
                    <a:pt x="1603" y="3545"/>
                  </a:lnTo>
                  <a:lnTo>
                    <a:pt x="1166" y="3982"/>
                  </a:lnTo>
                  <a:lnTo>
                    <a:pt x="729" y="4565"/>
                  </a:lnTo>
                  <a:lnTo>
                    <a:pt x="292" y="5293"/>
                  </a:lnTo>
                  <a:lnTo>
                    <a:pt x="147" y="5730"/>
                  </a:lnTo>
                  <a:lnTo>
                    <a:pt x="1" y="6215"/>
                  </a:lnTo>
                  <a:lnTo>
                    <a:pt x="1" y="6701"/>
                  </a:lnTo>
                  <a:lnTo>
                    <a:pt x="1" y="7235"/>
                  </a:lnTo>
                  <a:lnTo>
                    <a:pt x="98" y="7721"/>
                  </a:lnTo>
                  <a:lnTo>
                    <a:pt x="244" y="8255"/>
                  </a:lnTo>
                  <a:lnTo>
                    <a:pt x="389" y="8789"/>
                  </a:lnTo>
                  <a:lnTo>
                    <a:pt x="584" y="9274"/>
                  </a:lnTo>
                  <a:lnTo>
                    <a:pt x="826" y="9760"/>
                  </a:lnTo>
                  <a:lnTo>
                    <a:pt x="1021" y="10148"/>
                  </a:lnTo>
                  <a:lnTo>
                    <a:pt x="1263" y="10537"/>
                  </a:lnTo>
                  <a:lnTo>
                    <a:pt x="1506" y="10876"/>
                  </a:lnTo>
                  <a:lnTo>
                    <a:pt x="1749" y="11168"/>
                  </a:lnTo>
                  <a:lnTo>
                    <a:pt x="1992" y="11313"/>
                  </a:lnTo>
                  <a:lnTo>
                    <a:pt x="2186" y="11459"/>
                  </a:lnTo>
                  <a:lnTo>
                    <a:pt x="2380" y="11459"/>
                  </a:lnTo>
                  <a:lnTo>
                    <a:pt x="2526" y="11411"/>
                  </a:lnTo>
                  <a:lnTo>
                    <a:pt x="2671" y="11313"/>
                  </a:lnTo>
                  <a:lnTo>
                    <a:pt x="2865" y="11168"/>
                  </a:lnTo>
                  <a:lnTo>
                    <a:pt x="3060" y="10925"/>
                  </a:lnTo>
                  <a:lnTo>
                    <a:pt x="3448" y="10391"/>
                  </a:lnTo>
                  <a:lnTo>
                    <a:pt x="3642" y="10051"/>
                  </a:lnTo>
                  <a:lnTo>
                    <a:pt x="3837" y="9663"/>
                  </a:lnTo>
                  <a:lnTo>
                    <a:pt x="3982" y="9226"/>
                  </a:lnTo>
                  <a:lnTo>
                    <a:pt x="4128" y="8789"/>
                  </a:lnTo>
                  <a:lnTo>
                    <a:pt x="4225" y="8255"/>
                  </a:lnTo>
                  <a:lnTo>
                    <a:pt x="4322" y="7721"/>
                  </a:lnTo>
                  <a:lnTo>
                    <a:pt x="4419" y="7138"/>
                  </a:lnTo>
                  <a:lnTo>
                    <a:pt x="4419" y="8255"/>
                  </a:lnTo>
                  <a:lnTo>
                    <a:pt x="4419" y="8789"/>
                  </a:lnTo>
                  <a:lnTo>
                    <a:pt x="4371" y="9080"/>
                  </a:lnTo>
                  <a:lnTo>
                    <a:pt x="4322" y="9177"/>
                  </a:lnTo>
                  <a:lnTo>
                    <a:pt x="4419" y="9080"/>
                  </a:lnTo>
                  <a:lnTo>
                    <a:pt x="4565" y="8740"/>
                  </a:lnTo>
                  <a:lnTo>
                    <a:pt x="4710" y="8255"/>
                  </a:lnTo>
                  <a:lnTo>
                    <a:pt x="4856" y="7575"/>
                  </a:lnTo>
                  <a:lnTo>
                    <a:pt x="5002" y="6750"/>
                  </a:lnTo>
                  <a:lnTo>
                    <a:pt x="5050" y="5827"/>
                  </a:lnTo>
                  <a:lnTo>
                    <a:pt x="5002" y="5293"/>
                  </a:lnTo>
                  <a:lnTo>
                    <a:pt x="4953" y="4759"/>
                  </a:lnTo>
                  <a:lnTo>
                    <a:pt x="4953" y="4759"/>
                  </a:lnTo>
                  <a:lnTo>
                    <a:pt x="5779" y="5147"/>
                  </a:lnTo>
                  <a:lnTo>
                    <a:pt x="6555" y="5439"/>
                  </a:lnTo>
                  <a:lnTo>
                    <a:pt x="7381" y="5730"/>
                  </a:lnTo>
                  <a:lnTo>
                    <a:pt x="8255" y="5924"/>
                  </a:lnTo>
                  <a:lnTo>
                    <a:pt x="9226" y="6021"/>
                  </a:lnTo>
                  <a:lnTo>
                    <a:pt x="9954" y="6021"/>
                  </a:lnTo>
                  <a:lnTo>
                    <a:pt x="10440" y="5924"/>
                  </a:lnTo>
                  <a:lnTo>
                    <a:pt x="10585" y="5876"/>
                  </a:lnTo>
                  <a:lnTo>
                    <a:pt x="10682" y="5876"/>
                  </a:lnTo>
                  <a:lnTo>
                    <a:pt x="10585" y="5779"/>
                  </a:lnTo>
                  <a:lnTo>
                    <a:pt x="10342" y="5730"/>
                  </a:lnTo>
                  <a:lnTo>
                    <a:pt x="9566" y="5487"/>
                  </a:lnTo>
                  <a:lnTo>
                    <a:pt x="8643" y="5196"/>
                  </a:lnTo>
                  <a:lnTo>
                    <a:pt x="8255" y="5002"/>
                  </a:lnTo>
                  <a:lnTo>
                    <a:pt x="7915" y="4807"/>
                  </a:lnTo>
                  <a:lnTo>
                    <a:pt x="8595" y="5002"/>
                  </a:lnTo>
                  <a:lnTo>
                    <a:pt x="10148" y="5390"/>
                  </a:lnTo>
                  <a:lnTo>
                    <a:pt x="11071" y="5584"/>
                  </a:lnTo>
                  <a:lnTo>
                    <a:pt x="12042" y="5779"/>
                  </a:lnTo>
                  <a:lnTo>
                    <a:pt x="12916" y="5876"/>
                  </a:lnTo>
                  <a:lnTo>
                    <a:pt x="13693" y="5924"/>
                  </a:lnTo>
                  <a:lnTo>
                    <a:pt x="13741" y="5876"/>
                  </a:lnTo>
                  <a:lnTo>
                    <a:pt x="13741" y="5730"/>
                  </a:lnTo>
                  <a:lnTo>
                    <a:pt x="13693" y="5244"/>
                  </a:lnTo>
                  <a:lnTo>
                    <a:pt x="13595" y="4516"/>
                  </a:lnTo>
                  <a:lnTo>
                    <a:pt x="13353" y="3642"/>
                  </a:lnTo>
                  <a:lnTo>
                    <a:pt x="13158" y="3205"/>
                  </a:lnTo>
                  <a:lnTo>
                    <a:pt x="12916" y="2720"/>
                  </a:lnTo>
                  <a:lnTo>
                    <a:pt x="12673" y="2283"/>
                  </a:lnTo>
                  <a:lnTo>
                    <a:pt x="12382" y="1846"/>
                  </a:lnTo>
                  <a:lnTo>
                    <a:pt x="11993" y="1409"/>
                  </a:lnTo>
                  <a:lnTo>
                    <a:pt x="11605" y="1020"/>
                  </a:lnTo>
                  <a:lnTo>
                    <a:pt x="11168" y="681"/>
                  </a:lnTo>
                  <a:lnTo>
                    <a:pt x="10634" y="389"/>
                  </a:lnTo>
                  <a:lnTo>
                    <a:pt x="10051" y="195"/>
                  </a:lnTo>
                  <a:lnTo>
                    <a:pt x="9517" y="49"/>
                  </a:lnTo>
                  <a:lnTo>
                    <a:pt x="888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7"/>
            <p:cNvSpPr/>
            <p:nvPr/>
          </p:nvSpPr>
          <p:spPr>
            <a:xfrm>
              <a:off x="2504550" y="1511375"/>
              <a:ext cx="92275" cy="103200"/>
            </a:xfrm>
            <a:custGeom>
              <a:rect b="b" l="l" r="r" t="t"/>
              <a:pathLst>
                <a:path extrusionOk="0" h="4128" w="3691">
                  <a:moveTo>
                    <a:pt x="680" y="1"/>
                  </a:moveTo>
                  <a:lnTo>
                    <a:pt x="437" y="49"/>
                  </a:lnTo>
                  <a:lnTo>
                    <a:pt x="292" y="147"/>
                  </a:lnTo>
                  <a:lnTo>
                    <a:pt x="146" y="292"/>
                  </a:lnTo>
                  <a:lnTo>
                    <a:pt x="49" y="486"/>
                  </a:lnTo>
                  <a:lnTo>
                    <a:pt x="0" y="729"/>
                  </a:lnTo>
                  <a:lnTo>
                    <a:pt x="0" y="1021"/>
                  </a:lnTo>
                  <a:lnTo>
                    <a:pt x="98" y="1312"/>
                  </a:lnTo>
                  <a:lnTo>
                    <a:pt x="146" y="1603"/>
                  </a:lnTo>
                  <a:lnTo>
                    <a:pt x="437" y="2283"/>
                  </a:lnTo>
                  <a:lnTo>
                    <a:pt x="826" y="2914"/>
                  </a:lnTo>
                  <a:lnTo>
                    <a:pt x="1263" y="3448"/>
                  </a:lnTo>
                  <a:lnTo>
                    <a:pt x="1506" y="3691"/>
                  </a:lnTo>
                  <a:lnTo>
                    <a:pt x="1748" y="3885"/>
                  </a:lnTo>
                  <a:lnTo>
                    <a:pt x="1991" y="3982"/>
                  </a:lnTo>
                  <a:lnTo>
                    <a:pt x="2234" y="4079"/>
                  </a:lnTo>
                  <a:lnTo>
                    <a:pt x="2477" y="4128"/>
                  </a:lnTo>
                  <a:lnTo>
                    <a:pt x="2671" y="4128"/>
                  </a:lnTo>
                  <a:lnTo>
                    <a:pt x="2914" y="4079"/>
                  </a:lnTo>
                  <a:lnTo>
                    <a:pt x="3108" y="3982"/>
                  </a:lnTo>
                  <a:lnTo>
                    <a:pt x="3302" y="3837"/>
                  </a:lnTo>
                  <a:lnTo>
                    <a:pt x="3496" y="3691"/>
                  </a:lnTo>
                  <a:lnTo>
                    <a:pt x="3593" y="3497"/>
                  </a:lnTo>
                  <a:lnTo>
                    <a:pt x="3690" y="3254"/>
                  </a:lnTo>
                  <a:lnTo>
                    <a:pt x="3690" y="3205"/>
                  </a:lnTo>
                  <a:lnTo>
                    <a:pt x="3059" y="1409"/>
                  </a:lnTo>
                  <a:lnTo>
                    <a:pt x="2719" y="1118"/>
                  </a:lnTo>
                  <a:lnTo>
                    <a:pt x="2428" y="826"/>
                  </a:lnTo>
                  <a:lnTo>
                    <a:pt x="1991" y="535"/>
                  </a:lnTo>
                  <a:lnTo>
                    <a:pt x="1554" y="244"/>
                  </a:lnTo>
                  <a:lnTo>
                    <a:pt x="1069" y="49"/>
                  </a:lnTo>
                  <a:lnTo>
                    <a:pt x="874"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7"/>
            <p:cNvSpPr/>
            <p:nvPr/>
          </p:nvSpPr>
          <p:spPr>
            <a:xfrm>
              <a:off x="2523975" y="1535650"/>
              <a:ext cx="57075" cy="60725"/>
            </a:xfrm>
            <a:custGeom>
              <a:rect b="b" l="l" r="r" t="t"/>
              <a:pathLst>
                <a:path extrusionOk="0" h="2429" w="2283">
                  <a:moveTo>
                    <a:pt x="0" y="1"/>
                  </a:moveTo>
                  <a:lnTo>
                    <a:pt x="0" y="50"/>
                  </a:lnTo>
                  <a:lnTo>
                    <a:pt x="292" y="147"/>
                  </a:lnTo>
                  <a:lnTo>
                    <a:pt x="583" y="292"/>
                  </a:lnTo>
                  <a:lnTo>
                    <a:pt x="826" y="487"/>
                  </a:lnTo>
                  <a:lnTo>
                    <a:pt x="1117" y="681"/>
                  </a:lnTo>
                  <a:lnTo>
                    <a:pt x="1311" y="923"/>
                  </a:lnTo>
                  <a:lnTo>
                    <a:pt x="1505" y="1166"/>
                  </a:lnTo>
                  <a:lnTo>
                    <a:pt x="1700" y="1409"/>
                  </a:lnTo>
                  <a:lnTo>
                    <a:pt x="1845" y="1700"/>
                  </a:lnTo>
                  <a:lnTo>
                    <a:pt x="1651" y="1506"/>
                  </a:lnTo>
                  <a:lnTo>
                    <a:pt x="1408" y="1458"/>
                  </a:lnTo>
                  <a:lnTo>
                    <a:pt x="1117" y="1458"/>
                  </a:lnTo>
                  <a:lnTo>
                    <a:pt x="923" y="1603"/>
                  </a:lnTo>
                  <a:lnTo>
                    <a:pt x="826" y="1652"/>
                  </a:lnTo>
                  <a:lnTo>
                    <a:pt x="1068" y="1603"/>
                  </a:lnTo>
                  <a:lnTo>
                    <a:pt x="1263" y="1603"/>
                  </a:lnTo>
                  <a:lnTo>
                    <a:pt x="1505" y="1652"/>
                  </a:lnTo>
                  <a:lnTo>
                    <a:pt x="1651" y="1797"/>
                  </a:lnTo>
                  <a:lnTo>
                    <a:pt x="1942" y="2089"/>
                  </a:lnTo>
                  <a:lnTo>
                    <a:pt x="2137" y="2380"/>
                  </a:lnTo>
                  <a:lnTo>
                    <a:pt x="2185" y="2429"/>
                  </a:lnTo>
                  <a:lnTo>
                    <a:pt x="2234" y="2380"/>
                  </a:lnTo>
                  <a:lnTo>
                    <a:pt x="2282" y="2380"/>
                  </a:lnTo>
                  <a:lnTo>
                    <a:pt x="2282" y="2331"/>
                  </a:lnTo>
                  <a:lnTo>
                    <a:pt x="2185" y="1895"/>
                  </a:lnTo>
                  <a:lnTo>
                    <a:pt x="2039" y="1506"/>
                  </a:lnTo>
                  <a:lnTo>
                    <a:pt x="1797" y="1118"/>
                  </a:lnTo>
                  <a:lnTo>
                    <a:pt x="1505" y="778"/>
                  </a:lnTo>
                  <a:lnTo>
                    <a:pt x="1214" y="438"/>
                  </a:lnTo>
                  <a:lnTo>
                    <a:pt x="826" y="195"/>
                  </a:lnTo>
                  <a:lnTo>
                    <a:pt x="437" y="50"/>
                  </a:lnTo>
                  <a:lnTo>
                    <a:pt x="194" y="50"/>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7"/>
            <p:cNvSpPr/>
            <p:nvPr/>
          </p:nvSpPr>
          <p:spPr>
            <a:xfrm>
              <a:off x="1357500" y="2439950"/>
              <a:ext cx="1495425" cy="2031925"/>
            </a:xfrm>
            <a:custGeom>
              <a:rect b="b" l="l" r="r" t="t"/>
              <a:pathLst>
                <a:path extrusionOk="0" h="81277" w="59817">
                  <a:moveTo>
                    <a:pt x="36706" y="0"/>
                  </a:moveTo>
                  <a:lnTo>
                    <a:pt x="36463" y="486"/>
                  </a:lnTo>
                  <a:lnTo>
                    <a:pt x="35832" y="1942"/>
                  </a:lnTo>
                  <a:lnTo>
                    <a:pt x="35395" y="2913"/>
                  </a:lnTo>
                  <a:lnTo>
                    <a:pt x="34958" y="4079"/>
                  </a:lnTo>
                  <a:lnTo>
                    <a:pt x="34521" y="5389"/>
                  </a:lnTo>
                  <a:lnTo>
                    <a:pt x="34084" y="6797"/>
                  </a:lnTo>
                  <a:lnTo>
                    <a:pt x="33647" y="8303"/>
                  </a:lnTo>
                  <a:lnTo>
                    <a:pt x="33308" y="9905"/>
                  </a:lnTo>
                  <a:lnTo>
                    <a:pt x="33065" y="11556"/>
                  </a:lnTo>
                  <a:lnTo>
                    <a:pt x="32968" y="12381"/>
                  </a:lnTo>
                  <a:lnTo>
                    <a:pt x="32919" y="13206"/>
                  </a:lnTo>
                  <a:lnTo>
                    <a:pt x="32871" y="14080"/>
                  </a:lnTo>
                  <a:lnTo>
                    <a:pt x="32871" y="14906"/>
                  </a:lnTo>
                  <a:lnTo>
                    <a:pt x="32919" y="15731"/>
                  </a:lnTo>
                  <a:lnTo>
                    <a:pt x="33016" y="16556"/>
                  </a:lnTo>
                  <a:lnTo>
                    <a:pt x="33113" y="17382"/>
                  </a:lnTo>
                  <a:lnTo>
                    <a:pt x="33308" y="18207"/>
                  </a:lnTo>
                  <a:lnTo>
                    <a:pt x="33502" y="18984"/>
                  </a:lnTo>
                  <a:lnTo>
                    <a:pt x="33793" y="19761"/>
                  </a:lnTo>
                  <a:lnTo>
                    <a:pt x="33744" y="20198"/>
                  </a:lnTo>
                  <a:lnTo>
                    <a:pt x="33647" y="21120"/>
                  </a:lnTo>
                  <a:lnTo>
                    <a:pt x="33065" y="24276"/>
                  </a:lnTo>
                  <a:lnTo>
                    <a:pt x="32142" y="28646"/>
                  </a:lnTo>
                  <a:lnTo>
                    <a:pt x="30977" y="33695"/>
                  </a:lnTo>
                  <a:lnTo>
                    <a:pt x="30346" y="36268"/>
                  </a:lnTo>
                  <a:lnTo>
                    <a:pt x="29666" y="38842"/>
                  </a:lnTo>
                  <a:lnTo>
                    <a:pt x="29035" y="41269"/>
                  </a:lnTo>
                  <a:lnTo>
                    <a:pt x="28355" y="43551"/>
                  </a:lnTo>
                  <a:lnTo>
                    <a:pt x="27724" y="45542"/>
                  </a:lnTo>
                  <a:lnTo>
                    <a:pt x="27093" y="47241"/>
                  </a:lnTo>
                  <a:lnTo>
                    <a:pt x="26802" y="47921"/>
                  </a:lnTo>
                  <a:lnTo>
                    <a:pt x="26510" y="48504"/>
                  </a:lnTo>
                  <a:lnTo>
                    <a:pt x="26219" y="48989"/>
                  </a:lnTo>
                  <a:lnTo>
                    <a:pt x="25976" y="49329"/>
                  </a:lnTo>
                  <a:lnTo>
                    <a:pt x="25636" y="49669"/>
                  </a:lnTo>
                  <a:lnTo>
                    <a:pt x="25199" y="50057"/>
                  </a:lnTo>
                  <a:lnTo>
                    <a:pt x="24034" y="50931"/>
                  </a:lnTo>
                  <a:lnTo>
                    <a:pt x="22529" y="51951"/>
                  </a:lnTo>
                  <a:lnTo>
                    <a:pt x="20733" y="53067"/>
                  </a:lnTo>
                  <a:lnTo>
                    <a:pt x="18742" y="54281"/>
                  </a:lnTo>
                  <a:lnTo>
                    <a:pt x="16557" y="55495"/>
                  </a:lnTo>
                  <a:lnTo>
                    <a:pt x="12042" y="58020"/>
                  </a:lnTo>
                  <a:lnTo>
                    <a:pt x="7624" y="60350"/>
                  </a:lnTo>
                  <a:lnTo>
                    <a:pt x="3837" y="62341"/>
                  </a:lnTo>
                  <a:lnTo>
                    <a:pt x="1" y="64283"/>
                  </a:lnTo>
                  <a:lnTo>
                    <a:pt x="9226" y="81276"/>
                  </a:lnTo>
                  <a:lnTo>
                    <a:pt x="10537" y="80645"/>
                  </a:lnTo>
                  <a:lnTo>
                    <a:pt x="13935" y="78897"/>
                  </a:lnTo>
                  <a:lnTo>
                    <a:pt x="16169" y="77683"/>
                  </a:lnTo>
                  <a:lnTo>
                    <a:pt x="18742" y="76275"/>
                  </a:lnTo>
                  <a:lnTo>
                    <a:pt x="21461" y="74722"/>
                  </a:lnTo>
                  <a:lnTo>
                    <a:pt x="24374" y="73022"/>
                  </a:lnTo>
                  <a:lnTo>
                    <a:pt x="27287" y="71226"/>
                  </a:lnTo>
                  <a:lnTo>
                    <a:pt x="30200" y="69332"/>
                  </a:lnTo>
                  <a:lnTo>
                    <a:pt x="33016" y="67439"/>
                  </a:lnTo>
                  <a:lnTo>
                    <a:pt x="34376" y="66468"/>
                  </a:lnTo>
                  <a:lnTo>
                    <a:pt x="35638" y="65497"/>
                  </a:lnTo>
                  <a:lnTo>
                    <a:pt x="36900" y="64526"/>
                  </a:lnTo>
                  <a:lnTo>
                    <a:pt x="38017" y="63555"/>
                  </a:lnTo>
                  <a:lnTo>
                    <a:pt x="39085" y="62632"/>
                  </a:lnTo>
                  <a:lnTo>
                    <a:pt x="40105" y="61710"/>
                  </a:lnTo>
                  <a:lnTo>
                    <a:pt x="40979" y="60787"/>
                  </a:lnTo>
                  <a:lnTo>
                    <a:pt x="41707" y="59865"/>
                  </a:lnTo>
                  <a:lnTo>
                    <a:pt x="42387" y="58991"/>
                  </a:lnTo>
                  <a:lnTo>
                    <a:pt x="42872" y="58165"/>
                  </a:lnTo>
                  <a:lnTo>
                    <a:pt x="43649" y="56660"/>
                  </a:lnTo>
                  <a:lnTo>
                    <a:pt x="44426" y="55107"/>
                  </a:lnTo>
                  <a:lnTo>
                    <a:pt x="45154" y="53553"/>
                  </a:lnTo>
                  <a:lnTo>
                    <a:pt x="45834" y="51999"/>
                  </a:lnTo>
                  <a:lnTo>
                    <a:pt x="46465" y="50446"/>
                  </a:lnTo>
                  <a:lnTo>
                    <a:pt x="47096" y="48843"/>
                  </a:lnTo>
                  <a:lnTo>
                    <a:pt x="48261" y="45687"/>
                  </a:lnTo>
                  <a:lnTo>
                    <a:pt x="49330" y="42532"/>
                  </a:lnTo>
                  <a:lnTo>
                    <a:pt x="50301" y="39424"/>
                  </a:lnTo>
                  <a:lnTo>
                    <a:pt x="51175" y="36414"/>
                  </a:lnTo>
                  <a:lnTo>
                    <a:pt x="51903" y="33452"/>
                  </a:lnTo>
                  <a:lnTo>
                    <a:pt x="52583" y="30636"/>
                  </a:lnTo>
                  <a:lnTo>
                    <a:pt x="53214" y="28015"/>
                  </a:lnTo>
                  <a:lnTo>
                    <a:pt x="54185" y="23305"/>
                  </a:lnTo>
                  <a:lnTo>
                    <a:pt x="54913" y="19615"/>
                  </a:lnTo>
                  <a:lnTo>
                    <a:pt x="55399" y="17139"/>
                  </a:lnTo>
                  <a:lnTo>
                    <a:pt x="56175" y="15051"/>
                  </a:lnTo>
                  <a:lnTo>
                    <a:pt x="56904" y="12964"/>
                  </a:lnTo>
                  <a:lnTo>
                    <a:pt x="57583" y="10827"/>
                  </a:lnTo>
                  <a:lnTo>
                    <a:pt x="58166" y="8691"/>
                  </a:lnTo>
                  <a:lnTo>
                    <a:pt x="58652" y="6555"/>
                  </a:lnTo>
                  <a:lnTo>
                    <a:pt x="59137" y="4370"/>
                  </a:lnTo>
                  <a:lnTo>
                    <a:pt x="59526" y="2185"/>
                  </a:lnTo>
                  <a:lnTo>
                    <a:pt x="59817"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7"/>
            <p:cNvSpPr/>
            <p:nvPr/>
          </p:nvSpPr>
          <p:spPr>
            <a:xfrm>
              <a:off x="1498300" y="2512775"/>
              <a:ext cx="1086375" cy="1739400"/>
            </a:xfrm>
            <a:custGeom>
              <a:rect b="b" l="l" r="r" t="t"/>
              <a:pathLst>
                <a:path extrusionOk="0" h="69576" w="43455">
                  <a:moveTo>
                    <a:pt x="43406" y="0"/>
                  </a:moveTo>
                  <a:lnTo>
                    <a:pt x="42532" y="4370"/>
                  </a:lnTo>
                  <a:lnTo>
                    <a:pt x="41610" y="8740"/>
                  </a:lnTo>
                  <a:lnTo>
                    <a:pt x="39668" y="17479"/>
                  </a:lnTo>
                  <a:lnTo>
                    <a:pt x="38648" y="21800"/>
                  </a:lnTo>
                  <a:lnTo>
                    <a:pt x="37629" y="26121"/>
                  </a:lnTo>
                  <a:lnTo>
                    <a:pt x="35541" y="34715"/>
                  </a:lnTo>
                  <a:lnTo>
                    <a:pt x="34424" y="39036"/>
                  </a:lnTo>
                  <a:lnTo>
                    <a:pt x="33259" y="43357"/>
                  </a:lnTo>
                  <a:lnTo>
                    <a:pt x="32725" y="45299"/>
                  </a:lnTo>
                  <a:lnTo>
                    <a:pt x="32434" y="46270"/>
                  </a:lnTo>
                  <a:lnTo>
                    <a:pt x="32094" y="47241"/>
                  </a:lnTo>
                  <a:lnTo>
                    <a:pt x="31705" y="48164"/>
                  </a:lnTo>
                  <a:lnTo>
                    <a:pt x="31220" y="49086"/>
                  </a:lnTo>
                  <a:lnTo>
                    <a:pt x="30686" y="49912"/>
                  </a:lnTo>
                  <a:lnTo>
                    <a:pt x="30103" y="50737"/>
                  </a:lnTo>
                  <a:lnTo>
                    <a:pt x="29423" y="51514"/>
                  </a:lnTo>
                  <a:lnTo>
                    <a:pt x="28695" y="52194"/>
                  </a:lnTo>
                  <a:lnTo>
                    <a:pt x="27918" y="52873"/>
                  </a:lnTo>
                  <a:lnTo>
                    <a:pt x="27141" y="53504"/>
                  </a:lnTo>
                  <a:lnTo>
                    <a:pt x="25491" y="54670"/>
                  </a:lnTo>
                  <a:lnTo>
                    <a:pt x="23840" y="55786"/>
                  </a:lnTo>
                  <a:lnTo>
                    <a:pt x="22141" y="56952"/>
                  </a:lnTo>
                  <a:lnTo>
                    <a:pt x="20344" y="58117"/>
                  </a:lnTo>
                  <a:lnTo>
                    <a:pt x="18596" y="59234"/>
                  </a:lnTo>
                  <a:lnTo>
                    <a:pt x="16800" y="60350"/>
                  </a:lnTo>
                  <a:lnTo>
                    <a:pt x="13110" y="62438"/>
                  </a:lnTo>
                  <a:lnTo>
                    <a:pt x="9420" y="64477"/>
                  </a:lnTo>
                  <a:lnTo>
                    <a:pt x="5682" y="66468"/>
                  </a:lnTo>
                  <a:lnTo>
                    <a:pt x="1894" y="68410"/>
                  </a:lnTo>
                  <a:lnTo>
                    <a:pt x="49" y="69332"/>
                  </a:lnTo>
                  <a:lnTo>
                    <a:pt x="1" y="69429"/>
                  </a:lnTo>
                  <a:lnTo>
                    <a:pt x="1" y="69478"/>
                  </a:lnTo>
                  <a:lnTo>
                    <a:pt x="98" y="69575"/>
                  </a:lnTo>
                  <a:lnTo>
                    <a:pt x="195" y="69527"/>
                  </a:lnTo>
                  <a:lnTo>
                    <a:pt x="3982" y="67633"/>
                  </a:lnTo>
                  <a:lnTo>
                    <a:pt x="7769" y="65691"/>
                  </a:lnTo>
                  <a:lnTo>
                    <a:pt x="11556" y="63652"/>
                  </a:lnTo>
                  <a:lnTo>
                    <a:pt x="15295" y="61564"/>
                  </a:lnTo>
                  <a:lnTo>
                    <a:pt x="17140" y="60496"/>
                  </a:lnTo>
                  <a:lnTo>
                    <a:pt x="18936" y="59379"/>
                  </a:lnTo>
                  <a:lnTo>
                    <a:pt x="20781" y="58263"/>
                  </a:lnTo>
                  <a:lnTo>
                    <a:pt x="22529" y="57097"/>
                  </a:lnTo>
                  <a:lnTo>
                    <a:pt x="24277" y="55932"/>
                  </a:lnTo>
                  <a:lnTo>
                    <a:pt x="26025" y="54718"/>
                  </a:lnTo>
                  <a:lnTo>
                    <a:pt x="27578" y="53602"/>
                  </a:lnTo>
                  <a:lnTo>
                    <a:pt x="29084" y="52339"/>
                  </a:lnTo>
                  <a:lnTo>
                    <a:pt x="29812" y="51659"/>
                  </a:lnTo>
                  <a:lnTo>
                    <a:pt x="30443" y="50931"/>
                  </a:lnTo>
                  <a:lnTo>
                    <a:pt x="31026" y="50203"/>
                  </a:lnTo>
                  <a:lnTo>
                    <a:pt x="31560" y="49378"/>
                  </a:lnTo>
                  <a:lnTo>
                    <a:pt x="31997" y="48504"/>
                  </a:lnTo>
                  <a:lnTo>
                    <a:pt x="32434" y="47581"/>
                  </a:lnTo>
                  <a:lnTo>
                    <a:pt x="32773" y="46659"/>
                  </a:lnTo>
                  <a:lnTo>
                    <a:pt x="33065" y="45736"/>
                  </a:lnTo>
                  <a:lnTo>
                    <a:pt x="33647" y="43648"/>
                  </a:lnTo>
                  <a:lnTo>
                    <a:pt x="34230" y="41561"/>
                  </a:lnTo>
                  <a:lnTo>
                    <a:pt x="35298" y="37337"/>
                  </a:lnTo>
                  <a:lnTo>
                    <a:pt x="36415" y="32967"/>
                  </a:lnTo>
                  <a:lnTo>
                    <a:pt x="37483" y="28597"/>
                  </a:lnTo>
                  <a:lnTo>
                    <a:pt x="38503" y="24228"/>
                  </a:lnTo>
                  <a:lnTo>
                    <a:pt x="39522" y="19809"/>
                  </a:lnTo>
                  <a:lnTo>
                    <a:pt x="40445" y="15440"/>
                  </a:lnTo>
                  <a:lnTo>
                    <a:pt x="41367" y="11022"/>
                  </a:lnTo>
                  <a:lnTo>
                    <a:pt x="42241" y="6603"/>
                  </a:lnTo>
                  <a:lnTo>
                    <a:pt x="43066" y="2185"/>
                  </a:lnTo>
                  <a:lnTo>
                    <a:pt x="43455" y="49"/>
                  </a:lnTo>
                  <a:lnTo>
                    <a:pt x="4345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7"/>
            <p:cNvSpPr/>
            <p:nvPr/>
          </p:nvSpPr>
          <p:spPr>
            <a:xfrm>
              <a:off x="2323700" y="2439950"/>
              <a:ext cx="529225" cy="1213825"/>
            </a:xfrm>
            <a:custGeom>
              <a:rect b="b" l="l" r="r" t="t"/>
              <a:pathLst>
                <a:path extrusionOk="0" h="48553" w="21169">
                  <a:moveTo>
                    <a:pt x="0" y="0"/>
                  </a:moveTo>
                  <a:lnTo>
                    <a:pt x="8545" y="48552"/>
                  </a:lnTo>
                  <a:lnTo>
                    <a:pt x="9468" y="46027"/>
                  </a:lnTo>
                  <a:lnTo>
                    <a:pt x="9953" y="44765"/>
                  </a:lnTo>
                  <a:lnTo>
                    <a:pt x="10779" y="42192"/>
                  </a:lnTo>
                  <a:lnTo>
                    <a:pt x="11556" y="39716"/>
                  </a:lnTo>
                  <a:lnTo>
                    <a:pt x="11847" y="38599"/>
                  </a:lnTo>
                  <a:lnTo>
                    <a:pt x="12575" y="36074"/>
                  </a:lnTo>
                  <a:lnTo>
                    <a:pt x="13206" y="33647"/>
                  </a:lnTo>
                  <a:lnTo>
                    <a:pt x="13449" y="32724"/>
                  </a:lnTo>
                  <a:lnTo>
                    <a:pt x="13935" y="30636"/>
                  </a:lnTo>
                  <a:lnTo>
                    <a:pt x="14420" y="28646"/>
                  </a:lnTo>
                  <a:lnTo>
                    <a:pt x="15294" y="24422"/>
                  </a:lnTo>
                  <a:lnTo>
                    <a:pt x="15488" y="23451"/>
                  </a:lnTo>
                  <a:lnTo>
                    <a:pt x="15585" y="22965"/>
                  </a:lnTo>
                  <a:lnTo>
                    <a:pt x="15828" y="21800"/>
                  </a:lnTo>
                  <a:lnTo>
                    <a:pt x="15925" y="21217"/>
                  </a:lnTo>
                  <a:lnTo>
                    <a:pt x="16071" y="20441"/>
                  </a:lnTo>
                  <a:lnTo>
                    <a:pt x="16265" y="19615"/>
                  </a:lnTo>
                  <a:lnTo>
                    <a:pt x="16362" y="19032"/>
                  </a:lnTo>
                  <a:lnTo>
                    <a:pt x="16751" y="17139"/>
                  </a:lnTo>
                  <a:lnTo>
                    <a:pt x="17527" y="15051"/>
                  </a:lnTo>
                  <a:lnTo>
                    <a:pt x="18256" y="12964"/>
                  </a:lnTo>
                  <a:lnTo>
                    <a:pt x="18935" y="10827"/>
                  </a:lnTo>
                  <a:lnTo>
                    <a:pt x="19518" y="8691"/>
                  </a:lnTo>
                  <a:lnTo>
                    <a:pt x="20004" y="6555"/>
                  </a:lnTo>
                  <a:lnTo>
                    <a:pt x="20489" y="4370"/>
                  </a:lnTo>
                  <a:lnTo>
                    <a:pt x="20878" y="2185"/>
                  </a:lnTo>
                  <a:lnTo>
                    <a:pt x="2116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7"/>
            <p:cNvSpPr/>
            <p:nvPr/>
          </p:nvSpPr>
          <p:spPr>
            <a:xfrm>
              <a:off x="878050" y="3970550"/>
              <a:ext cx="848475" cy="1053600"/>
            </a:xfrm>
            <a:custGeom>
              <a:rect b="b" l="l" r="r" t="t"/>
              <a:pathLst>
                <a:path extrusionOk="0" h="42144" w="33939">
                  <a:moveTo>
                    <a:pt x="25054" y="0"/>
                  </a:moveTo>
                  <a:lnTo>
                    <a:pt x="20635" y="2233"/>
                  </a:lnTo>
                  <a:lnTo>
                    <a:pt x="16217" y="4515"/>
                  </a:lnTo>
                  <a:lnTo>
                    <a:pt x="11216" y="7186"/>
                  </a:lnTo>
                  <a:lnTo>
                    <a:pt x="9711" y="7963"/>
                  </a:lnTo>
                  <a:lnTo>
                    <a:pt x="8206" y="8788"/>
                  </a:lnTo>
                  <a:lnTo>
                    <a:pt x="6458" y="9759"/>
                  </a:lnTo>
                  <a:lnTo>
                    <a:pt x="3885" y="11216"/>
                  </a:lnTo>
                  <a:lnTo>
                    <a:pt x="1846" y="12429"/>
                  </a:lnTo>
                  <a:lnTo>
                    <a:pt x="1069" y="12963"/>
                  </a:lnTo>
                  <a:lnTo>
                    <a:pt x="486" y="13352"/>
                  </a:lnTo>
                  <a:lnTo>
                    <a:pt x="98" y="13692"/>
                  </a:lnTo>
                  <a:lnTo>
                    <a:pt x="1" y="13789"/>
                  </a:lnTo>
                  <a:lnTo>
                    <a:pt x="1" y="13886"/>
                  </a:lnTo>
                  <a:lnTo>
                    <a:pt x="1" y="14080"/>
                  </a:lnTo>
                  <a:lnTo>
                    <a:pt x="98" y="14420"/>
                  </a:lnTo>
                  <a:lnTo>
                    <a:pt x="535" y="15440"/>
                  </a:lnTo>
                  <a:lnTo>
                    <a:pt x="1166" y="16896"/>
                  </a:lnTo>
                  <a:lnTo>
                    <a:pt x="1992" y="18741"/>
                  </a:lnTo>
                  <a:lnTo>
                    <a:pt x="4128" y="23159"/>
                  </a:lnTo>
                  <a:lnTo>
                    <a:pt x="6604" y="28160"/>
                  </a:lnTo>
                  <a:lnTo>
                    <a:pt x="9080" y="33112"/>
                  </a:lnTo>
                  <a:lnTo>
                    <a:pt x="11362" y="37434"/>
                  </a:lnTo>
                  <a:lnTo>
                    <a:pt x="13013" y="40589"/>
                  </a:lnTo>
                  <a:lnTo>
                    <a:pt x="13595" y="41561"/>
                  </a:lnTo>
                  <a:lnTo>
                    <a:pt x="13838" y="41997"/>
                  </a:lnTo>
                  <a:lnTo>
                    <a:pt x="14032" y="42095"/>
                  </a:lnTo>
                  <a:lnTo>
                    <a:pt x="14227" y="42143"/>
                  </a:lnTo>
                  <a:lnTo>
                    <a:pt x="14421" y="42095"/>
                  </a:lnTo>
                  <a:lnTo>
                    <a:pt x="14664" y="42046"/>
                  </a:lnTo>
                  <a:lnTo>
                    <a:pt x="14906" y="41949"/>
                  </a:lnTo>
                  <a:lnTo>
                    <a:pt x="15149" y="41803"/>
                  </a:lnTo>
                  <a:lnTo>
                    <a:pt x="15683" y="41366"/>
                  </a:lnTo>
                  <a:lnTo>
                    <a:pt x="16169" y="40881"/>
                  </a:lnTo>
                  <a:lnTo>
                    <a:pt x="16606" y="40298"/>
                  </a:lnTo>
                  <a:lnTo>
                    <a:pt x="16897" y="39716"/>
                  </a:lnTo>
                  <a:lnTo>
                    <a:pt x="17043" y="39424"/>
                  </a:lnTo>
                  <a:lnTo>
                    <a:pt x="17140" y="39181"/>
                  </a:lnTo>
                  <a:lnTo>
                    <a:pt x="17188" y="38647"/>
                  </a:lnTo>
                  <a:lnTo>
                    <a:pt x="17188" y="37871"/>
                  </a:lnTo>
                  <a:lnTo>
                    <a:pt x="17188" y="35540"/>
                  </a:lnTo>
                  <a:lnTo>
                    <a:pt x="16994" y="29762"/>
                  </a:lnTo>
                  <a:lnTo>
                    <a:pt x="16800" y="25538"/>
                  </a:lnTo>
                  <a:lnTo>
                    <a:pt x="19859" y="24082"/>
                  </a:lnTo>
                  <a:lnTo>
                    <a:pt x="33939" y="17382"/>
                  </a:lnTo>
                  <a:lnTo>
                    <a:pt x="250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7"/>
            <p:cNvSpPr/>
            <p:nvPr/>
          </p:nvSpPr>
          <p:spPr>
            <a:xfrm>
              <a:off x="870775" y="4004525"/>
              <a:ext cx="775650" cy="1037825"/>
            </a:xfrm>
            <a:custGeom>
              <a:rect b="b" l="l" r="r" t="t"/>
              <a:pathLst>
                <a:path extrusionOk="0" h="41513" w="31026">
                  <a:moveTo>
                    <a:pt x="21315" y="1"/>
                  </a:moveTo>
                  <a:lnTo>
                    <a:pt x="18062" y="1700"/>
                  </a:lnTo>
                  <a:lnTo>
                    <a:pt x="14712" y="3496"/>
                  </a:lnTo>
                  <a:lnTo>
                    <a:pt x="10876" y="5584"/>
                  </a:lnTo>
                  <a:lnTo>
                    <a:pt x="6992" y="7769"/>
                  </a:lnTo>
                  <a:lnTo>
                    <a:pt x="5196" y="8788"/>
                  </a:lnTo>
                  <a:lnTo>
                    <a:pt x="3593" y="9759"/>
                  </a:lnTo>
                  <a:lnTo>
                    <a:pt x="2185" y="10633"/>
                  </a:lnTo>
                  <a:lnTo>
                    <a:pt x="1069" y="11410"/>
                  </a:lnTo>
                  <a:lnTo>
                    <a:pt x="340" y="11993"/>
                  </a:lnTo>
                  <a:lnTo>
                    <a:pt x="98" y="12236"/>
                  </a:lnTo>
                  <a:lnTo>
                    <a:pt x="1" y="12430"/>
                  </a:lnTo>
                  <a:lnTo>
                    <a:pt x="1" y="12624"/>
                  </a:lnTo>
                  <a:lnTo>
                    <a:pt x="98" y="13012"/>
                  </a:lnTo>
                  <a:lnTo>
                    <a:pt x="243" y="13498"/>
                  </a:lnTo>
                  <a:lnTo>
                    <a:pt x="438" y="14129"/>
                  </a:lnTo>
                  <a:lnTo>
                    <a:pt x="1117" y="15683"/>
                  </a:lnTo>
                  <a:lnTo>
                    <a:pt x="1943" y="17625"/>
                  </a:lnTo>
                  <a:lnTo>
                    <a:pt x="3011" y="19810"/>
                  </a:lnTo>
                  <a:lnTo>
                    <a:pt x="4176" y="22286"/>
                  </a:lnTo>
                  <a:lnTo>
                    <a:pt x="6846" y="27481"/>
                  </a:lnTo>
                  <a:lnTo>
                    <a:pt x="9517" y="32627"/>
                  </a:lnTo>
                  <a:lnTo>
                    <a:pt x="11896" y="37046"/>
                  </a:lnTo>
                  <a:lnTo>
                    <a:pt x="13692" y="40250"/>
                  </a:lnTo>
                  <a:lnTo>
                    <a:pt x="14226" y="41124"/>
                  </a:lnTo>
                  <a:lnTo>
                    <a:pt x="14372" y="41415"/>
                  </a:lnTo>
                  <a:lnTo>
                    <a:pt x="14469" y="41512"/>
                  </a:lnTo>
                  <a:lnTo>
                    <a:pt x="14809" y="41512"/>
                  </a:lnTo>
                  <a:lnTo>
                    <a:pt x="15003" y="41415"/>
                  </a:lnTo>
                  <a:lnTo>
                    <a:pt x="15246" y="41318"/>
                  </a:lnTo>
                  <a:lnTo>
                    <a:pt x="15731" y="40978"/>
                  </a:lnTo>
                  <a:lnTo>
                    <a:pt x="16314" y="40444"/>
                  </a:lnTo>
                  <a:lnTo>
                    <a:pt x="16848" y="39813"/>
                  </a:lnTo>
                  <a:lnTo>
                    <a:pt x="17139" y="39425"/>
                  </a:lnTo>
                  <a:lnTo>
                    <a:pt x="17382" y="39036"/>
                  </a:lnTo>
                  <a:lnTo>
                    <a:pt x="17625" y="38599"/>
                  </a:lnTo>
                  <a:lnTo>
                    <a:pt x="17868" y="38114"/>
                  </a:lnTo>
                  <a:lnTo>
                    <a:pt x="18013" y="37628"/>
                  </a:lnTo>
                  <a:lnTo>
                    <a:pt x="18159" y="37143"/>
                  </a:lnTo>
                  <a:lnTo>
                    <a:pt x="18256" y="36657"/>
                  </a:lnTo>
                  <a:lnTo>
                    <a:pt x="18305" y="36026"/>
                  </a:lnTo>
                  <a:lnTo>
                    <a:pt x="18402" y="34375"/>
                  </a:lnTo>
                  <a:lnTo>
                    <a:pt x="18353" y="32385"/>
                  </a:lnTo>
                  <a:lnTo>
                    <a:pt x="18305" y="30297"/>
                  </a:lnTo>
                  <a:lnTo>
                    <a:pt x="18159" y="26558"/>
                  </a:lnTo>
                  <a:lnTo>
                    <a:pt x="18062" y="24956"/>
                  </a:lnTo>
                  <a:lnTo>
                    <a:pt x="31025" y="18936"/>
                  </a:lnTo>
                  <a:lnTo>
                    <a:pt x="30491" y="17965"/>
                  </a:lnTo>
                  <a:lnTo>
                    <a:pt x="29374" y="15731"/>
                  </a:lnTo>
                  <a:lnTo>
                    <a:pt x="26024" y="9274"/>
                  </a:lnTo>
                  <a:lnTo>
                    <a:pt x="2131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7"/>
            <p:cNvSpPr/>
            <p:nvPr/>
          </p:nvSpPr>
          <p:spPr>
            <a:xfrm>
              <a:off x="1289550" y="4513100"/>
              <a:ext cx="64350" cy="137200"/>
            </a:xfrm>
            <a:custGeom>
              <a:rect b="b" l="l" r="r" t="t"/>
              <a:pathLst>
                <a:path extrusionOk="0" h="5488" w="2574">
                  <a:moveTo>
                    <a:pt x="0" y="1"/>
                  </a:moveTo>
                  <a:lnTo>
                    <a:pt x="0" y="98"/>
                  </a:lnTo>
                  <a:lnTo>
                    <a:pt x="680" y="1360"/>
                  </a:lnTo>
                  <a:lnTo>
                    <a:pt x="1311" y="2671"/>
                  </a:lnTo>
                  <a:lnTo>
                    <a:pt x="1845" y="4031"/>
                  </a:lnTo>
                  <a:lnTo>
                    <a:pt x="2330" y="5390"/>
                  </a:lnTo>
                  <a:lnTo>
                    <a:pt x="2379" y="5487"/>
                  </a:lnTo>
                  <a:lnTo>
                    <a:pt x="2476" y="5487"/>
                  </a:lnTo>
                  <a:lnTo>
                    <a:pt x="2525" y="5439"/>
                  </a:lnTo>
                  <a:lnTo>
                    <a:pt x="2573" y="5342"/>
                  </a:lnTo>
                  <a:lnTo>
                    <a:pt x="2476" y="4613"/>
                  </a:lnTo>
                  <a:lnTo>
                    <a:pt x="2379" y="3836"/>
                  </a:lnTo>
                  <a:lnTo>
                    <a:pt x="2185" y="3108"/>
                  </a:lnTo>
                  <a:lnTo>
                    <a:pt x="1894" y="2380"/>
                  </a:lnTo>
                  <a:lnTo>
                    <a:pt x="1554" y="1700"/>
                  </a:lnTo>
                  <a:lnTo>
                    <a:pt x="1165" y="1069"/>
                  </a:lnTo>
                  <a:lnTo>
                    <a:pt x="680" y="486"/>
                  </a:lnTo>
                  <a:lnTo>
                    <a:pt x="388" y="244"/>
                  </a:lnTo>
                  <a:lnTo>
                    <a:pt x="97"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7"/>
            <p:cNvSpPr/>
            <p:nvPr/>
          </p:nvSpPr>
          <p:spPr>
            <a:xfrm>
              <a:off x="1324750" y="4494900"/>
              <a:ext cx="64350" cy="135975"/>
            </a:xfrm>
            <a:custGeom>
              <a:rect b="b" l="l" r="r" t="t"/>
              <a:pathLst>
                <a:path extrusionOk="0" h="5439" w="2574">
                  <a:moveTo>
                    <a:pt x="0" y="1"/>
                  </a:moveTo>
                  <a:lnTo>
                    <a:pt x="0" y="98"/>
                  </a:lnTo>
                  <a:lnTo>
                    <a:pt x="680" y="1360"/>
                  </a:lnTo>
                  <a:lnTo>
                    <a:pt x="1311" y="2671"/>
                  </a:lnTo>
                  <a:lnTo>
                    <a:pt x="1845" y="4030"/>
                  </a:lnTo>
                  <a:lnTo>
                    <a:pt x="2330" y="5390"/>
                  </a:lnTo>
                  <a:lnTo>
                    <a:pt x="2379" y="5438"/>
                  </a:lnTo>
                  <a:lnTo>
                    <a:pt x="2525" y="5438"/>
                  </a:lnTo>
                  <a:lnTo>
                    <a:pt x="2573" y="5341"/>
                  </a:lnTo>
                  <a:lnTo>
                    <a:pt x="2525" y="4613"/>
                  </a:lnTo>
                  <a:lnTo>
                    <a:pt x="2379" y="3836"/>
                  </a:lnTo>
                  <a:lnTo>
                    <a:pt x="2185" y="3108"/>
                  </a:lnTo>
                  <a:lnTo>
                    <a:pt x="1942" y="2380"/>
                  </a:lnTo>
                  <a:lnTo>
                    <a:pt x="1602" y="1700"/>
                  </a:lnTo>
                  <a:lnTo>
                    <a:pt x="1165" y="1069"/>
                  </a:lnTo>
                  <a:lnTo>
                    <a:pt x="680" y="486"/>
                  </a:lnTo>
                  <a:lnTo>
                    <a:pt x="388" y="243"/>
                  </a:lnTo>
                  <a:lnTo>
                    <a:pt x="97"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7"/>
            <p:cNvSpPr/>
            <p:nvPr/>
          </p:nvSpPr>
          <p:spPr>
            <a:xfrm>
              <a:off x="1359950" y="4476700"/>
              <a:ext cx="64350" cy="135975"/>
            </a:xfrm>
            <a:custGeom>
              <a:rect b="b" l="l" r="r" t="t"/>
              <a:pathLst>
                <a:path extrusionOk="0" h="5439" w="2574">
                  <a:moveTo>
                    <a:pt x="49" y="0"/>
                  </a:moveTo>
                  <a:lnTo>
                    <a:pt x="0" y="97"/>
                  </a:lnTo>
                  <a:lnTo>
                    <a:pt x="680" y="1360"/>
                  </a:lnTo>
                  <a:lnTo>
                    <a:pt x="1311" y="2671"/>
                  </a:lnTo>
                  <a:lnTo>
                    <a:pt x="1845" y="4030"/>
                  </a:lnTo>
                  <a:lnTo>
                    <a:pt x="2331" y="5390"/>
                  </a:lnTo>
                  <a:lnTo>
                    <a:pt x="2428" y="5438"/>
                  </a:lnTo>
                  <a:lnTo>
                    <a:pt x="2573" y="5438"/>
                  </a:lnTo>
                  <a:lnTo>
                    <a:pt x="2573" y="5341"/>
                  </a:lnTo>
                  <a:lnTo>
                    <a:pt x="2525" y="4613"/>
                  </a:lnTo>
                  <a:lnTo>
                    <a:pt x="2379" y="3836"/>
                  </a:lnTo>
                  <a:lnTo>
                    <a:pt x="2185" y="3108"/>
                  </a:lnTo>
                  <a:lnTo>
                    <a:pt x="1942" y="2379"/>
                  </a:lnTo>
                  <a:lnTo>
                    <a:pt x="1602" y="1700"/>
                  </a:lnTo>
                  <a:lnTo>
                    <a:pt x="1165" y="1068"/>
                  </a:lnTo>
                  <a:lnTo>
                    <a:pt x="680" y="486"/>
                  </a:lnTo>
                  <a:lnTo>
                    <a:pt x="388" y="243"/>
                  </a:lnTo>
                  <a:lnTo>
                    <a:pt x="97"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7"/>
            <p:cNvSpPr/>
            <p:nvPr/>
          </p:nvSpPr>
          <p:spPr>
            <a:xfrm>
              <a:off x="1395150" y="4458475"/>
              <a:ext cx="64350" cy="137200"/>
            </a:xfrm>
            <a:custGeom>
              <a:rect b="b" l="l" r="r" t="t"/>
              <a:pathLst>
                <a:path extrusionOk="0" h="5488" w="2574">
                  <a:moveTo>
                    <a:pt x="49" y="1"/>
                  </a:moveTo>
                  <a:lnTo>
                    <a:pt x="0" y="98"/>
                  </a:lnTo>
                  <a:lnTo>
                    <a:pt x="728" y="1360"/>
                  </a:lnTo>
                  <a:lnTo>
                    <a:pt x="1311" y="2671"/>
                  </a:lnTo>
                  <a:lnTo>
                    <a:pt x="1894" y="4031"/>
                  </a:lnTo>
                  <a:lnTo>
                    <a:pt x="2331" y="5390"/>
                  </a:lnTo>
                  <a:lnTo>
                    <a:pt x="2428" y="5487"/>
                  </a:lnTo>
                  <a:lnTo>
                    <a:pt x="2525" y="5439"/>
                  </a:lnTo>
                  <a:lnTo>
                    <a:pt x="2573" y="5439"/>
                  </a:lnTo>
                  <a:lnTo>
                    <a:pt x="2573" y="5342"/>
                  </a:lnTo>
                  <a:lnTo>
                    <a:pt x="2525" y="4613"/>
                  </a:lnTo>
                  <a:lnTo>
                    <a:pt x="2428" y="3837"/>
                  </a:lnTo>
                  <a:lnTo>
                    <a:pt x="2233" y="3108"/>
                  </a:lnTo>
                  <a:lnTo>
                    <a:pt x="1942" y="2380"/>
                  </a:lnTo>
                  <a:lnTo>
                    <a:pt x="1602" y="1700"/>
                  </a:lnTo>
                  <a:lnTo>
                    <a:pt x="1214" y="1069"/>
                  </a:lnTo>
                  <a:lnTo>
                    <a:pt x="680" y="486"/>
                  </a:lnTo>
                  <a:lnTo>
                    <a:pt x="437" y="244"/>
                  </a:lnTo>
                  <a:lnTo>
                    <a:pt x="97"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7"/>
            <p:cNvSpPr/>
            <p:nvPr/>
          </p:nvSpPr>
          <p:spPr>
            <a:xfrm>
              <a:off x="1431550" y="4440275"/>
              <a:ext cx="64350" cy="137200"/>
            </a:xfrm>
            <a:custGeom>
              <a:rect b="b" l="l" r="r" t="t"/>
              <a:pathLst>
                <a:path extrusionOk="0" h="5488" w="2574">
                  <a:moveTo>
                    <a:pt x="1" y="1"/>
                  </a:moveTo>
                  <a:lnTo>
                    <a:pt x="1" y="49"/>
                  </a:lnTo>
                  <a:lnTo>
                    <a:pt x="1" y="98"/>
                  </a:lnTo>
                  <a:lnTo>
                    <a:pt x="680" y="1360"/>
                  </a:lnTo>
                  <a:lnTo>
                    <a:pt x="1311" y="2671"/>
                  </a:lnTo>
                  <a:lnTo>
                    <a:pt x="1846" y="4030"/>
                  </a:lnTo>
                  <a:lnTo>
                    <a:pt x="2331" y="5390"/>
                  </a:lnTo>
                  <a:lnTo>
                    <a:pt x="2380" y="5487"/>
                  </a:lnTo>
                  <a:lnTo>
                    <a:pt x="2477" y="5487"/>
                  </a:lnTo>
                  <a:lnTo>
                    <a:pt x="2525" y="5438"/>
                  </a:lnTo>
                  <a:lnTo>
                    <a:pt x="2574" y="5341"/>
                  </a:lnTo>
                  <a:lnTo>
                    <a:pt x="2525" y="4613"/>
                  </a:lnTo>
                  <a:lnTo>
                    <a:pt x="2380" y="3836"/>
                  </a:lnTo>
                  <a:lnTo>
                    <a:pt x="2185" y="3108"/>
                  </a:lnTo>
                  <a:lnTo>
                    <a:pt x="1894" y="2380"/>
                  </a:lnTo>
                  <a:lnTo>
                    <a:pt x="1554" y="1700"/>
                  </a:lnTo>
                  <a:lnTo>
                    <a:pt x="1166" y="1069"/>
                  </a:lnTo>
                  <a:lnTo>
                    <a:pt x="680" y="486"/>
                  </a:lnTo>
                  <a:lnTo>
                    <a:pt x="389" y="243"/>
                  </a:lnTo>
                  <a:lnTo>
                    <a:pt x="98"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7"/>
            <p:cNvSpPr/>
            <p:nvPr/>
          </p:nvSpPr>
          <p:spPr>
            <a:xfrm>
              <a:off x="2273925" y="2438725"/>
              <a:ext cx="803550" cy="2426400"/>
            </a:xfrm>
            <a:custGeom>
              <a:rect b="b" l="l" r="r" t="t"/>
              <a:pathLst>
                <a:path extrusionOk="0" h="97056" w="32142">
                  <a:moveTo>
                    <a:pt x="1" y="1"/>
                  </a:moveTo>
                  <a:lnTo>
                    <a:pt x="49" y="486"/>
                  </a:lnTo>
                  <a:lnTo>
                    <a:pt x="146" y="1846"/>
                  </a:lnTo>
                  <a:lnTo>
                    <a:pt x="340" y="3885"/>
                  </a:lnTo>
                  <a:lnTo>
                    <a:pt x="535" y="5099"/>
                  </a:lnTo>
                  <a:lnTo>
                    <a:pt x="729" y="6458"/>
                  </a:lnTo>
                  <a:lnTo>
                    <a:pt x="1020" y="7866"/>
                  </a:lnTo>
                  <a:lnTo>
                    <a:pt x="1360" y="9420"/>
                  </a:lnTo>
                  <a:lnTo>
                    <a:pt x="1797" y="10973"/>
                  </a:lnTo>
                  <a:lnTo>
                    <a:pt x="2283" y="12576"/>
                  </a:lnTo>
                  <a:lnTo>
                    <a:pt x="2865" y="14178"/>
                  </a:lnTo>
                  <a:lnTo>
                    <a:pt x="3545" y="15731"/>
                  </a:lnTo>
                  <a:lnTo>
                    <a:pt x="4322" y="17334"/>
                  </a:lnTo>
                  <a:lnTo>
                    <a:pt x="4759" y="18062"/>
                  </a:lnTo>
                  <a:lnTo>
                    <a:pt x="5196" y="18839"/>
                  </a:lnTo>
                  <a:lnTo>
                    <a:pt x="6264" y="19276"/>
                  </a:lnTo>
                  <a:lnTo>
                    <a:pt x="7332" y="19713"/>
                  </a:lnTo>
                  <a:lnTo>
                    <a:pt x="8352" y="20198"/>
                  </a:lnTo>
                  <a:lnTo>
                    <a:pt x="9420" y="20732"/>
                  </a:lnTo>
                  <a:lnTo>
                    <a:pt x="10488" y="31268"/>
                  </a:lnTo>
                  <a:lnTo>
                    <a:pt x="11459" y="40541"/>
                  </a:lnTo>
                  <a:lnTo>
                    <a:pt x="12284" y="48892"/>
                  </a:lnTo>
                  <a:lnTo>
                    <a:pt x="12770" y="53796"/>
                  </a:lnTo>
                  <a:lnTo>
                    <a:pt x="12770" y="65400"/>
                  </a:lnTo>
                  <a:lnTo>
                    <a:pt x="12770" y="83656"/>
                  </a:lnTo>
                  <a:lnTo>
                    <a:pt x="12770" y="87831"/>
                  </a:lnTo>
                  <a:lnTo>
                    <a:pt x="12770" y="97056"/>
                  </a:lnTo>
                  <a:lnTo>
                    <a:pt x="31851" y="97056"/>
                  </a:lnTo>
                  <a:lnTo>
                    <a:pt x="31851" y="96522"/>
                  </a:lnTo>
                  <a:lnTo>
                    <a:pt x="31851" y="95842"/>
                  </a:lnTo>
                  <a:lnTo>
                    <a:pt x="31851" y="94920"/>
                  </a:lnTo>
                  <a:lnTo>
                    <a:pt x="31851" y="94240"/>
                  </a:lnTo>
                  <a:lnTo>
                    <a:pt x="31899" y="91424"/>
                  </a:lnTo>
                  <a:lnTo>
                    <a:pt x="31948" y="87831"/>
                  </a:lnTo>
                  <a:lnTo>
                    <a:pt x="31996" y="83607"/>
                  </a:lnTo>
                  <a:lnTo>
                    <a:pt x="32093" y="74431"/>
                  </a:lnTo>
                  <a:lnTo>
                    <a:pt x="32142" y="65157"/>
                  </a:lnTo>
                  <a:lnTo>
                    <a:pt x="32142" y="60933"/>
                  </a:lnTo>
                  <a:lnTo>
                    <a:pt x="32093" y="57243"/>
                  </a:lnTo>
                  <a:lnTo>
                    <a:pt x="32045" y="54185"/>
                  </a:lnTo>
                  <a:lnTo>
                    <a:pt x="31948" y="52000"/>
                  </a:lnTo>
                  <a:lnTo>
                    <a:pt x="31802" y="50349"/>
                  </a:lnTo>
                  <a:lnTo>
                    <a:pt x="31511" y="45251"/>
                  </a:lnTo>
                  <a:lnTo>
                    <a:pt x="31171" y="39668"/>
                  </a:lnTo>
                  <a:lnTo>
                    <a:pt x="30928" y="36706"/>
                  </a:lnTo>
                  <a:lnTo>
                    <a:pt x="30685" y="33647"/>
                  </a:lnTo>
                  <a:lnTo>
                    <a:pt x="30394" y="30491"/>
                  </a:lnTo>
                  <a:lnTo>
                    <a:pt x="30054" y="27287"/>
                  </a:lnTo>
                  <a:lnTo>
                    <a:pt x="29617" y="24034"/>
                  </a:lnTo>
                  <a:lnTo>
                    <a:pt x="29132" y="20684"/>
                  </a:lnTo>
                  <a:lnTo>
                    <a:pt x="28549" y="17334"/>
                  </a:lnTo>
                  <a:lnTo>
                    <a:pt x="27918" y="13886"/>
                  </a:lnTo>
                  <a:lnTo>
                    <a:pt x="27141" y="10439"/>
                  </a:lnTo>
                  <a:lnTo>
                    <a:pt x="26267" y="6992"/>
                  </a:lnTo>
                  <a:lnTo>
                    <a:pt x="25782" y="5244"/>
                  </a:lnTo>
                  <a:lnTo>
                    <a:pt x="25248" y="3496"/>
                  </a:lnTo>
                  <a:lnTo>
                    <a:pt x="24713" y="1748"/>
                  </a:lnTo>
                  <a:lnTo>
                    <a:pt x="24131"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7"/>
            <p:cNvSpPr/>
            <p:nvPr/>
          </p:nvSpPr>
          <p:spPr>
            <a:xfrm>
              <a:off x="2767950" y="2495775"/>
              <a:ext cx="190575" cy="2297750"/>
            </a:xfrm>
            <a:custGeom>
              <a:rect b="b" l="l" r="r" t="t"/>
              <a:pathLst>
                <a:path extrusionOk="0" h="91910" w="7623">
                  <a:moveTo>
                    <a:pt x="49" y="1"/>
                  </a:moveTo>
                  <a:lnTo>
                    <a:pt x="0" y="49"/>
                  </a:lnTo>
                  <a:lnTo>
                    <a:pt x="0" y="98"/>
                  </a:lnTo>
                  <a:lnTo>
                    <a:pt x="1068" y="4419"/>
                  </a:lnTo>
                  <a:lnTo>
                    <a:pt x="2136" y="8788"/>
                  </a:lnTo>
                  <a:lnTo>
                    <a:pt x="3059" y="13207"/>
                  </a:lnTo>
                  <a:lnTo>
                    <a:pt x="3447" y="15391"/>
                  </a:lnTo>
                  <a:lnTo>
                    <a:pt x="3836" y="17576"/>
                  </a:lnTo>
                  <a:lnTo>
                    <a:pt x="4224" y="19810"/>
                  </a:lnTo>
                  <a:lnTo>
                    <a:pt x="4564" y="22043"/>
                  </a:lnTo>
                  <a:lnTo>
                    <a:pt x="5147" y="26510"/>
                  </a:lnTo>
                  <a:lnTo>
                    <a:pt x="5632" y="30977"/>
                  </a:lnTo>
                  <a:lnTo>
                    <a:pt x="6021" y="35492"/>
                  </a:lnTo>
                  <a:lnTo>
                    <a:pt x="6361" y="40007"/>
                  </a:lnTo>
                  <a:lnTo>
                    <a:pt x="6652" y="44523"/>
                  </a:lnTo>
                  <a:lnTo>
                    <a:pt x="6846" y="49038"/>
                  </a:lnTo>
                  <a:lnTo>
                    <a:pt x="6992" y="53553"/>
                  </a:lnTo>
                  <a:lnTo>
                    <a:pt x="7040" y="58069"/>
                  </a:lnTo>
                  <a:lnTo>
                    <a:pt x="7089" y="62584"/>
                  </a:lnTo>
                  <a:lnTo>
                    <a:pt x="7089" y="67051"/>
                  </a:lnTo>
                  <a:lnTo>
                    <a:pt x="7089" y="71566"/>
                  </a:lnTo>
                  <a:lnTo>
                    <a:pt x="6992" y="76081"/>
                  </a:lnTo>
                  <a:lnTo>
                    <a:pt x="6895" y="80597"/>
                  </a:lnTo>
                  <a:lnTo>
                    <a:pt x="6797" y="85112"/>
                  </a:lnTo>
                  <a:lnTo>
                    <a:pt x="6749" y="89627"/>
                  </a:lnTo>
                  <a:lnTo>
                    <a:pt x="6749" y="91861"/>
                  </a:lnTo>
                  <a:lnTo>
                    <a:pt x="6797" y="91909"/>
                  </a:lnTo>
                  <a:lnTo>
                    <a:pt x="6846" y="91861"/>
                  </a:lnTo>
                  <a:lnTo>
                    <a:pt x="7040" y="87345"/>
                  </a:lnTo>
                  <a:lnTo>
                    <a:pt x="7234" y="82830"/>
                  </a:lnTo>
                  <a:lnTo>
                    <a:pt x="7477" y="73751"/>
                  </a:lnTo>
                  <a:lnTo>
                    <a:pt x="7574" y="69236"/>
                  </a:lnTo>
                  <a:lnTo>
                    <a:pt x="7623" y="64672"/>
                  </a:lnTo>
                  <a:lnTo>
                    <a:pt x="7623" y="60156"/>
                  </a:lnTo>
                  <a:lnTo>
                    <a:pt x="7574" y="55592"/>
                  </a:lnTo>
                  <a:lnTo>
                    <a:pt x="7477" y="51077"/>
                  </a:lnTo>
                  <a:lnTo>
                    <a:pt x="7332" y="46562"/>
                  </a:lnTo>
                  <a:lnTo>
                    <a:pt x="7089" y="42046"/>
                  </a:lnTo>
                  <a:lnTo>
                    <a:pt x="6797" y="37531"/>
                  </a:lnTo>
                  <a:lnTo>
                    <a:pt x="6361" y="33064"/>
                  </a:lnTo>
                  <a:lnTo>
                    <a:pt x="5875" y="28598"/>
                  </a:lnTo>
                  <a:lnTo>
                    <a:pt x="5292" y="24179"/>
                  </a:lnTo>
                  <a:lnTo>
                    <a:pt x="4613" y="19810"/>
                  </a:lnTo>
                  <a:lnTo>
                    <a:pt x="4273" y="17576"/>
                  </a:lnTo>
                  <a:lnTo>
                    <a:pt x="3836" y="15343"/>
                  </a:lnTo>
                  <a:lnTo>
                    <a:pt x="3447" y="13158"/>
                  </a:lnTo>
                  <a:lnTo>
                    <a:pt x="2962" y="10925"/>
                  </a:lnTo>
                  <a:lnTo>
                    <a:pt x="2476" y="8740"/>
                  </a:lnTo>
                  <a:lnTo>
                    <a:pt x="1942" y="6555"/>
                  </a:lnTo>
                  <a:lnTo>
                    <a:pt x="1360" y="4370"/>
                  </a:lnTo>
                  <a:lnTo>
                    <a:pt x="777" y="2234"/>
                  </a:lnTo>
                  <a:lnTo>
                    <a:pt x="146" y="49"/>
                  </a:lnTo>
                  <a:lnTo>
                    <a:pt x="9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7"/>
            <p:cNvSpPr/>
            <p:nvPr/>
          </p:nvSpPr>
          <p:spPr>
            <a:xfrm>
              <a:off x="2402600" y="2909675"/>
              <a:ext cx="188150" cy="87425"/>
            </a:xfrm>
            <a:custGeom>
              <a:rect b="b" l="l" r="r" t="t"/>
              <a:pathLst>
                <a:path extrusionOk="0" h="3497" w="7526">
                  <a:moveTo>
                    <a:pt x="49" y="1"/>
                  </a:moveTo>
                  <a:lnTo>
                    <a:pt x="0" y="49"/>
                  </a:lnTo>
                  <a:lnTo>
                    <a:pt x="0" y="98"/>
                  </a:lnTo>
                  <a:lnTo>
                    <a:pt x="1845" y="1069"/>
                  </a:lnTo>
                  <a:lnTo>
                    <a:pt x="3690" y="1991"/>
                  </a:lnTo>
                  <a:lnTo>
                    <a:pt x="4564" y="2428"/>
                  </a:lnTo>
                  <a:lnTo>
                    <a:pt x="5535" y="2817"/>
                  </a:lnTo>
                  <a:lnTo>
                    <a:pt x="6457" y="3157"/>
                  </a:lnTo>
                  <a:lnTo>
                    <a:pt x="7429" y="3496"/>
                  </a:lnTo>
                  <a:lnTo>
                    <a:pt x="7477" y="3496"/>
                  </a:lnTo>
                  <a:lnTo>
                    <a:pt x="7526" y="3448"/>
                  </a:lnTo>
                  <a:lnTo>
                    <a:pt x="7526" y="3399"/>
                  </a:lnTo>
                  <a:lnTo>
                    <a:pt x="7477" y="3351"/>
                  </a:lnTo>
                  <a:lnTo>
                    <a:pt x="5681" y="2428"/>
                  </a:lnTo>
                  <a:lnTo>
                    <a:pt x="3836" y="1603"/>
                  </a:lnTo>
                  <a:lnTo>
                    <a:pt x="1942" y="826"/>
                  </a:lnTo>
                  <a:lnTo>
                    <a:pt x="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7"/>
            <p:cNvSpPr/>
            <p:nvPr/>
          </p:nvSpPr>
          <p:spPr>
            <a:xfrm>
              <a:off x="2593150" y="4530100"/>
              <a:ext cx="816925" cy="731950"/>
            </a:xfrm>
            <a:custGeom>
              <a:rect b="b" l="l" r="r" t="t"/>
              <a:pathLst>
                <a:path extrusionOk="0" h="29278" w="32677">
                  <a:moveTo>
                    <a:pt x="1" y="1"/>
                  </a:moveTo>
                  <a:lnTo>
                    <a:pt x="1" y="4953"/>
                  </a:lnTo>
                  <a:lnTo>
                    <a:pt x="1" y="9954"/>
                  </a:lnTo>
                  <a:lnTo>
                    <a:pt x="49" y="15586"/>
                  </a:lnTo>
                  <a:lnTo>
                    <a:pt x="98" y="17285"/>
                  </a:lnTo>
                  <a:lnTo>
                    <a:pt x="146" y="18984"/>
                  </a:lnTo>
                  <a:lnTo>
                    <a:pt x="146" y="20004"/>
                  </a:lnTo>
                  <a:lnTo>
                    <a:pt x="195" y="21023"/>
                  </a:lnTo>
                  <a:lnTo>
                    <a:pt x="341" y="23937"/>
                  </a:lnTo>
                  <a:lnTo>
                    <a:pt x="486" y="26316"/>
                  </a:lnTo>
                  <a:lnTo>
                    <a:pt x="583" y="27238"/>
                  </a:lnTo>
                  <a:lnTo>
                    <a:pt x="680" y="27966"/>
                  </a:lnTo>
                  <a:lnTo>
                    <a:pt x="826" y="28452"/>
                  </a:lnTo>
                  <a:lnTo>
                    <a:pt x="875" y="28598"/>
                  </a:lnTo>
                  <a:lnTo>
                    <a:pt x="923" y="28646"/>
                  </a:lnTo>
                  <a:lnTo>
                    <a:pt x="1117" y="28743"/>
                  </a:lnTo>
                  <a:lnTo>
                    <a:pt x="1457" y="28792"/>
                  </a:lnTo>
                  <a:lnTo>
                    <a:pt x="2574" y="28889"/>
                  </a:lnTo>
                  <a:lnTo>
                    <a:pt x="4128" y="28986"/>
                  </a:lnTo>
                  <a:lnTo>
                    <a:pt x="6167" y="29083"/>
                  </a:lnTo>
                  <a:lnTo>
                    <a:pt x="11071" y="29180"/>
                  </a:lnTo>
                  <a:lnTo>
                    <a:pt x="16605" y="29277"/>
                  </a:lnTo>
                  <a:lnTo>
                    <a:pt x="27093" y="29277"/>
                  </a:lnTo>
                  <a:lnTo>
                    <a:pt x="30637" y="29229"/>
                  </a:lnTo>
                  <a:lnTo>
                    <a:pt x="31754" y="29180"/>
                  </a:lnTo>
                  <a:lnTo>
                    <a:pt x="32239" y="29132"/>
                  </a:lnTo>
                  <a:lnTo>
                    <a:pt x="32385" y="29035"/>
                  </a:lnTo>
                  <a:lnTo>
                    <a:pt x="32531" y="28889"/>
                  </a:lnTo>
                  <a:lnTo>
                    <a:pt x="32628" y="28695"/>
                  </a:lnTo>
                  <a:lnTo>
                    <a:pt x="32676" y="28452"/>
                  </a:lnTo>
                  <a:lnTo>
                    <a:pt x="32676" y="28161"/>
                  </a:lnTo>
                  <a:lnTo>
                    <a:pt x="32676" y="27869"/>
                  </a:lnTo>
                  <a:lnTo>
                    <a:pt x="32531" y="27238"/>
                  </a:lnTo>
                  <a:lnTo>
                    <a:pt x="32336" y="26558"/>
                  </a:lnTo>
                  <a:lnTo>
                    <a:pt x="31996" y="25927"/>
                  </a:lnTo>
                  <a:lnTo>
                    <a:pt x="31657" y="25345"/>
                  </a:lnTo>
                  <a:lnTo>
                    <a:pt x="31462" y="25102"/>
                  </a:lnTo>
                  <a:lnTo>
                    <a:pt x="31220" y="24908"/>
                  </a:lnTo>
                  <a:lnTo>
                    <a:pt x="30831" y="24665"/>
                  </a:lnTo>
                  <a:lnTo>
                    <a:pt x="30103" y="24276"/>
                  </a:lnTo>
                  <a:lnTo>
                    <a:pt x="28015" y="23208"/>
                  </a:lnTo>
                  <a:lnTo>
                    <a:pt x="25442" y="21995"/>
                  </a:lnTo>
                  <a:lnTo>
                    <a:pt x="22820" y="20781"/>
                  </a:lnTo>
                  <a:lnTo>
                    <a:pt x="18985" y="18984"/>
                  </a:lnTo>
                  <a:lnTo>
                    <a:pt x="19033" y="15586"/>
                  </a:lnTo>
                  <a:lnTo>
                    <a:pt x="19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7"/>
            <p:cNvSpPr/>
            <p:nvPr/>
          </p:nvSpPr>
          <p:spPr>
            <a:xfrm>
              <a:off x="2577375" y="4634475"/>
              <a:ext cx="849675" cy="636075"/>
            </a:xfrm>
            <a:custGeom>
              <a:rect b="b" l="l" r="r" t="t"/>
              <a:pathLst>
                <a:path extrusionOk="0" h="25443" w="33987">
                  <a:moveTo>
                    <a:pt x="1" y="1"/>
                  </a:moveTo>
                  <a:lnTo>
                    <a:pt x="1" y="3691"/>
                  </a:lnTo>
                  <a:lnTo>
                    <a:pt x="98" y="7478"/>
                  </a:lnTo>
                  <a:lnTo>
                    <a:pt x="195" y="11848"/>
                  </a:lnTo>
                  <a:lnTo>
                    <a:pt x="340" y="16314"/>
                  </a:lnTo>
                  <a:lnTo>
                    <a:pt x="486" y="18402"/>
                  </a:lnTo>
                  <a:lnTo>
                    <a:pt x="583" y="20296"/>
                  </a:lnTo>
                  <a:lnTo>
                    <a:pt x="729" y="21898"/>
                  </a:lnTo>
                  <a:lnTo>
                    <a:pt x="923" y="23257"/>
                  </a:lnTo>
                  <a:lnTo>
                    <a:pt x="1117" y="24180"/>
                  </a:lnTo>
                  <a:lnTo>
                    <a:pt x="1214" y="24471"/>
                  </a:lnTo>
                  <a:lnTo>
                    <a:pt x="1311" y="24665"/>
                  </a:lnTo>
                  <a:lnTo>
                    <a:pt x="1506" y="24762"/>
                  </a:lnTo>
                  <a:lnTo>
                    <a:pt x="1894" y="24860"/>
                  </a:lnTo>
                  <a:lnTo>
                    <a:pt x="2380" y="24957"/>
                  </a:lnTo>
                  <a:lnTo>
                    <a:pt x="3059" y="25054"/>
                  </a:lnTo>
                  <a:lnTo>
                    <a:pt x="4710" y="25151"/>
                  </a:lnTo>
                  <a:lnTo>
                    <a:pt x="6846" y="25297"/>
                  </a:lnTo>
                  <a:lnTo>
                    <a:pt x="9274" y="25345"/>
                  </a:lnTo>
                  <a:lnTo>
                    <a:pt x="11993" y="25442"/>
                  </a:lnTo>
                  <a:lnTo>
                    <a:pt x="23645" y="25442"/>
                  </a:lnTo>
                  <a:lnTo>
                    <a:pt x="28695" y="25345"/>
                  </a:lnTo>
                  <a:lnTo>
                    <a:pt x="32336" y="25199"/>
                  </a:lnTo>
                  <a:lnTo>
                    <a:pt x="33356" y="25102"/>
                  </a:lnTo>
                  <a:lnTo>
                    <a:pt x="33696" y="25102"/>
                  </a:lnTo>
                  <a:lnTo>
                    <a:pt x="33793" y="25054"/>
                  </a:lnTo>
                  <a:lnTo>
                    <a:pt x="33890" y="24957"/>
                  </a:lnTo>
                  <a:lnTo>
                    <a:pt x="33938" y="24762"/>
                  </a:lnTo>
                  <a:lnTo>
                    <a:pt x="33987" y="24568"/>
                  </a:lnTo>
                  <a:lnTo>
                    <a:pt x="33987" y="24325"/>
                  </a:lnTo>
                  <a:lnTo>
                    <a:pt x="33890" y="23694"/>
                  </a:lnTo>
                  <a:lnTo>
                    <a:pt x="33696" y="22966"/>
                  </a:lnTo>
                  <a:lnTo>
                    <a:pt x="33404" y="22141"/>
                  </a:lnTo>
                  <a:lnTo>
                    <a:pt x="33162" y="21752"/>
                  </a:lnTo>
                  <a:lnTo>
                    <a:pt x="32919" y="21315"/>
                  </a:lnTo>
                  <a:lnTo>
                    <a:pt x="32676" y="20927"/>
                  </a:lnTo>
                  <a:lnTo>
                    <a:pt x="32336" y="20490"/>
                  </a:lnTo>
                  <a:lnTo>
                    <a:pt x="31996" y="20101"/>
                  </a:lnTo>
                  <a:lnTo>
                    <a:pt x="31608" y="19762"/>
                  </a:lnTo>
                  <a:lnTo>
                    <a:pt x="31219" y="19470"/>
                  </a:lnTo>
                  <a:lnTo>
                    <a:pt x="30685" y="19130"/>
                  </a:lnTo>
                  <a:lnTo>
                    <a:pt x="29229" y="18305"/>
                  </a:lnTo>
                  <a:lnTo>
                    <a:pt x="27481" y="17431"/>
                  </a:lnTo>
                  <a:lnTo>
                    <a:pt x="25587" y="16509"/>
                  </a:lnTo>
                  <a:lnTo>
                    <a:pt x="22189" y="15004"/>
                  </a:lnTo>
                  <a:lnTo>
                    <a:pt x="20732" y="14324"/>
                  </a:lnTo>
                  <a:lnTo>
                    <a:pt x="21266" y="1"/>
                  </a:lnTo>
                  <a:lnTo>
                    <a:pt x="20198" y="50"/>
                  </a:lnTo>
                  <a:lnTo>
                    <a:pt x="10391" y="50"/>
                  </a:lnTo>
                  <a:lnTo>
                    <a:pt x="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7"/>
            <p:cNvSpPr/>
            <p:nvPr/>
          </p:nvSpPr>
          <p:spPr>
            <a:xfrm>
              <a:off x="2977925" y="4952500"/>
              <a:ext cx="150550" cy="26725"/>
            </a:xfrm>
            <a:custGeom>
              <a:rect b="b" l="l" r="r" t="t"/>
              <a:pathLst>
                <a:path extrusionOk="0" h="1069" w="6022">
                  <a:moveTo>
                    <a:pt x="2234" y="1"/>
                  </a:moveTo>
                  <a:lnTo>
                    <a:pt x="1457" y="98"/>
                  </a:lnTo>
                  <a:lnTo>
                    <a:pt x="729" y="292"/>
                  </a:lnTo>
                  <a:lnTo>
                    <a:pt x="389" y="438"/>
                  </a:lnTo>
                  <a:lnTo>
                    <a:pt x="49" y="583"/>
                  </a:lnTo>
                  <a:lnTo>
                    <a:pt x="1" y="632"/>
                  </a:lnTo>
                  <a:lnTo>
                    <a:pt x="1" y="680"/>
                  </a:lnTo>
                  <a:lnTo>
                    <a:pt x="98" y="729"/>
                  </a:lnTo>
                  <a:lnTo>
                    <a:pt x="1506" y="680"/>
                  </a:lnTo>
                  <a:lnTo>
                    <a:pt x="2962" y="729"/>
                  </a:lnTo>
                  <a:lnTo>
                    <a:pt x="4419" y="875"/>
                  </a:lnTo>
                  <a:lnTo>
                    <a:pt x="5827" y="1069"/>
                  </a:lnTo>
                  <a:lnTo>
                    <a:pt x="5924" y="1069"/>
                  </a:lnTo>
                  <a:lnTo>
                    <a:pt x="6021" y="972"/>
                  </a:lnTo>
                  <a:lnTo>
                    <a:pt x="5973" y="875"/>
                  </a:lnTo>
                  <a:lnTo>
                    <a:pt x="5924" y="826"/>
                  </a:lnTo>
                  <a:lnTo>
                    <a:pt x="5244" y="535"/>
                  </a:lnTo>
                  <a:lnTo>
                    <a:pt x="4516" y="292"/>
                  </a:lnTo>
                  <a:lnTo>
                    <a:pt x="3739" y="146"/>
                  </a:lnTo>
                  <a:lnTo>
                    <a:pt x="2962" y="49"/>
                  </a:lnTo>
                  <a:lnTo>
                    <a:pt x="2234"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7"/>
            <p:cNvSpPr/>
            <p:nvPr/>
          </p:nvSpPr>
          <p:spPr>
            <a:xfrm>
              <a:off x="2977925" y="4913650"/>
              <a:ext cx="150550" cy="25525"/>
            </a:xfrm>
            <a:custGeom>
              <a:rect b="b" l="l" r="r" t="t"/>
              <a:pathLst>
                <a:path extrusionOk="0" h="1021" w="6022">
                  <a:moveTo>
                    <a:pt x="2234" y="1"/>
                  </a:moveTo>
                  <a:lnTo>
                    <a:pt x="1457" y="49"/>
                  </a:lnTo>
                  <a:lnTo>
                    <a:pt x="729" y="244"/>
                  </a:lnTo>
                  <a:lnTo>
                    <a:pt x="389" y="389"/>
                  </a:lnTo>
                  <a:lnTo>
                    <a:pt x="49" y="535"/>
                  </a:lnTo>
                  <a:lnTo>
                    <a:pt x="1" y="584"/>
                  </a:lnTo>
                  <a:lnTo>
                    <a:pt x="1" y="632"/>
                  </a:lnTo>
                  <a:lnTo>
                    <a:pt x="98" y="681"/>
                  </a:lnTo>
                  <a:lnTo>
                    <a:pt x="1506" y="632"/>
                  </a:lnTo>
                  <a:lnTo>
                    <a:pt x="2962" y="681"/>
                  </a:lnTo>
                  <a:lnTo>
                    <a:pt x="4419" y="826"/>
                  </a:lnTo>
                  <a:lnTo>
                    <a:pt x="5827" y="1021"/>
                  </a:lnTo>
                  <a:lnTo>
                    <a:pt x="5924" y="1021"/>
                  </a:lnTo>
                  <a:lnTo>
                    <a:pt x="6021" y="923"/>
                  </a:lnTo>
                  <a:lnTo>
                    <a:pt x="5973" y="826"/>
                  </a:lnTo>
                  <a:lnTo>
                    <a:pt x="5924" y="778"/>
                  </a:lnTo>
                  <a:lnTo>
                    <a:pt x="5244" y="486"/>
                  </a:lnTo>
                  <a:lnTo>
                    <a:pt x="4516" y="244"/>
                  </a:lnTo>
                  <a:lnTo>
                    <a:pt x="3739" y="98"/>
                  </a:lnTo>
                  <a:lnTo>
                    <a:pt x="2962"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7"/>
            <p:cNvSpPr/>
            <p:nvPr/>
          </p:nvSpPr>
          <p:spPr>
            <a:xfrm>
              <a:off x="2977925" y="4873600"/>
              <a:ext cx="150550" cy="25525"/>
            </a:xfrm>
            <a:custGeom>
              <a:rect b="b" l="l" r="r" t="t"/>
              <a:pathLst>
                <a:path extrusionOk="0" h="1021" w="6022">
                  <a:moveTo>
                    <a:pt x="2234" y="1"/>
                  </a:moveTo>
                  <a:lnTo>
                    <a:pt x="1457" y="49"/>
                  </a:lnTo>
                  <a:lnTo>
                    <a:pt x="729" y="243"/>
                  </a:lnTo>
                  <a:lnTo>
                    <a:pt x="389" y="389"/>
                  </a:lnTo>
                  <a:lnTo>
                    <a:pt x="49" y="535"/>
                  </a:lnTo>
                  <a:lnTo>
                    <a:pt x="1" y="583"/>
                  </a:lnTo>
                  <a:lnTo>
                    <a:pt x="1" y="632"/>
                  </a:lnTo>
                  <a:lnTo>
                    <a:pt x="98" y="680"/>
                  </a:lnTo>
                  <a:lnTo>
                    <a:pt x="1506" y="632"/>
                  </a:lnTo>
                  <a:lnTo>
                    <a:pt x="2962" y="680"/>
                  </a:lnTo>
                  <a:lnTo>
                    <a:pt x="4419" y="826"/>
                  </a:lnTo>
                  <a:lnTo>
                    <a:pt x="5827" y="1020"/>
                  </a:lnTo>
                  <a:lnTo>
                    <a:pt x="5924" y="1020"/>
                  </a:lnTo>
                  <a:lnTo>
                    <a:pt x="6021" y="923"/>
                  </a:lnTo>
                  <a:lnTo>
                    <a:pt x="5973" y="875"/>
                  </a:lnTo>
                  <a:lnTo>
                    <a:pt x="5924" y="778"/>
                  </a:lnTo>
                  <a:lnTo>
                    <a:pt x="5244" y="486"/>
                  </a:lnTo>
                  <a:lnTo>
                    <a:pt x="4516" y="243"/>
                  </a:lnTo>
                  <a:lnTo>
                    <a:pt x="3739" y="98"/>
                  </a:lnTo>
                  <a:lnTo>
                    <a:pt x="2962"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7"/>
            <p:cNvSpPr/>
            <p:nvPr/>
          </p:nvSpPr>
          <p:spPr>
            <a:xfrm>
              <a:off x="2977925" y="4833550"/>
              <a:ext cx="150550" cy="25525"/>
            </a:xfrm>
            <a:custGeom>
              <a:rect b="b" l="l" r="r" t="t"/>
              <a:pathLst>
                <a:path extrusionOk="0" h="1021" w="6022">
                  <a:moveTo>
                    <a:pt x="2234" y="1"/>
                  </a:moveTo>
                  <a:lnTo>
                    <a:pt x="1457" y="49"/>
                  </a:lnTo>
                  <a:lnTo>
                    <a:pt x="729" y="243"/>
                  </a:lnTo>
                  <a:lnTo>
                    <a:pt x="389" y="389"/>
                  </a:lnTo>
                  <a:lnTo>
                    <a:pt x="49" y="535"/>
                  </a:lnTo>
                  <a:lnTo>
                    <a:pt x="1" y="583"/>
                  </a:lnTo>
                  <a:lnTo>
                    <a:pt x="1" y="632"/>
                  </a:lnTo>
                  <a:lnTo>
                    <a:pt x="98" y="680"/>
                  </a:lnTo>
                  <a:lnTo>
                    <a:pt x="1506" y="632"/>
                  </a:lnTo>
                  <a:lnTo>
                    <a:pt x="2962" y="680"/>
                  </a:lnTo>
                  <a:lnTo>
                    <a:pt x="4419" y="826"/>
                  </a:lnTo>
                  <a:lnTo>
                    <a:pt x="5827" y="1020"/>
                  </a:lnTo>
                  <a:lnTo>
                    <a:pt x="5924" y="1020"/>
                  </a:lnTo>
                  <a:lnTo>
                    <a:pt x="6021" y="972"/>
                  </a:lnTo>
                  <a:lnTo>
                    <a:pt x="5973" y="874"/>
                  </a:lnTo>
                  <a:lnTo>
                    <a:pt x="5924" y="777"/>
                  </a:lnTo>
                  <a:lnTo>
                    <a:pt x="5244" y="486"/>
                  </a:lnTo>
                  <a:lnTo>
                    <a:pt x="4516" y="243"/>
                  </a:lnTo>
                  <a:lnTo>
                    <a:pt x="3739" y="98"/>
                  </a:lnTo>
                  <a:lnTo>
                    <a:pt x="2962"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7"/>
            <p:cNvSpPr/>
            <p:nvPr/>
          </p:nvSpPr>
          <p:spPr>
            <a:xfrm>
              <a:off x="2977925" y="4793500"/>
              <a:ext cx="150550" cy="25500"/>
            </a:xfrm>
            <a:custGeom>
              <a:rect b="b" l="l" r="r" t="t"/>
              <a:pathLst>
                <a:path extrusionOk="0" h="1020" w="6022">
                  <a:moveTo>
                    <a:pt x="2234" y="0"/>
                  </a:moveTo>
                  <a:lnTo>
                    <a:pt x="1457" y="97"/>
                  </a:lnTo>
                  <a:lnTo>
                    <a:pt x="729" y="243"/>
                  </a:lnTo>
                  <a:lnTo>
                    <a:pt x="389" y="389"/>
                  </a:lnTo>
                  <a:lnTo>
                    <a:pt x="49" y="534"/>
                  </a:lnTo>
                  <a:lnTo>
                    <a:pt x="1" y="583"/>
                  </a:lnTo>
                  <a:lnTo>
                    <a:pt x="1" y="631"/>
                  </a:lnTo>
                  <a:lnTo>
                    <a:pt x="98" y="680"/>
                  </a:lnTo>
                  <a:lnTo>
                    <a:pt x="2962" y="680"/>
                  </a:lnTo>
                  <a:lnTo>
                    <a:pt x="4419" y="826"/>
                  </a:lnTo>
                  <a:lnTo>
                    <a:pt x="5827" y="1020"/>
                  </a:lnTo>
                  <a:lnTo>
                    <a:pt x="5924" y="1020"/>
                  </a:lnTo>
                  <a:lnTo>
                    <a:pt x="6021" y="971"/>
                  </a:lnTo>
                  <a:lnTo>
                    <a:pt x="5973" y="874"/>
                  </a:lnTo>
                  <a:lnTo>
                    <a:pt x="5924" y="777"/>
                  </a:lnTo>
                  <a:lnTo>
                    <a:pt x="5244" y="486"/>
                  </a:lnTo>
                  <a:lnTo>
                    <a:pt x="4516" y="292"/>
                  </a:lnTo>
                  <a:lnTo>
                    <a:pt x="3739" y="97"/>
                  </a:lnTo>
                  <a:lnTo>
                    <a:pt x="2962"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7"/>
            <p:cNvSpPr/>
            <p:nvPr/>
          </p:nvSpPr>
          <p:spPr>
            <a:xfrm>
              <a:off x="2167125" y="1720150"/>
              <a:ext cx="779275" cy="928600"/>
            </a:xfrm>
            <a:custGeom>
              <a:rect b="b" l="l" r="r" t="t"/>
              <a:pathLst>
                <a:path extrusionOk="0" h="37144" w="31171">
                  <a:moveTo>
                    <a:pt x="17527" y="1"/>
                  </a:moveTo>
                  <a:lnTo>
                    <a:pt x="16945" y="49"/>
                  </a:lnTo>
                  <a:lnTo>
                    <a:pt x="16313" y="195"/>
                  </a:lnTo>
                  <a:lnTo>
                    <a:pt x="15682" y="389"/>
                  </a:lnTo>
                  <a:lnTo>
                    <a:pt x="15051" y="681"/>
                  </a:lnTo>
                  <a:lnTo>
                    <a:pt x="14420" y="1020"/>
                  </a:lnTo>
                  <a:lnTo>
                    <a:pt x="13789" y="1457"/>
                  </a:lnTo>
                  <a:lnTo>
                    <a:pt x="13158" y="1992"/>
                  </a:lnTo>
                  <a:lnTo>
                    <a:pt x="12575" y="2623"/>
                  </a:lnTo>
                  <a:lnTo>
                    <a:pt x="11992" y="3302"/>
                  </a:lnTo>
                  <a:lnTo>
                    <a:pt x="11361" y="4128"/>
                  </a:lnTo>
                  <a:lnTo>
                    <a:pt x="10779" y="5050"/>
                  </a:lnTo>
                  <a:lnTo>
                    <a:pt x="10196" y="6070"/>
                  </a:lnTo>
                  <a:lnTo>
                    <a:pt x="9613" y="7187"/>
                  </a:lnTo>
                  <a:lnTo>
                    <a:pt x="9031" y="8352"/>
                  </a:lnTo>
                  <a:lnTo>
                    <a:pt x="8497" y="9566"/>
                  </a:lnTo>
                  <a:lnTo>
                    <a:pt x="7914" y="10876"/>
                  </a:lnTo>
                  <a:lnTo>
                    <a:pt x="6846" y="13644"/>
                  </a:lnTo>
                  <a:lnTo>
                    <a:pt x="5826" y="16509"/>
                  </a:lnTo>
                  <a:lnTo>
                    <a:pt x="4807" y="19422"/>
                  </a:lnTo>
                  <a:lnTo>
                    <a:pt x="3884" y="22335"/>
                  </a:lnTo>
                  <a:lnTo>
                    <a:pt x="3059" y="25199"/>
                  </a:lnTo>
                  <a:lnTo>
                    <a:pt x="2331" y="27870"/>
                  </a:lnTo>
                  <a:lnTo>
                    <a:pt x="1068" y="32531"/>
                  </a:lnTo>
                  <a:lnTo>
                    <a:pt x="291" y="35735"/>
                  </a:lnTo>
                  <a:lnTo>
                    <a:pt x="0" y="36900"/>
                  </a:lnTo>
                  <a:lnTo>
                    <a:pt x="1359" y="36997"/>
                  </a:lnTo>
                  <a:lnTo>
                    <a:pt x="3059" y="37046"/>
                  </a:lnTo>
                  <a:lnTo>
                    <a:pt x="7380" y="37095"/>
                  </a:lnTo>
                  <a:lnTo>
                    <a:pt x="12478" y="37143"/>
                  </a:lnTo>
                  <a:lnTo>
                    <a:pt x="17819" y="37095"/>
                  </a:lnTo>
                  <a:lnTo>
                    <a:pt x="27141" y="37046"/>
                  </a:lnTo>
                  <a:lnTo>
                    <a:pt x="31170" y="36997"/>
                  </a:lnTo>
                  <a:lnTo>
                    <a:pt x="29034" y="22335"/>
                  </a:lnTo>
                  <a:lnTo>
                    <a:pt x="29374" y="21704"/>
                  </a:lnTo>
                  <a:lnTo>
                    <a:pt x="29665" y="21024"/>
                  </a:lnTo>
                  <a:lnTo>
                    <a:pt x="30005" y="20150"/>
                  </a:lnTo>
                  <a:lnTo>
                    <a:pt x="30296" y="19130"/>
                  </a:lnTo>
                  <a:lnTo>
                    <a:pt x="30442" y="18548"/>
                  </a:lnTo>
                  <a:lnTo>
                    <a:pt x="30539" y="18014"/>
                  </a:lnTo>
                  <a:lnTo>
                    <a:pt x="30588" y="17382"/>
                  </a:lnTo>
                  <a:lnTo>
                    <a:pt x="30588" y="16800"/>
                  </a:lnTo>
                  <a:lnTo>
                    <a:pt x="30539" y="16169"/>
                  </a:lnTo>
                  <a:lnTo>
                    <a:pt x="30442" y="15586"/>
                  </a:lnTo>
                  <a:lnTo>
                    <a:pt x="30248" y="14858"/>
                  </a:lnTo>
                  <a:lnTo>
                    <a:pt x="29908" y="13984"/>
                  </a:lnTo>
                  <a:lnTo>
                    <a:pt x="29422" y="13013"/>
                  </a:lnTo>
                  <a:lnTo>
                    <a:pt x="28888" y="11993"/>
                  </a:lnTo>
                  <a:lnTo>
                    <a:pt x="28257" y="10925"/>
                  </a:lnTo>
                  <a:lnTo>
                    <a:pt x="27577" y="9808"/>
                  </a:lnTo>
                  <a:lnTo>
                    <a:pt x="26121" y="7575"/>
                  </a:lnTo>
                  <a:lnTo>
                    <a:pt x="24664" y="5487"/>
                  </a:lnTo>
                  <a:lnTo>
                    <a:pt x="23402" y="3739"/>
                  </a:lnTo>
                  <a:lnTo>
                    <a:pt x="22382" y="2428"/>
                  </a:lnTo>
                  <a:lnTo>
                    <a:pt x="21897" y="1797"/>
                  </a:lnTo>
                  <a:lnTo>
                    <a:pt x="21411" y="1409"/>
                  </a:lnTo>
                  <a:lnTo>
                    <a:pt x="20926" y="1020"/>
                  </a:lnTo>
                  <a:lnTo>
                    <a:pt x="20440" y="681"/>
                  </a:lnTo>
                  <a:lnTo>
                    <a:pt x="19858" y="438"/>
                  </a:lnTo>
                  <a:lnTo>
                    <a:pt x="19324" y="244"/>
                  </a:lnTo>
                  <a:lnTo>
                    <a:pt x="18741" y="98"/>
                  </a:lnTo>
                  <a:lnTo>
                    <a:pt x="1815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7"/>
            <p:cNvSpPr/>
            <p:nvPr/>
          </p:nvSpPr>
          <p:spPr>
            <a:xfrm>
              <a:off x="2581025" y="1130250"/>
              <a:ext cx="1017175" cy="757450"/>
            </a:xfrm>
            <a:custGeom>
              <a:rect b="b" l="l" r="r" t="t"/>
              <a:pathLst>
                <a:path extrusionOk="0" h="30298" w="40687">
                  <a:moveTo>
                    <a:pt x="31171" y="1"/>
                  </a:moveTo>
                  <a:lnTo>
                    <a:pt x="30928" y="49"/>
                  </a:lnTo>
                  <a:lnTo>
                    <a:pt x="30734" y="146"/>
                  </a:lnTo>
                  <a:lnTo>
                    <a:pt x="30636" y="292"/>
                  </a:lnTo>
                  <a:lnTo>
                    <a:pt x="30539" y="438"/>
                  </a:lnTo>
                  <a:lnTo>
                    <a:pt x="30297" y="1166"/>
                  </a:lnTo>
                  <a:lnTo>
                    <a:pt x="29908" y="2040"/>
                  </a:lnTo>
                  <a:lnTo>
                    <a:pt x="29374" y="3108"/>
                  </a:lnTo>
                  <a:lnTo>
                    <a:pt x="28743" y="4273"/>
                  </a:lnTo>
                  <a:lnTo>
                    <a:pt x="27238" y="6895"/>
                  </a:lnTo>
                  <a:lnTo>
                    <a:pt x="25587" y="9614"/>
                  </a:lnTo>
                  <a:lnTo>
                    <a:pt x="23985" y="12284"/>
                  </a:lnTo>
                  <a:lnTo>
                    <a:pt x="22528" y="14566"/>
                  </a:lnTo>
                  <a:lnTo>
                    <a:pt x="20878" y="17188"/>
                  </a:lnTo>
                  <a:lnTo>
                    <a:pt x="20683" y="17431"/>
                  </a:lnTo>
                  <a:lnTo>
                    <a:pt x="20295" y="17674"/>
                  </a:lnTo>
                  <a:lnTo>
                    <a:pt x="19712" y="18013"/>
                  </a:lnTo>
                  <a:lnTo>
                    <a:pt x="18984" y="18353"/>
                  </a:lnTo>
                  <a:lnTo>
                    <a:pt x="17188" y="19179"/>
                  </a:lnTo>
                  <a:lnTo>
                    <a:pt x="15003" y="20101"/>
                  </a:lnTo>
                  <a:lnTo>
                    <a:pt x="10148" y="22092"/>
                  </a:lnTo>
                  <a:lnTo>
                    <a:pt x="7720" y="23160"/>
                  </a:lnTo>
                  <a:lnTo>
                    <a:pt x="5535" y="24179"/>
                  </a:lnTo>
                  <a:lnTo>
                    <a:pt x="4661" y="24665"/>
                  </a:lnTo>
                  <a:lnTo>
                    <a:pt x="3836" y="25151"/>
                  </a:lnTo>
                  <a:lnTo>
                    <a:pt x="3108" y="25636"/>
                  </a:lnTo>
                  <a:lnTo>
                    <a:pt x="2428" y="26122"/>
                  </a:lnTo>
                  <a:lnTo>
                    <a:pt x="1845" y="26607"/>
                  </a:lnTo>
                  <a:lnTo>
                    <a:pt x="1311" y="27044"/>
                  </a:lnTo>
                  <a:lnTo>
                    <a:pt x="874" y="27530"/>
                  </a:lnTo>
                  <a:lnTo>
                    <a:pt x="534" y="27967"/>
                  </a:lnTo>
                  <a:lnTo>
                    <a:pt x="243" y="28404"/>
                  </a:lnTo>
                  <a:lnTo>
                    <a:pt x="97" y="28792"/>
                  </a:lnTo>
                  <a:lnTo>
                    <a:pt x="0" y="29132"/>
                  </a:lnTo>
                  <a:lnTo>
                    <a:pt x="0" y="29472"/>
                  </a:lnTo>
                  <a:lnTo>
                    <a:pt x="97" y="29714"/>
                  </a:lnTo>
                  <a:lnTo>
                    <a:pt x="340" y="29957"/>
                  </a:lnTo>
                  <a:lnTo>
                    <a:pt x="631" y="30103"/>
                  </a:lnTo>
                  <a:lnTo>
                    <a:pt x="1068" y="30200"/>
                  </a:lnTo>
                  <a:lnTo>
                    <a:pt x="1942" y="30297"/>
                  </a:lnTo>
                  <a:lnTo>
                    <a:pt x="4661" y="30297"/>
                  </a:lnTo>
                  <a:lnTo>
                    <a:pt x="6458" y="30248"/>
                  </a:lnTo>
                  <a:lnTo>
                    <a:pt x="8448" y="30151"/>
                  </a:lnTo>
                  <a:lnTo>
                    <a:pt x="10585" y="30006"/>
                  </a:lnTo>
                  <a:lnTo>
                    <a:pt x="12866" y="29763"/>
                  </a:lnTo>
                  <a:lnTo>
                    <a:pt x="15148" y="29520"/>
                  </a:lnTo>
                  <a:lnTo>
                    <a:pt x="17430" y="29180"/>
                  </a:lnTo>
                  <a:lnTo>
                    <a:pt x="19712" y="28792"/>
                  </a:lnTo>
                  <a:lnTo>
                    <a:pt x="21849" y="28355"/>
                  </a:lnTo>
                  <a:lnTo>
                    <a:pt x="23839" y="27821"/>
                  </a:lnTo>
                  <a:lnTo>
                    <a:pt x="24762" y="27578"/>
                  </a:lnTo>
                  <a:lnTo>
                    <a:pt x="25636" y="27287"/>
                  </a:lnTo>
                  <a:lnTo>
                    <a:pt x="26461" y="26947"/>
                  </a:lnTo>
                  <a:lnTo>
                    <a:pt x="27189" y="26607"/>
                  </a:lnTo>
                  <a:lnTo>
                    <a:pt x="27869" y="26267"/>
                  </a:lnTo>
                  <a:lnTo>
                    <a:pt x="28452" y="25927"/>
                  </a:lnTo>
                  <a:lnTo>
                    <a:pt x="28937" y="25539"/>
                  </a:lnTo>
                  <a:lnTo>
                    <a:pt x="29326" y="25151"/>
                  </a:lnTo>
                  <a:lnTo>
                    <a:pt x="30151" y="24082"/>
                  </a:lnTo>
                  <a:lnTo>
                    <a:pt x="31025" y="22966"/>
                  </a:lnTo>
                  <a:lnTo>
                    <a:pt x="31899" y="21703"/>
                  </a:lnTo>
                  <a:lnTo>
                    <a:pt x="32773" y="20441"/>
                  </a:lnTo>
                  <a:lnTo>
                    <a:pt x="33647" y="19082"/>
                  </a:lnTo>
                  <a:lnTo>
                    <a:pt x="34521" y="17722"/>
                  </a:lnTo>
                  <a:lnTo>
                    <a:pt x="36171" y="14955"/>
                  </a:lnTo>
                  <a:lnTo>
                    <a:pt x="37628" y="12284"/>
                  </a:lnTo>
                  <a:lnTo>
                    <a:pt x="38939" y="9808"/>
                  </a:lnTo>
                  <a:lnTo>
                    <a:pt x="39958" y="7769"/>
                  </a:lnTo>
                  <a:lnTo>
                    <a:pt x="40638" y="6215"/>
                  </a:lnTo>
                  <a:lnTo>
                    <a:pt x="40687" y="5973"/>
                  </a:lnTo>
                  <a:lnTo>
                    <a:pt x="40687" y="5730"/>
                  </a:lnTo>
                  <a:lnTo>
                    <a:pt x="40590" y="5487"/>
                  </a:lnTo>
                  <a:lnTo>
                    <a:pt x="40492" y="5244"/>
                  </a:lnTo>
                  <a:lnTo>
                    <a:pt x="40298" y="4953"/>
                  </a:lnTo>
                  <a:lnTo>
                    <a:pt x="40104" y="4662"/>
                  </a:lnTo>
                  <a:lnTo>
                    <a:pt x="39521" y="4079"/>
                  </a:lnTo>
                  <a:lnTo>
                    <a:pt x="38793" y="3448"/>
                  </a:lnTo>
                  <a:lnTo>
                    <a:pt x="37968" y="2865"/>
                  </a:lnTo>
                  <a:lnTo>
                    <a:pt x="37094" y="2283"/>
                  </a:lnTo>
                  <a:lnTo>
                    <a:pt x="36123" y="1700"/>
                  </a:lnTo>
                  <a:lnTo>
                    <a:pt x="35200" y="1214"/>
                  </a:lnTo>
                  <a:lnTo>
                    <a:pt x="34229" y="777"/>
                  </a:lnTo>
                  <a:lnTo>
                    <a:pt x="33307" y="389"/>
                  </a:lnTo>
                  <a:lnTo>
                    <a:pt x="32481" y="146"/>
                  </a:lnTo>
                  <a:lnTo>
                    <a:pt x="31753"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7"/>
            <p:cNvSpPr/>
            <p:nvPr/>
          </p:nvSpPr>
          <p:spPr>
            <a:xfrm>
              <a:off x="3340850" y="707850"/>
              <a:ext cx="412725" cy="596000"/>
            </a:xfrm>
            <a:custGeom>
              <a:rect b="b" l="l" r="r" t="t"/>
              <a:pathLst>
                <a:path extrusionOk="0" h="23840" w="16509">
                  <a:moveTo>
                    <a:pt x="13110" y="1"/>
                  </a:moveTo>
                  <a:lnTo>
                    <a:pt x="12624" y="98"/>
                  </a:lnTo>
                  <a:lnTo>
                    <a:pt x="12042" y="243"/>
                  </a:lnTo>
                  <a:lnTo>
                    <a:pt x="11410" y="535"/>
                  </a:lnTo>
                  <a:lnTo>
                    <a:pt x="10731" y="875"/>
                  </a:lnTo>
                  <a:lnTo>
                    <a:pt x="10002" y="1311"/>
                  </a:lnTo>
                  <a:lnTo>
                    <a:pt x="9274" y="1748"/>
                  </a:lnTo>
                  <a:lnTo>
                    <a:pt x="7818" y="2817"/>
                  </a:lnTo>
                  <a:lnTo>
                    <a:pt x="6458" y="3836"/>
                  </a:lnTo>
                  <a:lnTo>
                    <a:pt x="5341" y="4807"/>
                  </a:lnTo>
                  <a:lnTo>
                    <a:pt x="4613" y="5487"/>
                  </a:lnTo>
                  <a:lnTo>
                    <a:pt x="4273" y="5924"/>
                  </a:lnTo>
                  <a:lnTo>
                    <a:pt x="3933" y="6507"/>
                  </a:lnTo>
                  <a:lnTo>
                    <a:pt x="3594" y="7138"/>
                  </a:lnTo>
                  <a:lnTo>
                    <a:pt x="3254" y="7866"/>
                  </a:lnTo>
                  <a:lnTo>
                    <a:pt x="2623" y="9323"/>
                  </a:lnTo>
                  <a:lnTo>
                    <a:pt x="2137" y="10633"/>
                  </a:lnTo>
                  <a:lnTo>
                    <a:pt x="1409" y="12964"/>
                  </a:lnTo>
                  <a:lnTo>
                    <a:pt x="729" y="15294"/>
                  </a:lnTo>
                  <a:lnTo>
                    <a:pt x="1" y="17819"/>
                  </a:lnTo>
                  <a:lnTo>
                    <a:pt x="1506" y="18790"/>
                  </a:lnTo>
                  <a:lnTo>
                    <a:pt x="4807" y="20975"/>
                  </a:lnTo>
                  <a:lnTo>
                    <a:pt x="6604" y="22092"/>
                  </a:lnTo>
                  <a:lnTo>
                    <a:pt x="8157" y="23063"/>
                  </a:lnTo>
                  <a:lnTo>
                    <a:pt x="9323" y="23694"/>
                  </a:lnTo>
                  <a:lnTo>
                    <a:pt x="9663" y="23791"/>
                  </a:lnTo>
                  <a:lnTo>
                    <a:pt x="9760" y="23840"/>
                  </a:lnTo>
                  <a:lnTo>
                    <a:pt x="9808" y="23791"/>
                  </a:lnTo>
                  <a:lnTo>
                    <a:pt x="10245" y="23111"/>
                  </a:lnTo>
                  <a:lnTo>
                    <a:pt x="10682" y="22286"/>
                  </a:lnTo>
                  <a:lnTo>
                    <a:pt x="11071" y="21412"/>
                  </a:lnTo>
                  <a:lnTo>
                    <a:pt x="11216" y="20878"/>
                  </a:lnTo>
                  <a:lnTo>
                    <a:pt x="11362" y="20344"/>
                  </a:lnTo>
                  <a:lnTo>
                    <a:pt x="11508" y="19810"/>
                  </a:lnTo>
                  <a:lnTo>
                    <a:pt x="11605" y="19179"/>
                  </a:lnTo>
                  <a:lnTo>
                    <a:pt x="11653" y="18547"/>
                  </a:lnTo>
                  <a:lnTo>
                    <a:pt x="11653" y="17868"/>
                  </a:lnTo>
                  <a:lnTo>
                    <a:pt x="11605" y="17188"/>
                  </a:lnTo>
                  <a:lnTo>
                    <a:pt x="11556" y="16411"/>
                  </a:lnTo>
                  <a:lnTo>
                    <a:pt x="11410" y="15634"/>
                  </a:lnTo>
                  <a:lnTo>
                    <a:pt x="11216" y="14760"/>
                  </a:lnTo>
                  <a:lnTo>
                    <a:pt x="12139" y="14178"/>
                  </a:lnTo>
                  <a:lnTo>
                    <a:pt x="13110" y="13547"/>
                  </a:lnTo>
                  <a:lnTo>
                    <a:pt x="14129" y="12770"/>
                  </a:lnTo>
                  <a:lnTo>
                    <a:pt x="14663" y="12333"/>
                  </a:lnTo>
                  <a:lnTo>
                    <a:pt x="15149" y="11896"/>
                  </a:lnTo>
                  <a:lnTo>
                    <a:pt x="15586" y="11410"/>
                  </a:lnTo>
                  <a:lnTo>
                    <a:pt x="15974" y="10973"/>
                  </a:lnTo>
                  <a:lnTo>
                    <a:pt x="16266" y="10536"/>
                  </a:lnTo>
                  <a:lnTo>
                    <a:pt x="16411" y="10099"/>
                  </a:lnTo>
                  <a:lnTo>
                    <a:pt x="16460" y="9905"/>
                  </a:lnTo>
                  <a:lnTo>
                    <a:pt x="16508" y="9711"/>
                  </a:lnTo>
                  <a:lnTo>
                    <a:pt x="16460" y="9517"/>
                  </a:lnTo>
                  <a:lnTo>
                    <a:pt x="16411" y="9323"/>
                  </a:lnTo>
                  <a:lnTo>
                    <a:pt x="16363" y="9177"/>
                  </a:lnTo>
                  <a:lnTo>
                    <a:pt x="16217" y="9080"/>
                  </a:lnTo>
                  <a:lnTo>
                    <a:pt x="16120" y="8983"/>
                  </a:lnTo>
                  <a:lnTo>
                    <a:pt x="15974" y="8934"/>
                  </a:lnTo>
                  <a:lnTo>
                    <a:pt x="15586" y="8886"/>
                  </a:lnTo>
                  <a:lnTo>
                    <a:pt x="15149" y="8934"/>
                  </a:lnTo>
                  <a:lnTo>
                    <a:pt x="14712" y="9080"/>
                  </a:lnTo>
                  <a:lnTo>
                    <a:pt x="14178" y="9225"/>
                  </a:lnTo>
                  <a:lnTo>
                    <a:pt x="13644" y="9468"/>
                  </a:lnTo>
                  <a:lnTo>
                    <a:pt x="14760" y="8643"/>
                  </a:lnTo>
                  <a:lnTo>
                    <a:pt x="15295" y="8206"/>
                  </a:lnTo>
                  <a:lnTo>
                    <a:pt x="15732" y="7769"/>
                  </a:lnTo>
                  <a:lnTo>
                    <a:pt x="16120" y="7380"/>
                  </a:lnTo>
                  <a:lnTo>
                    <a:pt x="16363" y="6992"/>
                  </a:lnTo>
                  <a:lnTo>
                    <a:pt x="16411" y="6798"/>
                  </a:lnTo>
                  <a:lnTo>
                    <a:pt x="16460" y="6604"/>
                  </a:lnTo>
                  <a:lnTo>
                    <a:pt x="16460" y="6409"/>
                  </a:lnTo>
                  <a:lnTo>
                    <a:pt x="16411" y="6264"/>
                  </a:lnTo>
                  <a:lnTo>
                    <a:pt x="16314" y="6070"/>
                  </a:lnTo>
                  <a:lnTo>
                    <a:pt x="16217" y="5924"/>
                  </a:lnTo>
                  <a:lnTo>
                    <a:pt x="16071" y="5827"/>
                  </a:lnTo>
                  <a:lnTo>
                    <a:pt x="15877" y="5730"/>
                  </a:lnTo>
                  <a:lnTo>
                    <a:pt x="15683" y="5681"/>
                  </a:lnTo>
                  <a:lnTo>
                    <a:pt x="15489" y="5633"/>
                  </a:lnTo>
                  <a:lnTo>
                    <a:pt x="15003" y="5681"/>
                  </a:lnTo>
                  <a:lnTo>
                    <a:pt x="14421" y="5778"/>
                  </a:lnTo>
                  <a:lnTo>
                    <a:pt x="13838" y="5972"/>
                  </a:lnTo>
                  <a:lnTo>
                    <a:pt x="13826" y="5977"/>
                  </a:lnTo>
                  <a:lnTo>
                    <a:pt x="13826" y="5977"/>
                  </a:lnTo>
                  <a:lnTo>
                    <a:pt x="14324" y="5633"/>
                  </a:lnTo>
                  <a:lnTo>
                    <a:pt x="14858" y="5196"/>
                  </a:lnTo>
                  <a:lnTo>
                    <a:pt x="15343" y="4759"/>
                  </a:lnTo>
                  <a:lnTo>
                    <a:pt x="15683" y="4322"/>
                  </a:lnTo>
                  <a:lnTo>
                    <a:pt x="15829" y="4127"/>
                  </a:lnTo>
                  <a:lnTo>
                    <a:pt x="15926" y="3885"/>
                  </a:lnTo>
                  <a:lnTo>
                    <a:pt x="15974" y="3691"/>
                  </a:lnTo>
                  <a:lnTo>
                    <a:pt x="15974" y="3496"/>
                  </a:lnTo>
                  <a:lnTo>
                    <a:pt x="15974" y="3302"/>
                  </a:lnTo>
                  <a:lnTo>
                    <a:pt x="15877" y="3108"/>
                  </a:lnTo>
                  <a:lnTo>
                    <a:pt x="15780" y="2914"/>
                  </a:lnTo>
                  <a:lnTo>
                    <a:pt x="15634" y="2817"/>
                  </a:lnTo>
                  <a:lnTo>
                    <a:pt x="15440" y="2719"/>
                  </a:lnTo>
                  <a:lnTo>
                    <a:pt x="15246" y="2622"/>
                  </a:lnTo>
                  <a:lnTo>
                    <a:pt x="15052" y="2622"/>
                  </a:lnTo>
                  <a:lnTo>
                    <a:pt x="14809" y="2574"/>
                  </a:lnTo>
                  <a:lnTo>
                    <a:pt x="14324" y="2671"/>
                  </a:lnTo>
                  <a:lnTo>
                    <a:pt x="13741" y="2817"/>
                  </a:lnTo>
                  <a:lnTo>
                    <a:pt x="13158" y="3011"/>
                  </a:lnTo>
                  <a:lnTo>
                    <a:pt x="12527" y="3254"/>
                  </a:lnTo>
                  <a:lnTo>
                    <a:pt x="11944" y="3593"/>
                  </a:lnTo>
                  <a:lnTo>
                    <a:pt x="10779" y="4273"/>
                  </a:lnTo>
                  <a:lnTo>
                    <a:pt x="9760" y="4904"/>
                  </a:lnTo>
                  <a:lnTo>
                    <a:pt x="10731" y="4273"/>
                  </a:lnTo>
                  <a:lnTo>
                    <a:pt x="11799" y="3448"/>
                  </a:lnTo>
                  <a:lnTo>
                    <a:pt x="12284" y="3011"/>
                  </a:lnTo>
                  <a:lnTo>
                    <a:pt x="12770" y="2574"/>
                  </a:lnTo>
                  <a:lnTo>
                    <a:pt x="13207" y="2137"/>
                  </a:lnTo>
                  <a:lnTo>
                    <a:pt x="13547" y="1700"/>
                  </a:lnTo>
                  <a:lnTo>
                    <a:pt x="13838" y="1311"/>
                  </a:lnTo>
                  <a:lnTo>
                    <a:pt x="13984" y="923"/>
                  </a:lnTo>
                  <a:lnTo>
                    <a:pt x="13984" y="777"/>
                  </a:lnTo>
                  <a:lnTo>
                    <a:pt x="13984" y="583"/>
                  </a:lnTo>
                  <a:lnTo>
                    <a:pt x="13935" y="438"/>
                  </a:lnTo>
                  <a:lnTo>
                    <a:pt x="13838" y="292"/>
                  </a:lnTo>
                  <a:lnTo>
                    <a:pt x="13692" y="195"/>
                  </a:lnTo>
                  <a:lnTo>
                    <a:pt x="13547" y="98"/>
                  </a:lnTo>
                  <a:lnTo>
                    <a:pt x="13352" y="49"/>
                  </a:lnTo>
                  <a:lnTo>
                    <a:pt x="13110" y="1"/>
                  </a:lnTo>
                  <a:close/>
                </a:path>
              </a:pathLst>
            </a:custGeom>
            <a:solidFill>
              <a:srgbClr val="EB94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7"/>
            <p:cNvSpPr/>
            <p:nvPr/>
          </p:nvSpPr>
          <p:spPr>
            <a:xfrm>
              <a:off x="3507150" y="774600"/>
              <a:ext cx="186950" cy="106850"/>
            </a:xfrm>
            <a:custGeom>
              <a:rect b="b" l="l" r="r" t="t"/>
              <a:pathLst>
                <a:path extrusionOk="0" h="4274" w="7478">
                  <a:moveTo>
                    <a:pt x="7477" y="1"/>
                  </a:moveTo>
                  <a:lnTo>
                    <a:pt x="6652" y="292"/>
                  </a:lnTo>
                  <a:lnTo>
                    <a:pt x="5875" y="584"/>
                  </a:lnTo>
                  <a:lnTo>
                    <a:pt x="5098" y="923"/>
                  </a:lnTo>
                  <a:lnTo>
                    <a:pt x="4370" y="1312"/>
                  </a:lnTo>
                  <a:lnTo>
                    <a:pt x="3205" y="1992"/>
                  </a:lnTo>
                  <a:lnTo>
                    <a:pt x="2137" y="2671"/>
                  </a:lnTo>
                  <a:lnTo>
                    <a:pt x="1554" y="3060"/>
                  </a:lnTo>
                  <a:lnTo>
                    <a:pt x="1068" y="3448"/>
                  </a:lnTo>
                  <a:lnTo>
                    <a:pt x="0" y="4274"/>
                  </a:lnTo>
                  <a:lnTo>
                    <a:pt x="49" y="4274"/>
                  </a:lnTo>
                  <a:lnTo>
                    <a:pt x="2234" y="2866"/>
                  </a:lnTo>
                  <a:lnTo>
                    <a:pt x="3496" y="2089"/>
                  </a:lnTo>
                  <a:lnTo>
                    <a:pt x="4807" y="1312"/>
                  </a:lnTo>
                  <a:lnTo>
                    <a:pt x="6118" y="632"/>
                  </a:lnTo>
                  <a:lnTo>
                    <a:pt x="747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7"/>
            <p:cNvSpPr/>
            <p:nvPr/>
          </p:nvSpPr>
          <p:spPr>
            <a:xfrm>
              <a:off x="3549625" y="857150"/>
              <a:ext cx="139625" cy="91050"/>
            </a:xfrm>
            <a:custGeom>
              <a:rect b="b" l="l" r="r" t="t"/>
              <a:pathLst>
                <a:path extrusionOk="0" h="3642" w="5585">
                  <a:moveTo>
                    <a:pt x="5487" y="0"/>
                  </a:moveTo>
                  <a:lnTo>
                    <a:pt x="4079" y="777"/>
                  </a:lnTo>
                  <a:lnTo>
                    <a:pt x="3399" y="1214"/>
                  </a:lnTo>
                  <a:lnTo>
                    <a:pt x="2720" y="1651"/>
                  </a:lnTo>
                  <a:lnTo>
                    <a:pt x="1360" y="2622"/>
                  </a:lnTo>
                  <a:lnTo>
                    <a:pt x="1" y="3593"/>
                  </a:lnTo>
                  <a:lnTo>
                    <a:pt x="49" y="3642"/>
                  </a:lnTo>
                  <a:lnTo>
                    <a:pt x="1409" y="2719"/>
                  </a:lnTo>
                  <a:lnTo>
                    <a:pt x="2817" y="1845"/>
                  </a:lnTo>
                  <a:lnTo>
                    <a:pt x="4176" y="923"/>
                  </a:lnTo>
                  <a:lnTo>
                    <a:pt x="5487" y="49"/>
                  </a:lnTo>
                  <a:lnTo>
                    <a:pt x="558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7"/>
            <p:cNvSpPr/>
            <p:nvPr/>
          </p:nvSpPr>
          <p:spPr>
            <a:xfrm>
              <a:off x="3576325" y="943325"/>
              <a:ext cx="109275" cy="68000"/>
            </a:xfrm>
            <a:custGeom>
              <a:rect b="b" l="l" r="r" t="t"/>
              <a:pathLst>
                <a:path extrusionOk="0" h="2720" w="4371">
                  <a:moveTo>
                    <a:pt x="4322" y="1"/>
                  </a:moveTo>
                  <a:lnTo>
                    <a:pt x="3205" y="583"/>
                  </a:lnTo>
                  <a:lnTo>
                    <a:pt x="2089" y="1263"/>
                  </a:lnTo>
                  <a:lnTo>
                    <a:pt x="1020" y="1943"/>
                  </a:lnTo>
                  <a:lnTo>
                    <a:pt x="1" y="2671"/>
                  </a:lnTo>
                  <a:lnTo>
                    <a:pt x="1" y="2720"/>
                  </a:lnTo>
                  <a:lnTo>
                    <a:pt x="49" y="2720"/>
                  </a:lnTo>
                  <a:lnTo>
                    <a:pt x="1215" y="1991"/>
                  </a:lnTo>
                  <a:lnTo>
                    <a:pt x="2283" y="1312"/>
                  </a:lnTo>
                  <a:lnTo>
                    <a:pt x="4322" y="98"/>
                  </a:lnTo>
                  <a:lnTo>
                    <a:pt x="437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7"/>
            <p:cNvSpPr/>
            <p:nvPr/>
          </p:nvSpPr>
          <p:spPr>
            <a:xfrm>
              <a:off x="2556750" y="1589075"/>
              <a:ext cx="542575" cy="342300"/>
            </a:xfrm>
            <a:custGeom>
              <a:rect b="b" l="l" r="r" t="t"/>
              <a:pathLst>
                <a:path extrusionOk="0" h="13692" w="21703">
                  <a:moveTo>
                    <a:pt x="16605" y="0"/>
                  </a:moveTo>
                  <a:lnTo>
                    <a:pt x="15440" y="534"/>
                  </a:lnTo>
                  <a:lnTo>
                    <a:pt x="12527" y="1894"/>
                  </a:lnTo>
                  <a:lnTo>
                    <a:pt x="10633" y="2816"/>
                  </a:lnTo>
                  <a:lnTo>
                    <a:pt x="8691" y="3836"/>
                  </a:lnTo>
                  <a:lnTo>
                    <a:pt x="6700" y="4855"/>
                  </a:lnTo>
                  <a:lnTo>
                    <a:pt x="4855" y="5924"/>
                  </a:lnTo>
                  <a:lnTo>
                    <a:pt x="3787" y="6603"/>
                  </a:lnTo>
                  <a:lnTo>
                    <a:pt x="2865" y="7283"/>
                  </a:lnTo>
                  <a:lnTo>
                    <a:pt x="2039" y="7914"/>
                  </a:lnTo>
                  <a:lnTo>
                    <a:pt x="1408" y="8594"/>
                  </a:lnTo>
                  <a:lnTo>
                    <a:pt x="874" y="9177"/>
                  </a:lnTo>
                  <a:lnTo>
                    <a:pt x="486" y="9808"/>
                  </a:lnTo>
                  <a:lnTo>
                    <a:pt x="194" y="10342"/>
                  </a:lnTo>
                  <a:lnTo>
                    <a:pt x="49" y="10876"/>
                  </a:lnTo>
                  <a:lnTo>
                    <a:pt x="0" y="11167"/>
                  </a:lnTo>
                  <a:lnTo>
                    <a:pt x="0" y="11410"/>
                  </a:lnTo>
                  <a:lnTo>
                    <a:pt x="49" y="11653"/>
                  </a:lnTo>
                  <a:lnTo>
                    <a:pt x="97" y="11847"/>
                  </a:lnTo>
                  <a:lnTo>
                    <a:pt x="194" y="12090"/>
                  </a:lnTo>
                  <a:lnTo>
                    <a:pt x="291" y="12284"/>
                  </a:lnTo>
                  <a:lnTo>
                    <a:pt x="437" y="12478"/>
                  </a:lnTo>
                  <a:lnTo>
                    <a:pt x="631" y="12672"/>
                  </a:lnTo>
                  <a:lnTo>
                    <a:pt x="1068" y="12964"/>
                  </a:lnTo>
                  <a:lnTo>
                    <a:pt x="1602" y="13255"/>
                  </a:lnTo>
                  <a:lnTo>
                    <a:pt x="2282" y="13449"/>
                  </a:lnTo>
                  <a:lnTo>
                    <a:pt x="3059" y="13595"/>
                  </a:lnTo>
                  <a:lnTo>
                    <a:pt x="4224" y="13692"/>
                  </a:lnTo>
                  <a:lnTo>
                    <a:pt x="5584" y="13692"/>
                  </a:lnTo>
                  <a:lnTo>
                    <a:pt x="6992" y="13643"/>
                  </a:lnTo>
                  <a:lnTo>
                    <a:pt x="8497" y="13546"/>
                  </a:lnTo>
                  <a:lnTo>
                    <a:pt x="10050" y="13352"/>
                  </a:lnTo>
                  <a:lnTo>
                    <a:pt x="11604" y="13158"/>
                  </a:lnTo>
                  <a:lnTo>
                    <a:pt x="13158" y="12867"/>
                  </a:lnTo>
                  <a:lnTo>
                    <a:pt x="14663" y="12624"/>
                  </a:lnTo>
                  <a:lnTo>
                    <a:pt x="17382" y="12041"/>
                  </a:lnTo>
                  <a:lnTo>
                    <a:pt x="19664" y="11556"/>
                  </a:lnTo>
                  <a:lnTo>
                    <a:pt x="21703" y="11022"/>
                  </a:lnTo>
                  <a:lnTo>
                    <a:pt x="1660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7"/>
            <p:cNvSpPr/>
            <p:nvPr/>
          </p:nvSpPr>
          <p:spPr>
            <a:xfrm>
              <a:off x="2926950" y="1616975"/>
              <a:ext cx="114125" cy="251300"/>
            </a:xfrm>
            <a:custGeom>
              <a:rect b="b" l="l" r="r" t="t"/>
              <a:pathLst>
                <a:path extrusionOk="0" h="10052" w="4565">
                  <a:moveTo>
                    <a:pt x="49" y="1"/>
                  </a:moveTo>
                  <a:lnTo>
                    <a:pt x="1" y="50"/>
                  </a:lnTo>
                  <a:lnTo>
                    <a:pt x="632" y="1409"/>
                  </a:lnTo>
                  <a:lnTo>
                    <a:pt x="1700" y="3982"/>
                  </a:lnTo>
                  <a:lnTo>
                    <a:pt x="3108" y="7041"/>
                  </a:lnTo>
                  <a:lnTo>
                    <a:pt x="3788" y="8595"/>
                  </a:lnTo>
                  <a:lnTo>
                    <a:pt x="4516" y="10051"/>
                  </a:lnTo>
                  <a:lnTo>
                    <a:pt x="4564" y="10051"/>
                  </a:lnTo>
                  <a:lnTo>
                    <a:pt x="4564" y="10003"/>
                  </a:lnTo>
                  <a:lnTo>
                    <a:pt x="3545" y="7478"/>
                  </a:lnTo>
                  <a:lnTo>
                    <a:pt x="2477" y="4953"/>
                  </a:lnTo>
                  <a:lnTo>
                    <a:pt x="1311" y="2477"/>
                  </a:lnTo>
                  <a:lnTo>
                    <a:pt x="4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7"/>
            <p:cNvSpPr/>
            <p:nvPr/>
          </p:nvSpPr>
          <p:spPr>
            <a:xfrm>
              <a:off x="2686625" y="1920425"/>
              <a:ext cx="144450" cy="44950"/>
            </a:xfrm>
            <a:custGeom>
              <a:rect b="b" l="l" r="r" t="t"/>
              <a:pathLst>
                <a:path extrusionOk="0" h="1798" w="5778">
                  <a:moveTo>
                    <a:pt x="5778" y="1"/>
                  </a:moveTo>
                  <a:lnTo>
                    <a:pt x="5050" y="98"/>
                  </a:lnTo>
                  <a:lnTo>
                    <a:pt x="4321" y="292"/>
                  </a:lnTo>
                  <a:lnTo>
                    <a:pt x="2865" y="681"/>
                  </a:lnTo>
                  <a:lnTo>
                    <a:pt x="0" y="1652"/>
                  </a:lnTo>
                  <a:lnTo>
                    <a:pt x="0" y="1700"/>
                  </a:lnTo>
                  <a:lnTo>
                    <a:pt x="49" y="1700"/>
                  </a:lnTo>
                  <a:lnTo>
                    <a:pt x="2234" y="1118"/>
                  </a:lnTo>
                  <a:lnTo>
                    <a:pt x="1263" y="1749"/>
                  </a:lnTo>
                  <a:lnTo>
                    <a:pt x="1214" y="1749"/>
                  </a:lnTo>
                  <a:lnTo>
                    <a:pt x="1214" y="1797"/>
                  </a:lnTo>
                  <a:lnTo>
                    <a:pt x="1311" y="1797"/>
                  </a:lnTo>
                  <a:lnTo>
                    <a:pt x="2088" y="1409"/>
                  </a:lnTo>
                  <a:lnTo>
                    <a:pt x="2865" y="972"/>
                  </a:lnTo>
                  <a:lnTo>
                    <a:pt x="4321" y="535"/>
                  </a:lnTo>
                  <a:lnTo>
                    <a:pt x="5778" y="49"/>
                  </a:lnTo>
                  <a:lnTo>
                    <a:pt x="577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48"/>
          <p:cNvSpPr txBox="1"/>
          <p:nvPr>
            <p:ph type="title"/>
          </p:nvPr>
        </p:nvSpPr>
        <p:spPr>
          <a:xfrm>
            <a:off x="721650" y="182172"/>
            <a:ext cx="77007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Proportional Plan Outcome *Example*</a:t>
            </a:r>
            <a:endParaRPr/>
          </a:p>
        </p:txBody>
      </p:sp>
      <p:grpSp>
        <p:nvGrpSpPr>
          <p:cNvPr id="1322" name="Google Shape;1322;p48"/>
          <p:cNvGrpSpPr/>
          <p:nvPr/>
        </p:nvGrpSpPr>
        <p:grpSpPr>
          <a:xfrm>
            <a:off x="-1003293" y="-1193549"/>
            <a:ext cx="2972327" cy="2546877"/>
            <a:chOff x="-1003293" y="-1074205"/>
            <a:chExt cx="2972327" cy="2292212"/>
          </a:xfrm>
        </p:grpSpPr>
        <p:sp>
          <p:nvSpPr>
            <p:cNvPr id="1323" name="Google Shape;1323;p48"/>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8"/>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8"/>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8"/>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7" name="Google Shape;1327;p48"/>
          <p:cNvGrpSpPr/>
          <p:nvPr/>
        </p:nvGrpSpPr>
        <p:grpSpPr>
          <a:xfrm rot="10800000">
            <a:off x="7442564" y="4178979"/>
            <a:ext cx="2972327" cy="2546877"/>
            <a:chOff x="-1003293" y="-1074205"/>
            <a:chExt cx="2972327" cy="2292212"/>
          </a:xfrm>
        </p:grpSpPr>
        <p:sp>
          <p:nvSpPr>
            <p:cNvPr id="1328" name="Google Shape;1328;p48"/>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8"/>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8"/>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8"/>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332" name="Google Shape;1332;p48"/>
          <p:cNvGraphicFramePr/>
          <p:nvPr/>
        </p:nvGraphicFramePr>
        <p:xfrm>
          <a:off x="873050" y="1167125"/>
          <a:ext cx="3000000" cy="3000000"/>
        </p:xfrm>
        <a:graphic>
          <a:graphicData uri="http://schemas.openxmlformats.org/drawingml/2006/table">
            <a:tbl>
              <a:tblPr>
                <a:solidFill>
                  <a:srgbClr val="FFFFFF"/>
                </a:solidFill>
                <a:tableStyleId>{4083712F-A484-4071-85FF-9FFBA495C610}</a:tableStyleId>
              </a:tblPr>
              <a:tblGrid>
                <a:gridCol w="1203525"/>
                <a:gridCol w="2603975"/>
                <a:gridCol w="3590400"/>
              </a:tblGrid>
              <a:tr h="505425">
                <a:tc>
                  <a:txBody>
                    <a:bodyPr/>
                    <a:lstStyle/>
                    <a:p>
                      <a:pPr indent="0" lvl="0" marL="0" rtl="0" algn="ctr">
                        <a:lnSpc>
                          <a:spcPct val="142857"/>
                        </a:lnSpc>
                        <a:spcBef>
                          <a:spcPts val="0"/>
                        </a:spcBef>
                        <a:spcAft>
                          <a:spcPts val="0"/>
                        </a:spcAft>
                        <a:buNone/>
                      </a:pPr>
                      <a:r>
                        <a:rPr lang="en" sz="1250">
                          <a:solidFill>
                            <a:schemeClr val="lt1"/>
                          </a:solidFill>
                          <a:latin typeface="Public Sans"/>
                          <a:ea typeface="Public Sans"/>
                          <a:cs typeface="Public Sans"/>
                          <a:sym typeface="Public Sans"/>
                        </a:rPr>
                        <a:t>Candidate</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250">
                          <a:solidFill>
                            <a:schemeClr val="lt1"/>
                          </a:solidFill>
                          <a:latin typeface="Public Sans"/>
                          <a:ea typeface="Public Sans"/>
                          <a:cs typeface="Public Sans"/>
                          <a:sym typeface="Public Sans"/>
                        </a:rPr>
                        <a:t>Current “Winner-Take-All” System for the Electoral College</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rtl="0" algn="ctr">
                        <a:lnSpc>
                          <a:spcPct val="142857"/>
                        </a:lnSpc>
                        <a:spcBef>
                          <a:spcPts val="0"/>
                        </a:spcBef>
                        <a:spcAft>
                          <a:spcPts val="0"/>
                        </a:spcAft>
                        <a:buNone/>
                      </a:pPr>
                      <a:r>
                        <a:rPr lang="en" sz="1250">
                          <a:solidFill>
                            <a:schemeClr val="lt1"/>
                          </a:solidFill>
                          <a:latin typeface="Public Sans"/>
                          <a:ea typeface="Public Sans"/>
                          <a:cs typeface="Public Sans"/>
                          <a:sym typeface="Public Sans"/>
                        </a:rPr>
                        <a:t>Proportional System for the Electoral College</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r>
              <a:tr h="505425">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Bush (R)</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42857"/>
                        </a:lnSpc>
                        <a:spcBef>
                          <a:spcPts val="0"/>
                        </a:spcBef>
                        <a:spcAft>
                          <a:spcPts val="0"/>
                        </a:spcAft>
                        <a:buNone/>
                      </a:pPr>
                      <a:r>
                        <a:rPr lang="en" sz="1250">
                          <a:solidFill>
                            <a:schemeClr val="lt1"/>
                          </a:solidFill>
                          <a:latin typeface="Public Sans"/>
                          <a:ea typeface="Public Sans"/>
                          <a:cs typeface="Public Sans"/>
                          <a:sym typeface="Public Sans"/>
                        </a:rPr>
                        <a:t>271</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259.185*/263*</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5425">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Gore (D)</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267</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42857"/>
                        </a:lnSpc>
                        <a:spcBef>
                          <a:spcPts val="0"/>
                        </a:spcBef>
                        <a:spcAft>
                          <a:spcPts val="0"/>
                        </a:spcAft>
                        <a:buNone/>
                      </a:pPr>
                      <a:r>
                        <a:rPr lang="en" sz="1250">
                          <a:solidFill>
                            <a:schemeClr val="lt1"/>
                          </a:solidFill>
                          <a:latin typeface="Public Sans"/>
                          <a:ea typeface="Public Sans"/>
                          <a:cs typeface="Public Sans"/>
                          <a:sym typeface="Public Sans"/>
                        </a:rPr>
                        <a:t>258.227/269</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505425">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Blank/Other</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1</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20.542/6</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05425">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Total</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538</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42857"/>
                        </a:lnSpc>
                        <a:spcBef>
                          <a:spcPts val="0"/>
                        </a:spcBef>
                        <a:spcAft>
                          <a:spcPts val="0"/>
                        </a:spcAft>
                        <a:buNone/>
                      </a:pPr>
                      <a:r>
                        <a:rPr lang="en" sz="1250">
                          <a:solidFill>
                            <a:srgbClr val="333333"/>
                          </a:solidFill>
                          <a:latin typeface="Public Sans"/>
                          <a:ea typeface="Public Sans"/>
                          <a:cs typeface="Public Sans"/>
                          <a:sym typeface="Public Sans"/>
                        </a:rPr>
                        <a:t>538.004/538</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53625">
                <a:tc gridSpan="3">
                  <a:txBody>
                    <a:bodyPr/>
                    <a:lstStyle/>
                    <a:p>
                      <a:pPr indent="0" lvl="0" marL="0" rtl="0" algn="l">
                        <a:lnSpc>
                          <a:spcPct val="100000"/>
                        </a:lnSpc>
                        <a:spcBef>
                          <a:spcPts val="0"/>
                        </a:spcBef>
                        <a:spcAft>
                          <a:spcPts val="0"/>
                        </a:spcAft>
                        <a:buNone/>
                      </a:pPr>
                      <a:r>
                        <a:rPr lang="en" sz="1250">
                          <a:solidFill>
                            <a:srgbClr val="333333"/>
                          </a:solidFill>
                          <a:latin typeface="Public Sans"/>
                          <a:ea typeface="Public Sans"/>
                          <a:cs typeface="Public Sans"/>
                          <a:sym typeface="Public Sans"/>
                        </a:rPr>
                        <a:t>Above is an example of the difference between the current Electoral College model and a proportional model, using the 2000 election results.</a:t>
                      </a:r>
                      <a:endParaRPr sz="1250">
                        <a:solidFill>
                          <a:srgbClr val="333333"/>
                        </a:solidFill>
                        <a:latin typeface="Public Sans"/>
                        <a:ea typeface="Public Sans"/>
                        <a:cs typeface="Public Sans"/>
                        <a:sym typeface="Public Sans"/>
                      </a:endParaRPr>
                    </a:p>
                    <a:p>
                      <a:pPr indent="0" lvl="0" marL="0" rtl="0" algn="l">
                        <a:lnSpc>
                          <a:spcPct val="100000"/>
                        </a:lnSpc>
                        <a:spcBef>
                          <a:spcPts val="0"/>
                        </a:spcBef>
                        <a:spcAft>
                          <a:spcPts val="0"/>
                        </a:spcAft>
                        <a:buNone/>
                      </a:pPr>
                      <a:r>
                        <a:rPr lang="en" sz="1250">
                          <a:solidFill>
                            <a:srgbClr val="333333"/>
                          </a:solidFill>
                          <a:latin typeface="Public Sans"/>
                          <a:ea typeface="Public Sans"/>
                          <a:cs typeface="Public Sans"/>
                          <a:sym typeface="Public Sans"/>
                        </a:rPr>
                        <a:t>Source: </a:t>
                      </a:r>
                      <a:r>
                        <a:rPr lang="en" sz="1250" u="sng">
                          <a:solidFill>
                            <a:schemeClr val="hlink"/>
                          </a:solidFill>
                          <a:latin typeface="Public Sans"/>
                          <a:ea typeface="Public Sans"/>
                          <a:cs typeface="Public Sans"/>
                          <a:sym typeface="Public Sans"/>
                          <a:hlinkClick r:id="rId3"/>
                        </a:rPr>
                        <a:t>https://www.everycrsreport.com/reports/RL30804.html#_Toc226186512</a:t>
                      </a:r>
                      <a:r>
                        <a:rPr lang="en" sz="1250">
                          <a:solidFill>
                            <a:srgbClr val="333333"/>
                          </a:solidFill>
                          <a:latin typeface="Public Sans"/>
                          <a:ea typeface="Public Sans"/>
                          <a:cs typeface="Public Sans"/>
                          <a:sym typeface="Public Sans"/>
                        </a:rPr>
                        <a:t> </a:t>
                      </a:r>
                      <a:endParaRPr sz="1250">
                        <a:solidFill>
                          <a:srgbClr val="333333"/>
                        </a:solidFill>
                        <a:latin typeface="Public Sans"/>
                        <a:ea typeface="Public Sans"/>
                        <a:cs typeface="Public Sans"/>
                        <a:sym typeface="Public Sans"/>
                      </a:endParaRPr>
                    </a:p>
                    <a:p>
                      <a:pPr indent="0" lvl="0" marL="0" rtl="0" algn="l">
                        <a:spcBef>
                          <a:spcPts val="0"/>
                        </a:spcBef>
                        <a:spcAft>
                          <a:spcPts val="0"/>
                        </a:spcAft>
                        <a:buNone/>
                      </a:pPr>
                      <a:r>
                        <a:rPr lang="en" sz="1250">
                          <a:solidFill>
                            <a:schemeClr val="lt1"/>
                          </a:solidFill>
                          <a:highlight>
                            <a:schemeClr val="accent1"/>
                          </a:highlight>
                          <a:latin typeface="Public Sans"/>
                          <a:ea typeface="Public Sans"/>
                          <a:cs typeface="Public Sans"/>
                          <a:sym typeface="Public Sans"/>
                        </a:rPr>
                        <a:t>*Denotes winner/Potential Winner</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bl>
          </a:graphicData>
        </a:graphic>
      </p:graphicFrame>
      <p:sp>
        <p:nvSpPr>
          <p:cNvPr id="1333" name="Google Shape;1333;p48"/>
          <p:cNvSpPr txBox="1"/>
          <p:nvPr/>
        </p:nvSpPr>
        <p:spPr>
          <a:xfrm>
            <a:off x="232525" y="4798500"/>
            <a:ext cx="7859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ublic Sans"/>
                <a:ea typeface="Public Sans"/>
                <a:cs typeface="Public Sans"/>
                <a:sym typeface="Public Sans"/>
              </a:rPr>
              <a:t>*Numbers on the left slide of slash represent the strict proportional plan (when it is taken to the nearest thousandth. Numbers on the right side represent the rounded proportional plan (when votes are rounded to the nearest whole number.) </a:t>
            </a:r>
            <a:endParaRPr>
              <a:latin typeface="Public Sans"/>
              <a:ea typeface="Public Sans"/>
              <a:cs typeface="Public Sans"/>
              <a:sym typeface="Public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49"/>
          <p:cNvSpPr txBox="1"/>
          <p:nvPr>
            <p:ph type="title"/>
          </p:nvPr>
        </p:nvSpPr>
        <p:spPr>
          <a:xfrm>
            <a:off x="723900" y="494472"/>
            <a:ext cx="77100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District Plan</a:t>
            </a:r>
            <a:endParaRPr/>
          </a:p>
        </p:txBody>
      </p:sp>
      <p:sp>
        <p:nvSpPr>
          <p:cNvPr id="1339" name="Google Shape;1339;p49"/>
          <p:cNvSpPr txBox="1"/>
          <p:nvPr>
            <p:ph idx="1" type="subTitle"/>
          </p:nvPr>
        </p:nvSpPr>
        <p:spPr>
          <a:xfrm>
            <a:off x="723900" y="1601306"/>
            <a:ext cx="4308600" cy="32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District Plan would institute the the following in a Presidential Election:</a:t>
            </a:r>
            <a:endParaRPr/>
          </a:p>
          <a:p>
            <a:pPr indent="0" lvl="0" marL="0" rtl="0" algn="l">
              <a:spcBef>
                <a:spcPts val="0"/>
              </a:spcBef>
              <a:spcAft>
                <a:spcPts val="0"/>
              </a:spcAft>
              <a:buClr>
                <a:schemeClr val="dk1"/>
              </a:buClr>
              <a:buSzPts val="1100"/>
              <a:buFont typeface="Arial"/>
              <a:buNone/>
            </a:pPr>
            <a:r>
              <a:t/>
            </a:r>
            <a:endParaRPr/>
          </a:p>
          <a:p>
            <a:pPr indent="-330200" lvl="0" marL="457200" rtl="0" algn="l">
              <a:spcBef>
                <a:spcPts val="0"/>
              </a:spcBef>
              <a:spcAft>
                <a:spcPts val="0"/>
              </a:spcAft>
              <a:buSzPts val="1600"/>
              <a:buChar char="★"/>
            </a:pPr>
            <a:r>
              <a:rPr lang="en"/>
              <a:t>Each electoral vote would be awarded to the winner in each Congressional District of the state.</a:t>
            </a:r>
            <a:endParaRPr/>
          </a:p>
          <a:p>
            <a:pPr indent="0" lvl="0" marL="457200" rtl="0" algn="l">
              <a:spcBef>
                <a:spcPts val="0"/>
              </a:spcBef>
              <a:spcAft>
                <a:spcPts val="0"/>
              </a:spcAft>
              <a:buNone/>
            </a:pPr>
            <a:r>
              <a:t/>
            </a:r>
            <a:endParaRPr/>
          </a:p>
          <a:p>
            <a:pPr indent="-330200" lvl="0" marL="457200" rtl="0" algn="l">
              <a:spcBef>
                <a:spcPts val="0"/>
              </a:spcBef>
              <a:spcAft>
                <a:spcPts val="0"/>
              </a:spcAft>
              <a:buSzPts val="1600"/>
              <a:buChar char="★"/>
            </a:pPr>
            <a:r>
              <a:rPr lang="en"/>
              <a:t>Two electoral votes would be awarded to the candidate with the most votes for the entire state.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grpSp>
        <p:nvGrpSpPr>
          <p:cNvPr id="1340" name="Google Shape;1340;p49"/>
          <p:cNvGrpSpPr/>
          <p:nvPr/>
        </p:nvGrpSpPr>
        <p:grpSpPr>
          <a:xfrm flipH="1">
            <a:off x="4093288" y="1192080"/>
            <a:ext cx="4153405" cy="4066318"/>
            <a:chOff x="767225" y="238125"/>
            <a:chExt cx="6085575" cy="5238750"/>
          </a:xfrm>
        </p:grpSpPr>
        <p:sp>
          <p:nvSpPr>
            <p:cNvPr id="1341" name="Google Shape;1341;p49"/>
            <p:cNvSpPr/>
            <p:nvPr/>
          </p:nvSpPr>
          <p:spPr>
            <a:xfrm>
              <a:off x="767225" y="5150625"/>
              <a:ext cx="2467450" cy="326250"/>
            </a:xfrm>
            <a:custGeom>
              <a:rect b="b" l="l" r="r" t="t"/>
              <a:pathLst>
                <a:path extrusionOk="0" h="13050" w="98698">
                  <a:moveTo>
                    <a:pt x="49372" y="0"/>
                  </a:moveTo>
                  <a:lnTo>
                    <a:pt x="44331" y="47"/>
                  </a:lnTo>
                  <a:lnTo>
                    <a:pt x="39432" y="142"/>
                  </a:lnTo>
                  <a:lnTo>
                    <a:pt x="34674" y="283"/>
                  </a:lnTo>
                  <a:lnTo>
                    <a:pt x="30151" y="518"/>
                  </a:lnTo>
                  <a:lnTo>
                    <a:pt x="25817" y="801"/>
                  </a:lnTo>
                  <a:lnTo>
                    <a:pt x="21765" y="1131"/>
                  </a:lnTo>
                  <a:lnTo>
                    <a:pt x="17949" y="1508"/>
                  </a:lnTo>
                  <a:lnTo>
                    <a:pt x="14463" y="1932"/>
                  </a:lnTo>
                  <a:lnTo>
                    <a:pt x="11260" y="2356"/>
                  </a:lnTo>
                  <a:lnTo>
                    <a:pt x="8433" y="2874"/>
                  </a:lnTo>
                  <a:lnTo>
                    <a:pt x="7161" y="3157"/>
                  </a:lnTo>
                  <a:lnTo>
                    <a:pt x="5983" y="3392"/>
                  </a:lnTo>
                  <a:lnTo>
                    <a:pt x="4900" y="3675"/>
                  </a:lnTo>
                  <a:lnTo>
                    <a:pt x="3910" y="4005"/>
                  </a:lnTo>
                  <a:lnTo>
                    <a:pt x="3015" y="4287"/>
                  </a:lnTo>
                  <a:lnTo>
                    <a:pt x="2214" y="4570"/>
                  </a:lnTo>
                  <a:lnTo>
                    <a:pt x="1555" y="4900"/>
                  </a:lnTo>
                  <a:lnTo>
                    <a:pt x="1036" y="5230"/>
                  </a:lnTo>
                  <a:lnTo>
                    <a:pt x="565" y="5512"/>
                  </a:lnTo>
                  <a:lnTo>
                    <a:pt x="283" y="5842"/>
                  </a:lnTo>
                  <a:lnTo>
                    <a:pt x="94" y="6172"/>
                  </a:lnTo>
                  <a:lnTo>
                    <a:pt x="47" y="6360"/>
                  </a:lnTo>
                  <a:lnTo>
                    <a:pt x="0" y="6502"/>
                  </a:lnTo>
                  <a:lnTo>
                    <a:pt x="47" y="6690"/>
                  </a:lnTo>
                  <a:lnTo>
                    <a:pt x="94" y="6878"/>
                  </a:lnTo>
                  <a:lnTo>
                    <a:pt x="283" y="7208"/>
                  </a:lnTo>
                  <a:lnTo>
                    <a:pt x="565" y="7538"/>
                  </a:lnTo>
                  <a:lnTo>
                    <a:pt x="1036" y="7821"/>
                  </a:lnTo>
                  <a:lnTo>
                    <a:pt x="1555" y="8150"/>
                  </a:lnTo>
                  <a:lnTo>
                    <a:pt x="2214" y="8480"/>
                  </a:lnTo>
                  <a:lnTo>
                    <a:pt x="3015" y="8763"/>
                  </a:lnTo>
                  <a:lnTo>
                    <a:pt x="3910" y="9046"/>
                  </a:lnTo>
                  <a:lnTo>
                    <a:pt x="4900" y="9328"/>
                  </a:lnTo>
                  <a:lnTo>
                    <a:pt x="5983" y="9611"/>
                  </a:lnTo>
                  <a:lnTo>
                    <a:pt x="7161" y="9894"/>
                  </a:lnTo>
                  <a:lnTo>
                    <a:pt x="8433" y="10176"/>
                  </a:lnTo>
                  <a:lnTo>
                    <a:pt x="11260" y="10694"/>
                  </a:lnTo>
                  <a:lnTo>
                    <a:pt x="14463" y="11118"/>
                  </a:lnTo>
                  <a:lnTo>
                    <a:pt x="17949" y="11542"/>
                  </a:lnTo>
                  <a:lnTo>
                    <a:pt x="21765" y="11919"/>
                  </a:lnTo>
                  <a:lnTo>
                    <a:pt x="25817" y="12249"/>
                  </a:lnTo>
                  <a:lnTo>
                    <a:pt x="30151" y="12532"/>
                  </a:lnTo>
                  <a:lnTo>
                    <a:pt x="34674" y="12767"/>
                  </a:lnTo>
                  <a:lnTo>
                    <a:pt x="39432" y="12909"/>
                  </a:lnTo>
                  <a:lnTo>
                    <a:pt x="44331" y="13003"/>
                  </a:lnTo>
                  <a:lnTo>
                    <a:pt x="49372" y="13050"/>
                  </a:lnTo>
                  <a:lnTo>
                    <a:pt x="54413" y="13003"/>
                  </a:lnTo>
                  <a:lnTo>
                    <a:pt x="59313" y="12909"/>
                  </a:lnTo>
                  <a:lnTo>
                    <a:pt x="64024" y="12767"/>
                  </a:lnTo>
                  <a:lnTo>
                    <a:pt x="68546" y="12532"/>
                  </a:lnTo>
                  <a:lnTo>
                    <a:pt x="72881" y="12249"/>
                  </a:lnTo>
                  <a:lnTo>
                    <a:pt x="76932" y="11919"/>
                  </a:lnTo>
                  <a:lnTo>
                    <a:pt x="80748" y="11542"/>
                  </a:lnTo>
                  <a:lnTo>
                    <a:pt x="84234" y="11118"/>
                  </a:lnTo>
                  <a:lnTo>
                    <a:pt x="87438" y="10694"/>
                  </a:lnTo>
                  <a:lnTo>
                    <a:pt x="90264" y="10176"/>
                  </a:lnTo>
                  <a:lnTo>
                    <a:pt x="91536" y="9894"/>
                  </a:lnTo>
                  <a:lnTo>
                    <a:pt x="92761" y="9611"/>
                  </a:lnTo>
                  <a:lnTo>
                    <a:pt x="93845" y="9328"/>
                  </a:lnTo>
                  <a:lnTo>
                    <a:pt x="94834" y="9046"/>
                  </a:lnTo>
                  <a:lnTo>
                    <a:pt x="95729" y="8763"/>
                  </a:lnTo>
                  <a:lnTo>
                    <a:pt x="96483" y="8480"/>
                  </a:lnTo>
                  <a:lnTo>
                    <a:pt x="97143" y="8150"/>
                  </a:lnTo>
                  <a:lnTo>
                    <a:pt x="97708" y="7821"/>
                  </a:lnTo>
                  <a:lnTo>
                    <a:pt x="98132" y="7538"/>
                  </a:lnTo>
                  <a:lnTo>
                    <a:pt x="98462" y="7208"/>
                  </a:lnTo>
                  <a:lnTo>
                    <a:pt x="98650" y="6878"/>
                  </a:lnTo>
                  <a:lnTo>
                    <a:pt x="98697" y="6690"/>
                  </a:lnTo>
                  <a:lnTo>
                    <a:pt x="98697" y="6502"/>
                  </a:lnTo>
                  <a:lnTo>
                    <a:pt x="98697" y="6360"/>
                  </a:lnTo>
                  <a:lnTo>
                    <a:pt x="98650" y="6172"/>
                  </a:lnTo>
                  <a:lnTo>
                    <a:pt x="98462" y="5842"/>
                  </a:lnTo>
                  <a:lnTo>
                    <a:pt x="98132" y="5512"/>
                  </a:lnTo>
                  <a:lnTo>
                    <a:pt x="97708" y="5230"/>
                  </a:lnTo>
                  <a:lnTo>
                    <a:pt x="97143" y="4900"/>
                  </a:lnTo>
                  <a:lnTo>
                    <a:pt x="96483" y="4570"/>
                  </a:lnTo>
                  <a:lnTo>
                    <a:pt x="95729" y="4287"/>
                  </a:lnTo>
                  <a:lnTo>
                    <a:pt x="94834" y="4005"/>
                  </a:lnTo>
                  <a:lnTo>
                    <a:pt x="93845" y="3675"/>
                  </a:lnTo>
                  <a:lnTo>
                    <a:pt x="92761" y="3392"/>
                  </a:lnTo>
                  <a:lnTo>
                    <a:pt x="91536" y="3157"/>
                  </a:lnTo>
                  <a:lnTo>
                    <a:pt x="90264" y="2874"/>
                  </a:lnTo>
                  <a:lnTo>
                    <a:pt x="87438" y="2356"/>
                  </a:lnTo>
                  <a:lnTo>
                    <a:pt x="84234" y="1932"/>
                  </a:lnTo>
                  <a:lnTo>
                    <a:pt x="80748" y="1508"/>
                  </a:lnTo>
                  <a:lnTo>
                    <a:pt x="76932" y="1131"/>
                  </a:lnTo>
                  <a:lnTo>
                    <a:pt x="72881" y="801"/>
                  </a:lnTo>
                  <a:lnTo>
                    <a:pt x="68546" y="518"/>
                  </a:lnTo>
                  <a:lnTo>
                    <a:pt x="64024" y="283"/>
                  </a:lnTo>
                  <a:lnTo>
                    <a:pt x="59313" y="142"/>
                  </a:lnTo>
                  <a:lnTo>
                    <a:pt x="54413" y="47"/>
                  </a:lnTo>
                  <a:lnTo>
                    <a:pt x="49372"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9"/>
            <p:cNvSpPr/>
            <p:nvPr/>
          </p:nvSpPr>
          <p:spPr>
            <a:xfrm>
              <a:off x="817850" y="4734875"/>
              <a:ext cx="6034950" cy="12975"/>
            </a:xfrm>
            <a:custGeom>
              <a:rect b="b" l="l" r="r" t="t"/>
              <a:pathLst>
                <a:path extrusionOk="0" h="519" w="241398">
                  <a:moveTo>
                    <a:pt x="120699" y="0"/>
                  </a:moveTo>
                  <a:lnTo>
                    <a:pt x="60350" y="94"/>
                  </a:lnTo>
                  <a:lnTo>
                    <a:pt x="30199" y="141"/>
                  </a:lnTo>
                  <a:lnTo>
                    <a:pt x="1" y="236"/>
                  </a:lnTo>
                  <a:lnTo>
                    <a:pt x="30199" y="377"/>
                  </a:lnTo>
                  <a:lnTo>
                    <a:pt x="60350" y="424"/>
                  </a:lnTo>
                  <a:lnTo>
                    <a:pt x="120699" y="518"/>
                  </a:lnTo>
                  <a:lnTo>
                    <a:pt x="181048" y="424"/>
                  </a:lnTo>
                  <a:lnTo>
                    <a:pt x="211246" y="377"/>
                  </a:lnTo>
                  <a:lnTo>
                    <a:pt x="241397" y="236"/>
                  </a:lnTo>
                  <a:lnTo>
                    <a:pt x="211246" y="141"/>
                  </a:lnTo>
                  <a:lnTo>
                    <a:pt x="181048" y="94"/>
                  </a:lnTo>
                  <a:lnTo>
                    <a:pt x="12069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9"/>
            <p:cNvSpPr/>
            <p:nvPr/>
          </p:nvSpPr>
          <p:spPr>
            <a:xfrm>
              <a:off x="1629350" y="245175"/>
              <a:ext cx="2344950" cy="1964550"/>
            </a:xfrm>
            <a:custGeom>
              <a:rect b="b" l="l" r="r" t="t"/>
              <a:pathLst>
                <a:path extrusionOk="0" h="78582" w="93798">
                  <a:moveTo>
                    <a:pt x="0" y="1"/>
                  </a:moveTo>
                  <a:lnTo>
                    <a:pt x="0" y="78582"/>
                  </a:lnTo>
                  <a:lnTo>
                    <a:pt x="93798" y="78582"/>
                  </a:lnTo>
                  <a:lnTo>
                    <a:pt x="937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9"/>
            <p:cNvSpPr/>
            <p:nvPr/>
          </p:nvSpPr>
          <p:spPr>
            <a:xfrm>
              <a:off x="1629350" y="245175"/>
              <a:ext cx="2344950" cy="1964550"/>
            </a:xfrm>
            <a:custGeom>
              <a:rect b="b" l="l" r="r" t="t"/>
              <a:pathLst>
                <a:path extrusionOk="0" fill="none" h="78582" w="93798">
                  <a:moveTo>
                    <a:pt x="0" y="1"/>
                  </a:moveTo>
                  <a:lnTo>
                    <a:pt x="93798" y="1"/>
                  </a:lnTo>
                  <a:lnTo>
                    <a:pt x="93798" y="78582"/>
                  </a:lnTo>
                  <a:lnTo>
                    <a:pt x="0" y="7858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9"/>
            <p:cNvSpPr/>
            <p:nvPr/>
          </p:nvSpPr>
          <p:spPr>
            <a:xfrm>
              <a:off x="1622275" y="238125"/>
              <a:ext cx="2359100" cy="1977500"/>
            </a:xfrm>
            <a:custGeom>
              <a:rect b="b" l="l" r="r" t="t"/>
              <a:pathLst>
                <a:path extrusionOk="0" h="79100" w="94364">
                  <a:moveTo>
                    <a:pt x="93798" y="565"/>
                  </a:moveTo>
                  <a:lnTo>
                    <a:pt x="93798" y="78581"/>
                  </a:lnTo>
                  <a:lnTo>
                    <a:pt x="566" y="78581"/>
                  </a:lnTo>
                  <a:lnTo>
                    <a:pt x="566" y="565"/>
                  </a:lnTo>
                  <a:close/>
                  <a:moveTo>
                    <a:pt x="1" y="0"/>
                  </a:moveTo>
                  <a:lnTo>
                    <a:pt x="1" y="79099"/>
                  </a:lnTo>
                  <a:lnTo>
                    <a:pt x="94364" y="79099"/>
                  </a:lnTo>
                  <a:lnTo>
                    <a:pt x="94364"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9"/>
            <p:cNvSpPr/>
            <p:nvPr/>
          </p:nvSpPr>
          <p:spPr>
            <a:xfrm>
              <a:off x="1622275" y="238125"/>
              <a:ext cx="2359100" cy="1977500"/>
            </a:xfrm>
            <a:custGeom>
              <a:rect b="b" l="l" r="r" t="t"/>
              <a:pathLst>
                <a:path extrusionOk="0" fill="none" h="79100" w="94364">
                  <a:moveTo>
                    <a:pt x="94364" y="79099"/>
                  </a:moveTo>
                  <a:lnTo>
                    <a:pt x="1" y="79099"/>
                  </a:lnTo>
                  <a:lnTo>
                    <a:pt x="1" y="0"/>
                  </a:lnTo>
                  <a:lnTo>
                    <a:pt x="94364" y="0"/>
                  </a:lnTo>
                  <a:lnTo>
                    <a:pt x="94364" y="7909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9"/>
            <p:cNvSpPr/>
            <p:nvPr/>
          </p:nvSpPr>
          <p:spPr>
            <a:xfrm>
              <a:off x="1636400" y="252250"/>
              <a:ext cx="2330850" cy="1950425"/>
            </a:xfrm>
            <a:custGeom>
              <a:rect b="b" l="l" r="r" t="t"/>
              <a:pathLst>
                <a:path extrusionOk="0" fill="none" h="78017" w="93234">
                  <a:moveTo>
                    <a:pt x="1" y="78016"/>
                  </a:moveTo>
                  <a:lnTo>
                    <a:pt x="93233" y="78016"/>
                  </a:lnTo>
                  <a:lnTo>
                    <a:pt x="93233" y="0"/>
                  </a:lnTo>
                  <a:lnTo>
                    <a:pt x="1" y="0"/>
                  </a:lnTo>
                  <a:lnTo>
                    <a:pt x="1" y="7801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9"/>
            <p:cNvSpPr/>
            <p:nvPr/>
          </p:nvSpPr>
          <p:spPr>
            <a:xfrm>
              <a:off x="1720025" y="294650"/>
              <a:ext cx="81300" cy="82475"/>
            </a:xfrm>
            <a:custGeom>
              <a:rect b="b" l="l" r="r" t="t"/>
              <a:pathLst>
                <a:path extrusionOk="0" h="3299" w="3252">
                  <a:moveTo>
                    <a:pt x="1650" y="0"/>
                  </a:moveTo>
                  <a:lnTo>
                    <a:pt x="1320" y="47"/>
                  </a:lnTo>
                  <a:lnTo>
                    <a:pt x="990" y="142"/>
                  </a:lnTo>
                  <a:lnTo>
                    <a:pt x="707" y="283"/>
                  </a:lnTo>
                  <a:lnTo>
                    <a:pt x="472" y="519"/>
                  </a:lnTo>
                  <a:lnTo>
                    <a:pt x="283" y="754"/>
                  </a:lnTo>
                  <a:lnTo>
                    <a:pt x="95" y="1037"/>
                  </a:lnTo>
                  <a:lnTo>
                    <a:pt x="1" y="1319"/>
                  </a:lnTo>
                  <a:lnTo>
                    <a:pt x="1" y="1649"/>
                  </a:lnTo>
                  <a:lnTo>
                    <a:pt x="1" y="1979"/>
                  </a:lnTo>
                  <a:lnTo>
                    <a:pt x="95" y="2309"/>
                  </a:lnTo>
                  <a:lnTo>
                    <a:pt x="283" y="2591"/>
                  </a:lnTo>
                  <a:lnTo>
                    <a:pt x="472" y="2827"/>
                  </a:lnTo>
                  <a:lnTo>
                    <a:pt x="707" y="3015"/>
                  </a:lnTo>
                  <a:lnTo>
                    <a:pt x="990" y="3157"/>
                  </a:lnTo>
                  <a:lnTo>
                    <a:pt x="1320" y="3251"/>
                  </a:lnTo>
                  <a:lnTo>
                    <a:pt x="1650" y="3298"/>
                  </a:lnTo>
                  <a:lnTo>
                    <a:pt x="1979" y="3251"/>
                  </a:lnTo>
                  <a:lnTo>
                    <a:pt x="2262" y="3157"/>
                  </a:lnTo>
                  <a:lnTo>
                    <a:pt x="2545" y="3015"/>
                  </a:lnTo>
                  <a:lnTo>
                    <a:pt x="2780" y="2827"/>
                  </a:lnTo>
                  <a:lnTo>
                    <a:pt x="3016" y="2591"/>
                  </a:lnTo>
                  <a:lnTo>
                    <a:pt x="3157" y="2309"/>
                  </a:lnTo>
                  <a:lnTo>
                    <a:pt x="3251" y="1979"/>
                  </a:lnTo>
                  <a:lnTo>
                    <a:pt x="3251" y="1649"/>
                  </a:lnTo>
                  <a:lnTo>
                    <a:pt x="3251" y="1319"/>
                  </a:lnTo>
                  <a:lnTo>
                    <a:pt x="3157" y="1037"/>
                  </a:lnTo>
                  <a:lnTo>
                    <a:pt x="3016" y="754"/>
                  </a:lnTo>
                  <a:lnTo>
                    <a:pt x="2780" y="519"/>
                  </a:lnTo>
                  <a:lnTo>
                    <a:pt x="2545" y="283"/>
                  </a:lnTo>
                  <a:lnTo>
                    <a:pt x="2262" y="142"/>
                  </a:lnTo>
                  <a:lnTo>
                    <a:pt x="1979" y="47"/>
                  </a:lnTo>
                  <a:lnTo>
                    <a:pt x="1650"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9"/>
            <p:cNvSpPr/>
            <p:nvPr/>
          </p:nvSpPr>
          <p:spPr>
            <a:xfrm>
              <a:off x="1887275" y="294650"/>
              <a:ext cx="82475" cy="82475"/>
            </a:xfrm>
            <a:custGeom>
              <a:rect b="b" l="l" r="r" t="t"/>
              <a:pathLst>
                <a:path extrusionOk="0" h="3299" w="3299">
                  <a:moveTo>
                    <a:pt x="1649" y="0"/>
                  </a:moveTo>
                  <a:lnTo>
                    <a:pt x="1320" y="47"/>
                  </a:lnTo>
                  <a:lnTo>
                    <a:pt x="990" y="142"/>
                  </a:lnTo>
                  <a:lnTo>
                    <a:pt x="707" y="283"/>
                  </a:lnTo>
                  <a:lnTo>
                    <a:pt x="472" y="519"/>
                  </a:lnTo>
                  <a:lnTo>
                    <a:pt x="283" y="754"/>
                  </a:lnTo>
                  <a:lnTo>
                    <a:pt x="142" y="1037"/>
                  </a:lnTo>
                  <a:lnTo>
                    <a:pt x="48" y="1319"/>
                  </a:lnTo>
                  <a:lnTo>
                    <a:pt x="0" y="1649"/>
                  </a:lnTo>
                  <a:lnTo>
                    <a:pt x="48" y="1979"/>
                  </a:lnTo>
                  <a:lnTo>
                    <a:pt x="142" y="2309"/>
                  </a:lnTo>
                  <a:lnTo>
                    <a:pt x="283" y="2591"/>
                  </a:lnTo>
                  <a:lnTo>
                    <a:pt x="472" y="2827"/>
                  </a:lnTo>
                  <a:lnTo>
                    <a:pt x="707" y="3015"/>
                  </a:lnTo>
                  <a:lnTo>
                    <a:pt x="990" y="3157"/>
                  </a:lnTo>
                  <a:lnTo>
                    <a:pt x="1320" y="3251"/>
                  </a:lnTo>
                  <a:lnTo>
                    <a:pt x="1649" y="3298"/>
                  </a:lnTo>
                  <a:lnTo>
                    <a:pt x="1979" y="3251"/>
                  </a:lnTo>
                  <a:lnTo>
                    <a:pt x="2262" y="3157"/>
                  </a:lnTo>
                  <a:lnTo>
                    <a:pt x="2544" y="3015"/>
                  </a:lnTo>
                  <a:lnTo>
                    <a:pt x="2780" y="2827"/>
                  </a:lnTo>
                  <a:lnTo>
                    <a:pt x="3016" y="2591"/>
                  </a:lnTo>
                  <a:lnTo>
                    <a:pt x="3157" y="2309"/>
                  </a:lnTo>
                  <a:lnTo>
                    <a:pt x="3251" y="1979"/>
                  </a:lnTo>
                  <a:lnTo>
                    <a:pt x="3298" y="1649"/>
                  </a:lnTo>
                  <a:lnTo>
                    <a:pt x="3251" y="1319"/>
                  </a:lnTo>
                  <a:lnTo>
                    <a:pt x="3157" y="1037"/>
                  </a:lnTo>
                  <a:lnTo>
                    <a:pt x="3016" y="754"/>
                  </a:lnTo>
                  <a:lnTo>
                    <a:pt x="2780" y="519"/>
                  </a:lnTo>
                  <a:lnTo>
                    <a:pt x="2544" y="283"/>
                  </a:lnTo>
                  <a:lnTo>
                    <a:pt x="2262" y="142"/>
                  </a:lnTo>
                  <a:lnTo>
                    <a:pt x="1979" y="47"/>
                  </a:lnTo>
                  <a:lnTo>
                    <a:pt x="1649"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9"/>
            <p:cNvSpPr/>
            <p:nvPr/>
          </p:nvSpPr>
          <p:spPr>
            <a:xfrm>
              <a:off x="2054525" y="294650"/>
              <a:ext cx="82450" cy="82475"/>
            </a:xfrm>
            <a:custGeom>
              <a:rect b="b" l="l" r="r" t="t"/>
              <a:pathLst>
                <a:path extrusionOk="0" h="3299" w="3298">
                  <a:moveTo>
                    <a:pt x="1649" y="0"/>
                  </a:moveTo>
                  <a:lnTo>
                    <a:pt x="1319" y="47"/>
                  </a:lnTo>
                  <a:lnTo>
                    <a:pt x="1037" y="142"/>
                  </a:lnTo>
                  <a:lnTo>
                    <a:pt x="754" y="283"/>
                  </a:lnTo>
                  <a:lnTo>
                    <a:pt x="471" y="519"/>
                  </a:lnTo>
                  <a:lnTo>
                    <a:pt x="283" y="754"/>
                  </a:lnTo>
                  <a:lnTo>
                    <a:pt x="142" y="1037"/>
                  </a:lnTo>
                  <a:lnTo>
                    <a:pt x="47" y="1319"/>
                  </a:lnTo>
                  <a:lnTo>
                    <a:pt x="0" y="1649"/>
                  </a:lnTo>
                  <a:lnTo>
                    <a:pt x="47" y="1979"/>
                  </a:lnTo>
                  <a:lnTo>
                    <a:pt x="142" y="2309"/>
                  </a:lnTo>
                  <a:lnTo>
                    <a:pt x="283" y="2591"/>
                  </a:lnTo>
                  <a:lnTo>
                    <a:pt x="471" y="2827"/>
                  </a:lnTo>
                  <a:lnTo>
                    <a:pt x="754" y="3015"/>
                  </a:lnTo>
                  <a:lnTo>
                    <a:pt x="1037" y="3157"/>
                  </a:lnTo>
                  <a:lnTo>
                    <a:pt x="1319" y="3251"/>
                  </a:lnTo>
                  <a:lnTo>
                    <a:pt x="1649" y="3298"/>
                  </a:lnTo>
                  <a:lnTo>
                    <a:pt x="1979" y="3251"/>
                  </a:lnTo>
                  <a:lnTo>
                    <a:pt x="2309" y="3157"/>
                  </a:lnTo>
                  <a:lnTo>
                    <a:pt x="2591" y="3015"/>
                  </a:lnTo>
                  <a:lnTo>
                    <a:pt x="2827" y="2827"/>
                  </a:lnTo>
                  <a:lnTo>
                    <a:pt x="3015" y="2591"/>
                  </a:lnTo>
                  <a:lnTo>
                    <a:pt x="3157" y="2309"/>
                  </a:lnTo>
                  <a:lnTo>
                    <a:pt x="3251" y="1979"/>
                  </a:lnTo>
                  <a:lnTo>
                    <a:pt x="3298" y="1649"/>
                  </a:lnTo>
                  <a:lnTo>
                    <a:pt x="3251" y="1319"/>
                  </a:lnTo>
                  <a:lnTo>
                    <a:pt x="3157" y="1037"/>
                  </a:lnTo>
                  <a:lnTo>
                    <a:pt x="3015" y="754"/>
                  </a:lnTo>
                  <a:lnTo>
                    <a:pt x="2827" y="519"/>
                  </a:lnTo>
                  <a:lnTo>
                    <a:pt x="2591" y="283"/>
                  </a:lnTo>
                  <a:lnTo>
                    <a:pt x="2309" y="142"/>
                  </a:lnTo>
                  <a:lnTo>
                    <a:pt x="1979" y="47"/>
                  </a:lnTo>
                  <a:lnTo>
                    <a:pt x="1649"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9"/>
            <p:cNvSpPr/>
            <p:nvPr/>
          </p:nvSpPr>
          <p:spPr>
            <a:xfrm>
              <a:off x="1629350" y="419500"/>
              <a:ext cx="2344950" cy="14150"/>
            </a:xfrm>
            <a:custGeom>
              <a:rect b="b" l="l" r="r" t="t"/>
              <a:pathLst>
                <a:path extrusionOk="0" h="566" w="93798">
                  <a:moveTo>
                    <a:pt x="0" y="0"/>
                  </a:moveTo>
                  <a:lnTo>
                    <a:pt x="0" y="565"/>
                  </a:lnTo>
                  <a:lnTo>
                    <a:pt x="93798" y="565"/>
                  </a:lnTo>
                  <a:lnTo>
                    <a:pt x="93798"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9"/>
            <p:cNvSpPr/>
            <p:nvPr/>
          </p:nvSpPr>
          <p:spPr>
            <a:xfrm>
              <a:off x="3385400" y="912975"/>
              <a:ext cx="25925" cy="25950"/>
            </a:xfrm>
            <a:custGeom>
              <a:rect b="b" l="l" r="r" t="t"/>
              <a:pathLst>
                <a:path extrusionOk="0" h="1038" w="1037">
                  <a:moveTo>
                    <a:pt x="519" y="1"/>
                  </a:moveTo>
                  <a:lnTo>
                    <a:pt x="330" y="48"/>
                  </a:lnTo>
                  <a:lnTo>
                    <a:pt x="142" y="142"/>
                  </a:lnTo>
                  <a:lnTo>
                    <a:pt x="48" y="330"/>
                  </a:lnTo>
                  <a:lnTo>
                    <a:pt x="1" y="519"/>
                  </a:lnTo>
                  <a:lnTo>
                    <a:pt x="48" y="707"/>
                  </a:lnTo>
                  <a:lnTo>
                    <a:pt x="142" y="849"/>
                  </a:lnTo>
                  <a:lnTo>
                    <a:pt x="283" y="990"/>
                  </a:lnTo>
                  <a:lnTo>
                    <a:pt x="519" y="1037"/>
                  </a:lnTo>
                  <a:lnTo>
                    <a:pt x="707" y="990"/>
                  </a:lnTo>
                  <a:lnTo>
                    <a:pt x="849" y="849"/>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9"/>
            <p:cNvSpPr/>
            <p:nvPr/>
          </p:nvSpPr>
          <p:spPr>
            <a:xfrm>
              <a:off x="3385400" y="989525"/>
              <a:ext cx="25925" cy="24775"/>
            </a:xfrm>
            <a:custGeom>
              <a:rect b="b" l="l" r="r" t="t"/>
              <a:pathLst>
                <a:path extrusionOk="0" h="991" w="1037">
                  <a:moveTo>
                    <a:pt x="519" y="1"/>
                  </a:moveTo>
                  <a:lnTo>
                    <a:pt x="330" y="48"/>
                  </a:lnTo>
                  <a:lnTo>
                    <a:pt x="142" y="142"/>
                  </a:lnTo>
                  <a:lnTo>
                    <a:pt x="48" y="284"/>
                  </a:lnTo>
                  <a:lnTo>
                    <a:pt x="1" y="519"/>
                  </a:lnTo>
                  <a:lnTo>
                    <a:pt x="48" y="708"/>
                  </a:lnTo>
                  <a:lnTo>
                    <a:pt x="142" y="849"/>
                  </a:lnTo>
                  <a:lnTo>
                    <a:pt x="330" y="990"/>
                  </a:lnTo>
                  <a:lnTo>
                    <a:pt x="707" y="990"/>
                  </a:lnTo>
                  <a:lnTo>
                    <a:pt x="849" y="849"/>
                  </a:lnTo>
                  <a:lnTo>
                    <a:pt x="990" y="708"/>
                  </a:lnTo>
                  <a:lnTo>
                    <a:pt x="1037" y="519"/>
                  </a:lnTo>
                  <a:lnTo>
                    <a:pt x="990" y="284"/>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9"/>
            <p:cNvSpPr/>
            <p:nvPr/>
          </p:nvSpPr>
          <p:spPr>
            <a:xfrm>
              <a:off x="3385400" y="1066100"/>
              <a:ext cx="25925" cy="25925"/>
            </a:xfrm>
            <a:custGeom>
              <a:rect b="b" l="l" r="r" t="t"/>
              <a:pathLst>
                <a:path extrusionOk="0" h="1037" w="1037">
                  <a:moveTo>
                    <a:pt x="519" y="0"/>
                  </a:moveTo>
                  <a:lnTo>
                    <a:pt x="283" y="47"/>
                  </a:lnTo>
                  <a:lnTo>
                    <a:pt x="142" y="141"/>
                  </a:lnTo>
                  <a:lnTo>
                    <a:pt x="48" y="330"/>
                  </a:lnTo>
                  <a:lnTo>
                    <a:pt x="1" y="518"/>
                  </a:lnTo>
                  <a:lnTo>
                    <a:pt x="48" y="707"/>
                  </a:lnTo>
                  <a:lnTo>
                    <a:pt x="142" y="895"/>
                  </a:lnTo>
                  <a:lnTo>
                    <a:pt x="330" y="989"/>
                  </a:lnTo>
                  <a:lnTo>
                    <a:pt x="519" y="1037"/>
                  </a:lnTo>
                  <a:lnTo>
                    <a:pt x="707" y="989"/>
                  </a:lnTo>
                  <a:lnTo>
                    <a:pt x="849" y="895"/>
                  </a:lnTo>
                  <a:lnTo>
                    <a:pt x="990" y="707"/>
                  </a:lnTo>
                  <a:lnTo>
                    <a:pt x="1037" y="518"/>
                  </a:lnTo>
                  <a:lnTo>
                    <a:pt x="990" y="330"/>
                  </a:lnTo>
                  <a:lnTo>
                    <a:pt x="849"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9"/>
            <p:cNvSpPr/>
            <p:nvPr/>
          </p:nvSpPr>
          <p:spPr>
            <a:xfrm>
              <a:off x="3385400" y="1142650"/>
              <a:ext cx="25925" cy="25925"/>
            </a:xfrm>
            <a:custGeom>
              <a:rect b="b" l="l" r="r" t="t"/>
              <a:pathLst>
                <a:path extrusionOk="0" h="1037" w="1037">
                  <a:moveTo>
                    <a:pt x="519" y="0"/>
                  </a:moveTo>
                  <a:lnTo>
                    <a:pt x="283" y="47"/>
                  </a:lnTo>
                  <a:lnTo>
                    <a:pt x="142" y="142"/>
                  </a:lnTo>
                  <a:lnTo>
                    <a:pt x="48" y="330"/>
                  </a:lnTo>
                  <a:lnTo>
                    <a:pt x="1" y="519"/>
                  </a:lnTo>
                  <a:lnTo>
                    <a:pt x="48" y="707"/>
                  </a:lnTo>
                  <a:lnTo>
                    <a:pt x="142" y="895"/>
                  </a:lnTo>
                  <a:lnTo>
                    <a:pt x="330" y="990"/>
                  </a:lnTo>
                  <a:lnTo>
                    <a:pt x="519" y="1037"/>
                  </a:lnTo>
                  <a:lnTo>
                    <a:pt x="707" y="990"/>
                  </a:lnTo>
                  <a:lnTo>
                    <a:pt x="849" y="895"/>
                  </a:lnTo>
                  <a:lnTo>
                    <a:pt x="990" y="707"/>
                  </a:lnTo>
                  <a:lnTo>
                    <a:pt x="1037" y="519"/>
                  </a:lnTo>
                  <a:lnTo>
                    <a:pt x="990" y="330"/>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9"/>
            <p:cNvSpPr/>
            <p:nvPr/>
          </p:nvSpPr>
          <p:spPr>
            <a:xfrm>
              <a:off x="3385400" y="1219200"/>
              <a:ext cx="25925" cy="25925"/>
            </a:xfrm>
            <a:custGeom>
              <a:rect b="b" l="l" r="r" t="t"/>
              <a:pathLst>
                <a:path extrusionOk="0" h="1037" w="1037">
                  <a:moveTo>
                    <a:pt x="519" y="1"/>
                  </a:moveTo>
                  <a:lnTo>
                    <a:pt x="283" y="48"/>
                  </a:lnTo>
                  <a:lnTo>
                    <a:pt x="142" y="189"/>
                  </a:lnTo>
                  <a:lnTo>
                    <a:pt x="48" y="330"/>
                  </a:lnTo>
                  <a:lnTo>
                    <a:pt x="1" y="519"/>
                  </a:lnTo>
                  <a:lnTo>
                    <a:pt x="48" y="754"/>
                  </a:lnTo>
                  <a:lnTo>
                    <a:pt x="142" y="896"/>
                  </a:lnTo>
                  <a:lnTo>
                    <a:pt x="330" y="990"/>
                  </a:lnTo>
                  <a:lnTo>
                    <a:pt x="519" y="1037"/>
                  </a:lnTo>
                  <a:lnTo>
                    <a:pt x="707" y="990"/>
                  </a:lnTo>
                  <a:lnTo>
                    <a:pt x="849" y="896"/>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9"/>
            <p:cNvSpPr/>
            <p:nvPr/>
          </p:nvSpPr>
          <p:spPr>
            <a:xfrm>
              <a:off x="3385400" y="1295750"/>
              <a:ext cx="25925" cy="25950"/>
            </a:xfrm>
            <a:custGeom>
              <a:rect b="b" l="l" r="r" t="t"/>
              <a:pathLst>
                <a:path extrusionOk="0" h="1038" w="1037">
                  <a:moveTo>
                    <a:pt x="519" y="1"/>
                  </a:moveTo>
                  <a:lnTo>
                    <a:pt x="283" y="48"/>
                  </a:lnTo>
                  <a:lnTo>
                    <a:pt x="142" y="189"/>
                  </a:lnTo>
                  <a:lnTo>
                    <a:pt x="48" y="331"/>
                  </a:lnTo>
                  <a:lnTo>
                    <a:pt x="1" y="566"/>
                  </a:lnTo>
                  <a:lnTo>
                    <a:pt x="48" y="755"/>
                  </a:lnTo>
                  <a:lnTo>
                    <a:pt x="142" y="896"/>
                  </a:lnTo>
                  <a:lnTo>
                    <a:pt x="330" y="1037"/>
                  </a:lnTo>
                  <a:lnTo>
                    <a:pt x="519" y="1037"/>
                  </a:lnTo>
                  <a:lnTo>
                    <a:pt x="707" y="990"/>
                  </a:lnTo>
                  <a:lnTo>
                    <a:pt x="849" y="896"/>
                  </a:lnTo>
                  <a:lnTo>
                    <a:pt x="990" y="755"/>
                  </a:lnTo>
                  <a:lnTo>
                    <a:pt x="1037" y="566"/>
                  </a:lnTo>
                  <a:lnTo>
                    <a:pt x="1037"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9"/>
            <p:cNvSpPr/>
            <p:nvPr/>
          </p:nvSpPr>
          <p:spPr>
            <a:xfrm>
              <a:off x="3385400" y="1372300"/>
              <a:ext cx="25925" cy="25950"/>
            </a:xfrm>
            <a:custGeom>
              <a:rect b="b" l="l" r="r" t="t"/>
              <a:pathLst>
                <a:path extrusionOk="0" h="1038" w="1037">
                  <a:moveTo>
                    <a:pt x="519" y="1"/>
                  </a:moveTo>
                  <a:lnTo>
                    <a:pt x="283" y="48"/>
                  </a:lnTo>
                  <a:lnTo>
                    <a:pt x="142" y="189"/>
                  </a:lnTo>
                  <a:lnTo>
                    <a:pt x="48" y="331"/>
                  </a:lnTo>
                  <a:lnTo>
                    <a:pt x="1" y="519"/>
                  </a:lnTo>
                  <a:lnTo>
                    <a:pt x="48" y="755"/>
                  </a:lnTo>
                  <a:lnTo>
                    <a:pt x="142" y="896"/>
                  </a:lnTo>
                  <a:lnTo>
                    <a:pt x="330" y="990"/>
                  </a:lnTo>
                  <a:lnTo>
                    <a:pt x="519" y="1037"/>
                  </a:lnTo>
                  <a:lnTo>
                    <a:pt x="707" y="990"/>
                  </a:lnTo>
                  <a:lnTo>
                    <a:pt x="849" y="896"/>
                  </a:lnTo>
                  <a:lnTo>
                    <a:pt x="990" y="708"/>
                  </a:lnTo>
                  <a:lnTo>
                    <a:pt x="1037" y="519"/>
                  </a:lnTo>
                  <a:lnTo>
                    <a:pt x="990" y="331"/>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9"/>
            <p:cNvSpPr/>
            <p:nvPr/>
          </p:nvSpPr>
          <p:spPr>
            <a:xfrm>
              <a:off x="3385400" y="1450050"/>
              <a:ext cx="25925" cy="25925"/>
            </a:xfrm>
            <a:custGeom>
              <a:rect b="b" l="l" r="r" t="t"/>
              <a:pathLst>
                <a:path extrusionOk="0" h="1037" w="1037">
                  <a:moveTo>
                    <a:pt x="519" y="0"/>
                  </a:moveTo>
                  <a:lnTo>
                    <a:pt x="330" y="47"/>
                  </a:lnTo>
                  <a:lnTo>
                    <a:pt x="142" y="142"/>
                  </a:lnTo>
                  <a:lnTo>
                    <a:pt x="48" y="330"/>
                  </a:lnTo>
                  <a:lnTo>
                    <a:pt x="1" y="519"/>
                  </a:lnTo>
                  <a:lnTo>
                    <a:pt x="48" y="707"/>
                  </a:lnTo>
                  <a:lnTo>
                    <a:pt x="142" y="848"/>
                  </a:lnTo>
                  <a:lnTo>
                    <a:pt x="330" y="990"/>
                  </a:lnTo>
                  <a:lnTo>
                    <a:pt x="519" y="1037"/>
                  </a:lnTo>
                  <a:lnTo>
                    <a:pt x="707" y="990"/>
                  </a:lnTo>
                  <a:lnTo>
                    <a:pt x="849" y="848"/>
                  </a:lnTo>
                  <a:lnTo>
                    <a:pt x="990" y="707"/>
                  </a:lnTo>
                  <a:lnTo>
                    <a:pt x="1037" y="519"/>
                  </a:lnTo>
                  <a:lnTo>
                    <a:pt x="990" y="330"/>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9"/>
            <p:cNvSpPr/>
            <p:nvPr/>
          </p:nvSpPr>
          <p:spPr>
            <a:xfrm>
              <a:off x="3385400" y="1526600"/>
              <a:ext cx="25925" cy="25925"/>
            </a:xfrm>
            <a:custGeom>
              <a:rect b="b" l="l" r="r" t="t"/>
              <a:pathLst>
                <a:path extrusionOk="0" h="1037" w="1037">
                  <a:moveTo>
                    <a:pt x="519" y="1"/>
                  </a:moveTo>
                  <a:lnTo>
                    <a:pt x="330" y="48"/>
                  </a:lnTo>
                  <a:lnTo>
                    <a:pt x="142" y="142"/>
                  </a:lnTo>
                  <a:lnTo>
                    <a:pt x="48" y="330"/>
                  </a:lnTo>
                  <a:lnTo>
                    <a:pt x="1" y="519"/>
                  </a:lnTo>
                  <a:lnTo>
                    <a:pt x="48" y="707"/>
                  </a:lnTo>
                  <a:lnTo>
                    <a:pt x="142" y="896"/>
                  </a:lnTo>
                  <a:lnTo>
                    <a:pt x="330" y="990"/>
                  </a:lnTo>
                  <a:lnTo>
                    <a:pt x="519" y="1037"/>
                  </a:lnTo>
                  <a:lnTo>
                    <a:pt x="707" y="990"/>
                  </a:lnTo>
                  <a:lnTo>
                    <a:pt x="849" y="896"/>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9"/>
            <p:cNvSpPr/>
            <p:nvPr/>
          </p:nvSpPr>
          <p:spPr>
            <a:xfrm>
              <a:off x="3385400" y="1603150"/>
              <a:ext cx="25925" cy="25950"/>
            </a:xfrm>
            <a:custGeom>
              <a:rect b="b" l="l" r="r" t="t"/>
              <a:pathLst>
                <a:path extrusionOk="0" h="1038" w="1037">
                  <a:moveTo>
                    <a:pt x="519" y="1"/>
                  </a:moveTo>
                  <a:lnTo>
                    <a:pt x="330" y="48"/>
                  </a:lnTo>
                  <a:lnTo>
                    <a:pt x="142" y="142"/>
                  </a:lnTo>
                  <a:lnTo>
                    <a:pt x="48" y="330"/>
                  </a:lnTo>
                  <a:lnTo>
                    <a:pt x="1" y="519"/>
                  </a:lnTo>
                  <a:lnTo>
                    <a:pt x="48" y="707"/>
                  </a:lnTo>
                  <a:lnTo>
                    <a:pt x="142" y="896"/>
                  </a:lnTo>
                  <a:lnTo>
                    <a:pt x="330" y="990"/>
                  </a:lnTo>
                  <a:lnTo>
                    <a:pt x="519" y="1037"/>
                  </a:lnTo>
                  <a:lnTo>
                    <a:pt x="707" y="990"/>
                  </a:lnTo>
                  <a:lnTo>
                    <a:pt x="849" y="896"/>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9"/>
            <p:cNvSpPr/>
            <p:nvPr/>
          </p:nvSpPr>
          <p:spPr>
            <a:xfrm>
              <a:off x="3385400" y="1679700"/>
              <a:ext cx="25925" cy="25950"/>
            </a:xfrm>
            <a:custGeom>
              <a:rect b="b" l="l" r="r" t="t"/>
              <a:pathLst>
                <a:path extrusionOk="0" h="1038" w="1037">
                  <a:moveTo>
                    <a:pt x="519" y="1"/>
                  </a:moveTo>
                  <a:lnTo>
                    <a:pt x="330" y="48"/>
                  </a:lnTo>
                  <a:lnTo>
                    <a:pt x="142" y="189"/>
                  </a:lnTo>
                  <a:lnTo>
                    <a:pt x="48" y="331"/>
                  </a:lnTo>
                  <a:lnTo>
                    <a:pt x="1" y="519"/>
                  </a:lnTo>
                  <a:lnTo>
                    <a:pt x="48" y="708"/>
                  </a:lnTo>
                  <a:lnTo>
                    <a:pt x="142" y="896"/>
                  </a:lnTo>
                  <a:lnTo>
                    <a:pt x="330" y="990"/>
                  </a:lnTo>
                  <a:lnTo>
                    <a:pt x="519" y="1037"/>
                  </a:lnTo>
                  <a:lnTo>
                    <a:pt x="707" y="990"/>
                  </a:lnTo>
                  <a:lnTo>
                    <a:pt x="849" y="896"/>
                  </a:lnTo>
                  <a:lnTo>
                    <a:pt x="990" y="708"/>
                  </a:lnTo>
                  <a:lnTo>
                    <a:pt x="1037"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9"/>
            <p:cNvSpPr/>
            <p:nvPr/>
          </p:nvSpPr>
          <p:spPr>
            <a:xfrm>
              <a:off x="3385400" y="1756275"/>
              <a:ext cx="25925" cy="25925"/>
            </a:xfrm>
            <a:custGeom>
              <a:rect b="b" l="l" r="r" t="t"/>
              <a:pathLst>
                <a:path extrusionOk="0" h="1037" w="1037">
                  <a:moveTo>
                    <a:pt x="519" y="0"/>
                  </a:moveTo>
                  <a:lnTo>
                    <a:pt x="330" y="47"/>
                  </a:lnTo>
                  <a:lnTo>
                    <a:pt x="142" y="141"/>
                  </a:lnTo>
                  <a:lnTo>
                    <a:pt x="48" y="330"/>
                  </a:lnTo>
                  <a:lnTo>
                    <a:pt x="1" y="518"/>
                  </a:lnTo>
                  <a:lnTo>
                    <a:pt x="48" y="707"/>
                  </a:lnTo>
                  <a:lnTo>
                    <a:pt x="142" y="895"/>
                  </a:lnTo>
                  <a:lnTo>
                    <a:pt x="330" y="989"/>
                  </a:lnTo>
                  <a:lnTo>
                    <a:pt x="519" y="1037"/>
                  </a:lnTo>
                  <a:lnTo>
                    <a:pt x="707" y="989"/>
                  </a:lnTo>
                  <a:lnTo>
                    <a:pt x="849" y="895"/>
                  </a:lnTo>
                  <a:lnTo>
                    <a:pt x="990" y="707"/>
                  </a:lnTo>
                  <a:lnTo>
                    <a:pt x="1037" y="518"/>
                  </a:lnTo>
                  <a:lnTo>
                    <a:pt x="990" y="330"/>
                  </a:lnTo>
                  <a:lnTo>
                    <a:pt x="849"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9"/>
            <p:cNvSpPr/>
            <p:nvPr/>
          </p:nvSpPr>
          <p:spPr>
            <a:xfrm>
              <a:off x="3385400" y="1832825"/>
              <a:ext cx="25925" cy="25925"/>
            </a:xfrm>
            <a:custGeom>
              <a:rect b="b" l="l" r="r" t="t"/>
              <a:pathLst>
                <a:path extrusionOk="0" h="1037" w="1037">
                  <a:moveTo>
                    <a:pt x="519" y="0"/>
                  </a:moveTo>
                  <a:lnTo>
                    <a:pt x="283" y="47"/>
                  </a:lnTo>
                  <a:lnTo>
                    <a:pt x="142" y="189"/>
                  </a:lnTo>
                  <a:lnTo>
                    <a:pt x="48" y="330"/>
                  </a:lnTo>
                  <a:lnTo>
                    <a:pt x="1" y="566"/>
                  </a:lnTo>
                  <a:lnTo>
                    <a:pt x="48" y="754"/>
                  </a:lnTo>
                  <a:lnTo>
                    <a:pt x="142" y="895"/>
                  </a:lnTo>
                  <a:lnTo>
                    <a:pt x="330" y="1037"/>
                  </a:lnTo>
                  <a:lnTo>
                    <a:pt x="519" y="1037"/>
                  </a:lnTo>
                  <a:lnTo>
                    <a:pt x="707" y="990"/>
                  </a:lnTo>
                  <a:lnTo>
                    <a:pt x="849" y="895"/>
                  </a:lnTo>
                  <a:lnTo>
                    <a:pt x="990" y="754"/>
                  </a:lnTo>
                  <a:lnTo>
                    <a:pt x="1037" y="519"/>
                  </a:lnTo>
                  <a:lnTo>
                    <a:pt x="990" y="330"/>
                  </a:lnTo>
                  <a:lnTo>
                    <a:pt x="849"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9"/>
            <p:cNvSpPr/>
            <p:nvPr/>
          </p:nvSpPr>
          <p:spPr>
            <a:xfrm>
              <a:off x="3385400" y="1910550"/>
              <a:ext cx="25925" cy="24775"/>
            </a:xfrm>
            <a:custGeom>
              <a:rect b="b" l="l" r="r" t="t"/>
              <a:pathLst>
                <a:path extrusionOk="0" h="991" w="1037">
                  <a:moveTo>
                    <a:pt x="519" y="1"/>
                  </a:moveTo>
                  <a:lnTo>
                    <a:pt x="283" y="48"/>
                  </a:lnTo>
                  <a:lnTo>
                    <a:pt x="142" y="142"/>
                  </a:lnTo>
                  <a:lnTo>
                    <a:pt x="48" y="283"/>
                  </a:lnTo>
                  <a:lnTo>
                    <a:pt x="1" y="519"/>
                  </a:lnTo>
                  <a:lnTo>
                    <a:pt x="48" y="707"/>
                  </a:lnTo>
                  <a:lnTo>
                    <a:pt x="142" y="849"/>
                  </a:lnTo>
                  <a:lnTo>
                    <a:pt x="330" y="990"/>
                  </a:lnTo>
                  <a:lnTo>
                    <a:pt x="707" y="990"/>
                  </a:lnTo>
                  <a:lnTo>
                    <a:pt x="849" y="849"/>
                  </a:lnTo>
                  <a:lnTo>
                    <a:pt x="990" y="707"/>
                  </a:lnTo>
                  <a:lnTo>
                    <a:pt x="1037" y="519"/>
                  </a:lnTo>
                  <a:lnTo>
                    <a:pt x="1037" y="472"/>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9"/>
            <p:cNvSpPr/>
            <p:nvPr/>
          </p:nvSpPr>
          <p:spPr>
            <a:xfrm>
              <a:off x="3385400" y="1987100"/>
              <a:ext cx="25925" cy="25950"/>
            </a:xfrm>
            <a:custGeom>
              <a:rect b="b" l="l" r="r" t="t"/>
              <a:pathLst>
                <a:path extrusionOk="0" h="1038" w="1037">
                  <a:moveTo>
                    <a:pt x="519" y="1"/>
                  </a:moveTo>
                  <a:lnTo>
                    <a:pt x="283" y="48"/>
                  </a:lnTo>
                  <a:lnTo>
                    <a:pt x="142" y="142"/>
                  </a:lnTo>
                  <a:lnTo>
                    <a:pt x="48" y="331"/>
                  </a:lnTo>
                  <a:lnTo>
                    <a:pt x="1" y="519"/>
                  </a:lnTo>
                  <a:lnTo>
                    <a:pt x="48" y="708"/>
                  </a:lnTo>
                  <a:lnTo>
                    <a:pt x="142" y="849"/>
                  </a:lnTo>
                  <a:lnTo>
                    <a:pt x="330" y="990"/>
                  </a:lnTo>
                  <a:lnTo>
                    <a:pt x="519" y="1037"/>
                  </a:lnTo>
                  <a:lnTo>
                    <a:pt x="707" y="990"/>
                  </a:lnTo>
                  <a:lnTo>
                    <a:pt x="849" y="849"/>
                  </a:lnTo>
                  <a:lnTo>
                    <a:pt x="990" y="708"/>
                  </a:lnTo>
                  <a:lnTo>
                    <a:pt x="1037" y="519"/>
                  </a:lnTo>
                  <a:lnTo>
                    <a:pt x="990" y="284"/>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9"/>
            <p:cNvSpPr/>
            <p:nvPr/>
          </p:nvSpPr>
          <p:spPr>
            <a:xfrm>
              <a:off x="3424275" y="2025975"/>
              <a:ext cx="24750" cy="9450"/>
            </a:xfrm>
            <a:custGeom>
              <a:rect b="b" l="l" r="r" t="t"/>
              <a:pathLst>
                <a:path extrusionOk="0" h="378" w="990">
                  <a:moveTo>
                    <a:pt x="424" y="1"/>
                  </a:moveTo>
                  <a:lnTo>
                    <a:pt x="236" y="48"/>
                  </a:lnTo>
                  <a:lnTo>
                    <a:pt x="94" y="189"/>
                  </a:lnTo>
                  <a:lnTo>
                    <a:pt x="0" y="377"/>
                  </a:lnTo>
                  <a:lnTo>
                    <a:pt x="990" y="377"/>
                  </a:lnTo>
                  <a:lnTo>
                    <a:pt x="942" y="236"/>
                  </a:lnTo>
                  <a:lnTo>
                    <a:pt x="848" y="142"/>
                  </a:lnTo>
                  <a:lnTo>
                    <a:pt x="754" y="48"/>
                  </a:lnTo>
                  <a:lnTo>
                    <a:pt x="61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9"/>
            <p:cNvSpPr/>
            <p:nvPr/>
          </p:nvSpPr>
          <p:spPr>
            <a:xfrm>
              <a:off x="3461950" y="912975"/>
              <a:ext cx="25950" cy="25950"/>
            </a:xfrm>
            <a:custGeom>
              <a:rect b="b" l="l" r="r" t="t"/>
              <a:pathLst>
                <a:path extrusionOk="0" h="1038" w="1038">
                  <a:moveTo>
                    <a:pt x="519" y="1"/>
                  </a:moveTo>
                  <a:lnTo>
                    <a:pt x="331" y="48"/>
                  </a:lnTo>
                  <a:lnTo>
                    <a:pt x="142" y="142"/>
                  </a:lnTo>
                  <a:lnTo>
                    <a:pt x="48" y="330"/>
                  </a:lnTo>
                  <a:lnTo>
                    <a:pt x="1" y="519"/>
                  </a:lnTo>
                  <a:lnTo>
                    <a:pt x="48" y="707"/>
                  </a:lnTo>
                  <a:lnTo>
                    <a:pt x="142" y="849"/>
                  </a:lnTo>
                  <a:lnTo>
                    <a:pt x="331" y="990"/>
                  </a:lnTo>
                  <a:lnTo>
                    <a:pt x="519" y="1037"/>
                  </a:lnTo>
                  <a:lnTo>
                    <a:pt x="707" y="990"/>
                  </a:lnTo>
                  <a:lnTo>
                    <a:pt x="896" y="849"/>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9"/>
            <p:cNvSpPr/>
            <p:nvPr/>
          </p:nvSpPr>
          <p:spPr>
            <a:xfrm>
              <a:off x="3424275" y="874100"/>
              <a:ext cx="24750" cy="25950"/>
            </a:xfrm>
            <a:custGeom>
              <a:rect b="b" l="l" r="r" t="t"/>
              <a:pathLst>
                <a:path extrusionOk="0" h="1038" w="990">
                  <a:moveTo>
                    <a:pt x="471" y="1"/>
                  </a:moveTo>
                  <a:lnTo>
                    <a:pt x="283" y="48"/>
                  </a:lnTo>
                  <a:lnTo>
                    <a:pt x="142" y="189"/>
                  </a:lnTo>
                  <a:lnTo>
                    <a:pt x="0" y="331"/>
                  </a:lnTo>
                  <a:lnTo>
                    <a:pt x="0" y="519"/>
                  </a:lnTo>
                  <a:lnTo>
                    <a:pt x="0" y="708"/>
                  </a:lnTo>
                  <a:lnTo>
                    <a:pt x="142" y="896"/>
                  </a:lnTo>
                  <a:lnTo>
                    <a:pt x="283" y="990"/>
                  </a:lnTo>
                  <a:lnTo>
                    <a:pt x="471" y="1037"/>
                  </a:lnTo>
                  <a:lnTo>
                    <a:pt x="707" y="990"/>
                  </a:lnTo>
                  <a:lnTo>
                    <a:pt x="848" y="896"/>
                  </a:lnTo>
                  <a:lnTo>
                    <a:pt x="942" y="708"/>
                  </a:lnTo>
                  <a:lnTo>
                    <a:pt x="990" y="519"/>
                  </a:lnTo>
                  <a:lnTo>
                    <a:pt x="942" y="331"/>
                  </a:lnTo>
                  <a:lnTo>
                    <a:pt x="848" y="189"/>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9"/>
            <p:cNvSpPr/>
            <p:nvPr/>
          </p:nvSpPr>
          <p:spPr>
            <a:xfrm>
              <a:off x="3461950" y="989525"/>
              <a:ext cx="25950" cy="24775"/>
            </a:xfrm>
            <a:custGeom>
              <a:rect b="b" l="l" r="r" t="t"/>
              <a:pathLst>
                <a:path extrusionOk="0" h="991" w="1038">
                  <a:moveTo>
                    <a:pt x="519" y="1"/>
                  </a:moveTo>
                  <a:lnTo>
                    <a:pt x="331" y="48"/>
                  </a:lnTo>
                  <a:lnTo>
                    <a:pt x="142" y="142"/>
                  </a:lnTo>
                  <a:lnTo>
                    <a:pt x="48" y="284"/>
                  </a:lnTo>
                  <a:lnTo>
                    <a:pt x="1" y="519"/>
                  </a:lnTo>
                  <a:lnTo>
                    <a:pt x="48" y="708"/>
                  </a:lnTo>
                  <a:lnTo>
                    <a:pt x="142" y="849"/>
                  </a:lnTo>
                  <a:lnTo>
                    <a:pt x="331" y="990"/>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9"/>
            <p:cNvSpPr/>
            <p:nvPr/>
          </p:nvSpPr>
          <p:spPr>
            <a:xfrm>
              <a:off x="3424275" y="950675"/>
              <a:ext cx="24750" cy="25925"/>
            </a:xfrm>
            <a:custGeom>
              <a:rect b="b" l="l" r="r" t="t"/>
              <a:pathLst>
                <a:path extrusionOk="0" h="1037" w="990">
                  <a:moveTo>
                    <a:pt x="471" y="0"/>
                  </a:moveTo>
                  <a:lnTo>
                    <a:pt x="283" y="47"/>
                  </a:lnTo>
                  <a:lnTo>
                    <a:pt x="142" y="189"/>
                  </a:lnTo>
                  <a:lnTo>
                    <a:pt x="0" y="330"/>
                  </a:lnTo>
                  <a:lnTo>
                    <a:pt x="0" y="518"/>
                  </a:lnTo>
                  <a:lnTo>
                    <a:pt x="0" y="754"/>
                  </a:lnTo>
                  <a:lnTo>
                    <a:pt x="142" y="895"/>
                  </a:lnTo>
                  <a:lnTo>
                    <a:pt x="283" y="990"/>
                  </a:lnTo>
                  <a:lnTo>
                    <a:pt x="471" y="1037"/>
                  </a:lnTo>
                  <a:lnTo>
                    <a:pt x="707" y="990"/>
                  </a:lnTo>
                  <a:lnTo>
                    <a:pt x="848" y="895"/>
                  </a:lnTo>
                  <a:lnTo>
                    <a:pt x="942" y="754"/>
                  </a:lnTo>
                  <a:lnTo>
                    <a:pt x="990" y="518"/>
                  </a:lnTo>
                  <a:lnTo>
                    <a:pt x="942" y="330"/>
                  </a:lnTo>
                  <a:lnTo>
                    <a:pt x="848" y="189"/>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9"/>
            <p:cNvSpPr/>
            <p:nvPr/>
          </p:nvSpPr>
          <p:spPr>
            <a:xfrm>
              <a:off x="3461950" y="1066100"/>
              <a:ext cx="25950" cy="25925"/>
            </a:xfrm>
            <a:custGeom>
              <a:rect b="b" l="l" r="r" t="t"/>
              <a:pathLst>
                <a:path extrusionOk="0" h="1037" w="1038">
                  <a:moveTo>
                    <a:pt x="519" y="0"/>
                  </a:moveTo>
                  <a:lnTo>
                    <a:pt x="283" y="47"/>
                  </a:lnTo>
                  <a:lnTo>
                    <a:pt x="142" y="141"/>
                  </a:lnTo>
                  <a:lnTo>
                    <a:pt x="48" y="330"/>
                  </a:lnTo>
                  <a:lnTo>
                    <a:pt x="1" y="518"/>
                  </a:lnTo>
                  <a:lnTo>
                    <a:pt x="48" y="707"/>
                  </a:lnTo>
                  <a:lnTo>
                    <a:pt x="142" y="895"/>
                  </a:lnTo>
                  <a:lnTo>
                    <a:pt x="331" y="989"/>
                  </a:lnTo>
                  <a:lnTo>
                    <a:pt x="519" y="1037"/>
                  </a:lnTo>
                  <a:lnTo>
                    <a:pt x="707" y="989"/>
                  </a:lnTo>
                  <a:lnTo>
                    <a:pt x="896" y="895"/>
                  </a:lnTo>
                  <a:lnTo>
                    <a:pt x="990" y="707"/>
                  </a:lnTo>
                  <a:lnTo>
                    <a:pt x="1037" y="518"/>
                  </a:lnTo>
                  <a:lnTo>
                    <a:pt x="990" y="330"/>
                  </a:lnTo>
                  <a:lnTo>
                    <a:pt x="849"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9"/>
            <p:cNvSpPr/>
            <p:nvPr/>
          </p:nvSpPr>
          <p:spPr>
            <a:xfrm>
              <a:off x="3424275" y="1028400"/>
              <a:ext cx="24750" cy="24750"/>
            </a:xfrm>
            <a:custGeom>
              <a:rect b="b" l="l" r="r" t="t"/>
              <a:pathLst>
                <a:path extrusionOk="0" h="990" w="990">
                  <a:moveTo>
                    <a:pt x="283" y="1"/>
                  </a:moveTo>
                  <a:lnTo>
                    <a:pt x="142" y="142"/>
                  </a:lnTo>
                  <a:lnTo>
                    <a:pt x="0" y="283"/>
                  </a:lnTo>
                  <a:lnTo>
                    <a:pt x="0" y="472"/>
                  </a:lnTo>
                  <a:lnTo>
                    <a:pt x="0" y="707"/>
                  </a:lnTo>
                  <a:lnTo>
                    <a:pt x="142" y="849"/>
                  </a:lnTo>
                  <a:lnTo>
                    <a:pt x="283" y="943"/>
                  </a:lnTo>
                  <a:lnTo>
                    <a:pt x="471" y="990"/>
                  </a:lnTo>
                  <a:lnTo>
                    <a:pt x="707" y="943"/>
                  </a:lnTo>
                  <a:lnTo>
                    <a:pt x="848" y="849"/>
                  </a:lnTo>
                  <a:lnTo>
                    <a:pt x="942" y="707"/>
                  </a:lnTo>
                  <a:lnTo>
                    <a:pt x="990" y="472"/>
                  </a:lnTo>
                  <a:lnTo>
                    <a:pt x="942"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9"/>
            <p:cNvSpPr/>
            <p:nvPr/>
          </p:nvSpPr>
          <p:spPr>
            <a:xfrm>
              <a:off x="3461950" y="1142650"/>
              <a:ext cx="25950" cy="25925"/>
            </a:xfrm>
            <a:custGeom>
              <a:rect b="b" l="l" r="r" t="t"/>
              <a:pathLst>
                <a:path extrusionOk="0" h="1037" w="1038">
                  <a:moveTo>
                    <a:pt x="519" y="0"/>
                  </a:moveTo>
                  <a:lnTo>
                    <a:pt x="283" y="47"/>
                  </a:lnTo>
                  <a:lnTo>
                    <a:pt x="142" y="142"/>
                  </a:lnTo>
                  <a:lnTo>
                    <a:pt x="48" y="330"/>
                  </a:lnTo>
                  <a:lnTo>
                    <a:pt x="1" y="519"/>
                  </a:lnTo>
                  <a:lnTo>
                    <a:pt x="48" y="707"/>
                  </a:lnTo>
                  <a:lnTo>
                    <a:pt x="142" y="895"/>
                  </a:lnTo>
                  <a:lnTo>
                    <a:pt x="331" y="990"/>
                  </a:lnTo>
                  <a:lnTo>
                    <a:pt x="519" y="1037"/>
                  </a:lnTo>
                  <a:lnTo>
                    <a:pt x="707" y="990"/>
                  </a:lnTo>
                  <a:lnTo>
                    <a:pt x="896" y="895"/>
                  </a:lnTo>
                  <a:lnTo>
                    <a:pt x="990" y="707"/>
                  </a:lnTo>
                  <a:lnTo>
                    <a:pt x="1037" y="519"/>
                  </a:lnTo>
                  <a:lnTo>
                    <a:pt x="990" y="330"/>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9"/>
            <p:cNvSpPr/>
            <p:nvPr/>
          </p:nvSpPr>
          <p:spPr>
            <a:xfrm>
              <a:off x="3423100" y="1104950"/>
              <a:ext cx="25925" cy="25950"/>
            </a:xfrm>
            <a:custGeom>
              <a:rect b="b" l="l" r="r" t="t"/>
              <a:pathLst>
                <a:path extrusionOk="0" h="1038" w="1037">
                  <a:moveTo>
                    <a:pt x="518" y="1"/>
                  </a:moveTo>
                  <a:lnTo>
                    <a:pt x="330" y="48"/>
                  </a:lnTo>
                  <a:lnTo>
                    <a:pt x="141" y="142"/>
                  </a:lnTo>
                  <a:lnTo>
                    <a:pt x="47" y="283"/>
                  </a:lnTo>
                  <a:lnTo>
                    <a:pt x="0" y="519"/>
                  </a:lnTo>
                  <a:lnTo>
                    <a:pt x="47" y="707"/>
                  </a:lnTo>
                  <a:lnTo>
                    <a:pt x="189" y="849"/>
                  </a:lnTo>
                  <a:lnTo>
                    <a:pt x="330" y="990"/>
                  </a:lnTo>
                  <a:lnTo>
                    <a:pt x="518" y="1037"/>
                  </a:lnTo>
                  <a:lnTo>
                    <a:pt x="754" y="990"/>
                  </a:lnTo>
                  <a:lnTo>
                    <a:pt x="895" y="849"/>
                  </a:lnTo>
                  <a:lnTo>
                    <a:pt x="989" y="707"/>
                  </a:lnTo>
                  <a:lnTo>
                    <a:pt x="1037" y="519"/>
                  </a:lnTo>
                  <a:lnTo>
                    <a:pt x="1037" y="472"/>
                  </a:lnTo>
                  <a:lnTo>
                    <a:pt x="989" y="283"/>
                  </a:lnTo>
                  <a:lnTo>
                    <a:pt x="895"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9"/>
            <p:cNvSpPr/>
            <p:nvPr/>
          </p:nvSpPr>
          <p:spPr>
            <a:xfrm>
              <a:off x="3461950" y="1219200"/>
              <a:ext cx="25950" cy="25925"/>
            </a:xfrm>
            <a:custGeom>
              <a:rect b="b" l="l" r="r" t="t"/>
              <a:pathLst>
                <a:path extrusionOk="0" h="1037" w="1038">
                  <a:moveTo>
                    <a:pt x="519" y="1"/>
                  </a:moveTo>
                  <a:lnTo>
                    <a:pt x="283" y="48"/>
                  </a:lnTo>
                  <a:lnTo>
                    <a:pt x="142" y="189"/>
                  </a:lnTo>
                  <a:lnTo>
                    <a:pt x="48" y="330"/>
                  </a:lnTo>
                  <a:lnTo>
                    <a:pt x="1" y="519"/>
                  </a:lnTo>
                  <a:lnTo>
                    <a:pt x="48" y="754"/>
                  </a:lnTo>
                  <a:lnTo>
                    <a:pt x="142" y="896"/>
                  </a:lnTo>
                  <a:lnTo>
                    <a:pt x="331" y="990"/>
                  </a:lnTo>
                  <a:lnTo>
                    <a:pt x="519" y="1037"/>
                  </a:lnTo>
                  <a:lnTo>
                    <a:pt x="707" y="990"/>
                  </a:lnTo>
                  <a:lnTo>
                    <a:pt x="896" y="896"/>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9"/>
            <p:cNvSpPr/>
            <p:nvPr/>
          </p:nvSpPr>
          <p:spPr>
            <a:xfrm>
              <a:off x="3424275" y="1181500"/>
              <a:ext cx="24750" cy="25950"/>
            </a:xfrm>
            <a:custGeom>
              <a:rect b="b" l="l" r="r" t="t"/>
              <a:pathLst>
                <a:path extrusionOk="0" h="1038" w="990">
                  <a:moveTo>
                    <a:pt x="471" y="1"/>
                  </a:moveTo>
                  <a:lnTo>
                    <a:pt x="283" y="48"/>
                  </a:lnTo>
                  <a:lnTo>
                    <a:pt x="142" y="142"/>
                  </a:lnTo>
                  <a:lnTo>
                    <a:pt x="0" y="284"/>
                  </a:lnTo>
                  <a:lnTo>
                    <a:pt x="0" y="519"/>
                  </a:lnTo>
                  <a:lnTo>
                    <a:pt x="0" y="708"/>
                  </a:lnTo>
                  <a:lnTo>
                    <a:pt x="142" y="849"/>
                  </a:lnTo>
                  <a:lnTo>
                    <a:pt x="283" y="990"/>
                  </a:lnTo>
                  <a:lnTo>
                    <a:pt x="471" y="1037"/>
                  </a:lnTo>
                  <a:lnTo>
                    <a:pt x="707" y="990"/>
                  </a:lnTo>
                  <a:lnTo>
                    <a:pt x="848" y="849"/>
                  </a:lnTo>
                  <a:lnTo>
                    <a:pt x="942" y="708"/>
                  </a:lnTo>
                  <a:lnTo>
                    <a:pt x="990" y="519"/>
                  </a:lnTo>
                  <a:lnTo>
                    <a:pt x="942" y="284"/>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9"/>
            <p:cNvSpPr/>
            <p:nvPr/>
          </p:nvSpPr>
          <p:spPr>
            <a:xfrm>
              <a:off x="3461950" y="1295750"/>
              <a:ext cx="25950" cy="25950"/>
            </a:xfrm>
            <a:custGeom>
              <a:rect b="b" l="l" r="r" t="t"/>
              <a:pathLst>
                <a:path extrusionOk="0" h="1038" w="1038">
                  <a:moveTo>
                    <a:pt x="519" y="1"/>
                  </a:moveTo>
                  <a:lnTo>
                    <a:pt x="283" y="48"/>
                  </a:lnTo>
                  <a:lnTo>
                    <a:pt x="142" y="189"/>
                  </a:lnTo>
                  <a:lnTo>
                    <a:pt x="48" y="331"/>
                  </a:lnTo>
                  <a:lnTo>
                    <a:pt x="1" y="566"/>
                  </a:lnTo>
                  <a:lnTo>
                    <a:pt x="48" y="755"/>
                  </a:lnTo>
                  <a:lnTo>
                    <a:pt x="142" y="896"/>
                  </a:lnTo>
                  <a:lnTo>
                    <a:pt x="331" y="1037"/>
                  </a:lnTo>
                  <a:lnTo>
                    <a:pt x="519" y="1037"/>
                  </a:lnTo>
                  <a:lnTo>
                    <a:pt x="707" y="990"/>
                  </a:lnTo>
                  <a:lnTo>
                    <a:pt x="896" y="896"/>
                  </a:lnTo>
                  <a:lnTo>
                    <a:pt x="990" y="755"/>
                  </a:lnTo>
                  <a:lnTo>
                    <a:pt x="1037" y="566"/>
                  </a:lnTo>
                  <a:lnTo>
                    <a:pt x="1037"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9"/>
            <p:cNvSpPr/>
            <p:nvPr/>
          </p:nvSpPr>
          <p:spPr>
            <a:xfrm>
              <a:off x="3423100" y="1258075"/>
              <a:ext cx="25925" cy="25925"/>
            </a:xfrm>
            <a:custGeom>
              <a:rect b="b" l="l" r="r" t="t"/>
              <a:pathLst>
                <a:path extrusionOk="0" h="1037" w="1037">
                  <a:moveTo>
                    <a:pt x="518" y="0"/>
                  </a:moveTo>
                  <a:lnTo>
                    <a:pt x="330" y="47"/>
                  </a:lnTo>
                  <a:lnTo>
                    <a:pt x="141" y="142"/>
                  </a:lnTo>
                  <a:lnTo>
                    <a:pt x="47" y="330"/>
                  </a:lnTo>
                  <a:lnTo>
                    <a:pt x="0" y="518"/>
                  </a:lnTo>
                  <a:lnTo>
                    <a:pt x="47" y="707"/>
                  </a:lnTo>
                  <a:lnTo>
                    <a:pt x="189" y="895"/>
                  </a:lnTo>
                  <a:lnTo>
                    <a:pt x="330" y="990"/>
                  </a:lnTo>
                  <a:lnTo>
                    <a:pt x="518" y="1037"/>
                  </a:lnTo>
                  <a:lnTo>
                    <a:pt x="754" y="990"/>
                  </a:lnTo>
                  <a:lnTo>
                    <a:pt x="895" y="895"/>
                  </a:lnTo>
                  <a:lnTo>
                    <a:pt x="989" y="707"/>
                  </a:lnTo>
                  <a:lnTo>
                    <a:pt x="1037" y="518"/>
                  </a:lnTo>
                  <a:lnTo>
                    <a:pt x="989" y="283"/>
                  </a:lnTo>
                  <a:lnTo>
                    <a:pt x="895"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9"/>
            <p:cNvSpPr/>
            <p:nvPr/>
          </p:nvSpPr>
          <p:spPr>
            <a:xfrm>
              <a:off x="3461950" y="1372300"/>
              <a:ext cx="25950" cy="25950"/>
            </a:xfrm>
            <a:custGeom>
              <a:rect b="b" l="l" r="r" t="t"/>
              <a:pathLst>
                <a:path extrusionOk="0" h="1038" w="1038">
                  <a:moveTo>
                    <a:pt x="519" y="1"/>
                  </a:moveTo>
                  <a:lnTo>
                    <a:pt x="283" y="48"/>
                  </a:lnTo>
                  <a:lnTo>
                    <a:pt x="142" y="189"/>
                  </a:lnTo>
                  <a:lnTo>
                    <a:pt x="48" y="331"/>
                  </a:lnTo>
                  <a:lnTo>
                    <a:pt x="1" y="519"/>
                  </a:lnTo>
                  <a:lnTo>
                    <a:pt x="48" y="755"/>
                  </a:lnTo>
                  <a:lnTo>
                    <a:pt x="142" y="896"/>
                  </a:lnTo>
                  <a:lnTo>
                    <a:pt x="331" y="990"/>
                  </a:lnTo>
                  <a:lnTo>
                    <a:pt x="519" y="1037"/>
                  </a:lnTo>
                  <a:lnTo>
                    <a:pt x="707" y="990"/>
                  </a:lnTo>
                  <a:lnTo>
                    <a:pt x="896" y="896"/>
                  </a:lnTo>
                  <a:lnTo>
                    <a:pt x="990" y="708"/>
                  </a:lnTo>
                  <a:lnTo>
                    <a:pt x="1037" y="519"/>
                  </a:lnTo>
                  <a:lnTo>
                    <a:pt x="990" y="331"/>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9"/>
            <p:cNvSpPr/>
            <p:nvPr/>
          </p:nvSpPr>
          <p:spPr>
            <a:xfrm>
              <a:off x="3423100" y="1334625"/>
              <a:ext cx="25925" cy="25925"/>
            </a:xfrm>
            <a:custGeom>
              <a:rect b="b" l="l" r="r" t="t"/>
              <a:pathLst>
                <a:path extrusionOk="0" h="1037" w="1037">
                  <a:moveTo>
                    <a:pt x="518" y="0"/>
                  </a:moveTo>
                  <a:lnTo>
                    <a:pt x="330" y="48"/>
                  </a:lnTo>
                  <a:lnTo>
                    <a:pt x="141" y="142"/>
                  </a:lnTo>
                  <a:lnTo>
                    <a:pt x="47" y="330"/>
                  </a:lnTo>
                  <a:lnTo>
                    <a:pt x="0" y="519"/>
                  </a:lnTo>
                  <a:lnTo>
                    <a:pt x="47" y="707"/>
                  </a:lnTo>
                  <a:lnTo>
                    <a:pt x="189" y="896"/>
                  </a:lnTo>
                  <a:lnTo>
                    <a:pt x="330" y="990"/>
                  </a:lnTo>
                  <a:lnTo>
                    <a:pt x="518" y="1037"/>
                  </a:lnTo>
                  <a:lnTo>
                    <a:pt x="754" y="990"/>
                  </a:lnTo>
                  <a:lnTo>
                    <a:pt x="895" y="896"/>
                  </a:lnTo>
                  <a:lnTo>
                    <a:pt x="989" y="707"/>
                  </a:lnTo>
                  <a:lnTo>
                    <a:pt x="1037" y="519"/>
                  </a:lnTo>
                  <a:lnTo>
                    <a:pt x="989" y="330"/>
                  </a:lnTo>
                  <a:lnTo>
                    <a:pt x="895" y="142"/>
                  </a:lnTo>
                  <a:lnTo>
                    <a:pt x="707" y="48"/>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9"/>
            <p:cNvSpPr/>
            <p:nvPr/>
          </p:nvSpPr>
          <p:spPr>
            <a:xfrm>
              <a:off x="3461950" y="1450050"/>
              <a:ext cx="25950" cy="25925"/>
            </a:xfrm>
            <a:custGeom>
              <a:rect b="b" l="l" r="r" t="t"/>
              <a:pathLst>
                <a:path extrusionOk="0" h="1037" w="1038">
                  <a:moveTo>
                    <a:pt x="519" y="0"/>
                  </a:moveTo>
                  <a:lnTo>
                    <a:pt x="331" y="47"/>
                  </a:lnTo>
                  <a:lnTo>
                    <a:pt x="142" y="142"/>
                  </a:lnTo>
                  <a:lnTo>
                    <a:pt x="48" y="330"/>
                  </a:lnTo>
                  <a:lnTo>
                    <a:pt x="1" y="519"/>
                  </a:lnTo>
                  <a:lnTo>
                    <a:pt x="48" y="707"/>
                  </a:lnTo>
                  <a:lnTo>
                    <a:pt x="142" y="848"/>
                  </a:lnTo>
                  <a:lnTo>
                    <a:pt x="331" y="990"/>
                  </a:lnTo>
                  <a:lnTo>
                    <a:pt x="519" y="1037"/>
                  </a:lnTo>
                  <a:lnTo>
                    <a:pt x="707" y="990"/>
                  </a:lnTo>
                  <a:lnTo>
                    <a:pt x="896" y="848"/>
                  </a:lnTo>
                  <a:lnTo>
                    <a:pt x="990" y="707"/>
                  </a:lnTo>
                  <a:lnTo>
                    <a:pt x="1037" y="519"/>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9"/>
            <p:cNvSpPr/>
            <p:nvPr/>
          </p:nvSpPr>
          <p:spPr>
            <a:xfrm>
              <a:off x="3423100" y="1411175"/>
              <a:ext cx="25925" cy="25950"/>
            </a:xfrm>
            <a:custGeom>
              <a:rect b="b" l="l" r="r" t="t"/>
              <a:pathLst>
                <a:path extrusionOk="0" h="1038" w="1037">
                  <a:moveTo>
                    <a:pt x="518" y="1"/>
                  </a:moveTo>
                  <a:lnTo>
                    <a:pt x="330" y="48"/>
                  </a:lnTo>
                  <a:lnTo>
                    <a:pt x="141" y="142"/>
                  </a:lnTo>
                  <a:lnTo>
                    <a:pt x="47" y="330"/>
                  </a:lnTo>
                  <a:lnTo>
                    <a:pt x="0" y="519"/>
                  </a:lnTo>
                  <a:lnTo>
                    <a:pt x="47" y="707"/>
                  </a:lnTo>
                  <a:lnTo>
                    <a:pt x="189" y="896"/>
                  </a:lnTo>
                  <a:lnTo>
                    <a:pt x="330" y="990"/>
                  </a:lnTo>
                  <a:lnTo>
                    <a:pt x="518" y="1037"/>
                  </a:lnTo>
                  <a:lnTo>
                    <a:pt x="754" y="990"/>
                  </a:lnTo>
                  <a:lnTo>
                    <a:pt x="895" y="896"/>
                  </a:lnTo>
                  <a:lnTo>
                    <a:pt x="989" y="707"/>
                  </a:lnTo>
                  <a:lnTo>
                    <a:pt x="1037" y="519"/>
                  </a:lnTo>
                  <a:lnTo>
                    <a:pt x="989" y="330"/>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9"/>
            <p:cNvSpPr/>
            <p:nvPr/>
          </p:nvSpPr>
          <p:spPr>
            <a:xfrm>
              <a:off x="3461950" y="1526600"/>
              <a:ext cx="25950" cy="25925"/>
            </a:xfrm>
            <a:custGeom>
              <a:rect b="b" l="l" r="r" t="t"/>
              <a:pathLst>
                <a:path extrusionOk="0" h="1037" w="1038">
                  <a:moveTo>
                    <a:pt x="519" y="1"/>
                  </a:moveTo>
                  <a:lnTo>
                    <a:pt x="331" y="48"/>
                  </a:lnTo>
                  <a:lnTo>
                    <a:pt x="142" y="142"/>
                  </a:lnTo>
                  <a:lnTo>
                    <a:pt x="48" y="330"/>
                  </a:lnTo>
                  <a:lnTo>
                    <a:pt x="1" y="519"/>
                  </a:lnTo>
                  <a:lnTo>
                    <a:pt x="48" y="707"/>
                  </a:lnTo>
                  <a:lnTo>
                    <a:pt x="142" y="896"/>
                  </a:lnTo>
                  <a:lnTo>
                    <a:pt x="331"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9"/>
            <p:cNvSpPr/>
            <p:nvPr/>
          </p:nvSpPr>
          <p:spPr>
            <a:xfrm>
              <a:off x="3424275" y="1488900"/>
              <a:ext cx="24750" cy="24775"/>
            </a:xfrm>
            <a:custGeom>
              <a:rect b="b" l="l" r="r" t="t"/>
              <a:pathLst>
                <a:path extrusionOk="0" h="991" w="990">
                  <a:moveTo>
                    <a:pt x="283" y="1"/>
                  </a:moveTo>
                  <a:lnTo>
                    <a:pt x="142" y="142"/>
                  </a:lnTo>
                  <a:lnTo>
                    <a:pt x="0" y="284"/>
                  </a:lnTo>
                  <a:lnTo>
                    <a:pt x="0" y="472"/>
                  </a:lnTo>
                  <a:lnTo>
                    <a:pt x="0" y="708"/>
                  </a:lnTo>
                  <a:lnTo>
                    <a:pt x="142" y="849"/>
                  </a:lnTo>
                  <a:lnTo>
                    <a:pt x="283" y="943"/>
                  </a:lnTo>
                  <a:lnTo>
                    <a:pt x="471" y="990"/>
                  </a:lnTo>
                  <a:lnTo>
                    <a:pt x="707" y="943"/>
                  </a:lnTo>
                  <a:lnTo>
                    <a:pt x="848" y="849"/>
                  </a:lnTo>
                  <a:lnTo>
                    <a:pt x="942" y="708"/>
                  </a:lnTo>
                  <a:lnTo>
                    <a:pt x="990" y="472"/>
                  </a:lnTo>
                  <a:lnTo>
                    <a:pt x="942" y="284"/>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9"/>
            <p:cNvSpPr/>
            <p:nvPr/>
          </p:nvSpPr>
          <p:spPr>
            <a:xfrm>
              <a:off x="3461950" y="1603150"/>
              <a:ext cx="25950" cy="25950"/>
            </a:xfrm>
            <a:custGeom>
              <a:rect b="b" l="l" r="r" t="t"/>
              <a:pathLst>
                <a:path extrusionOk="0" h="1038" w="1038">
                  <a:moveTo>
                    <a:pt x="519" y="1"/>
                  </a:moveTo>
                  <a:lnTo>
                    <a:pt x="331" y="48"/>
                  </a:lnTo>
                  <a:lnTo>
                    <a:pt x="142" y="142"/>
                  </a:lnTo>
                  <a:lnTo>
                    <a:pt x="48" y="330"/>
                  </a:lnTo>
                  <a:lnTo>
                    <a:pt x="1" y="519"/>
                  </a:lnTo>
                  <a:lnTo>
                    <a:pt x="48" y="707"/>
                  </a:lnTo>
                  <a:lnTo>
                    <a:pt x="142" y="896"/>
                  </a:lnTo>
                  <a:lnTo>
                    <a:pt x="331"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9"/>
            <p:cNvSpPr/>
            <p:nvPr/>
          </p:nvSpPr>
          <p:spPr>
            <a:xfrm>
              <a:off x="3424275" y="1565475"/>
              <a:ext cx="24750" cy="24750"/>
            </a:xfrm>
            <a:custGeom>
              <a:rect b="b" l="l" r="r" t="t"/>
              <a:pathLst>
                <a:path extrusionOk="0" h="990" w="990">
                  <a:moveTo>
                    <a:pt x="283" y="0"/>
                  </a:moveTo>
                  <a:lnTo>
                    <a:pt x="142" y="142"/>
                  </a:lnTo>
                  <a:lnTo>
                    <a:pt x="0" y="283"/>
                  </a:lnTo>
                  <a:lnTo>
                    <a:pt x="0" y="471"/>
                  </a:lnTo>
                  <a:lnTo>
                    <a:pt x="0" y="707"/>
                  </a:lnTo>
                  <a:lnTo>
                    <a:pt x="142" y="848"/>
                  </a:lnTo>
                  <a:lnTo>
                    <a:pt x="283" y="942"/>
                  </a:lnTo>
                  <a:lnTo>
                    <a:pt x="471" y="990"/>
                  </a:lnTo>
                  <a:lnTo>
                    <a:pt x="707" y="942"/>
                  </a:lnTo>
                  <a:lnTo>
                    <a:pt x="848" y="848"/>
                  </a:lnTo>
                  <a:lnTo>
                    <a:pt x="942" y="707"/>
                  </a:lnTo>
                  <a:lnTo>
                    <a:pt x="990" y="471"/>
                  </a:lnTo>
                  <a:lnTo>
                    <a:pt x="942" y="283"/>
                  </a:lnTo>
                  <a:lnTo>
                    <a:pt x="848"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9"/>
            <p:cNvSpPr/>
            <p:nvPr/>
          </p:nvSpPr>
          <p:spPr>
            <a:xfrm>
              <a:off x="3461950" y="1679700"/>
              <a:ext cx="25950" cy="25950"/>
            </a:xfrm>
            <a:custGeom>
              <a:rect b="b" l="l" r="r" t="t"/>
              <a:pathLst>
                <a:path extrusionOk="0" h="1038" w="1038">
                  <a:moveTo>
                    <a:pt x="519" y="1"/>
                  </a:moveTo>
                  <a:lnTo>
                    <a:pt x="331" y="48"/>
                  </a:lnTo>
                  <a:lnTo>
                    <a:pt x="142" y="189"/>
                  </a:lnTo>
                  <a:lnTo>
                    <a:pt x="48" y="331"/>
                  </a:lnTo>
                  <a:lnTo>
                    <a:pt x="1" y="519"/>
                  </a:lnTo>
                  <a:lnTo>
                    <a:pt x="48" y="708"/>
                  </a:lnTo>
                  <a:lnTo>
                    <a:pt x="142" y="896"/>
                  </a:lnTo>
                  <a:lnTo>
                    <a:pt x="331" y="990"/>
                  </a:lnTo>
                  <a:lnTo>
                    <a:pt x="519" y="1037"/>
                  </a:lnTo>
                  <a:lnTo>
                    <a:pt x="707" y="990"/>
                  </a:lnTo>
                  <a:lnTo>
                    <a:pt x="896" y="896"/>
                  </a:lnTo>
                  <a:lnTo>
                    <a:pt x="990" y="708"/>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9"/>
            <p:cNvSpPr/>
            <p:nvPr/>
          </p:nvSpPr>
          <p:spPr>
            <a:xfrm>
              <a:off x="3424275" y="1642025"/>
              <a:ext cx="24750" cy="24750"/>
            </a:xfrm>
            <a:custGeom>
              <a:rect b="b" l="l" r="r" t="t"/>
              <a:pathLst>
                <a:path extrusionOk="0" h="990" w="990">
                  <a:moveTo>
                    <a:pt x="471" y="0"/>
                  </a:moveTo>
                  <a:lnTo>
                    <a:pt x="283" y="47"/>
                  </a:lnTo>
                  <a:lnTo>
                    <a:pt x="142" y="142"/>
                  </a:lnTo>
                  <a:lnTo>
                    <a:pt x="0" y="283"/>
                  </a:lnTo>
                  <a:lnTo>
                    <a:pt x="0" y="519"/>
                  </a:lnTo>
                  <a:lnTo>
                    <a:pt x="0" y="707"/>
                  </a:lnTo>
                  <a:lnTo>
                    <a:pt x="142" y="848"/>
                  </a:lnTo>
                  <a:lnTo>
                    <a:pt x="283" y="990"/>
                  </a:lnTo>
                  <a:lnTo>
                    <a:pt x="707" y="990"/>
                  </a:lnTo>
                  <a:lnTo>
                    <a:pt x="848" y="848"/>
                  </a:lnTo>
                  <a:lnTo>
                    <a:pt x="942" y="707"/>
                  </a:lnTo>
                  <a:lnTo>
                    <a:pt x="990" y="519"/>
                  </a:lnTo>
                  <a:lnTo>
                    <a:pt x="942" y="283"/>
                  </a:lnTo>
                  <a:lnTo>
                    <a:pt x="848" y="142"/>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9"/>
            <p:cNvSpPr/>
            <p:nvPr/>
          </p:nvSpPr>
          <p:spPr>
            <a:xfrm>
              <a:off x="3461950" y="1756275"/>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7"/>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9"/>
            <p:cNvSpPr/>
            <p:nvPr/>
          </p:nvSpPr>
          <p:spPr>
            <a:xfrm>
              <a:off x="3424275" y="1718575"/>
              <a:ext cx="24750" cy="25950"/>
            </a:xfrm>
            <a:custGeom>
              <a:rect b="b" l="l" r="r" t="t"/>
              <a:pathLst>
                <a:path extrusionOk="0" h="1038" w="990">
                  <a:moveTo>
                    <a:pt x="471" y="1"/>
                  </a:moveTo>
                  <a:lnTo>
                    <a:pt x="283" y="48"/>
                  </a:lnTo>
                  <a:lnTo>
                    <a:pt x="142" y="142"/>
                  </a:lnTo>
                  <a:lnTo>
                    <a:pt x="0" y="330"/>
                  </a:lnTo>
                  <a:lnTo>
                    <a:pt x="0" y="519"/>
                  </a:lnTo>
                  <a:lnTo>
                    <a:pt x="0" y="707"/>
                  </a:lnTo>
                  <a:lnTo>
                    <a:pt x="142" y="849"/>
                  </a:lnTo>
                  <a:lnTo>
                    <a:pt x="283" y="990"/>
                  </a:lnTo>
                  <a:lnTo>
                    <a:pt x="471" y="1037"/>
                  </a:lnTo>
                  <a:lnTo>
                    <a:pt x="707" y="990"/>
                  </a:lnTo>
                  <a:lnTo>
                    <a:pt x="848" y="849"/>
                  </a:lnTo>
                  <a:lnTo>
                    <a:pt x="942" y="707"/>
                  </a:lnTo>
                  <a:lnTo>
                    <a:pt x="990" y="519"/>
                  </a:lnTo>
                  <a:lnTo>
                    <a:pt x="942"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9"/>
            <p:cNvSpPr/>
            <p:nvPr/>
          </p:nvSpPr>
          <p:spPr>
            <a:xfrm>
              <a:off x="3461950" y="1832825"/>
              <a:ext cx="25950" cy="25925"/>
            </a:xfrm>
            <a:custGeom>
              <a:rect b="b" l="l" r="r" t="t"/>
              <a:pathLst>
                <a:path extrusionOk="0" h="1037" w="1038">
                  <a:moveTo>
                    <a:pt x="519" y="0"/>
                  </a:moveTo>
                  <a:lnTo>
                    <a:pt x="283" y="47"/>
                  </a:lnTo>
                  <a:lnTo>
                    <a:pt x="142" y="189"/>
                  </a:lnTo>
                  <a:lnTo>
                    <a:pt x="48" y="330"/>
                  </a:lnTo>
                  <a:lnTo>
                    <a:pt x="1" y="566"/>
                  </a:lnTo>
                  <a:lnTo>
                    <a:pt x="48" y="754"/>
                  </a:lnTo>
                  <a:lnTo>
                    <a:pt x="142" y="895"/>
                  </a:lnTo>
                  <a:lnTo>
                    <a:pt x="331" y="1037"/>
                  </a:lnTo>
                  <a:lnTo>
                    <a:pt x="519" y="1037"/>
                  </a:lnTo>
                  <a:lnTo>
                    <a:pt x="707" y="990"/>
                  </a:lnTo>
                  <a:lnTo>
                    <a:pt x="896" y="895"/>
                  </a:lnTo>
                  <a:lnTo>
                    <a:pt x="990" y="754"/>
                  </a:lnTo>
                  <a:lnTo>
                    <a:pt x="1037" y="519"/>
                  </a:lnTo>
                  <a:lnTo>
                    <a:pt x="990" y="330"/>
                  </a:lnTo>
                  <a:lnTo>
                    <a:pt x="849"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9"/>
            <p:cNvSpPr/>
            <p:nvPr/>
          </p:nvSpPr>
          <p:spPr>
            <a:xfrm>
              <a:off x="3424275" y="1795125"/>
              <a:ext cx="24750" cy="25950"/>
            </a:xfrm>
            <a:custGeom>
              <a:rect b="b" l="l" r="r" t="t"/>
              <a:pathLst>
                <a:path extrusionOk="0" h="1038" w="990">
                  <a:moveTo>
                    <a:pt x="471" y="1"/>
                  </a:moveTo>
                  <a:lnTo>
                    <a:pt x="283" y="48"/>
                  </a:lnTo>
                  <a:lnTo>
                    <a:pt x="142" y="142"/>
                  </a:lnTo>
                  <a:lnTo>
                    <a:pt x="0" y="331"/>
                  </a:lnTo>
                  <a:lnTo>
                    <a:pt x="0" y="519"/>
                  </a:lnTo>
                  <a:lnTo>
                    <a:pt x="0" y="707"/>
                  </a:lnTo>
                  <a:lnTo>
                    <a:pt x="142" y="849"/>
                  </a:lnTo>
                  <a:lnTo>
                    <a:pt x="283" y="990"/>
                  </a:lnTo>
                  <a:lnTo>
                    <a:pt x="471" y="1037"/>
                  </a:lnTo>
                  <a:lnTo>
                    <a:pt x="707" y="990"/>
                  </a:lnTo>
                  <a:lnTo>
                    <a:pt x="848" y="849"/>
                  </a:lnTo>
                  <a:lnTo>
                    <a:pt x="942" y="707"/>
                  </a:lnTo>
                  <a:lnTo>
                    <a:pt x="990" y="519"/>
                  </a:lnTo>
                  <a:lnTo>
                    <a:pt x="942" y="331"/>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9"/>
            <p:cNvSpPr/>
            <p:nvPr/>
          </p:nvSpPr>
          <p:spPr>
            <a:xfrm>
              <a:off x="3461950" y="1910550"/>
              <a:ext cx="25950" cy="24775"/>
            </a:xfrm>
            <a:custGeom>
              <a:rect b="b" l="l" r="r" t="t"/>
              <a:pathLst>
                <a:path extrusionOk="0" h="991" w="1038">
                  <a:moveTo>
                    <a:pt x="519" y="1"/>
                  </a:moveTo>
                  <a:lnTo>
                    <a:pt x="283" y="48"/>
                  </a:lnTo>
                  <a:lnTo>
                    <a:pt x="142" y="142"/>
                  </a:lnTo>
                  <a:lnTo>
                    <a:pt x="48" y="283"/>
                  </a:lnTo>
                  <a:lnTo>
                    <a:pt x="1" y="519"/>
                  </a:lnTo>
                  <a:lnTo>
                    <a:pt x="48" y="707"/>
                  </a:lnTo>
                  <a:lnTo>
                    <a:pt x="142" y="849"/>
                  </a:lnTo>
                  <a:lnTo>
                    <a:pt x="331" y="990"/>
                  </a:lnTo>
                  <a:lnTo>
                    <a:pt x="707" y="990"/>
                  </a:lnTo>
                  <a:lnTo>
                    <a:pt x="896" y="849"/>
                  </a:lnTo>
                  <a:lnTo>
                    <a:pt x="990" y="707"/>
                  </a:lnTo>
                  <a:lnTo>
                    <a:pt x="1037" y="519"/>
                  </a:lnTo>
                  <a:lnTo>
                    <a:pt x="1037" y="472"/>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9"/>
            <p:cNvSpPr/>
            <p:nvPr/>
          </p:nvSpPr>
          <p:spPr>
            <a:xfrm>
              <a:off x="3423100" y="1871700"/>
              <a:ext cx="25925" cy="25925"/>
            </a:xfrm>
            <a:custGeom>
              <a:rect b="b" l="l" r="r" t="t"/>
              <a:pathLst>
                <a:path extrusionOk="0" h="1037" w="1037">
                  <a:moveTo>
                    <a:pt x="518" y="0"/>
                  </a:moveTo>
                  <a:lnTo>
                    <a:pt x="330" y="47"/>
                  </a:lnTo>
                  <a:lnTo>
                    <a:pt x="141" y="141"/>
                  </a:lnTo>
                  <a:lnTo>
                    <a:pt x="47" y="330"/>
                  </a:lnTo>
                  <a:lnTo>
                    <a:pt x="0" y="518"/>
                  </a:lnTo>
                  <a:lnTo>
                    <a:pt x="47" y="707"/>
                  </a:lnTo>
                  <a:lnTo>
                    <a:pt x="189" y="895"/>
                  </a:lnTo>
                  <a:lnTo>
                    <a:pt x="330" y="989"/>
                  </a:lnTo>
                  <a:lnTo>
                    <a:pt x="518" y="1036"/>
                  </a:lnTo>
                  <a:lnTo>
                    <a:pt x="754" y="989"/>
                  </a:lnTo>
                  <a:lnTo>
                    <a:pt x="895" y="895"/>
                  </a:lnTo>
                  <a:lnTo>
                    <a:pt x="989" y="707"/>
                  </a:lnTo>
                  <a:lnTo>
                    <a:pt x="1037" y="518"/>
                  </a:lnTo>
                  <a:lnTo>
                    <a:pt x="989" y="330"/>
                  </a:lnTo>
                  <a:lnTo>
                    <a:pt x="895"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9"/>
            <p:cNvSpPr/>
            <p:nvPr/>
          </p:nvSpPr>
          <p:spPr>
            <a:xfrm>
              <a:off x="3461950" y="1987100"/>
              <a:ext cx="25950" cy="25950"/>
            </a:xfrm>
            <a:custGeom>
              <a:rect b="b" l="l" r="r" t="t"/>
              <a:pathLst>
                <a:path extrusionOk="0" h="1038" w="1038">
                  <a:moveTo>
                    <a:pt x="519" y="1"/>
                  </a:moveTo>
                  <a:lnTo>
                    <a:pt x="283" y="48"/>
                  </a:lnTo>
                  <a:lnTo>
                    <a:pt x="142" y="142"/>
                  </a:lnTo>
                  <a:lnTo>
                    <a:pt x="48" y="331"/>
                  </a:lnTo>
                  <a:lnTo>
                    <a:pt x="1" y="519"/>
                  </a:lnTo>
                  <a:lnTo>
                    <a:pt x="48" y="708"/>
                  </a:lnTo>
                  <a:lnTo>
                    <a:pt x="142" y="849"/>
                  </a:lnTo>
                  <a:lnTo>
                    <a:pt x="331" y="990"/>
                  </a:lnTo>
                  <a:lnTo>
                    <a:pt x="519" y="1037"/>
                  </a:lnTo>
                  <a:lnTo>
                    <a:pt x="707" y="990"/>
                  </a:lnTo>
                  <a:lnTo>
                    <a:pt x="896" y="849"/>
                  </a:lnTo>
                  <a:lnTo>
                    <a:pt x="990" y="708"/>
                  </a:lnTo>
                  <a:lnTo>
                    <a:pt x="1037" y="519"/>
                  </a:lnTo>
                  <a:lnTo>
                    <a:pt x="990" y="284"/>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9"/>
            <p:cNvSpPr/>
            <p:nvPr/>
          </p:nvSpPr>
          <p:spPr>
            <a:xfrm>
              <a:off x="3500825" y="2025975"/>
              <a:ext cx="24750" cy="9450"/>
            </a:xfrm>
            <a:custGeom>
              <a:rect b="b" l="l" r="r" t="t"/>
              <a:pathLst>
                <a:path extrusionOk="0" h="378" w="990">
                  <a:moveTo>
                    <a:pt x="424" y="1"/>
                  </a:moveTo>
                  <a:lnTo>
                    <a:pt x="236" y="48"/>
                  </a:lnTo>
                  <a:lnTo>
                    <a:pt x="95" y="189"/>
                  </a:lnTo>
                  <a:lnTo>
                    <a:pt x="0" y="377"/>
                  </a:lnTo>
                  <a:lnTo>
                    <a:pt x="990" y="377"/>
                  </a:lnTo>
                  <a:lnTo>
                    <a:pt x="943" y="236"/>
                  </a:lnTo>
                  <a:lnTo>
                    <a:pt x="848" y="142"/>
                  </a:lnTo>
                  <a:lnTo>
                    <a:pt x="754" y="48"/>
                  </a:lnTo>
                  <a:lnTo>
                    <a:pt x="61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9"/>
            <p:cNvSpPr/>
            <p:nvPr/>
          </p:nvSpPr>
          <p:spPr>
            <a:xfrm>
              <a:off x="3423100" y="1948250"/>
              <a:ext cx="25925" cy="25925"/>
            </a:xfrm>
            <a:custGeom>
              <a:rect b="b" l="l" r="r" t="t"/>
              <a:pathLst>
                <a:path extrusionOk="0" h="1037" w="1037">
                  <a:moveTo>
                    <a:pt x="518" y="0"/>
                  </a:moveTo>
                  <a:lnTo>
                    <a:pt x="330" y="47"/>
                  </a:lnTo>
                  <a:lnTo>
                    <a:pt x="141" y="142"/>
                  </a:lnTo>
                  <a:lnTo>
                    <a:pt x="47" y="283"/>
                  </a:lnTo>
                  <a:lnTo>
                    <a:pt x="0" y="518"/>
                  </a:lnTo>
                  <a:lnTo>
                    <a:pt x="47" y="707"/>
                  </a:lnTo>
                  <a:lnTo>
                    <a:pt x="189" y="848"/>
                  </a:lnTo>
                  <a:lnTo>
                    <a:pt x="330" y="990"/>
                  </a:lnTo>
                  <a:lnTo>
                    <a:pt x="518" y="1037"/>
                  </a:lnTo>
                  <a:lnTo>
                    <a:pt x="754" y="990"/>
                  </a:lnTo>
                  <a:lnTo>
                    <a:pt x="895" y="848"/>
                  </a:lnTo>
                  <a:lnTo>
                    <a:pt x="989" y="707"/>
                  </a:lnTo>
                  <a:lnTo>
                    <a:pt x="1037" y="518"/>
                  </a:lnTo>
                  <a:lnTo>
                    <a:pt x="989" y="283"/>
                  </a:lnTo>
                  <a:lnTo>
                    <a:pt x="895"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9"/>
            <p:cNvSpPr/>
            <p:nvPr/>
          </p:nvSpPr>
          <p:spPr>
            <a:xfrm>
              <a:off x="3538500" y="912975"/>
              <a:ext cx="25950" cy="25950"/>
            </a:xfrm>
            <a:custGeom>
              <a:rect b="b" l="l" r="r" t="t"/>
              <a:pathLst>
                <a:path extrusionOk="0" h="1038" w="1038">
                  <a:moveTo>
                    <a:pt x="519" y="1"/>
                  </a:moveTo>
                  <a:lnTo>
                    <a:pt x="331" y="48"/>
                  </a:lnTo>
                  <a:lnTo>
                    <a:pt x="142" y="142"/>
                  </a:lnTo>
                  <a:lnTo>
                    <a:pt x="48" y="330"/>
                  </a:lnTo>
                  <a:lnTo>
                    <a:pt x="1" y="519"/>
                  </a:lnTo>
                  <a:lnTo>
                    <a:pt x="48" y="707"/>
                  </a:lnTo>
                  <a:lnTo>
                    <a:pt x="142" y="849"/>
                  </a:lnTo>
                  <a:lnTo>
                    <a:pt x="331" y="990"/>
                  </a:lnTo>
                  <a:lnTo>
                    <a:pt x="519" y="1037"/>
                  </a:lnTo>
                  <a:lnTo>
                    <a:pt x="708" y="990"/>
                  </a:lnTo>
                  <a:lnTo>
                    <a:pt x="896" y="849"/>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9"/>
            <p:cNvSpPr/>
            <p:nvPr/>
          </p:nvSpPr>
          <p:spPr>
            <a:xfrm>
              <a:off x="3500825" y="874100"/>
              <a:ext cx="24750" cy="25950"/>
            </a:xfrm>
            <a:custGeom>
              <a:rect b="b" l="l" r="r" t="t"/>
              <a:pathLst>
                <a:path extrusionOk="0" h="1038" w="990">
                  <a:moveTo>
                    <a:pt x="519" y="1"/>
                  </a:moveTo>
                  <a:lnTo>
                    <a:pt x="283" y="48"/>
                  </a:lnTo>
                  <a:lnTo>
                    <a:pt x="142" y="189"/>
                  </a:lnTo>
                  <a:lnTo>
                    <a:pt x="48" y="331"/>
                  </a:lnTo>
                  <a:lnTo>
                    <a:pt x="0" y="519"/>
                  </a:lnTo>
                  <a:lnTo>
                    <a:pt x="48" y="708"/>
                  </a:lnTo>
                  <a:lnTo>
                    <a:pt x="142" y="896"/>
                  </a:lnTo>
                  <a:lnTo>
                    <a:pt x="283" y="990"/>
                  </a:lnTo>
                  <a:lnTo>
                    <a:pt x="519" y="1037"/>
                  </a:lnTo>
                  <a:lnTo>
                    <a:pt x="707" y="990"/>
                  </a:lnTo>
                  <a:lnTo>
                    <a:pt x="848" y="896"/>
                  </a:lnTo>
                  <a:lnTo>
                    <a:pt x="990" y="708"/>
                  </a:lnTo>
                  <a:lnTo>
                    <a:pt x="990" y="519"/>
                  </a:lnTo>
                  <a:lnTo>
                    <a:pt x="943" y="331"/>
                  </a:lnTo>
                  <a:lnTo>
                    <a:pt x="848"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9"/>
            <p:cNvSpPr/>
            <p:nvPr/>
          </p:nvSpPr>
          <p:spPr>
            <a:xfrm>
              <a:off x="3538500" y="989525"/>
              <a:ext cx="25950" cy="24775"/>
            </a:xfrm>
            <a:custGeom>
              <a:rect b="b" l="l" r="r" t="t"/>
              <a:pathLst>
                <a:path extrusionOk="0" h="991" w="1038">
                  <a:moveTo>
                    <a:pt x="519" y="1"/>
                  </a:moveTo>
                  <a:lnTo>
                    <a:pt x="331" y="48"/>
                  </a:lnTo>
                  <a:lnTo>
                    <a:pt x="142" y="142"/>
                  </a:lnTo>
                  <a:lnTo>
                    <a:pt x="48" y="284"/>
                  </a:lnTo>
                  <a:lnTo>
                    <a:pt x="1" y="519"/>
                  </a:lnTo>
                  <a:lnTo>
                    <a:pt x="48" y="708"/>
                  </a:lnTo>
                  <a:lnTo>
                    <a:pt x="142" y="849"/>
                  </a:lnTo>
                  <a:lnTo>
                    <a:pt x="331" y="990"/>
                  </a:lnTo>
                  <a:lnTo>
                    <a:pt x="708" y="990"/>
                  </a:lnTo>
                  <a:lnTo>
                    <a:pt x="896" y="849"/>
                  </a:lnTo>
                  <a:lnTo>
                    <a:pt x="990" y="708"/>
                  </a:lnTo>
                  <a:lnTo>
                    <a:pt x="1037" y="519"/>
                  </a:lnTo>
                  <a:lnTo>
                    <a:pt x="990" y="284"/>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9"/>
            <p:cNvSpPr/>
            <p:nvPr/>
          </p:nvSpPr>
          <p:spPr>
            <a:xfrm>
              <a:off x="3500825" y="950675"/>
              <a:ext cx="24750" cy="25925"/>
            </a:xfrm>
            <a:custGeom>
              <a:rect b="b" l="l" r="r" t="t"/>
              <a:pathLst>
                <a:path extrusionOk="0" h="1037" w="990">
                  <a:moveTo>
                    <a:pt x="519" y="0"/>
                  </a:moveTo>
                  <a:lnTo>
                    <a:pt x="283" y="47"/>
                  </a:lnTo>
                  <a:lnTo>
                    <a:pt x="142" y="189"/>
                  </a:lnTo>
                  <a:lnTo>
                    <a:pt x="48" y="330"/>
                  </a:lnTo>
                  <a:lnTo>
                    <a:pt x="0" y="518"/>
                  </a:lnTo>
                  <a:lnTo>
                    <a:pt x="48" y="754"/>
                  </a:lnTo>
                  <a:lnTo>
                    <a:pt x="142" y="895"/>
                  </a:lnTo>
                  <a:lnTo>
                    <a:pt x="283" y="990"/>
                  </a:lnTo>
                  <a:lnTo>
                    <a:pt x="519" y="1037"/>
                  </a:lnTo>
                  <a:lnTo>
                    <a:pt x="707" y="990"/>
                  </a:lnTo>
                  <a:lnTo>
                    <a:pt x="848" y="895"/>
                  </a:lnTo>
                  <a:lnTo>
                    <a:pt x="943" y="754"/>
                  </a:lnTo>
                  <a:lnTo>
                    <a:pt x="990" y="518"/>
                  </a:lnTo>
                  <a:lnTo>
                    <a:pt x="943" y="330"/>
                  </a:lnTo>
                  <a:lnTo>
                    <a:pt x="848"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9"/>
            <p:cNvSpPr/>
            <p:nvPr/>
          </p:nvSpPr>
          <p:spPr>
            <a:xfrm>
              <a:off x="3538500" y="1066100"/>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7"/>
                  </a:lnTo>
                  <a:lnTo>
                    <a:pt x="708" y="989"/>
                  </a:lnTo>
                  <a:lnTo>
                    <a:pt x="896" y="895"/>
                  </a:lnTo>
                  <a:lnTo>
                    <a:pt x="990" y="707"/>
                  </a:lnTo>
                  <a:lnTo>
                    <a:pt x="1037" y="518"/>
                  </a:lnTo>
                  <a:lnTo>
                    <a:pt x="990" y="330"/>
                  </a:lnTo>
                  <a:lnTo>
                    <a:pt x="896"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9"/>
            <p:cNvSpPr/>
            <p:nvPr/>
          </p:nvSpPr>
          <p:spPr>
            <a:xfrm>
              <a:off x="3500825" y="1028400"/>
              <a:ext cx="24750" cy="24750"/>
            </a:xfrm>
            <a:custGeom>
              <a:rect b="b" l="l" r="r" t="t"/>
              <a:pathLst>
                <a:path extrusionOk="0" h="990" w="990">
                  <a:moveTo>
                    <a:pt x="283" y="1"/>
                  </a:moveTo>
                  <a:lnTo>
                    <a:pt x="142" y="142"/>
                  </a:lnTo>
                  <a:lnTo>
                    <a:pt x="48" y="283"/>
                  </a:lnTo>
                  <a:lnTo>
                    <a:pt x="0" y="472"/>
                  </a:lnTo>
                  <a:lnTo>
                    <a:pt x="48" y="707"/>
                  </a:lnTo>
                  <a:lnTo>
                    <a:pt x="142" y="849"/>
                  </a:lnTo>
                  <a:lnTo>
                    <a:pt x="283" y="943"/>
                  </a:lnTo>
                  <a:lnTo>
                    <a:pt x="519" y="990"/>
                  </a:lnTo>
                  <a:lnTo>
                    <a:pt x="707" y="943"/>
                  </a:lnTo>
                  <a:lnTo>
                    <a:pt x="848" y="849"/>
                  </a:lnTo>
                  <a:lnTo>
                    <a:pt x="943" y="707"/>
                  </a:lnTo>
                  <a:lnTo>
                    <a:pt x="990" y="472"/>
                  </a:lnTo>
                  <a:lnTo>
                    <a:pt x="943"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9"/>
            <p:cNvSpPr/>
            <p:nvPr/>
          </p:nvSpPr>
          <p:spPr>
            <a:xfrm>
              <a:off x="3538500" y="1142650"/>
              <a:ext cx="25950" cy="25925"/>
            </a:xfrm>
            <a:custGeom>
              <a:rect b="b" l="l" r="r" t="t"/>
              <a:pathLst>
                <a:path extrusionOk="0" h="1037" w="1038">
                  <a:moveTo>
                    <a:pt x="519" y="0"/>
                  </a:moveTo>
                  <a:lnTo>
                    <a:pt x="331" y="47"/>
                  </a:lnTo>
                  <a:lnTo>
                    <a:pt x="142" y="142"/>
                  </a:lnTo>
                  <a:lnTo>
                    <a:pt x="48" y="330"/>
                  </a:lnTo>
                  <a:lnTo>
                    <a:pt x="1" y="519"/>
                  </a:lnTo>
                  <a:lnTo>
                    <a:pt x="48" y="707"/>
                  </a:lnTo>
                  <a:lnTo>
                    <a:pt x="142" y="895"/>
                  </a:lnTo>
                  <a:lnTo>
                    <a:pt x="331" y="990"/>
                  </a:lnTo>
                  <a:lnTo>
                    <a:pt x="519" y="1037"/>
                  </a:lnTo>
                  <a:lnTo>
                    <a:pt x="708" y="990"/>
                  </a:lnTo>
                  <a:lnTo>
                    <a:pt x="896" y="895"/>
                  </a:lnTo>
                  <a:lnTo>
                    <a:pt x="990" y="707"/>
                  </a:lnTo>
                  <a:lnTo>
                    <a:pt x="1037" y="519"/>
                  </a:lnTo>
                  <a:lnTo>
                    <a:pt x="990" y="330"/>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9"/>
            <p:cNvSpPr/>
            <p:nvPr/>
          </p:nvSpPr>
          <p:spPr>
            <a:xfrm>
              <a:off x="3499650" y="1104950"/>
              <a:ext cx="25925" cy="25950"/>
            </a:xfrm>
            <a:custGeom>
              <a:rect b="b" l="l" r="r" t="t"/>
              <a:pathLst>
                <a:path extrusionOk="0" h="1038" w="1037">
                  <a:moveTo>
                    <a:pt x="519" y="1"/>
                  </a:moveTo>
                  <a:lnTo>
                    <a:pt x="330" y="48"/>
                  </a:lnTo>
                  <a:lnTo>
                    <a:pt x="189" y="142"/>
                  </a:lnTo>
                  <a:lnTo>
                    <a:pt x="47" y="283"/>
                  </a:lnTo>
                  <a:lnTo>
                    <a:pt x="0" y="519"/>
                  </a:lnTo>
                  <a:lnTo>
                    <a:pt x="47" y="707"/>
                  </a:lnTo>
                  <a:lnTo>
                    <a:pt x="189" y="849"/>
                  </a:lnTo>
                  <a:lnTo>
                    <a:pt x="330" y="990"/>
                  </a:lnTo>
                  <a:lnTo>
                    <a:pt x="566" y="1037"/>
                  </a:lnTo>
                  <a:lnTo>
                    <a:pt x="754" y="990"/>
                  </a:lnTo>
                  <a:lnTo>
                    <a:pt x="895" y="849"/>
                  </a:lnTo>
                  <a:lnTo>
                    <a:pt x="1037" y="707"/>
                  </a:lnTo>
                  <a:lnTo>
                    <a:pt x="1037" y="519"/>
                  </a:lnTo>
                  <a:lnTo>
                    <a:pt x="1037" y="472"/>
                  </a:lnTo>
                  <a:lnTo>
                    <a:pt x="990" y="283"/>
                  </a:lnTo>
                  <a:lnTo>
                    <a:pt x="895" y="142"/>
                  </a:lnTo>
                  <a:lnTo>
                    <a:pt x="75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9"/>
            <p:cNvSpPr/>
            <p:nvPr/>
          </p:nvSpPr>
          <p:spPr>
            <a:xfrm>
              <a:off x="3538500" y="1219200"/>
              <a:ext cx="25950" cy="25925"/>
            </a:xfrm>
            <a:custGeom>
              <a:rect b="b" l="l" r="r" t="t"/>
              <a:pathLst>
                <a:path extrusionOk="0" h="1037" w="1038">
                  <a:moveTo>
                    <a:pt x="519" y="1"/>
                  </a:moveTo>
                  <a:lnTo>
                    <a:pt x="331" y="48"/>
                  </a:lnTo>
                  <a:lnTo>
                    <a:pt x="142" y="189"/>
                  </a:lnTo>
                  <a:lnTo>
                    <a:pt x="48" y="330"/>
                  </a:lnTo>
                  <a:lnTo>
                    <a:pt x="1" y="519"/>
                  </a:lnTo>
                  <a:lnTo>
                    <a:pt x="48" y="754"/>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9"/>
            <p:cNvSpPr/>
            <p:nvPr/>
          </p:nvSpPr>
          <p:spPr>
            <a:xfrm>
              <a:off x="3499650" y="1180325"/>
              <a:ext cx="25925" cy="25950"/>
            </a:xfrm>
            <a:custGeom>
              <a:rect b="b" l="l" r="r" t="t"/>
              <a:pathLst>
                <a:path extrusionOk="0" h="1038" w="1037">
                  <a:moveTo>
                    <a:pt x="519" y="1"/>
                  </a:moveTo>
                  <a:lnTo>
                    <a:pt x="330" y="48"/>
                  </a:lnTo>
                  <a:lnTo>
                    <a:pt x="189" y="189"/>
                  </a:lnTo>
                  <a:lnTo>
                    <a:pt x="47" y="331"/>
                  </a:lnTo>
                  <a:lnTo>
                    <a:pt x="0" y="519"/>
                  </a:lnTo>
                  <a:lnTo>
                    <a:pt x="47" y="755"/>
                  </a:lnTo>
                  <a:lnTo>
                    <a:pt x="189" y="896"/>
                  </a:lnTo>
                  <a:lnTo>
                    <a:pt x="330" y="990"/>
                  </a:lnTo>
                  <a:lnTo>
                    <a:pt x="566" y="1037"/>
                  </a:lnTo>
                  <a:lnTo>
                    <a:pt x="754" y="990"/>
                  </a:lnTo>
                  <a:lnTo>
                    <a:pt x="895" y="896"/>
                  </a:lnTo>
                  <a:lnTo>
                    <a:pt x="1037" y="755"/>
                  </a:lnTo>
                  <a:lnTo>
                    <a:pt x="1037" y="519"/>
                  </a:lnTo>
                  <a:lnTo>
                    <a:pt x="990" y="331"/>
                  </a:lnTo>
                  <a:lnTo>
                    <a:pt x="895" y="189"/>
                  </a:lnTo>
                  <a:lnTo>
                    <a:pt x="754"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9"/>
            <p:cNvSpPr/>
            <p:nvPr/>
          </p:nvSpPr>
          <p:spPr>
            <a:xfrm>
              <a:off x="3538500" y="1295750"/>
              <a:ext cx="25950" cy="25950"/>
            </a:xfrm>
            <a:custGeom>
              <a:rect b="b" l="l" r="r" t="t"/>
              <a:pathLst>
                <a:path extrusionOk="0" h="1038" w="1038">
                  <a:moveTo>
                    <a:pt x="519" y="1"/>
                  </a:moveTo>
                  <a:lnTo>
                    <a:pt x="331" y="48"/>
                  </a:lnTo>
                  <a:lnTo>
                    <a:pt x="142" y="189"/>
                  </a:lnTo>
                  <a:lnTo>
                    <a:pt x="48" y="331"/>
                  </a:lnTo>
                  <a:lnTo>
                    <a:pt x="1" y="566"/>
                  </a:lnTo>
                  <a:lnTo>
                    <a:pt x="48" y="755"/>
                  </a:lnTo>
                  <a:lnTo>
                    <a:pt x="142" y="896"/>
                  </a:lnTo>
                  <a:lnTo>
                    <a:pt x="331" y="1037"/>
                  </a:lnTo>
                  <a:lnTo>
                    <a:pt x="519" y="1037"/>
                  </a:lnTo>
                  <a:lnTo>
                    <a:pt x="708" y="990"/>
                  </a:lnTo>
                  <a:lnTo>
                    <a:pt x="896" y="896"/>
                  </a:lnTo>
                  <a:lnTo>
                    <a:pt x="990" y="755"/>
                  </a:lnTo>
                  <a:lnTo>
                    <a:pt x="1037" y="566"/>
                  </a:lnTo>
                  <a:lnTo>
                    <a:pt x="1037" y="519"/>
                  </a:lnTo>
                  <a:lnTo>
                    <a:pt x="990" y="331"/>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9"/>
            <p:cNvSpPr/>
            <p:nvPr/>
          </p:nvSpPr>
          <p:spPr>
            <a:xfrm>
              <a:off x="3499650" y="1258075"/>
              <a:ext cx="25925" cy="25925"/>
            </a:xfrm>
            <a:custGeom>
              <a:rect b="b" l="l" r="r" t="t"/>
              <a:pathLst>
                <a:path extrusionOk="0" h="1037" w="1037">
                  <a:moveTo>
                    <a:pt x="519" y="0"/>
                  </a:moveTo>
                  <a:lnTo>
                    <a:pt x="330" y="47"/>
                  </a:lnTo>
                  <a:lnTo>
                    <a:pt x="189" y="142"/>
                  </a:lnTo>
                  <a:lnTo>
                    <a:pt x="47" y="330"/>
                  </a:lnTo>
                  <a:lnTo>
                    <a:pt x="0" y="518"/>
                  </a:lnTo>
                  <a:lnTo>
                    <a:pt x="47" y="707"/>
                  </a:lnTo>
                  <a:lnTo>
                    <a:pt x="189" y="895"/>
                  </a:lnTo>
                  <a:lnTo>
                    <a:pt x="330" y="990"/>
                  </a:lnTo>
                  <a:lnTo>
                    <a:pt x="566" y="1037"/>
                  </a:lnTo>
                  <a:lnTo>
                    <a:pt x="754" y="990"/>
                  </a:lnTo>
                  <a:lnTo>
                    <a:pt x="895" y="895"/>
                  </a:lnTo>
                  <a:lnTo>
                    <a:pt x="990" y="707"/>
                  </a:lnTo>
                  <a:lnTo>
                    <a:pt x="1037" y="518"/>
                  </a:lnTo>
                  <a:lnTo>
                    <a:pt x="990" y="283"/>
                  </a:lnTo>
                  <a:lnTo>
                    <a:pt x="895" y="142"/>
                  </a:lnTo>
                  <a:lnTo>
                    <a:pt x="754"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9"/>
            <p:cNvSpPr/>
            <p:nvPr/>
          </p:nvSpPr>
          <p:spPr>
            <a:xfrm>
              <a:off x="3538500" y="1372300"/>
              <a:ext cx="25950" cy="25950"/>
            </a:xfrm>
            <a:custGeom>
              <a:rect b="b" l="l" r="r" t="t"/>
              <a:pathLst>
                <a:path extrusionOk="0" h="1038" w="1038">
                  <a:moveTo>
                    <a:pt x="519" y="1"/>
                  </a:moveTo>
                  <a:lnTo>
                    <a:pt x="331" y="48"/>
                  </a:lnTo>
                  <a:lnTo>
                    <a:pt x="142" y="189"/>
                  </a:lnTo>
                  <a:lnTo>
                    <a:pt x="48" y="331"/>
                  </a:lnTo>
                  <a:lnTo>
                    <a:pt x="1" y="519"/>
                  </a:lnTo>
                  <a:lnTo>
                    <a:pt x="48" y="755"/>
                  </a:lnTo>
                  <a:lnTo>
                    <a:pt x="142" y="896"/>
                  </a:lnTo>
                  <a:lnTo>
                    <a:pt x="331" y="990"/>
                  </a:lnTo>
                  <a:lnTo>
                    <a:pt x="519" y="1037"/>
                  </a:lnTo>
                  <a:lnTo>
                    <a:pt x="708" y="990"/>
                  </a:lnTo>
                  <a:lnTo>
                    <a:pt x="896" y="896"/>
                  </a:lnTo>
                  <a:lnTo>
                    <a:pt x="990" y="708"/>
                  </a:lnTo>
                  <a:lnTo>
                    <a:pt x="1037" y="519"/>
                  </a:lnTo>
                  <a:lnTo>
                    <a:pt x="990" y="331"/>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9"/>
            <p:cNvSpPr/>
            <p:nvPr/>
          </p:nvSpPr>
          <p:spPr>
            <a:xfrm>
              <a:off x="3499650" y="1334625"/>
              <a:ext cx="25925" cy="25925"/>
            </a:xfrm>
            <a:custGeom>
              <a:rect b="b" l="l" r="r" t="t"/>
              <a:pathLst>
                <a:path extrusionOk="0" h="1037" w="1037">
                  <a:moveTo>
                    <a:pt x="519" y="0"/>
                  </a:moveTo>
                  <a:lnTo>
                    <a:pt x="330" y="48"/>
                  </a:lnTo>
                  <a:lnTo>
                    <a:pt x="189" y="142"/>
                  </a:lnTo>
                  <a:lnTo>
                    <a:pt x="47" y="330"/>
                  </a:lnTo>
                  <a:lnTo>
                    <a:pt x="0" y="519"/>
                  </a:lnTo>
                  <a:lnTo>
                    <a:pt x="47" y="707"/>
                  </a:lnTo>
                  <a:lnTo>
                    <a:pt x="189" y="896"/>
                  </a:lnTo>
                  <a:lnTo>
                    <a:pt x="330" y="990"/>
                  </a:lnTo>
                  <a:lnTo>
                    <a:pt x="566" y="1037"/>
                  </a:lnTo>
                  <a:lnTo>
                    <a:pt x="754" y="990"/>
                  </a:lnTo>
                  <a:lnTo>
                    <a:pt x="895" y="896"/>
                  </a:lnTo>
                  <a:lnTo>
                    <a:pt x="990" y="707"/>
                  </a:lnTo>
                  <a:lnTo>
                    <a:pt x="1037" y="519"/>
                  </a:lnTo>
                  <a:lnTo>
                    <a:pt x="990" y="330"/>
                  </a:lnTo>
                  <a:lnTo>
                    <a:pt x="895" y="142"/>
                  </a:lnTo>
                  <a:lnTo>
                    <a:pt x="754"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9"/>
            <p:cNvSpPr/>
            <p:nvPr/>
          </p:nvSpPr>
          <p:spPr>
            <a:xfrm>
              <a:off x="3538500" y="1450050"/>
              <a:ext cx="25950" cy="25925"/>
            </a:xfrm>
            <a:custGeom>
              <a:rect b="b" l="l" r="r" t="t"/>
              <a:pathLst>
                <a:path extrusionOk="0" h="1037" w="1038">
                  <a:moveTo>
                    <a:pt x="519" y="0"/>
                  </a:moveTo>
                  <a:lnTo>
                    <a:pt x="331" y="47"/>
                  </a:lnTo>
                  <a:lnTo>
                    <a:pt x="142" y="142"/>
                  </a:lnTo>
                  <a:lnTo>
                    <a:pt x="48" y="330"/>
                  </a:lnTo>
                  <a:lnTo>
                    <a:pt x="1" y="519"/>
                  </a:lnTo>
                  <a:lnTo>
                    <a:pt x="48" y="707"/>
                  </a:lnTo>
                  <a:lnTo>
                    <a:pt x="142" y="848"/>
                  </a:lnTo>
                  <a:lnTo>
                    <a:pt x="331" y="990"/>
                  </a:lnTo>
                  <a:lnTo>
                    <a:pt x="519" y="1037"/>
                  </a:lnTo>
                  <a:lnTo>
                    <a:pt x="708" y="990"/>
                  </a:lnTo>
                  <a:lnTo>
                    <a:pt x="896" y="848"/>
                  </a:lnTo>
                  <a:lnTo>
                    <a:pt x="990" y="707"/>
                  </a:lnTo>
                  <a:lnTo>
                    <a:pt x="1037" y="519"/>
                  </a:lnTo>
                  <a:lnTo>
                    <a:pt x="990" y="330"/>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9"/>
            <p:cNvSpPr/>
            <p:nvPr/>
          </p:nvSpPr>
          <p:spPr>
            <a:xfrm>
              <a:off x="3499650" y="1411175"/>
              <a:ext cx="25925" cy="25950"/>
            </a:xfrm>
            <a:custGeom>
              <a:rect b="b" l="l" r="r" t="t"/>
              <a:pathLst>
                <a:path extrusionOk="0" h="1038" w="1037">
                  <a:moveTo>
                    <a:pt x="519" y="1"/>
                  </a:moveTo>
                  <a:lnTo>
                    <a:pt x="330" y="48"/>
                  </a:lnTo>
                  <a:lnTo>
                    <a:pt x="189" y="142"/>
                  </a:lnTo>
                  <a:lnTo>
                    <a:pt x="47" y="330"/>
                  </a:lnTo>
                  <a:lnTo>
                    <a:pt x="0" y="519"/>
                  </a:lnTo>
                  <a:lnTo>
                    <a:pt x="47" y="707"/>
                  </a:lnTo>
                  <a:lnTo>
                    <a:pt x="189" y="896"/>
                  </a:lnTo>
                  <a:lnTo>
                    <a:pt x="330" y="990"/>
                  </a:lnTo>
                  <a:lnTo>
                    <a:pt x="566" y="1037"/>
                  </a:lnTo>
                  <a:lnTo>
                    <a:pt x="754" y="990"/>
                  </a:lnTo>
                  <a:lnTo>
                    <a:pt x="895" y="896"/>
                  </a:lnTo>
                  <a:lnTo>
                    <a:pt x="990" y="707"/>
                  </a:lnTo>
                  <a:lnTo>
                    <a:pt x="1037" y="519"/>
                  </a:lnTo>
                  <a:lnTo>
                    <a:pt x="990" y="330"/>
                  </a:lnTo>
                  <a:lnTo>
                    <a:pt x="895" y="142"/>
                  </a:lnTo>
                  <a:lnTo>
                    <a:pt x="754"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9"/>
            <p:cNvSpPr/>
            <p:nvPr/>
          </p:nvSpPr>
          <p:spPr>
            <a:xfrm>
              <a:off x="3538500" y="1526600"/>
              <a:ext cx="25950" cy="25925"/>
            </a:xfrm>
            <a:custGeom>
              <a:rect b="b" l="l" r="r" t="t"/>
              <a:pathLst>
                <a:path extrusionOk="0" h="1037" w="1038">
                  <a:moveTo>
                    <a:pt x="519" y="1"/>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9"/>
            <p:cNvSpPr/>
            <p:nvPr/>
          </p:nvSpPr>
          <p:spPr>
            <a:xfrm>
              <a:off x="3500825" y="1488900"/>
              <a:ext cx="24750" cy="24775"/>
            </a:xfrm>
            <a:custGeom>
              <a:rect b="b" l="l" r="r" t="t"/>
              <a:pathLst>
                <a:path extrusionOk="0" h="991" w="990">
                  <a:moveTo>
                    <a:pt x="283" y="1"/>
                  </a:moveTo>
                  <a:lnTo>
                    <a:pt x="142" y="142"/>
                  </a:lnTo>
                  <a:lnTo>
                    <a:pt x="48" y="284"/>
                  </a:lnTo>
                  <a:lnTo>
                    <a:pt x="0" y="472"/>
                  </a:lnTo>
                  <a:lnTo>
                    <a:pt x="48" y="708"/>
                  </a:lnTo>
                  <a:lnTo>
                    <a:pt x="142" y="849"/>
                  </a:lnTo>
                  <a:lnTo>
                    <a:pt x="283" y="943"/>
                  </a:lnTo>
                  <a:lnTo>
                    <a:pt x="519" y="990"/>
                  </a:lnTo>
                  <a:lnTo>
                    <a:pt x="707" y="943"/>
                  </a:lnTo>
                  <a:lnTo>
                    <a:pt x="848" y="849"/>
                  </a:lnTo>
                  <a:lnTo>
                    <a:pt x="943" y="708"/>
                  </a:lnTo>
                  <a:lnTo>
                    <a:pt x="990" y="472"/>
                  </a:lnTo>
                  <a:lnTo>
                    <a:pt x="943" y="284"/>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9"/>
            <p:cNvSpPr/>
            <p:nvPr/>
          </p:nvSpPr>
          <p:spPr>
            <a:xfrm>
              <a:off x="3538500" y="1603150"/>
              <a:ext cx="25950" cy="25950"/>
            </a:xfrm>
            <a:custGeom>
              <a:rect b="b" l="l" r="r" t="t"/>
              <a:pathLst>
                <a:path extrusionOk="0" h="1038" w="1038">
                  <a:moveTo>
                    <a:pt x="519" y="1"/>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9"/>
            <p:cNvSpPr/>
            <p:nvPr/>
          </p:nvSpPr>
          <p:spPr>
            <a:xfrm>
              <a:off x="3500825" y="1564300"/>
              <a:ext cx="24750" cy="25925"/>
            </a:xfrm>
            <a:custGeom>
              <a:rect b="b" l="l" r="r" t="t"/>
              <a:pathLst>
                <a:path extrusionOk="0" h="1037" w="990">
                  <a:moveTo>
                    <a:pt x="519" y="0"/>
                  </a:moveTo>
                  <a:lnTo>
                    <a:pt x="283" y="47"/>
                  </a:lnTo>
                  <a:lnTo>
                    <a:pt x="142" y="141"/>
                  </a:lnTo>
                  <a:lnTo>
                    <a:pt x="48" y="330"/>
                  </a:lnTo>
                  <a:lnTo>
                    <a:pt x="0" y="518"/>
                  </a:lnTo>
                  <a:lnTo>
                    <a:pt x="48" y="707"/>
                  </a:lnTo>
                  <a:lnTo>
                    <a:pt x="142" y="895"/>
                  </a:lnTo>
                  <a:lnTo>
                    <a:pt x="283" y="989"/>
                  </a:lnTo>
                  <a:lnTo>
                    <a:pt x="519" y="1037"/>
                  </a:lnTo>
                  <a:lnTo>
                    <a:pt x="707" y="989"/>
                  </a:lnTo>
                  <a:lnTo>
                    <a:pt x="848" y="895"/>
                  </a:lnTo>
                  <a:lnTo>
                    <a:pt x="943" y="707"/>
                  </a:lnTo>
                  <a:lnTo>
                    <a:pt x="990" y="518"/>
                  </a:lnTo>
                  <a:lnTo>
                    <a:pt x="943" y="330"/>
                  </a:lnTo>
                  <a:lnTo>
                    <a:pt x="848"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9"/>
            <p:cNvSpPr/>
            <p:nvPr/>
          </p:nvSpPr>
          <p:spPr>
            <a:xfrm>
              <a:off x="3538500" y="1679700"/>
              <a:ext cx="25950" cy="25950"/>
            </a:xfrm>
            <a:custGeom>
              <a:rect b="b" l="l" r="r" t="t"/>
              <a:pathLst>
                <a:path extrusionOk="0" h="1038" w="1038">
                  <a:moveTo>
                    <a:pt x="519" y="1"/>
                  </a:moveTo>
                  <a:lnTo>
                    <a:pt x="331" y="48"/>
                  </a:lnTo>
                  <a:lnTo>
                    <a:pt x="142" y="189"/>
                  </a:lnTo>
                  <a:lnTo>
                    <a:pt x="48" y="331"/>
                  </a:lnTo>
                  <a:lnTo>
                    <a:pt x="1" y="519"/>
                  </a:lnTo>
                  <a:lnTo>
                    <a:pt x="48" y="708"/>
                  </a:lnTo>
                  <a:lnTo>
                    <a:pt x="142" y="896"/>
                  </a:lnTo>
                  <a:lnTo>
                    <a:pt x="331" y="990"/>
                  </a:lnTo>
                  <a:lnTo>
                    <a:pt x="519" y="1037"/>
                  </a:lnTo>
                  <a:lnTo>
                    <a:pt x="708" y="990"/>
                  </a:lnTo>
                  <a:lnTo>
                    <a:pt x="896" y="896"/>
                  </a:lnTo>
                  <a:lnTo>
                    <a:pt x="990" y="708"/>
                  </a:lnTo>
                  <a:lnTo>
                    <a:pt x="1037" y="519"/>
                  </a:lnTo>
                  <a:lnTo>
                    <a:pt x="990" y="331"/>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9"/>
            <p:cNvSpPr/>
            <p:nvPr/>
          </p:nvSpPr>
          <p:spPr>
            <a:xfrm>
              <a:off x="3500825" y="1642025"/>
              <a:ext cx="24750" cy="24750"/>
            </a:xfrm>
            <a:custGeom>
              <a:rect b="b" l="l" r="r" t="t"/>
              <a:pathLst>
                <a:path extrusionOk="0" h="990" w="990">
                  <a:moveTo>
                    <a:pt x="519" y="0"/>
                  </a:moveTo>
                  <a:lnTo>
                    <a:pt x="283" y="47"/>
                  </a:lnTo>
                  <a:lnTo>
                    <a:pt x="142" y="142"/>
                  </a:lnTo>
                  <a:lnTo>
                    <a:pt x="48" y="283"/>
                  </a:lnTo>
                  <a:lnTo>
                    <a:pt x="0" y="519"/>
                  </a:lnTo>
                  <a:lnTo>
                    <a:pt x="48" y="707"/>
                  </a:lnTo>
                  <a:lnTo>
                    <a:pt x="142" y="848"/>
                  </a:lnTo>
                  <a:lnTo>
                    <a:pt x="283" y="990"/>
                  </a:lnTo>
                  <a:lnTo>
                    <a:pt x="707" y="990"/>
                  </a:lnTo>
                  <a:lnTo>
                    <a:pt x="848" y="848"/>
                  </a:lnTo>
                  <a:lnTo>
                    <a:pt x="943" y="707"/>
                  </a:lnTo>
                  <a:lnTo>
                    <a:pt x="990" y="519"/>
                  </a:lnTo>
                  <a:lnTo>
                    <a:pt x="943" y="283"/>
                  </a:lnTo>
                  <a:lnTo>
                    <a:pt x="848"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9"/>
            <p:cNvSpPr/>
            <p:nvPr/>
          </p:nvSpPr>
          <p:spPr>
            <a:xfrm>
              <a:off x="3538500" y="1756275"/>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7"/>
                  </a:lnTo>
                  <a:lnTo>
                    <a:pt x="708" y="989"/>
                  </a:lnTo>
                  <a:lnTo>
                    <a:pt x="896" y="895"/>
                  </a:lnTo>
                  <a:lnTo>
                    <a:pt x="990" y="707"/>
                  </a:lnTo>
                  <a:lnTo>
                    <a:pt x="1037" y="518"/>
                  </a:lnTo>
                  <a:lnTo>
                    <a:pt x="990" y="330"/>
                  </a:lnTo>
                  <a:lnTo>
                    <a:pt x="896"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9"/>
            <p:cNvSpPr/>
            <p:nvPr/>
          </p:nvSpPr>
          <p:spPr>
            <a:xfrm>
              <a:off x="3500825" y="1718575"/>
              <a:ext cx="24750" cy="25950"/>
            </a:xfrm>
            <a:custGeom>
              <a:rect b="b" l="l" r="r" t="t"/>
              <a:pathLst>
                <a:path extrusionOk="0" h="1038" w="990">
                  <a:moveTo>
                    <a:pt x="519" y="1"/>
                  </a:moveTo>
                  <a:lnTo>
                    <a:pt x="283" y="48"/>
                  </a:lnTo>
                  <a:lnTo>
                    <a:pt x="142" y="142"/>
                  </a:lnTo>
                  <a:lnTo>
                    <a:pt x="48" y="330"/>
                  </a:lnTo>
                  <a:lnTo>
                    <a:pt x="0" y="519"/>
                  </a:lnTo>
                  <a:lnTo>
                    <a:pt x="48" y="707"/>
                  </a:lnTo>
                  <a:lnTo>
                    <a:pt x="142" y="849"/>
                  </a:lnTo>
                  <a:lnTo>
                    <a:pt x="283" y="990"/>
                  </a:lnTo>
                  <a:lnTo>
                    <a:pt x="519" y="1037"/>
                  </a:lnTo>
                  <a:lnTo>
                    <a:pt x="707" y="990"/>
                  </a:lnTo>
                  <a:lnTo>
                    <a:pt x="848" y="849"/>
                  </a:lnTo>
                  <a:lnTo>
                    <a:pt x="943" y="707"/>
                  </a:lnTo>
                  <a:lnTo>
                    <a:pt x="990" y="519"/>
                  </a:lnTo>
                  <a:lnTo>
                    <a:pt x="943" y="330"/>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9"/>
            <p:cNvSpPr/>
            <p:nvPr/>
          </p:nvSpPr>
          <p:spPr>
            <a:xfrm>
              <a:off x="3538500" y="1832825"/>
              <a:ext cx="25950" cy="25925"/>
            </a:xfrm>
            <a:custGeom>
              <a:rect b="b" l="l" r="r" t="t"/>
              <a:pathLst>
                <a:path extrusionOk="0" h="1037" w="1038">
                  <a:moveTo>
                    <a:pt x="519" y="0"/>
                  </a:moveTo>
                  <a:lnTo>
                    <a:pt x="331" y="47"/>
                  </a:lnTo>
                  <a:lnTo>
                    <a:pt x="142" y="189"/>
                  </a:lnTo>
                  <a:lnTo>
                    <a:pt x="48" y="330"/>
                  </a:lnTo>
                  <a:lnTo>
                    <a:pt x="1" y="566"/>
                  </a:lnTo>
                  <a:lnTo>
                    <a:pt x="48" y="754"/>
                  </a:lnTo>
                  <a:lnTo>
                    <a:pt x="142" y="895"/>
                  </a:lnTo>
                  <a:lnTo>
                    <a:pt x="331" y="1037"/>
                  </a:lnTo>
                  <a:lnTo>
                    <a:pt x="519" y="1037"/>
                  </a:lnTo>
                  <a:lnTo>
                    <a:pt x="708" y="990"/>
                  </a:lnTo>
                  <a:lnTo>
                    <a:pt x="896" y="895"/>
                  </a:lnTo>
                  <a:lnTo>
                    <a:pt x="990" y="754"/>
                  </a:lnTo>
                  <a:lnTo>
                    <a:pt x="1037" y="519"/>
                  </a:lnTo>
                  <a:lnTo>
                    <a:pt x="990" y="330"/>
                  </a:lnTo>
                  <a:lnTo>
                    <a:pt x="896" y="189"/>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9"/>
            <p:cNvSpPr/>
            <p:nvPr/>
          </p:nvSpPr>
          <p:spPr>
            <a:xfrm>
              <a:off x="3500825" y="1795125"/>
              <a:ext cx="24750" cy="25950"/>
            </a:xfrm>
            <a:custGeom>
              <a:rect b="b" l="l" r="r" t="t"/>
              <a:pathLst>
                <a:path extrusionOk="0" h="1038" w="990">
                  <a:moveTo>
                    <a:pt x="519" y="1"/>
                  </a:moveTo>
                  <a:lnTo>
                    <a:pt x="283" y="48"/>
                  </a:lnTo>
                  <a:lnTo>
                    <a:pt x="142" y="142"/>
                  </a:lnTo>
                  <a:lnTo>
                    <a:pt x="48" y="331"/>
                  </a:lnTo>
                  <a:lnTo>
                    <a:pt x="0" y="519"/>
                  </a:lnTo>
                  <a:lnTo>
                    <a:pt x="48" y="707"/>
                  </a:lnTo>
                  <a:lnTo>
                    <a:pt x="142" y="849"/>
                  </a:lnTo>
                  <a:lnTo>
                    <a:pt x="283" y="990"/>
                  </a:lnTo>
                  <a:lnTo>
                    <a:pt x="519" y="1037"/>
                  </a:lnTo>
                  <a:lnTo>
                    <a:pt x="707" y="990"/>
                  </a:lnTo>
                  <a:lnTo>
                    <a:pt x="848" y="849"/>
                  </a:lnTo>
                  <a:lnTo>
                    <a:pt x="943" y="707"/>
                  </a:lnTo>
                  <a:lnTo>
                    <a:pt x="990" y="519"/>
                  </a:lnTo>
                  <a:lnTo>
                    <a:pt x="943" y="331"/>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9"/>
            <p:cNvSpPr/>
            <p:nvPr/>
          </p:nvSpPr>
          <p:spPr>
            <a:xfrm>
              <a:off x="3538500" y="1910550"/>
              <a:ext cx="25950" cy="24775"/>
            </a:xfrm>
            <a:custGeom>
              <a:rect b="b" l="l" r="r" t="t"/>
              <a:pathLst>
                <a:path extrusionOk="0" h="991" w="1038">
                  <a:moveTo>
                    <a:pt x="519" y="1"/>
                  </a:moveTo>
                  <a:lnTo>
                    <a:pt x="331" y="48"/>
                  </a:lnTo>
                  <a:lnTo>
                    <a:pt x="142" y="142"/>
                  </a:lnTo>
                  <a:lnTo>
                    <a:pt x="48" y="283"/>
                  </a:lnTo>
                  <a:lnTo>
                    <a:pt x="1" y="519"/>
                  </a:lnTo>
                  <a:lnTo>
                    <a:pt x="48" y="707"/>
                  </a:lnTo>
                  <a:lnTo>
                    <a:pt x="142" y="849"/>
                  </a:lnTo>
                  <a:lnTo>
                    <a:pt x="331" y="990"/>
                  </a:lnTo>
                  <a:lnTo>
                    <a:pt x="708" y="990"/>
                  </a:lnTo>
                  <a:lnTo>
                    <a:pt x="896" y="849"/>
                  </a:lnTo>
                  <a:lnTo>
                    <a:pt x="990" y="707"/>
                  </a:lnTo>
                  <a:lnTo>
                    <a:pt x="1037" y="519"/>
                  </a:lnTo>
                  <a:lnTo>
                    <a:pt x="1037" y="472"/>
                  </a:lnTo>
                  <a:lnTo>
                    <a:pt x="990" y="283"/>
                  </a:lnTo>
                  <a:lnTo>
                    <a:pt x="896" y="142"/>
                  </a:lnTo>
                  <a:lnTo>
                    <a:pt x="70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9"/>
            <p:cNvSpPr/>
            <p:nvPr/>
          </p:nvSpPr>
          <p:spPr>
            <a:xfrm>
              <a:off x="3499650" y="1871700"/>
              <a:ext cx="25925" cy="25925"/>
            </a:xfrm>
            <a:custGeom>
              <a:rect b="b" l="l" r="r" t="t"/>
              <a:pathLst>
                <a:path extrusionOk="0" h="1037" w="1037">
                  <a:moveTo>
                    <a:pt x="519" y="0"/>
                  </a:moveTo>
                  <a:lnTo>
                    <a:pt x="330" y="47"/>
                  </a:lnTo>
                  <a:lnTo>
                    <a:pt x="189" y="141"/>
                  </a:lnTo>
                  <a:lnTo>
                    <a:pt x="47" y="330"/>
                  </a:lnTo>
                  <a:lnTo>
                    <a:pt x="0" y="518"/>
                  </a:lnTo>
                  <a:lnTo>
                    <a:pt x="47" y="707"/>
                  </a:lnTo>
                  <a:lnTo>
                    <a:pt x="189" y="895"/>
                  </a:lnTo>
                  <a:lnTo>
                    <a:pt x="330" y="989"/>
                  </a:lnTo>
                  <a:lnTo>
                    <a:pt x="566" y="1036"/>
                  </a:lnTo>
                  <a:lnTo>
                    <a:pt x="754" y="989"/>
                  </a:lnTo>
                  <a:lnTo>
                    <a:pt x="895" y="895"/>
                  </a:lnTo>
                  <a:lnTo>
                    <a:pt x="1037" y="707"/>
                  </a:lnTo>
                  <a:lnTo>
                    <a:pt x="1037" y="518"/>
                  </a:lnTo>
                  <a:lnTo>
                    <a:pt x="990" y="330"/>
                  </a:lnTo>
                  <a:lnTo>
                    <a:pt x="895" y="141"/>
                  </a:lnTo>
                  <a:lnTo>
                    <a:pt x="754"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9"/>
            <p:cNvSpPr/>
            <p:nvPr/>
          </p:nvSpPr>
          <p:spPr>
            <a:xfrm>
              <a:off x="3538500" y="1987100"/>
              <a:ext cx="25950" cy="25950"/>
            </a:xfrm>
            <a:custGeom>
              <a:rect b="b" l="l" r="r" t="t"/>
              <a:pathLst>
                <a:path extrusionOk="0" h="1038" w="1038">
                  <a:moveTo>
                    <a:pt x="519" y="1"/>
                  </a:moveTo>
                  <a:lnTo>
                    <a:pt x="331" y="48"/>
                  </a:lnTo>
                  <a:lnTo>
                    <a:pt x="142" y="142"/>
                  </a:lnTo>
                  <a:lnTo>
                    <a:pt x="48" y="331"/>
                  </a:lnTo>
                  <a:lnTo>
                    <a:pt x="1" y="519"/>
                  </a:lnTo>
                  <a:lnTo>
                    <a:pt x="48" y="708"/>
                  </a:lnTo>
                  <a:lnTo>
                    <a:pt x="142" y="849"/>
                  </a:lnTo>
                  <a:lnTo>
                    <a:pt x="331" y="990"/>
                  </a:lnTo>
                  <a:lnTo>
                    <a:pt x="519" y="1037"/>
                  </a:lnTo>
                  <a:lnTo>
                    <a:pt x="708" y="990"/>
                  </a:lnTo>
                  <a:lnTo>
                    <a:pt x="896" y="849"/>
                  </a:lnTo>
                  <a:lnTo>
                    <a:pt x="990" y="708"/>
                  </a:lnTo>
                  <a:lnTo>
                    <a:pt x="1037" y="519"/>
                  </a:lnTo>
                  <a:lnTo>
                    <a:pt x="990" y="284"/>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9"/>
            <p:cNvSpPr/>
            <p:nvPr/>
          </p:nvSpPr>
          <p:spPr>
            <a:xfrm>
              <a:off x="3499650" y="1948250"/>
              <a:ext cx="25925" cy="25925"/>
            </a:xfrm>
            <a:custGeom>
              <a:rect b="b" l="l" r="r" t="t"/>
              <a:pathLst>
                <a:path extrusionOk="0" h="1037" w="1037">
                  <a:moveTo>
                    <a:pt x="519" y="0"/>
                  </a:moveTo>
                  <a:lnTo>
                    <a:pt x="330" y="47"/>
                  </a:lnTo>
                  <a:lnTo>
                    <a:pt x="189" y="142"/>
                  </a:lnTo>
                  <a:lnTo>
                    <a:pt x="47" y="283"/>
                  </a:lnTo>
                  <a:lnTo>
                    <a:pt x="0" y="518"/>
                  </a:lnTo>
                  <a:lnTo>
                    <a:pt x="47" y="707"/>
                  </a:lnTo>
                  <a:lnTo>
                    <a:pt x="189" y="848"/>
                  </a:lnTo>
                  <a:lnTo>
                    <a:pt x="330" y="990"/>
                  </a:lnTo>
                  <a:lnTo>
                    <a:pt x="566" y="1037"/>
                  </a:lnTo>
                  <a:lnTo>
                    <a:pt x="754" y="990"/>
                  </a:lnTo>
                  <a:lnTo>
                    <a:pt x="895" y="848"/>
                  </a:lnTo>
                  <a:lnTo>
                    <a:pt x="1037" y="707"/>
                  </a:lnTo>
                  <a:lnTo>
                    <a:pt x="1037" y="518"/>
                  </a:lnTo>
                  <a:lnTo>
                    <a:pt x="990" y="283"/>
                  </a:lnTo>
                  <a:lnTo>
                    <a:pt x="895" y="142"/>
                  </a:lnTo>
                  <a:lnTo>
                    <a:pt x="754"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9"/>
            <p:cNvSpPr/>
            <p:nvPr/>
          </p:nvSpPr>
          <p:spPr>
            <a:xfrm>
              <a:off x="3385400" y="1153250"/>
              <a:ext cx="179050" cy="882175"/>
            </a:xfrm>
            <a:custGeom>
              <a:rect b="b" l="l" r="r" t="t"/>
              <a:pathLst>
                <a:path extrusionOk="0" h="35287" w="7162">
                  <a:moveTo>
                    <a:pt x="1" y="0"/>
                  </a:moveTo>
                  <a:lnTo>
                    <a:pt x="1" y="35286"/>
                  </a:lnTo>
                  <a:lnTo>
                    <a:pt x="7161" y="35286"/>
                  </a:lnTo>
                  <a:lnTo>
                    <a:pt x="716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9"/>
            <p:cNvSpPr/>
            <p:nvPr/>
          </p:nvSpPr>
          <p:spPr>
            <a:xfrm>
              <a:off x="3115700" y="912975"/>
              <a:ext cx="25925" cy="25950"/>
            </a:xfrm>
            <a:custGeom>
              <a:rect b="b" l="l" r="r" t="t"/>
              <a:pathLst>
                <a:path extrusionOk="0" h="1038" w="1037">
                  <a:moveTo>
                    <a:pt x="518" y="1"/>
                  </a:moveTo>
                  <a:lnTo>
                    <a:pt x="330" y="48"/>
                  </a:lnTo>
                  <a:lnTo>
                    <a:pt x="189" y="142"/>
                  </a:lnTo>
                  <a:lnTo>
                    <a:pt x="47" y="330"/>
                  </a:lnTo>
                  <a:lnTo>
                    <a:pt x="0" y="519"/>
                  </a:lnTo>
                  <a:lnTo>
                    <a:pt x="47" y="707"/>
                  </a:lnTo>
                  <a:lnTo>
                    <a:pt x="189" y="849"/>
                  </a:lnTo>
                  <a:lnTo>
                    <a:pt x="330" y="990"/>
                  </a:lnTo>
                  <a:lnTo>
                    <a:pt x="518" y="1037"/>
                  </a:lnTo>
                  <a:lnTo>
                    <a:pt x="707" y="990"/>
                  </a:lnTo>
                  <a:lnTo>
                    <a:pt x="895" y="849"/>
                  </a:lnTo>
                  <a:lnTo>
                    <a:pt x="989" y="707"/>
                  </a:lnTo>
                  <a:lnTo>
                    <a:pt x="1037" y="519"/>
                  </a:lnTo>
                  <a:lnTo>
                    <a:pt x="989" y="330"/>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9"/>
            <p:cNvSpPr/>
            <p:nvPr/>
          </p:nvSpPr>
          <p:spPr>
            <a:xfrm>
              <a:off x="3115700" y="989525"/>
              <a:ext cx="25925" cy="24775"/>
            </a:xfrm>
            <a:custGeom>
              <a:rect b="b" l="l" r="r" t="t"/>
              <a:pathLst>
                <a:path extrusionOk="0" h="991" w="1037">
                  <a:moveTo>
                    <a:pt x="518" y="1"/>
                  </a:moveTo>
                  <a:lnTo>
                    <a:pt x="330" y="48"/>
                  </a:lnTo>
                  <a:lnTo>
                    <a:pt x="189" y="142"/>
                  </a:lnTo>
                  <a:lnTo>
                    <a:pt x="47" y="284"/>
                  </a:lnTo>
                  <a:lnTo>
                    <a:pt x="0" y="519"/>
                  </a:lnTo>
                  <a:lnTo>
                    <a:pt x="47" y="708"/>
                  </a:lnTo>
                  <a:lnTo>
                    <a:pt x="189" y="849"/>
                  </a:lnTo>
                  <a:lnTo>
                    <a:pt x="330" y="990"/>
                  </a:lnTo>
                  <a:lnTo>
                    <a:pt x="754" y="990"/>
                  </a:lnTo>
                  <a:lnTo>
                    <a:pt x="895" y="849"/>
                  </a:lnTo>
                  <a:lnTo>
                    <a:pt x="989" y="708"/>
                  </a:lnTo>
                  <a:lnTo>
                    <a:pt x="1037" y="519"/>
                  </a:lnTo>
                  <a:lnTo>
                    <a:pt x="989" y="284"/>
                  </a:lnTo>
                  <a:lnTo>
                    <a:pt x="895" y="142"/>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9"/>
            <p:cNvSpPr/>
            <p:nvPr/>
          </p:nvSpPr>
          <p:spPr>
            <a:xfrm>
              <a:off x="3115700" y="1066100"/>
              <a:ext cx="25925" cy="25925"/>
            </a:xfrm>
            <a:custGeom>
              <a:rect b="b" l="l" r="r" t="t"/>
              <a:pathLst>
                <a:path extrusionOk="0" h="1037" w="1037">
                  <a:moveTo>
                    <a:pt x="518" y="0"/>
                  </a:moveTo>
                  <a:lnTo>
                    <a:pt x="330" y="47"/>
                  </a:lnTo>
                  <a:lnTo>
                    <a:pt x="141" y="141"/>
                  </a:lnTo>
                  <a:lnTo>
                    <a:pt x="47" y="330"/>
                  </a:lnTo>
                  <a:lnTo>
                    <a:pt x="0" y="518"/>
                  </a:lnTo>
                  <a:lnTo>
                    <a:pt x="47" y="707"/>
                  </a:lnTo>
                  <a:lnTo>
                    <a:pt x="141" y="895"/>
                  </a:lnTo>
                  <a:lnTo>
                    <a:pt x="330" y="989"/>
                  </a:lnTo>
                  <a:lnTo>
                    <a:pt x="518" y="1037"/>
                  </a:lnTo>
                  <a:lnTo>
                    <a:pt x="707" y="989"/>
                  </a:lnTo>
                  <a:lnTo>
                    <a:pt x="895" y="895"/>
                  </a:lnTo>
                  <a:lnTo>
                    <a:pt x="989" y="707"/>
                  </a:lnTo>
                  <a:lnTo>
                    <a:pt x="1037" y="518"/>
                  </a:lnTo>
                  <a:lnTo>
                    <a:pt x="989" y="330"/>
                  </a:lnTo>
                  <a:lnTo>
                    <a:pt x="895"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9"/>
            <p:cNvSpPr/>
            <p:nvPr/>
          </p:nvSpPr>
          <p:spPr>
            <a:xfrm>
              <a:off x="3115700" y="1142650"/>
              <a:ext cx="25925" cy="25925"/>
            </a:xfrm>
            <a:custGeom>
              <a:rect b="b" l="l" r="r" t="t"/>
              <a:pathLst>
                <a:path extrusionOk="0" h="1037" w="1037">
                  <a:moveTo>
                    <a:pt x="518" y="0"/>
                  </a:moveTo>
                  <a:lnTo>
                    <a:pt x="330" y="47"/>
                  </a:lnTo>
                  <a:lnTo>
                    <a:pt x="141" y="142"/>
                  </a:lnTo>
                  <a:lnTo>
                    <a:pt x="47" y="330"/>
                  </a:lnTo>
                  <a:lnTo>
                    <a:pt x="0" y="519"/>
                  </a:lnTo>
                  <a:lnTo>
                    <a:pt x="47" y="707"/>
                  </a:lnTo>
                  <a:lnTo>
                    <a:pt x="141" y="895"/>
                  </a:lnTo>
                  <a:lnTo>
                    <a:pt x="330" y="990"/>
                  </a:lnTo>
                  <a:lnTo>
                    <a:pt x="518" y="1037"/>
                  </a:lnTo>
                  <a:lnTo>
                    <a:pt x="707" y="990"/>
                  </a:lnTo>
                  <a:lnTo>
                    <a:pt x="895" y="895"/>
                  </a:lnTo>
                  <a:lnTo>
                    <a:pt x="989" y="707"/>
                  </a:lnTo>
                  <a:lnTo>
                    <a:pt x="1037" y="519"/>
                  </a:lnTo>
                  <a:lnTo>
                    <a:pt x="989" y="330"/>
                  </a:lnTo>
                  <a:lnTo>
                    <a:pt x="895"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9"/>
            <p:cNvSpPr/>
            <p:nvPr/>
          </p:nvSpPr>
          <p:spPr>
            <a:xfrm>
              <a:off x="3115700" y="1219200"/>
              <a:ext cx="25925" cy="25925"/>
            </a:xfrm>
            <a:custGeom>
              <a:rect b="b" l="l" r="r" t="t"/>
              <a:pathLst>
                <a:path extrusionOk="0" h="1037" w="1037">
                  <a:moveTo>
                    <a:pt x="518" y="1"/>
                  </a:moveTo>
                  <a:lnTo>
                    <a:pt x="330" y="48"/>
                  </a:lnTo>
                  <a:lnTo>
                    <a:pt x="141" y="189"/>
                  </a:lnTo>
                  <a:lnTo>
                    <a:pt x="47" y="330"/>
                  </a:lnTo>
                  <a:lnTo>
                    <a:pt x="0" y="519"/>
                  </a:lnTo>
                  <a:lnTo>
                    <a:pt x="47" y="754"/>
                  </a:lnTo>
                  <a:lnTo>
                    <a:pt x="141" y="896"/>
                  </a:lnTo>
                  <a:lnTo>
                    <a:pt x="330" y="990"/>
                  </a:lnTo>
                  <a:lnTo>
                    <a:pt x="518" y="1037"/>
                  </a:lnTo>
                  <a:lnTo>
                    <a:pt x="707" y="990"/>
                  </a:lnTo>
                  <a:lnTo>
                    <a:pt x="895" y="896"/>
                  </a:lnTo>
                  <a:lnTo>
                    <a:pt x="989" y="754"/>
                  </a:lnTo>
                  <a:lnTo>
                    <a:pt x="1037" y="519"/>
                  </a:lnTo>
                  <a:lnTo>
                    <a:pt x="989" y="330"/>
                  </a:lnTo>
                  <a:lnTo>
                    <a:pt x="895"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9"/>
            <p:cNvSpPr/>
            <p:nvPr/>
          </p:nvSpPr>
          <p:spPr>
            <a:xfrm>
              <a:off x="3115700" y="1295750"/>
              <a:ext cx="25925" cy="25950"/>
            </a:xfrm>
            <a:custGeom>
              <a:rect b="b" l="l" r="r" t="t"/>
              <a:pathLst>
                <a:path extrusionOk="0" h="1038" w="1037">
                  <a:moveTo>
                    <a:pt x="518" y="1"/>
                  </a:moveTo>
                  <a:lnTo>
                    <a:pt x="330" y="48"/>
                  </a:lnTo>
                  <a:lnTo>
                    <a:pt x="141" y="189"/>
                  </a:lnTo>
                  <a:lnTo>
                    <a:pt x="47" y="331"/>
                  </a:lnTo>
                  <a:lnTo>
                    <a:pt x="0" y="519"/>
                  </a:lnTo>
                  <a:lnTo>
                    <a:pt x="47" y="755"/>
                  </a:lnTo>
                  <a:lnTo>
                    <a:pt x="141" y="896"/>
                  </a:lnTo>
                  <a:lnTo>
                    <a:pt x="330" y="990"/>
                  </a:lnTo>
                  <a:lnTo>
                    <a:pt x="518" y="1037"/>
                  </a:lnTo>
                  <a:lnTo>
                    <a:pt x="754" y="990"/>
                  </a:lnTo>
                  <a:lnTo>
                    <a:pt x="895" y="896"/>
                  </a:lnTo>
                  <a:lnTo>
                    <a:pt x="989" y="755"/>
                  </a:lnTo>
                  <a:lnTo>
                    <a:pt x="1037" y="566"/>
                  </a:lnTo>
                  <a:lnTo>
                    <a:pt x="1037" y="519"/>
                  </a:lnTo>
                  <a:lnTo>
                    <a:pt x="989" y="331"/>
                  </a:lnTo>
                  <a:lnTo>
                    <a:pt x="895"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9"/>
            <p:cNvSpPr/>
            <p:nvPr/>
          </p:nvSpPr>
          <p:spPr>
            <a:xfrm>
              <a:off x="3115700" y="1372300"/>
              <a:ext cx="25925" cy="25950"/>
            </a:xfrm>
            <a:custGeom>
              <a:rect b="b" l="l" r="r" t="t"/>
              <a:pathLst>
                <a:path extrusionOk="0" h="1038" w="1037">
                  <a:moveTo>
                    <a:pt x="518" y="1"/>
                  </a:moveTo>
                  <a:lnTo>
                    <a:pt x="330" y="48"/>
                  </a:lnTo>
                  <a:lnTo>
                    <a:pt x="141" y="142"/>
                  </a:lnTo>
                  <a:lnTo>
                    <a:pt x="47" y="331"/>
                  </a:lnTo>
                  <a:lnTo>
                    <a:pt x="0" y="519"/>
                  </a:lnTo>
                  <a:lnTo>
                    <a:pt x="47" y="708"/>
                  </a:lnTo>
                  <a:lnTo>
                    <a:pt x="141" y="896"/>
                  </a:lnTo>
                  <a:lnTo>
                    <a:pt x="330" y="990"/>
                  </a:lnTo>
                  <a:lnTo>
                    <a:pt x="518" y="1037"/>
                  </a:lnTo>
                  <a:lnTo>
                    <a:pt x="754" y="990"/>
                  </a:lnTo>
                  <a:lnTo>
                    <a:pt x="895" y="896"/>
                  </a:lnTo>
                  <a:lnTo>
                    <a:pt x="989" y="708"/>
                  </a:lnTo>
                  <a:lnTo>
                    <a:pt x="1037" y="519"/>
                  </a:lnTo>
                  <a:lnTo>
                    <a:pt x="989" y="331"/>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9"/>
            <p:cNvSpPr/>
            <p:nvPr/>
          </p:nvSpPr>
          <p:spPr>
            <a:xfrm>
              <a:off x="3115700" y="1450050"/>
              <a:ext cx="25925" cy="25925"/>
            </a:xfrm>
            <a:custGeom>
              <a:rect b="b" l="l" r="r" t="t"/>
              <a:pathLst>
                <a:path extrusionOk="0" h="1037" w="1037">
                  <a:moveTo>
                    <a:pt x="518" y="0"/>
                  </a:moveTo>
                  <a:lnTo>
                    <a:pt x="330" y="47"/>
                  </a:lnTo>
                  <a:lnTo>
                    <a:pt x="189" y="142"/>
                  </a:lnTo>
                  <a:lnTo>
                    <a:pt x="47" y="283"/>
                  </a:lnTo>
                  <a:lnTo>
                    <a:pt x="0" y="519"/>
                  </a:lnTo>
                  <a:lnTo>
                    <a:pt x="47" y="707"/>
                  </a:lnTo>
                  <a:lnTo>
                    <a:pt x="189" y="848"/>
                  </a:lnTo>
                  <a:lnTo>
                    <a:pt x="330" y="990"/>
                  </a:lnTo>
                  <a:lnTo>
                    <a:pt x="518" y="1037"/>
                  </a:lnTo>
                  <a:lnTo>
                    <a:pt x="754" y="990"/>
                  </a:lnTo>
                  <a:lnTo>
                    <a:pt x="895" y="848"/>
                  </a:lnTo>
                  <a:lnTo>
                    <a:pt x="989" y="707"/>
                  </a:lnTo>
                  <a:lnTo>
                    <a:pt x="1037" y="519"/>
                  </a:lnTo>
                  <a:lnTo>
                    <a:pt x="989" y="330"/>
                  </a:lnTo>
                  <a:lnTo>
                    <a:pt x="895" y="142"/>
                  </a:lnTo>
                  <a:lnTo>
                    <a:pt x="754"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9"/>
            <p:cNvSpPr/>
            <p:nvPr/>
          </p:nvSpPr>
          <p:spPr>
            <a:xfrm>
              <a:off x="3115700" y="1526600"/>
              <a:ext cx="25925" cy="25925"/>
            </a:xfrm>
            <a:custGeom>
              <a:rect b="b" l="l" r="r" t="t"/>
              <a:pathLst>
                <a:path extrusionOk="0" h="1037" w="1037">
                  <a:moveTo>
                    <a:pt x="518" y="1"/>
                  </a:moveTo>
                  <a:lnTo>
                    <a:pt x="330" y="48"/>
                  </a:lnTo>
                  <a:lnTo>
                    <a:pt x="189" y="142"/>
                  </a:lnTo>
                  <a:lnTo>
                    <a:pt x="47" y="330"/>
                  </a:lnTo>
                  <a:lnTo>
                    <a:pt x="0" y="519"/>
                  </a:lnTo>
                  <a:lnTo>
                    <a:pt x="47" y="707"/>
                  </a:lnTo>
                  <a:lnTo>
                    <a:pt x="189" y="849"/>
                  </a:lnTo>
                  <a:lnTo>
                    <a:pt x="330" y="990"/>
                  </a:lnTo>
                  <a:lnTo>
                    <a:pt x="518" y="1037"/>
                  </a:lnTo>
                  <a:lnTo>
                    <a:pt x="754" y="990"/>
                  </a:lnTo>
                  <a:lnTo>
                    <a:pt x="895" y="896"/>
                  </a:lnTo>
                  <a:lnTo>
                    <a:pt x="989" y="707"/>
                  </a:lnTo>
                  <a:lnTo>
                    <a:pt x="1037" y="519"/>
                  </a:lnTo>
                  <a:lnTo>
                    <a:pt x="989" y="330"/>
                  </a:lnTo>
                  <a:lnTo>
                    <a:pt x="895" y="142"/>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9"/>
            <p:cNvSpPr/>
            <p:nvPr/>
          </p:nvSpPr>
          <p:spPr>
            <a:xfrm>
              <a:off x="3115700" y="1603150"/>
              <a:ext cx="25925" cy="25950"/>
            </a:xfrm>
            <a:custGeom>
              <a:rect b="b" l="l" r="r" t="t"/>
              <a:pathLst>
                <a:path extrusionOk="0" h="1038" w="1037">
                  <a:moveTo>
                    <a:pt x="518" y="1"/>
                  </a:moveTo>
                  <a:lnTo>
                    <a:pt x="330" y="48"/>
                  </a:lnTo>
                  <a:lnTo>
                    <a:pt x="189" y="142"/>
                  </a:lnTo>
                  <a:lnTo>
                    <a:pt x="47" y="330"/>
                  </a:lnTo>
                  <a:lnTo>
                    <a:pt x="0" y="519"/>
                  </a:lnTo>
                  <a:lnTo>
                    <a:pt x="47" y="707"/>
                  </a:lnTo>
                  <a:lnTo>
                    <a:pt x="189" y="896"/>
                  </a:lnTo>
                  <a:lnTo>
                    <a:pt x="330" y="990"/>
                  </a:lnTo>
                  <a:lnTo>
                    <a:pt x="518" y="1037"/>
                  </a:lnTo>
                  <a:lnTo>
                    <a:pt x="754" y="990"/>
                  </a:lnTo>
                  <a:lnTo>
                    <a:pt x="895" y="896"/>
                  </a:lnTo>
                  <a:lnTo>
                    <a:pt x="989" y="707"/>
                  </a:lnTo>
                  <a:lnTo>
                    <a:pt x="1037" y="519"/>
                  </a:lnTo>
                  <a:lnTo>
                    <a:pt x="989" y="330"/>
                  </a:lnTo>
                  <a:lnTo>
                    <a:pt x="895" y="142"/>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9"/>
            <p:cNvSpPr/>
            <p:nvPr/>
          </p:nvSpPr>
          <p:spPr>
            <a:xfrm>
              <a:off x="3115700" y="1679700"/>
              <a:ext cx="25925" cy="25950"/>
            </a:xfrm>
            <a:custGeom>
              <a:rect b="b" l="l" r="r" t="t"/>
              <a:pathLst>
                <a:path extrusionOk="0" h="1038" w="1037">
                  <a:moveTo>
                    <a:pt x="518" y="1"/>
                  </a:moveTo>
                  <a:lnTo>
                    <a:pt x="330" y="48"/>
                  </a:lnTo>
                  <a:lnTo>
                    <a:pt x="189" y="142"/>
                  </a:lnTo>
                  <a:lnTo>
                    <a:pt x="47" y="331"/>
                  </a:lnTo>
                  <a:lnTo>
                    <a:pt x="0" y="519"/>
                  </a:lnTo>
                  <a:lnTo>
                    <a:pt x="47" y="708"/>
                  </a:lnTo>
                  <a:lnTo>
                    <a:pt x="189" y="896"/>
                  </a:lnTo>
                  <a:lnTo>
                    <a:pt x="330" y="990"/>
                  </a:lnTo>
                  <a:lnTo>
                    <a:pt x="518" y="1037"/>
                  </a:lnTo>
                  <a:lnTo>
                    <a:pt x="754" y="990"/>
                  </a:lnTo>
                  <a:lnTo>
                    <a:pt x="895" y="896"/>
                  </a:lnTo>
                  <a:lnTo>
                    <a:pt x="989" y="708"/>
                  </a:lnTo>
                  <a:lnTo>
                    <a:pt x="1037" y="519"/>
                  </a:lnTo>
                  <a:lnTo>
                    <a:pt x="989" y="331"/>
                  </a:lnTo>
                  <a:lnTo>
                    <a:pt x="895" y="189"/>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9"/>
            <p:cNvSpPr/>
            <p:nvPr/>
          </p:nvSpPr>
          <p:spPr>
            <a:xfrm>
              <a:off x="3115700" y="1756275"/>
              <a:ext cx="25925" cy="25925"/>
            </a:xfrm>
            <a:custGeom>
              <a:rect b="b" l="l" r="r" t="t"/>
              <a:pathLst>
                <a:path extrusionOk="0" h="1037" w="1037">
                  <a:moveTo>
                    <a:pt x="518" y="0"/>
                  </a:moveTo>
                  <a:lnTo>
                    <a:pt x="330" y="47"/>
                  </a:lnTo>
                  <a:lnTo>
                    <a:pt x="189" y="141"/>
                  </a:lnTo>
                  <a:lnTo>
                    <a:pt x="47" y="330"/>
                  </a:lnTo>
                  <a:lnTo>
                    <a:pt x="0" y="518"/>
                  </a:lnTo>
                  <a:lnTo>
                    <a:pt x="47" y="707"/>
                  </a:lnTo>
                  <a:lnTo>
                    <a:pt x="189" y="848"/>
                  </a:lnTo>
                  <a:lnTo>
                    <a:pt x="330" y="989"/>
                  </a:lnTo>
                  <a:lnTo>
                    <a:pt x="518" y="1037"/>
                  </a:lnTo>
                  <a:lnTo>
                    <a:pt x="754" y="989"/>
                  </a:lnTo>
                  <a:lnTo>
                    <a:pt x="895" y="895"/>
                  </a:lnTo>
                  <a:lnTo>
                    <a:pt x="989" y="707"/>
                  </a:lnTo>
                  <a:lnTo>
                    <a:pt x="1037" y="518"/>
                  </a:lnTo>
                  <a:lnTo>
                    <a:pt x="989" y="330"/>
                  </a:lnTo>
                  <a:lnTo>
                    <a:pt x="895" y="141"/>
                  </a:lnTo>
                  <a:lnTo>
                    <a:pt x="754"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9"/>
            <p:cNvSpPr/>
            <p:nvPr/>
          </p:nvSpPr>
          <p:spPr>
            <a:xfrm>
              <a:off x="3115700" y="1832825"/>
              <a:ext cx="25925" cy="25925"/>
            </a:xfrm>
            <a:custGeom>
              <a:rect b="b" l="l" r="r" t="t"/>
              <a:pathLst>
                <a:path extrusionOk="0" h="1037" w="1037">
                  <a:moveTo>
                    <a:pt x="518" y="0"/>
                  </a:moveTo>
                  <a:lnTo>
                    <a:pt x="330" y="47"/>
                  </a:lnTo>
                  <a:lnTo>
                    <a:pt x="141" y="189"/>
                  </a:lnTo>
                  <a:lnTo>
                    <a:pt x="47" y="330"/>
                  </a:lnTo>
                  <a:lnTo>
                    <a:pt x="0" y="519"/>
                  </a:lnTo>
                  <a:lnTo>
                    <a:pt x="47" y="754"/>
                  </a:lnTo>
                  <a:lnTo>
                    <a:pt x="141" y="895"/>
                  </a:lnTo>
                  <a:lnTo>
                    <a:pt x="330" y="990"/>
                  </a:lnTo>
                  <a:lnTo>
                    <a:pt x="518" y="1037"/>
                  </a:lnTo>
                  <a:lnTo>
                    <a:pt x="707" y="990"/>
                  </a:lnTo>
                  <a:lnTo>
                    <a:pt x="895" y="895"/>
                  </a:lnTo>
                  <a:lnTo>
                    <a:pt x="989" y="754"/>
                  </a:lnTo>
                  <a:lnTo>
                    <a:pt x="1037" y="519"/>
                  </a:lnTo>
                  <a:lnTo>
                    <a:pt x="989" y="330"/>
                  </a:lnTo>
                  <a:lnTo>
                    <a:pt x="895" y="189"/>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9"/>
            <p:cNvSpPr/>
            <p:nvPr/>
          </p:nvSpPr>
          <p:spPr>
            <a:xfrm>
              <a:off x="3115700" y="1910550"/>
              <a:ext cx="25925" cy="24775"/>
            </a:xfrm>
            <a:custGeom>
              <a:rect b="b" l="l" r="r" t="t"/>
              <a:pathLst>
                <a:path extrusionOk="0" h="991" w="1037">
                  <a:moveTo>
                    <a:pt x="330" y="1"/>
                  </a:moveTo>
                  <a:lnTo>
                    <a:pt x="141" y="142"/>
                  </a:lnTo>
                  <a:lnTo>
                    <a:pt x="47" y="283"/>
                  </a:lnTo>
                  <a:lnTo>
                    <a:pt x="0" y="519"/>
                  </a:lnTo>
                  <a:lnTo>
                    <a:pt x="47" y="707"/>
                  </a:lnTo>
                  <a:lnTo>
                    <a:pt x="141" y="849"/>
                  </a:lnTo>
                  <a:lnTo>
                    <a:pt x="330" y="990"/>
                  </a:lnTo>
                  <a:lnTo>
                    <a:pt x="707" y="990"/>
                  </a:lnTo>
                  <a:lnTo>
                    <a:pt x="895" y="849"/>
                  </a:lnTo>
                  <a:lnTo>
                    <a:pt x="989" y="707"/>
                  </a:lnTo>
                  <a:lnTo>
                    <a:pt x="1037" y="519"/>
                  </a:lnTo>
                  <a:lnTo>
                    <a:pt x="989" y="283"/>
                  </a:lnTo>
                  <a:lnTo>
                    <a:pt x="895"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9"/>
            <p:cNvSpPr/>
            <p:nvPr/>
          </p:nvSpPr>
          <p:spPr>
            <a:xfrm>
              <a:off x="3115700" y="1987100"/>
              <a:ext cx="25925" cy="25950"/>
            </a:xfrm>
            <a:custGeom>
              <a:rect b="b" l="l" r="r" t="t"/>
              <a:pathLst>
                <a:path extrusionOk="0" h="1038" w="1037">
                  <a:moveTo>
                    <a:pt x="518" y="1"/>
                  </a:moveTo>
                  <a:lnTo>
                    <a:pt x="330" y="48"/>
                  </a:lnTo>
                  <a:lnTo>
                    <a:pt x="141" y="142"/>
                  </a:lnTo>
                  <a:lnTo>
                    <a:pt x="47" y="284"/>
                  </a:lnTo>
                  <a:lnTo>
                    <a:pt x="0" y="519"/>
                  </a:lnTo>
                  <a:lnTo>
                    <a:pt x="47" y="708"/>
                  </a:lnTo>
                  <a:lnTo>
                    <a:pt x="141" y="849"/>
                  </a:lnTo>
                  <a:lnTo>
                    <a:pt x="330" y="990"/>
                  </a:lnTo>
                  <a:lnTo>
                    <a:pt x="518" y="1037"/>
                  </a:lnTo>
                  <a:lnTo>
                    <a:pt x="707" y="990"/>
                  </a:lnTo>
                  <a:lnTo>
                    <a:pt x="895" y="849"/>
                  </a:lnTo>
                  <a:lnTo>
                    <a:pt x="989" y="708"/>
                  </a:lnTo>
                  <a:lnTo>
                    <a:pt x="1037" y="519"/>
                  </a:lnTo>
                  <a:lnTo>
                    <a:pt x="989" y="284"/>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9"/>
            <p:cNvSpPr/>
            <p:nvPr/>
          </p:nvSpPr>
          <p:spPr>
            <a:xfrm>
              <a:off x="3154550" y="2025975"/>
              <a:ext cx="24775" cy="9450"/>
            </a:xfrm>
            <a:custGeom>
              <a:rect b="b" l="l" r="r" t="t"/>
              <a:pathLst>
                <a:path extrusionOk="0" h="378" w="991">
                  <a:moveTo>
                    <a:pt x="425" y="1"/>
                  </a:moveTo>
                  <a:lnTo>
                    <a:pt x="236" y="48"/>
                  </a:lnTo>
                  <a:lnTo>
                    <a:pt x="95" y="189"/>
                  </a:lnTo>
                  <a:lnTo>
                    <a:pt x="1" y="377"/>
                  </a:lnTo>
                  <a:lnTo>
                    <a:pt x="990" y="377"/>
                  </a:lnTo>
                  <a:lnTo>
                    <a:pt x="943" y="236"/>
                  </a:lnTo>
                  <a:lnTo>
                    <a:pt x="849" y="142"/>
                  </a:lnTo>
                  <a:lnTo>
                    <a:pt x="755" y="48"/>
                  </a:lnTo>
                  <a:lnTo>
                    <a:pt x="61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9"/>
            <p:cNvSpPr/>
            <p:nvPr/>
          </p:nvSpPr>
          <p:spPr>
            <a:xfrm>
              <a:off x="3193425" y="912975"/>
              <a:ext cx="24750" cy="25950"/>
            </a:xfrm>
            <a:custGeom>
              <a:rect b="b" l="l" r="r" t="t"/>
              <a:pathLst>
                <a:path extrusionOk="0" h="1038" w="990">
                  <a:moveTo>
                    <a:pt x="472" y="1"/>
                  </a:moveTo>
                  <a:lnTo>
                    <a:pt x="283" y="48"/>
                  </a:lnTo>
                  <a:lnTo>
                    <a:pt x="142" y="142"/>
                  </a:lnTo>
                  <a:lnTo>
                    <a:pt x="0" y="283"/>
                  </a:lnTo>
                  <a:lnTo>
                    <a:pt x="0" y="519"/>
                  </a:lnTo>
                  <a:lnTo>
                    <a:pt x="0" y="707"/>
                  </a:lnTo>
                  <a:lnTo>
                    <a:pt x="142" y="849"/>
                  </a:lnTo>
                  <a:lnTo>
                    <a:pt x="283" y="990"/>
                  </a:lnTo>
                  <a:lnTo>
                    <a:pt x="472" y="1037"/>
                  </a:lnTo>
                  <a:lnTo>
                    <a:pt x="707" y="990"/>
                  </a:lnTo>
                  <a:lnTo>
                    <a:pt x="848" y="849"/>
                  </a:lnTo>
                  <a:lnTo>
                    <a:pt x="943" y="707"/>
                  </a:lnTo>
                  <a:lnTo>
                    <a:pt x="990" y="519"/>
                  </a:lnTo>
                  <a:lnTo>
                    <a:pt x="943" y="330"/>
                  </a:lnTo>
                  <a:lnTo>
                    <a:pt x="848"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9"/>
            <p:cNvSpPr/>
            <p:nvPr/>
          </p:nvSpPr>
          <p:spPr>
            <a:xfrm>
              <a:off x="3154550" y="874100"/>
              <a:ext cx="25950" cy="25950"/>
            </a:xfrm>
            <a:custGeom>
              <a:rect b="b" l="l" r="r" t="t"/>
              <a:pathLst>
                <a:path extrusionOk="0" h="1038" w="1038">
                  <a:moveTo>
                    <a:pt x="519" y="1"/>
                  </a:moveTo>
                  <a:lnTo>
                    <a:pt x="331" y="48"/>
                  </a:lnTo>
                  <a:lnTo>
                    <a:pt x="142" y="189"/>
                  </a:lnTo>
                  <a:lnTo>
                    <a:pt x="48" y="331"/>
                  </a:lnTo>
                  <a:lnTo>
                    <a:pt x="1" y="519"/>
                  </a:lnTo>
                  <a:lnTo>
                    <a:pt x="48" y="708"/>
                  </a:lnTo>
                  <a:lnTo>
                    <a:pt x="142" y="896"/>
                  </a:lnTo>
                  <a:lnTo>
                    <a:pt x="331" y="990"/>
                  </a:lnTo>
                  <a:lnTo>
                    <a:pt x="519" y="1037"/>
                  </a:lnTo>
                  <a:lnTo>
                    <a:pt x="707" y="990"/>
                  </a:lnTo>
                  <a:lnTo>
                    <a:pt x="849" y="896"/>
                  </a:lnTo>
                  <a:lnTo>
                    <a:pt x="990" y="708"/>
                  </a:lnTo>
                  <a:lnTo>
                    <a:pt x="1037"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9"/>
            <p:cNvSpPr/>
            <p:nvPr/>
          </p:nvSpPr>
          <p:spPr>
            <a:xfrm>
              <a:off x="3193425" y="989525"/>
              <a:ext cx="24750" cy="24775"/>
            </a:xfrm>
            <a:custGeom>
              <a:rect b="b" l="l" r="r" t="t"/>
              <a:pathLst>
                <a:path extrusionOk="0" h="991" w="990">
                  <a:moveTo>
                    <a:pt x="472" y="1"/>
                  </a:moveTo>
                  <a:lnTo>
                    <a:pt x="283" y="48"/>
                  </a:lnTo>
                  <a:lnTo>
                    <a:pt x="142" y="142"/>
                  </a:lnTo>
                  <a:lnTo>
                    <a:pt x="0" y="284"/>
                  </a:lnTo>
                  <a:lnTo>
                    <a:pt x="0" y="519"/>
                  </a:lnTo>
                  <a:lnTo>
                    <a:pt x="0" y="708"/>
                  </a:lnTo>
                  <a:lnTo>
                    <a:pt x="142" y="849"/>
                  </a:lnTo>
                  <a:lnTo>
                    <a:pt x="283" y="990"/>
                  </a:lnTo>
                  <a:lnTo>
                    <a:pt x="707" y="990"/>
                  </a:lnTo>
                  <a:lnTo>
                    <a:pt x="848" y="849"/>
                  </a:lnTo>
                  <a:lnTo>
                    <a:pt x="943" y="708"/>
                  </a:lnTo>
                  <a:lnTo>
                    <a:pt x="990" y="519"/>
                  </a:lnTo>
                  <a:lnTo>
                    <a:pt x="943" y="284"/>
                  </a:lnTo>
                  <a:lnTo>
                    <a:pt x="848"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9"/>
            <p:cNvSpPr/>
            <p:nvPr/>
          </p:nvSpPr>
          <p:spPr>
            <a:xfrm>
              <a:off x="3154550" y="950675"/>
              <a:ext cx="25950" cy="25925"/>
            </a:xfrm>
            <a:custGeom>
              <a:rect b="b" l="l" r="r" t="t"/>
              <a:pathLst>
                <a:path extrusionOk="0" h="1037" w="1038">
                  <a:moveTo>
                    <a:pt x="519" y="0"/>
                  </a:moveTo>
                  <a:lnTo>
                    <a:pt x="331" y="47"/>
                  </a:lnTo>
                  <a:lnTo>
                    <a:pt x="142" y="189"/>
                  </a:lnTo>
                  <a:lnTo>
                    <a:pt x="48" y="330"/>
                  </a:lnTo>
                  <a:lnTo>
                    <a:pt x="1" y="518"/>
                  </a:lnTo>
                  <a:lnTo>
                    <a:pt x="48" y="754"/>
                  </a:lnTo>
                  <a:lnTo>
                    <a:pt x="142" y="895"/>
                  </a:lnTo>
                  <a:lnTo>
                    <a:pt x="331" y="990"/>
                  </a:lnTo>
                  <a:lnTo>
                    <a:pt x="519" y="1037"/>
                  </a:lnTo>
                  <a:lnTo>
                    <a:pt x="707" y="990"/>
                  </a:lnTo>
                  <a:lnTo>
                    <a:pt x="849" y="895"/>
                  </a:lnTo>
                  <a:lnTo>
                    <a:pt x="990" y="754"/>
                  </a:lnTo>
                  <a:lnTo>
                    <a:pt x="1037" y="518"/>
                  </a:lnTo>
                  <a:lnTo>
                    <a:pt x="990" y="330"/>
                  </a:lnTo>
                  <a:lnTo>
                    <a:pt x="849"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9"/>
            <p:cNvSpPr/>
            <p:nvPr/>
          </p:nvSpPr>
          <p:spPr>
            <a:xfrm>
              <a:off x="3192250" y="1066100"/>
              <a:ext cx="25925" cy="25925"/>
            </a:xfrm>
            <a:custGeom>
              <a:rect b="b" l="l" r="r" t="t"/>
              <a:pathLst>
                <a:path extrusionOk="0" h="1037" w="1037">
                  <a:moveTo>
                    <a:pt x="519" y="0"/>
                  </a:moveTo>
                  <a:lnTo>
                    <a:pt x="330" y="47"/>
                  </a:lnTo>
                  <a:lnTo>
                    <a:pt x="142" y="141"/>
                  </a:lnTo>
                  <a:lnTo>
                    <a:pt x="47" y="330"/>
                  </a:lnTo>
                  <a:lnTo>
                    <a:pt x="0" y="518"/>
                  </a:lnTo>
                  <a:lnTo>
                    <a:pt x="47" y="707"/>
                  </a:lnTo>
                  <a:lnTo>
                    <a:pt x="142" y="895"/>
                  </a:lnTo>
                  <a:lnTo>
                    <a:pt x="330" y="989"/>
                  </a:lnTo>
                  <a:lnTo>
                    <a:pt x="519" y="1037"/>
                  </a:lnTo>
                  <a:lnTo>
                    <a:pt x="707" y="989"/>
                  </a:lnTo>
                  <a:lnTo>
                    <a:pt x="895" y="895"/>
                  </a:lnTo>
                  <a:lnTo>
                    <a:pt x="990" y="707"/>
                  </a:lnTo>
                  <a:lnTo>
                    <a:pt x="1037" y="518"/>
                  </a:lnTo>
                  <a:lnTo>
                    <a:pt x="990" y="330"/>
                  </a:lnTo>
                  <a:lnTo>
                    <a:pt x="895"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9"/>
            <p:cNvSpPr/>
            <p:nvPr/>
          </p:nvSpPr>
          <p:spPr>
            <a:xfrm>
              <a:off x="3154550" y="1028400"/>
              <a:ext cx="25950" cy="24750"/>
            </a:xfrm>
            <a:custGeom>
              <a:rect b="b" l="l" r="r" t="t"/>
              <a:pathLst>
                <a:path extrusionOk="0" h="990" w="1038">
                  <a:moveTo>
                    <a:pt x="331" y="1"/>
                  </a:moveTo>
                  <a:lnTo>
                    <a:pt x="142" y="142"/>
                  </a:lnTo>
                  <a:lnTo>
                    <a:pt x="48" y="283"/>
                  </a:lnTo>
                  <a:lnTo>
                    <a:pt x="1" y="472"/>
                  </a:lnTo>
                  <a:lnTo>
                    <a:pt x="48" y="707"/>
                  </a:lnTo>
                  <a:lnTo>
                    <a:pt x="142" y="849"/>
                  </a:lnTo>
                  <a:lnTo>
                    <a:pt x="331" y="943"/>
                  </a:lnTo>
                  <a:lnTo>
                    <a:pt x="519" y="990"/>
                  </a:lnTo>
                  <a:lnTo>
                    <a:pt x="707" y="943"/>
                  </a:lnTo>
                  <a:lnTo>
                    <a:pt x="896" y="849"/>
                  </a:lnTo>
                  <a:lnTo>
                    <a:pt x="990" y="707"/>
                  </a:lnTo>
                  <a:lnTo>
                    <a:pt x="1037" y="472"/>
                  </a:lnTo>
                  <a:lnTo>
                    <a:pt x="990" y="283"/>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9"/>
            <p:cNvSpPr/>
            <p:nvPr/>
          </p:nvSpPr>
          <p:spPr>
            <a:xfrm>
              <a:off x="3192250" y="1142650"/>
              <a:ext cx="25925" cy="25925"/>
            </a:xfrm>
            <a:custGeom>
              <a:rect b="b" l="l" r="r" t="t"/>
              <a:pathLst>
                <a:path extrusionOk="0" h="1037" w="1037">
                  <a:moveTo>
                    <a:pt x="519" y="0"/>
                  </a:moveTo>
                  <a:lnTo>
                    <a:pt x="330" y="47"/>
                  </a:lnTo>
                  <a:lnTo>
                    <a:pt x="142" y="142"/>
                  </a:lnTo>
                  <a:lnTo>
                    <a:pt x="47" y="330"/>
                  </a:lnTo>
                  <a:lnTo>
                    <a:pt x="0" y="519"/>
                  </a:lnTo>
                  <a:lnTo>
                    <a:pt x="47" y="707"/>
                  </a:lnTo>
                  <a:lnTo>
                    <a:pt x="142" y="895"/>
                  </a:lnTo>
                  <a:lnTo>
                    <a:pt x="330" y="990"/>
                  </a:lnTo>
                  <a:lnTo>
                    <a:pt x="519" y="1037"/>
                  </a:lnTo>
                  <a:lnTo>
                    <a:pt x="707" y="990"/>
                  </a:lnTo>
                  <a:lnTo>
                    <a:pt x="895" y="895"/>
                  </a:lnTo>
                  <a:lnTo>
                    <a:pt x="990" y="707"/>
                  </a:lnTo>
                  <a:lnTo>
                    <a:pt x="1037" y="519"/>
                  </a:lnTo>
                  <a:lnTo>
                    <a:pt x="990" y="330"/>
                  </a:lnTo>
                  <a:lnTo>
                    <a:pt x="895"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9"/>
            <p:cNvSpPr/>
            <p:nvPr/>
          </p:nvSpPr>
          <p:spPr>
            <a:xfrm>
              <a:off x="3154550" y="1104950"/>
              <a:ext cx="25950" cy="25950"/>
            </a:xfrm>
            <a:custGeom>
              <a:rect b="b" l="l" r="r" t="t"/>
              <a:pathLst>
                <a:path extrusionOk="0" h="1038" w="1038">
                  <a:moveTo>
                    <a:pt x="283" y="1"/>
                  </a:moveTo>
                  <a:lnTo>
                    <a:pt x="142" y="142"/>
                  </a:lnTo>
                  <a:lnTo>
                    <a:pt x="48" y="283"/>
                  </a:lnTo>
                  <a:lnTo>
                    <a:pt x="1" y="519"/>
                  </a:lnTo>
                  <a:lnTo>
                    <a:pt x="48" y="707"/>
                  </a:lnTo>
                  <a:lnTo>
                    <a:pt x="142" y="849"/>
                  </a:lnTo>
                  <a:lnTo>
                    <a:pt x="283" y="990"/>
                  </a:lnTo>
                  <a:lnTo>
                    <a:pt x="519" y="1037"/>
                  </a:lnTo>
                  <a:lnTo>
                    <a:pt x="707" y="990"/>
                  </a:lnTo>
                  <a:lnTo>
                    <a:pt x="849" y="849"/>
                  </a:lnTo>
                  <a:lnTo>
                    <a:pt x="990" y="707"/>
                  </a:lnTo>
                  <a:lnTo>
                    <a:pt x="1037" y="519"/>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9"/>
            <p:cNvSpPr/>
            <p:nvPr/>
          </p:nvSpPr>
          <p:spPr>
            <a:xfrm>
              <a:off x="3192250" y="1219200"/>
              <a:ext cx="25925" cy="25925"/>
            </a:xfrm>
            <a:custGeom>
              <a:rect b="b" l="l" r="r" t="t"/>
              <a:pathLst>
                <a:path extrusionOk="0" h="1037" w="1037">
                  <a:moveTo>
                    <a:pt x="519" y="1"/>
                  </a:moveTo>
                  <a:lnTo>
                    <a:pt x="330" y="48"/>
                  </a:lnTo>
                  <a:lnTo>
                    <a:pt x="142" y="189"/>
                  </a:lnTo>
                  <a:lnTo>
                    <a:pt x="47" y="330"/>
                  </a:lnTo>
                  <a:lnTo>
                    <a:pt x="0" y="519"/>
                  </a:lnTo>
                  <a:lnTo>
                    <a:pt x="47" y="754"/>
                  </a:lnTo>
                  <a:lnTo>
                    <a:pt x="142" y="896"/>
                  </a:lnTo>
                  <a:lnTo>
                    <a:pt x="330" y="990"/>
                  </a:lnTo>
                  <a:lnTo>
                    <a:pt x="519" y="1037"/>
                  </a:lnTo>
                  <a:lnTo>
                    <a:pt x="707" y="990"/>
                  </a:lnTo>
                  <a:lnTo>
                    <a:pt x="895" y="896"/>
                  </a:lnTo>
                  <a:lnTo>
                    <a:pt x="990" y="754"/>
                  </a:lnTo>
                  <a:lnTo>
                    <a:pt x="1037" y="519"/>
                  </a:lnTo>
                  <a:lnTo>
                    <a:pt x="990" y="330"/>
                  </a:lnTo>
                  <a:lnTo>
                    <a:pt x="895"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9"/>
            <p:cNvSpPr/>
            <p:nvPr/>
          </p:nvSpPr>
          <p:spPr>
            <a:xfrm>
              <a:off x="3154550" y="1181500"/>
              <a:ext cx="25950" cy="25950"/>
            </a:xfrm>
            <a:custGeom>
              <a:rect b="b" l="l" r="r" t="t"/>
              <a:pathLst>
                <a:path extrusionOk="0" h="1038" w="1038">
                  <a:moveTo>
                    <a:pt x="519" y="1"/>
                  </a:moveTo>
                  <a:lnTo>
                    <a:pt x="331" y="48"/>
                  </a:lnTo>
                  <a:lnTo>
                    <a:pt x="142" y="142"/>
                  </a:lnTo>
                  <a:lnTo>
                    <a:pt x="48" y="284"/>
                  </a:lnTo>
                  <a:lnTo>
                    <a:pt x="1" y="519"/>
                  </a:lnTo>
                  <a:lnTo>
                    <a:pt x="48" y="708"/>
                  </a:lnTo>
                  <a:lnTo>
                    <a:pt x="142" y="849"/>
                  </a:lnTo>
                  <a:lnTo>
                    <a:pt x="331" y="990"/>
                  </a:lnTo>
                  <a:lnTo>
                    <a:pt x="519" y="1037"/>
                  </a:lnTo>
                  <a:lnTo>
                    <a:pt x="707" y="990"/>
                  </a:lnTo>
                  <a:lnTo>
                    <a:pt x="849" y="849"/>
                  </a:lnTo>
                  <a:lnTo>
                    <a:pt x="990" y="708"/>
                  </a:lnTo>
                  <a:lnTo>
                    <a:pt x="1037" y="519"/>
                  </a:lnTo>
                  <a:lnTo>
                    <a:pt x="990" y="284"/>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9"/>
            <p:cNvSpPr/>
            <p:nvPr/>
          </p:nvSpPr>
          <p:spPr>
            <a:xfrm>
              <a:off x="3192250" y="1295750"/>
              <a:ext cx="25925" cy="25950"/>
            </a:xfrm>
            <a:custGeom>
              <a:rect b="b" l="l" r="r" t="t"/>
              <a:pathLst>
                <a:path extrusionOk="0" h="1038" w="1037">
                  <a:moveTo>
                    <a:pt x="519" y="1"/>
                  </a:moveTo>
                  <a:lnTo>
                    <a:pt x="330" y="48"/>
                  </a:lnTo>
                  <a:lnTo>
                    <a:pt x="142" y="189"/>
                  </a:lnTo>
                  <a:lnTo>
                    <a:pt x="47" y="331"/>
                  </a:lnTo>
                  <a:lnTo>
                    <a:pt x="0" y="519"/>
                  </a:lnTo>
                  <a:lnTo>
                    <a:pt x="47" y="755"/>
                  </a:lnTo>
                  <a:lnTo>
                    <a:pt x="142" y="896"/>
                  </a:lnTo>
                  <a:lnTo>
                    <a:pt x="330" y="990"/>
                  </a:lnTo>
                  <a:lnTo>
                    <a:pt x="519" y="1037"/>
                  </a:lnTo>
                  <a:lnTo>
                    <a:pt x="754" y="990"/>
                  </a:lnTo>
                  <a:lnTo>
                    <a:pt x="895" y="896"/>
                  </a:lnTo>
                  <a:lnTo>
                    <a:pt x="990" y="755"/>
                  </a:lnTo>
                  <a:lnTo>
                    <a:pt x="1037" y="566"/>
                  </a:lnTo>
                  <a:lnTo>
                    <a:pt x="1037" y="519"/>
                  </a:lnTo>
                  <a:lnTo>
                    <a:pt x="990" y="331"/>
                  </a:lnTo>
                  <a:lnTo>
                    <a:pt x="895"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9"/>
            <p:cNvSpPr/>
            <p:nvPr/>
          </p:nvSpPr>
          <p:spPr>
            <a:xfrm>
              <a:off x="3154550" y="1258075"/>
              <a:ext cx="25950" cy="25925"/>
            </a:xfrm>
            <a:custGeom>
              <a:rect b="b" l="l" r="r" t="t"/>
              <a:pathLst>
                <a:path extrusionOk="0" h="1037" w="1038">
                  <a:moveTo>
                    <a:pt x="519" y="0"/>
                  </a:moveTo>
                  <a:lnTo>
                    <a:pt x="283" y="47"/>
                  </a:lnTo>
                  <a:lnTo>
                    <a:pt x="142" y="142"/>
                  </a:lnTo>
                  <a:lnTo>
                    <a:pt x="48" y="330"/>
                  </a:lnTo>
                  <a:lnTo>
                    <a:pt x="1" y="518"/>
                  </a:lnTo>
                  <a:lnTo>
                    <a:pt x="48" y="707"/>
                  </a:lnTo>
                  <a:lnTo>
                    <a:pt x="142" y="895"/>
                  </a:lnTo>
                  <a:lnTo>
                    <a:pt x="283" y="990"/>
                  </a:lnTo>
                  <a:lnTo>
                    <a:pt x="519" y="1037"/>
                  </a:lnTo>
                  <a:lnTo>
                    <a:pt x="707" y="990"/>
                  </a:lnTo>
                  <a:lnTo>
                    <a:pt x="896" y="895"/>
                  </a:lnTo>
                  <a:lnTo>
                    <a:pt x="990" y="707"/>
                  </a:lnTo>
                  <a:lnTo>
                    <a:pt x="1037" y="518"/>
                  </a:lnTo>
                  <a:lnTo>
                    <a:pt x="990" y="330"/>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9"/>
            <p:cNvSpPr/>
            <p:nvPr/>
          </p:nvSpPr>
          <p:spPr>
            <a:xfrm>
              <a:off x="3192250" y="1372300"/>
              <a:ext cx="25925" cy="25950"/>
            </a:xfrm>
            <a:custGeom>
              <a:rect b="b" l="l" r="r" t="t"/>
              <a:pathLst>
                <a:path extrusionOk="0" h="1038" w="1037">
                  <a:moveTo>
                    <a:pt x="519" y="1"/>
                  </a:moveTo>
                  <a:lnTo>
                    <a:pt x="330" y="48"/>
                  </a:lnTo>
                  <a:lnTo>
                    <a:pt x="142" y="142"/>
                  </a:lnTo>
                  <a:lnTo>
                    <a:pt x="47" y="331"/>
                  </a:lnTo>
                  <a:lnTo>
                    <a:pt x="0" y="519"/>
                  </a:lnTo>
                  <a:lnTo>
                    <a:pt x="47" y="708"/>
                  </a:lnTo>
                  <a:lnTo>
                    <a:pt x="142" y="896"/>
                  </a:lnTo>
                  <a:lnTo>
                    <a:pt x="330" y="990"/>
                  </a:lnTo>
                  <a:lnTo>
                    <a:pt x="519" y="1037"/>
                  </a:lnTo>
                  <a:lnTo>
                    <a:pt x="754" y="990"/>
                  </a:lnTo>
                  <a:lnTo>
                    <a:pt x="895" y="896"/>
                  </a:lnTo>
                  <a:lnTo>
                    <a:pt x="990" y="708"/>
                  </a:lnTo>
                  <a:lnTo>
                    <a:pt x="1037" y="519"/>
                  </a:lnTo>
                  <a:lnTo>
                    <a:pt x="990" y="331"/>
                  </a:lnTo>
                  <a:lnTo>
                    <a:pt x="895"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9"/>
            <p:cNvSpPr/>
            <p:nvPr/>
          </p:nvSpPr>
          <p:spPr>
            <a:xfrm>
              <a:off x="3154550" y="1334625"/>
              <a:ext cx="25950" cy="25925"/>
            </a:xfrm>
            <a:custGeom>
              <a:rect b="b" l="l" r="r" t="t"/>
              <a:pathLst>
                <a:path extrusionOk="0" h="1037" w="1038">
                  <a:moveTo>
                    <a:pt x="519" y="0"/>
                  </a:moveTo>
                  <a:lnTo>
                    <a:pt x="283" y="48"/>
                  </a:lnTo>
                  <a:lnTo>
                    <a:pt x="142" y="142"/>
                  </a:lnTo>
                  <a:lnTo>
                    <a:pt x="48" y="330"/>
                  </a:lnTo>
                  <a:lnTo>
                    <a:pt x="1" y="519"/>
                  </a:lnTo>
                  <a:lnTo>
                    <a:pt x="48" y="707"/>
                  </a:lnTo>
                  <a:lnTo>
                    <a:pt x="142" y="896"/>
                  </a:lnTo>
                  <a:lnTo>
                    <a:pt x="283" y="990"/>
                  </a:lnTo>
                  <a:lnTo>
                    <a:pt x="519" y="1037"/>
                  </a:lnTo>
                  <a:lnTo>
                    <a:pt x="707" y="990"/>
                  </a:lnTo>
                  <a:lnTo>
                    <a:pt x="896" y="896"/>
                  </a:lnTo>
                  <a:lnTo>
                    <a:pt x="990" y="707"/>
                  </a:lnTo>
                  <a:lnTo>
                    <a:pt x="1037" y="519"/>
                  </a:lnTo>
                  <a:lnTo>
                    <a:pt x="990" y="330"/>
                  </a:lnTo>
                  <a:lnTo>
                    <a:pt x="849" y="142"/>
                  </a:lnTo>
                  <a:lnTo>
                    <a:pt x="707"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9"/>
            <p:cNvSpPr/>
            <p:nvPr/>
          </p:nvSpPr>
          <p:spPr>
            <a:xfrm>
              <a:off x="3193425" y="1450050"/>
              <a:ext cx="24750" cy="25925"/>
            </a:xfrm>
            <a:custGeom>
              <a:rect b="b" l="l" r="r" t="t"/>
              <a:pathLst>
                <a:path extrusionOk="0" h="1037" w="990">
                  <a:moveTo>
                    <a:pt x="472" y="0"/>
                  </a:moveTo>
                  <a:lnTo>
                    <a:pt x="283" y="47"/>
                  </a:lnTo>
                  <a:lnTo>
                    <a:pt x="142" y="142"/>
                  </a:lnTo>
                  <a:lnTo>
                    <a:pt x="0" y="283"/>
                  </a:lnTo>
                  <a:lnTo>
                    <a:pt x="0" y="519"/>
                  </a:lnTo>
                  <a:lnTo>
                    <a:pt x="0" y="707"/>
                  </a:lnTo>
                  <a:lnTo>
                    <a:pt x="142" y="848"/>
                  </a:lnTo>
                  <a:lnTo>
                    <a:pt x="283" y="990"/>
                  </a:lnTo>
                  <a:lnTo>
                    <a:pt x="472" y="1037"/>
                  </a:lnTo>
                  <a:lnTo>
                    <a:pt x="707" y="990"/>
                  </a:lnTo>
                  <a:lnTo>
                    <a:pt x="848" y="848"/>
                  </a:lnTo>
                  <a:lnTo>
                    <a:pt x="943" y="707"/>
                  </a:lnTo>
                  <a:lnTo>
                    <a:pt x="990" y="519"/>
                  </a:lnTo>
                  <a:lnTo>
                    <a:pt x="943" y="330"/>
                  </a:lnTo>
                  <a:lnTo>
                    <a:pt x="848" y="142"/>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9"/>
            <p:cNvSpPr/>
            <p:nvPr/>
          </p:nvSpPr>
          <p:spPr>
            <a:xfrm>
              <a:off x="3154550" y="1411175"/>
              <a:ext cx="25950" cy="25950"/>
            </a:xfrm>
            <a:custGeom>
              <a:rect b="b" l="l" r="r" t="t"/>
              <a:pathLst>
                <a:path extrusionOk="0" h="1038" w="1038">
                  <a:moveTo>
                    <a:pt x="519" y="1"/>
                  </a:moveTo>
                  <a:lnTo>
                    <a:pt x="283" y="48"/>
                  </a:lnTo>
                  <a:lnTo>
                    <a:pt x="142" y="142"/>
                  </a:lnTo>
                  <a:lnTo>
                    <a:pt x="48" y="330"/>
                  </a:lnTo>
                  <a:lnTo>
                    <a:pt x="1" y="519"/>
                  </a:lnTo>
                  <a:lnTo>
                    <a:pt x="48" y="707"/>
                  </a:lnTo>
                  <a:lnTo>
                    <a:pt x="142" y="896"/>
                  </a:lnTo>
                  <a:lnTo>
                    <a:pt x="283" y="990"/>
                  </a:lnTo>
                  <a:lnTo>
                    <a:pt x="519" y="1037"/>
                  </a:lnTo>
                  <a:lnTo>
                    <a:pt x="707" y="990"/>
                  </a:lnTo>
                  <a:lnTo>
                    <a:pt x="896" y="896"/>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9"/>
            <p:cNvSpPr/>
            <p:nvPr/>
          </p:nvSpPr>
          <p:spPr>
            <a:xfrm>
              <a:off x="3193425" y="1526600"/>
              <a:ext cx="24750" cy="25925"/>
            </a:xfrm>
            <a:custGeom>
              <a:rect b="b" l="l" r="r" t="t"/>
              <a:pathLst>
                <a:path extrusionOk="0" h="1037" w="990">
                  <a:moveTo>
                    <a:pt x="472" y="1"/>
                  </a:moveTo>
                  <a:lnTo>
                    <a:pt x="283" y="48"/>
                  </a:lnTo>
                  <a:lnTo>
                    <a:pt x="142" y="142"/>
                  </a:lnTo>
                  <a:lnTo>
                    <a:pt x="0" y="330"/>
                  </a:lnTo>
                  <a:lnTo>
                    <a:pt x="0" y="519"/>
                  </a:lnTo>
                  <a:lnTo>
                    <a:pt x="0" y="707"/>
                  </a:lnTo>
                  <a:lnTo>
                    <a:pt x="142" y="849"/>
                  </a:lnTo>
                  <a:lnTo>
                    <a:pt x="283" y="990"/>
                  </a:lnTo>
                  <a:lnTo>
                    <a:pt x="472" y="1037"/>
                  </a:lnTo>
                  <a:lnTo>
                    <a:pt x="707" y="990"/>
                  </a:lnTo>
                  <a:lnTo>
                    <a:pt x="848" y="896"/>
                  </a:lnTo>
                  <a:lnTo>
                    <a:pt x="943" y="707"/>
                  </a:lnTo>
                  <a:lnTo>
                    <a:pt x="990" y="519"/>
                  </a:lnTo>
                  <a:lnTo>
                    <a:pt x="943" y="330"/>
                  </a:lnTo>
                  <a:lnTo>
                    <a:pt x="848"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9"/>
            <p:cNvSpPr/>
            <p:nvPr/>
          </p:nvSpPr>
          <p:spPr>
            <a:xfrm>
              <a:off x="3154550" y="1488900"/>
              <a:ext cx="25950" cy="24775"/>
            </a:xfrm>
            <a:custGeom>
              <a:rect b="b" l="l" r="r" t="t"/>
              <a:pathLst>
                <a:path extrusionOk="0" h="991" w="1038">
                  <a:moveTo>
                    <a:pt x="331" y="1"/>
                  </a:moveTo>
                  <a:lnTo>
                    <a:pt x="142" y="142"/>
                  </a:lnTo>
                  <a:lnTo>
                    <a:pt x="48" y="284"/>
                  </a:lnTo>
                  <a:lnTo>
                    <a:pt x="1" y="472"/>
                  </a:lnTo>
                  <a:lnTo>
                    <a:pt x="48" y="708"/>
                  </a:lnTo>
                  <a:lnTo>
                    <a:pt x="142" y="849"/>
                  </a:lnTo>
                  <a:lnTo>
                    <a:pt x="331" y="943"/>
                  </a:lnTo>
                  <a:lnTo>
                    <a:pt x="519" y="990"/>
                  </a:lnTo>
                  <a:lnTo>
                    <a:pt x="707" y="943"/>
                  </a:lnTo>
                  <a:lnTo>
                    <a:pt x="849" y="849"/>
                  </a:lnTo>
                  <a:lnTo>
                    <a:pt x="990" y="708"/>
                  </a:lnTo>
                  <a:lnTo>
                    <a:pt x="1037" y="472"/>
                  </a:lnTo>
                  <a:lnTo>
                    <a:pt x="990" y="284"/>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9"/>
            <p:cNvSpPr/>
            <p:nvPr/>
          </p:nvSpPr>
          <p:spPr>
            <a:xfrm>
              <a:off x="3193425" y="1603150"/>
              <a:ext cx="24750" cy="25950"/>
            </a:xfrm>
            <a:custGeom>
              <a:rect b="b" l="l" r="r" t="t"/>
              <a:pathLst>
                <a:path extrusionOk="0" h="1038" w="990">
                  <a:moveTo>
                    <a:pt x="472" y="1"/>
                  </a:moveTo>
                  <a:lnTo>
                    <a:pt x="283" y="48"/>
                  </a:lnTo>
                  <a:lnTo>
                    <a:pt x="142" y="142"/>
                  </a:lnTo>
                  <a:lnTo>
                    <a:pt x="0" y="330"/>
                  </a:lnTo>
                  <a:lnTo>
                    <a:pt x="0" y="519"/>
                  </a:lnTo>
                  <a:lnTo>
                    <a:pt x="0" y="707"/>
                  </a:lnTo>
                  <a:lnTo>
                    <a:pt x="142" y="896"/>
                  </a:lnTo>
                  <a:lnTo>
                    <a:pt x="283" y="990"/>
                  </a:lnTo>
                  <a:lnTo>
                    <a:pt x="472" y="1037"/>
                  </a:lnTo>
                  <a:lnTo>
                    <a:pt x="707" y="990"/>
                  </a:lnTo>
                  <a:lnTo>
                    <a:pt x="848" y="896"/>
                  </a:lnTo>
                  <a:lnTo>
                    <a:pt x="943" y="707"/>
                  </a:lnTo>
                  <a:lnTo>
                    <a:pt x="990" y="519"/>
                  </a:lnTo>
                  <a:lnTo>
                    <a:pt x="943" y="330"/>
                  </a:lnTo>
                  <a:lnTo>
                    <a:pt x="848"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9"/>
            <p:cNvSpPr/>
            <p:nvPr/>
          </p:nvSpPr>
          <p:spPr>
            <a:xfrm>
              <a:off x="3154550" y="1565475"/>
              <a:ext cx="25950" cy="24750"/>
            </a:xfrm>
            <a:custGeom>
              <a:rect b="b" l="l" r="r" t="t"/>
              <a:pathLst>
                <a:path extrusionOk="0" h="990" w="1038">
                  <a:moveTo>
                    <a:pt x="331" y="0"/>
                  </a:moveTo>
                  <a:lnTo>
                    <a:pt x="142" y="142"/>
                  </a:lnTo>
                  <a:lnTo>
                    <a:pt x="48" y="283"/>
                  </a:lnTo>
                  <a:lnTo>
                    <a:pt x="1" y="471"/>
                  </a:lnTo>
                  <a:lnTo>
                    <a:pt x="48" y="707"/>
                  </a:lnTo>
                  <a:lnTo>
                    <a:pt x="142" y="848"/>
                  </a:lnTo>
                  <a:lnTo>
                    <a:pt x="331" y="942"/>
                  </a:lnTo>
                  <a:lnTo>
                    <a:pt x="519" y="990"/>
                  </a:lnTo>
                  <a:lnTo>
                    <a:pt x="707" y="942"/>
                  </a:lnTo>
                  <a:lnTo>
                    <a:pt x="849" y="848"/>
                  </a:lnTo>
                  <a:lnTo>
                    <a:pt x="990" y="707"/>
                  </a:lnTo>
                  <a:lnTo>
                    <a:pt x="1037" y="471"/>
                  </a:lnTo>
                  <a:lnTo>
                    <a:pt x="990" y="283"/>
                  </a:lnTo>
                  <a:lnTo>
                    <a:pt x="849"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9"/>
            <p:cNvSpPr/>
            <p:nvPr/>
          </p:nvSpPr>
          <p:spPr>
            <a:xfrm>
              <a:off x="3193425" y="1679700"/>
              <a:ext cx="24750" cy="25950"/>
            </a:xfrm>
            <a:custGeom>
              <a:rect b="b" l="l" r="r" t="t"/>
              <a:pathLst>
                <a:path extrusionOk="0" h="1038" w="990">
                  <a:moveTo>
                    <a:pt x="472" y="1"/>
                  </a:moveTo>
                  <a:lnTo>
                    <a:pt x="283" y="48"/>
                  </a:lnTo>
                  <a:lnTo>
                    <a:pt x="142" y="142"/>
                  </a:lnTo>
                  <a:lnTo>
                    <a:pt x="0" y="331"/>
                  </a:lnTo>
                  <a:lnTo>
                    <a:pt x="0" y="519"/>
                  </a:lnTo>
                  <a:lnTo>
                    <a:pt x="0" y="708"/>
                  </a:lnTo>
                  <a:lnTo>
                    <a:pt x="142" y="896"/>
                  </a:lnTo>
                  <a:lnTo>
                    <a:pt x="283" y="990"/>
                  </a:lnTo>
                  <a:lnTo>
                    <a:pt x="472" y="1037"/>
                  </a:lnTo>
                  <a:lnTo>
                    <a:pt x="707" y="990"/>
                  </a:lnTo>
                  <a:lnTo>
                    <a:pt x="848" y="896"/>
                  </a:lnTo>
                  <a:lnTo>
                    <a:pt x="943" y="708"/>
                  </a:lnTo>
                  <a:lnTo>
                    <a:pt x="990" y="519"/>
                  </a:lnTo>
                  <a:lnTo>
                    <a:pt x="943" y="331"/>
                  </a:lnTo>
                  <a:lnTo>
                    <a:pt x="848" y="189"/>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9"/>
            <p:cNvSpPr/>
            <p:nvPr/>
          </p:nvSpPr>
          <p:spPr>
            <a:xfrm>
              <a:off x="3154550" y="1642025"/>
              <a:ext cx="25950" cy="24750"/>
            </a:xfrm>
            <a:custGeom>
              <a:rect b="b" l="l" r="r" t="t"/>
              <a:pathLst>
                <a:path extrusionOk="0" h="990" w="1038">
                  <a:moveTo>
                    <a:pt x="519" y="0"/>
                  </a:moveTo>
                  <a:lnTo>
                    <a:pt x="331" y="47"/>
                  </a:lnTo>
                  <a:lnTo>
                    <a:pt x="142" y="142"/>
                  </a:lnTo>
                  <a:lnTo>
                    <a:pt x="48" y="283"/>
                  </a:lnTo>
                  <a:lnTo>
                    <a:pt x="1" y="471"/>
                  </a:lnTo>
                  <a:lnTo>
                    <a:pt x="48" y="707"/>
                  </a:lnTo>
                  <a:lnTo>
                    <a:pt x="142" y="848"/>
                  </a:lnTo>
                  <a:lnTo>
                    <a:pt x="331" y="990"/>
                  </a:lnTo>
                  <a:lnTo>
                    <a:pt x="707" y="990"/>
                  </a:lnTo>
                  <a:lnTo>
                    <a:pt x="896" y="848"/>
                  </a:lnTo>
                  <a:lnTo>
                    <a:pt x="990" y="707"/>
                  </a:lnTo>
                  <a:lnTo>
                    <a:pt x="1037" y="519"/>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9"/>
            <p:cNvSpPr/>
            <p:nvPr/>
          </p:nvSpPr>
          <p:spPr>
            <a:xfrm>
              <a:off x="3193425" y="1756275"/>
              <a:ext cx="24750" cy="25925"/>
            </a:xfrm>
            <a:custGeom>
              <a:rect b="b" l="l" r="r" t="t"/>
              <a:pathLst>
                <a:path extrusionOk="0" h="1037" w="990">
                  <a:moveTo>
                    <a:pt x="472" y="0"/>
                  </a:moveTo>
                  <a:lnTo>
                    <a:pt x="283" y="47"/>
                  </a:lnTo>
                  <a:lnTo>
                    <a:pt x="142" y="141"/>
                  </a:lnTo>
                  <a:lnTo>
                    <a:pt x="0" y="330"/>
                  </a:lnTo>
                  <a:lnTo>
                    <a:pt x="0" y="518"/>
                  </a:lnTo>
                  <a:lnTo>
                    <a:pt x="0" y="707"/>
                  </a:lnTo>
                  <a:lnTo>
                    <a:pt x="142" y="848"/>
                  </a:lnTo>
                  <a:lnTo>
                    <a:pt x="283" y="989"/>
                  </a:lnTo>
                  <a:lnTo>
                    <a:pt x="472" y="1037"/>
                  </a:lnTo>
                  <a:lnTo>
                    <a:pt x="707" y="989"/>
                  </a:lnTo>
                  <a:lnTo>
                    <a:pt x="848" y="895"/>
                  </a:lnTo>
                  <a:lnTo>
                    <a:pt x="943" y="707"/>
                  </a:lnTo>
                  <a:lnTo>
                    <a:pt x="990" y="518"/>
                  </a:lnTo>
                  <a:lnTo>
                    <a:pt x="943" y="330"/>
                  </a:lnTo>
                  <a:lnTo>
                    <a:pt x="848" y="141"/>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9"/>
            <p:cNvSpPr/>
            <p:nvPr/>
          </p:nvSpPr>
          <p:spPr>
            <a:xfrm>
              <a:off x="3154550" y="1718575"/>
              <a:ext cx="25950" cy="25950"/>
            </a:xfrm>
            <a:custGeom>
              <a:rect b="b" l="l" r="r" t="t"/>
              <a:pathLst>
                <a:path extrusionOk="0" h="1038" w="1038">
                  <a:moveTo>
                    <a:pt x="519" y="1"/>
                  </a:moveTo>
                  <a:lnTo>
                    <a:pt x="331" y="48"/>
                  </a:lnTo>
                  <a:lnTo>
                    <a:pt x="142" y="142"/>
                  </a:lnTo>
                  <a:lnTo>
                    <a:pt x="48" y="330"/>
                  </a:lnTo>
                  <a:lnTo>
                    <a:pt x="1" y="519"/>
                  </a:lnTo>
                  <a:lnTo>
                    <a:pt x="48" y="707"/>
                  </a:lnTo>
                  <a:lnTo>
                    <a:pt x="142" y="849"/>
                  </a:lnTo>
                  <a:lnTo>
                    <a:pt x="331" y="990"/>
                  </a:lnTo>
                  <a:lnTo>
                    <a:pt x="519" y="1037"/>
                  </a:lnTo>
                  <a:lnTo>
                    <a:pt x="707" y="990"/>
                  </a:lnTo>
                  <a:lnTo>
                    <a:pt x="849" y="849"/>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9"/>
            <p:cNvSpPr/>
            <p:nvPr/>
          </p:nvSpPr>
          <p:spPr>
            <a:xfrm>
              <a:off x="3192250" y="1832825"/>
              <a:ext cx="25925" cy="25925"/>
            </a:xfrm>
            <a:custGeom>
              <a:rect b="b" l="l" r="r" t="t"/>
              <a:pathLst>
                <a:path extrusionOk="0" h="1037" w="1037">
                  <a:moveTo>
                    <a:pt x="519" y="0"/>
                  </a:moveTo>
                  <a:lnTo>
                    <a:pt x="330" y="47"/>
                  </a:lnTo>
                  <a:lnTo>
                    <a:pt x="142" y="189"/>
                  </a:lnTo>
                  <a:lnTo>
                    <a:pt x="47" y="330"/>
                  </a:lnTo>
                  <a:lnTo>
                    <a:pt x="0" y="519"/>
                  </a:lnTo>
                  <a:lnTo>
                    <a:pt x="47" y="754"/>
                  </a:lnTo>
                  <a:lnTo>
                    <a:pt x="142" y="895"/>
                  </a:lnTo>
                  <a:lnTo>
                    <a:pt x="330" y="990"/>
                  </a:lnTo>
                  <a:lnTo>
                    <a:pt x="519" y="1037"/>
                  </a:lnTo>
                  <a:lnTo>
                    <a:pt x="707" y="990"/>
                  </a:lnTo>
                  <a:lnTo>
                    <a:pt x="895" y="895"/>
                  </a:lnTo>
                  <a:lnTo>
                    <a:pt x="990" y="754"/>
                  </a:lnTo>
                  <a:lnTo>
                    <a:pt x="1037" y="519"/>
                  </a:lnTo>
                  <a:lnTo>
                    <a:pt x="990" y="330"/>
                  </a:lnTo>
                  <a:lnTo>
                    <a:pt x="895"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9"/>
            <p:cNvSpPr/>
            <p:nvPr/>
          </p:nvSpPr>
          <p:spPr>
            <a:xfrm>
              <a:off x="3154550" y="1795125"/>
              <a:ext cx="25950" cy="25950"/>
            </a:xfrm>
            <a:custGeom>
              <a:rect b="b" l="l" r="r" t="t"/>
              <a:pathLst>
                <a:path extrusionOk="0" h="1038" w="1038">
                  <a:moveTo>
                    <a:pt x="519" y="1"/>
                  </a:moveTo>
                  <a:lnTo>
                    <a:pt x="331" y="48"/>
                  </a:lnTo>
                  <a:lnTo>
                    <a:pt x="142" y="142"/>
                  </a:lnTo>
                  <a:lnTo>
                    <a:pt x="48" y="331"/>
                  </a:lnTo>
                  <a:lnTo>
                    <a:pt x="1" y="519"/>
                  </a:lnTo>
                  <a:lnTo>
                    <a:pt x="48" y="707"/>
                  </a:lnTo>
                  <a:lnTo>
                    <a:pt x="142" y="849"/>
                  </a:lnTo>
                  <a:lnTo>
                    <a:pt x="331" y="990"/>
                  </a:lnTo>
                  <a:lnTo>
                    <a:pt x="519" y="1037"/>
                  </a:lnTo>
                  <a:lnTo>
                    <a:pt x="707" y="990"/>
                  </a:lnTo>
                  <a:lnTo>
                    <a:pt x="849" y="849"/>
                  </a:lnTo>
                  <a:lnTo>
                    <a:pt x="990" y="707"/>
                  </a:lnTo>
                  <a:lnTo>
                    <a:pt x="1037" y="519"/>
                  </a:lnTo>
                  <a:lnTo>
                    <a:pt x="990" y="331"/>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9"/>
            <p:cNvSpPr/>
            <p:nvPr/>
          </p:nvSpPr>
          <p:spPr>
            <a:xfrm>
              <a:off x="3192250" y="1910550"/>
              <a:ext cx="25925" cy="24775"/>
            </a:xfrm>
            <a:custGeom>
              <a:rect b="b" l="l" r="r" t="t"/>
              <a:pathLst>
                <a:path extrusionOk="0" h="991" w="1037">
                  <a:moveTo>
                    <a:pt x="330" y="1"/>
                  </a:moveTo>
                  <a:lnTo>
                    <a:pt x="142" y="142"/>
                  </a:lnTo>
                  <a:lnTo>
                    <a:pt x="47" y="283"/>
                  </a:lnTo>
                  <a:lnTo>
                    <a:pt x="0" y="519"/>
                  </a:lnTo>
                  <a:lnTo>
                    <a:pt x="47" y="707"/>
                  </a:lnTo>
                  <a:lnTo>
                    <a:pt x="142" y="849"/>
                  </a:lnTo>
                  <a:lnTo>
                    <a:pt x="330" y="990"/>
                  </a:lnTo>
                  <a:lnTo>
                    <a:pt x="707" y="990"/>
                  </a:lnTo>
                  <a:lnTo>
                    <a:pt x="895" y="849"/>
                  </a:lnTo>
                  <a:lnTo>
                    <a:pt x="990" y="707"/>
                  </a:lnTo>
                  <a:lnTo>
                    <a:pt x="1037" y="519"/>
                  </a:lnTo>
                  <a:lnTo>
                    <a:pt x="990" y="283"/>
                  </a:lnTo>
                  <a:lnTo>
                    <a:pt x="895"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9"/>
            <p:cNvSpPr/>
            <p:nvPr/>
          </p:nvSpPr>
          <p:spPr>
            <a:xfrm>
              <a:off x="3154550" y="1871700"/>
              <a:ext cx="25950" cy="25925"/>
            </a:xfrm>
            <a:custGeom>
              <a:rect b="b" l="l" r="r" t="t"/>
              <a:pathLst>
                <a:path extrusionOk="0" h="1037" w="1038">
                  <a:moveTo>
                    <a:pt x="519" y="0"/>
                  </a:moveTo>
                  <a:lnTo>
                    <a:pt x="283" y="47"/>
                  </a:lnTo>
                  <a:lnTo>
                    <a:pt x="142" y="141"/>
                  </a:lnTo>
                  <a:lnTo>
                    <a:pt x="48" y="330"/>
                  </a:lnTo>
                  <a:lnTo>
                    <a:pt x="1" y="518"/>
                  </a:lnTo>
                  <a:lnTo>
                    <a:pt x="48" y="707"/>
                  </a:lnTo>
                  <a:lnTo>
                    <a:pt x="142" y="895"/>
                  </a:lnTo>
                  <a:lnTo>
                    <a:pt x="283" y="989"/>
                  </a:lnTo>
                  <a:lnTo>
                    <a:pt x="519" y="1036"/>
                  </a:lnTo>
                  <a:lnTo>
                    <a:pt x="707" y="989"/>
                  </a:lnTo>
                  <a:lnTo>
                    <a:pt x="849" y="895"/>
                  </a:lnTo>
                  <a:lnTo>
                    <a:pt x="990" y="707"/>
                  </a:lnTo>
                  <a:lnTo>
                    <a:pt x="1037" y="518"/>
                  </a:lnTo>
                  <a:lnTo>
                    <a:pt x="990" y="330"/>
                  </a:lnTo>
                  <a:lnTo>
                    <a:pt x="849"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9"/>
            <p:cNvSpPr/>
            <p:nvPr/>
          </p:nvSpPr>
          <p:spPr>
            <a:xfrm>
              <a:off x="3192250" y="1987100"/>
              <a:ext cx="25925" cy="25950"/>
            </a:xfrm>
            <a:custGeom>
              <a:rect b="b" l="l" r="r" t="t"/>
              <a:pathLst>
                <a:path extrusionOk="0" h="1038" w="1037">
                  <a:moveTo>
                    <a:pt x="519" y="1"/>
                  </a:moveTo>
                  <a:lnTo>
                    <a:pt x="330" y="48"/>
                  </a:lnTo>
                  <a:lnTo>
                    <a:pt x="142" y="142"/>
                  </a:lnTo>
                  <a:lnTo>
                    <a:pt x="47" y="284"/>
                  </a:lnTo>
                  <a:lnTo>
                    <a:pt x="0" y="519"/>
                  </a:lnTo>
                  <a:lnTo>
                    <a:pt x="47" y="708"/>
                  </a:lnTo>
                  <a:lnTo>
                    <a:pt x="142" y="849"/>
                  </a:lnTo>
                  <a:lnTo>
                    <a:pt x="330" y="990"/>
                  </a:lnTo>
                  <a:lnTo>
                    <a:pt x="519" y="1037"/>
                  </a:lnTo>
                  <a:lnTo>
                    <a:pt x="707" y="990"/>
                  </a:lnTo>
                  <a:lnTo>
                    <a:pt x="895" y="849"/>
                  </a:lnTo>
                  <a:lnTo>
                    <a:pt x="990" y="708"/>
                  </a:lnTo>
                  <a:lnTo>
                    <a:pt x="1037" y="519"/>
                  </a:lnTo>
                  <a:lnTo>
                    <a:pt x="990" y="284"/>
                  </a:lnTo>
                  <a:lnTo>
                    <a:pt x="895"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9"/>
            <p:cNvSpPr/>
            <p:nvPr/>
          </p:nvSpPr>
          <p:spPr>
            <a:xfrm>
              <a:off x="3232300" y="2024800"/>
              <a:ext cx="23575" cy="10625"/>
            </a:xfrm>
            <a:custGeom>
              <a:rect b="b" l="l" r="r" t="t"/>
              <a:pathLst>
                <a:path extrusionOk="0" h="425" w="943">
                  <a:moveTo>
                    <a:pt x="377" y="0"/>
                  </a:moveTo>
                  <a:lnTo>
                    <a:pt x="189" y="95"/>
                  </a:lnTo>
                  <a:lnTo>
                    <a:pt x="47" y="236"/>
                  </a:lnTo>
                  <a:lnTo>
                    <a:pt x="0" y="424"/>
                  </a:lnTo>
                  <a:lnTo>
                    <a:pt x="942" y="424"/>
                  </a:lnTo>
                  <a:lnTo>
                    <a:pt x="895" y="283"/>
                  </a:lnTo>
                  <a:lnTo>
                    <a:pt x="801" y="142"/>
                  </a:lnTo>
                  <a:lnTo>
                    <a:pt x="707" y="48"/>
                  </a:lnTo>
                  <a:lnTo>
                    <a:pt x="56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9"/>
            <p:cNvSpPr/>
            <p:nvPr/>
          </p:nvSpPr>
          <p:spPr>
            <a:xfrm>
              <a:off x="3154550" y="1948250"/>
              <a:ext cx="25950" cy="25925"/>
            </a:xfrm>
            <a:custGeom>
              <a:rect b="b" l="l" r="r" t="t"/>
              <a:pathLst>
                <a:path extrusionOk="0" h="1037" w="1038">
                  <a:moveTo>
                    <a:pt x="519" y="0"/>
                  </a:moveTo>
                  <a:lnTo>
                    <a:pt x="283" y="47"/>
                  </a:lnTo>
                  <a:lnTo>
                    <a:pt x="142" y="142"/>
                  </a:lnTo>
                  <a:lnTo>
                    <a:pt x="48" y="283"/>
                  </a:lnTo>
                  <a:lnTo>
                    <a:pt x="1" y="518"/>
                  </a:lnTo>
                  <a:lnTo>
                    <a:pt x="48" y="707"/>
                  </a:lnTo>
                  <a:lnTo>
                    <a:pt x="142" y="848"/>
                  </a:lnTo>
                  <a:lnTo>
                    <a:pt x="283" y="990"/>
                  </a:lnTo>
                  <a:lnTo>
                    <a:pt x="519" y="1037"/>
                  </a:lnTo>
                  <a:lnTo>
                    <a:pt x="707" y="990"/>
                  </a:lnTo>
                  <a:lnTo>
                    <a:pt x="849" y="848"/>
                  </a:lnTo>
                  <a:lnTo>
                    <a:pt x="990" y="707"/>
                  </a:lnTo>
                  <a:lnTo>
                    <a:pt x="1037" y="518"/>
                  </a:lnTo>
                  <a:lnTo>
                    <a:pt x="990" y="283"/>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9"/>
            <p:cNvSpPr/>
            <p:nvPr/>
          </p:nvSpPr>
          <p:spPr>
            <a:xfrm>
              <a:off x="3269975" y="912975"/>
              <a:ext cx="24750" cy="25950"/>
            </a:xfrm>
            <a:custGeom>
              <a:rect b="b" l="l" r="r" t="t"/>
              <a:pathLst>
                <a:path extrusionOk="0" h="1038" w="990">
                  <a:moveTo>
                    <a:pt x="519" y="1"/>
                  </a:moveTo>
                  <a:lnTo>
                    <a:pt x="283" y="48"/>
                  </a:lnTo>
                  <a:lnTo>
                    <a:pt x="142" y="142"/>
                  </a:lnTo>
                  <a:lnTo>
                    <a:pt x="48" y="283"/>
                  </a:lnTo>
                  <a:lnTo>
                    <a:pt x="1" y="519"/>
                  </a:lnTo>
                  <a:lnTo>
                    <a:pt x="48" y="707"/>
                  </a:lnTo>
                  <a:lnTo>
                    <a:pt x="142" y="849"/>
                  </a:lnTo>
                  <a:lnTo>
                    <a:pt x="283" y="990"/>
                  </a:lnTo>
                  <a:lnTo>
                    <a:pt x="472" y="1037"/>
                  </a:lnTo>
                  <a:lnTo>
                    <a:pt x="519" y="1037"/>
                  </a:lnTo>
                  <a:lnTo>
                    <a:pt x="707" y="990"/>
                  </a:lnTo>
                  <a:lnTo>
                    <a:pt x="849" y="849"/>
                  </a:lnTo>
                  <a:lnTo>
                    <a:pt x="990" y="707"/>
                  </a:lnTo>
                  <a:lnTo>
                    <a:pt x="990"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9"/>
            <p:cNvSpPr/>
            <p:nvPr/>
          </p:nvSpPr>
          <p:spPr>
            <a:xfrm>
              <a:off x="3231100" y="874100"/>
              <a:ext cx="25950" cy="25950"/>
            </a:xfrm>
            <a:custGeom>
              <a:rect b="b" l="l" r="r" t="t"/>
              <a:pathLst>
                <a:path extrusionOk="0" h="1038" w="1038">
                  <a:moveTo>
                    <a:pt x="519" y="1"/>
                  </a:moveTo>
                  <a:lnTo>
                    <a:pt x="331" y="48"/>
                  </a:lnTo>
                  <a:lnTo>
                    <a:pt x="142" y="189"/>
                  </a:lnTo>
                  <a:lnTo>
                    <a:pt x="48" y="331"/>
                  </a:lnTo>
                  <a:lnTo>
                    <a:pt x="1" y="519"/>
                  </a:lnTo>
                  <a:lnTo>
                    <a:pt x="48" y="708"/>
                  </a:lnTo>
                  <a:lnTo>
                    <a:pt x="142" y="896"/>
                  </a:lnTo>
                  <a:lnTo>
                    <a:pt x="331" y="990"/>
                  </a:lnTo>
                  <a:lnTo>
                    <a:pt x="519" y="1037"/>
                  </a:lnTo>
                  <a:lnTo>
                    <a:pt x="708" y="990"/>
                  </a:lnTo>
                  <a:lnTo>
                    <a:pt x="896" y="896"/>
                  </a:lnTo>
                  <a:lnTo>
                    <a:pt x="990" y="708"/>
                  </a:lnTo>
                  <a:lnTo>
                    <a:pt x="1037" y="519"/>
                  </a:lnTo>
                  <a:lnTo>
                    <a:pt x="990" y="331"/>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9"/>
            <p:cNvSpPr/>
            <p:nvPr/>
          </p:nvSpPr>
          <p:spPr>
            <a:xfrm>
              <a:off x="3269975" y="989525"/>
              <a:ext cx="24750" cy="25950"/>
            </a:xfrm>
            <a:custGeom>
              <a:rect b="b" l="l" r="r" t="t"/>
              <a:pathLst>
                <a:path extrusionOk="0" h="1038" w="990">
                  <a:moveTo>
                    <a:pt x="472" y="1"/>
                  </a:moveTo>
                  <a:lnTo>
                    <a:pt x="283" y="48"/>
                  </a:lnTo>
                  <a:lnTo>
                    <a:pt x="142" y="142"/>
                  </a:lnTo>
                  <a:lnTo>
                    <a:pt x="1" y="331"/>
                  </a:lnTo>
                  <a:lnTo>
                    <a:pt x="1" y="519"/>
                  </a:lnTo>
                  <a:lnTo>
                    <a:pt x="1" y="708"/>
                  </a:lnTo>
                  <a:lnTo>
                    <a:pt x="142" y="896"/>
                  </a:lnTo>
                  <a:lnTo>
                    <a:pt x="283" y="990"/>
                  </a:lnTo>
                  <a:lnTo>
                    <a:pt x="472" y="1037"/>
                  </a:lnTo>
                  <a:lnTo>
                    <a:pt x="707" y="990"/>
                  </a:lnTo>
                  <a:lnTo>
                    <a:pt x="849" y="896"/>
                  </a:lnTo>
                  <a:lnTo>
                    <a:pt x="943" y="708"/>
                  </a:lnTo>
                  <a:lnTo>
                    <a:pt x="990" y="519"/>
                  </a:lnTo>
                  <a:lnTo>
                    <a:pt x="943" y="331"/>
                  </a:lnTo>
                  <a:lnTo>
                    <a:pt x="849"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9"/>
            <p:cNvSpPr/>
            <p:nvPr/>
          </p:nvSpPr>
          <p:spPr>
            <a:xfrm>
              <a:off x="3231100" y="950675"/>
              <a:ext cx="25950" cy="25925"/>
            </a:xfrm>
            <a:custGeom>
              <a:rect b="b" l="l" r="r" t="t"/>
              <a:pathLst>
                <a:path extrusionOk="0" h="1037" w="1038">
                  <a:moveTo>
                    <a:pt x="519" y="0"/>
                  </a:moveTo>
                  <a:lnTo>
                    <a:pt x="331" y="47"/>
                  </a:lnTo>
                  <a:lnTo>
                    <a:pt x="142" y="189"/>
                  </a:lnTo>
                  <a:lnTo>
                    <a:pt x="48" y="330"/>
                  </a:lnTo>
                  <a:lnTo>
                    <a:pt x="1" y="518"/>
                  </a:lnTo>
                  <a:lnTo>
                    <a:pt x="48" y="754"/>
                  </a:lnTo>
                  <a:lnTo>
                    <a:pt x="142" y="895"/>
                  </a:lnTo>
                  <a:lnTo>
                    <a:pt x="331" y="990"/>
                  </a:lnTo>
                  <a:lnTo>
                    <a:pt x="519" y="1037"/>
                  </a:lnTo>
                  <a:lnTo>
                    <a:pt x="708" y="990"/>
                  </a:lnTo>
                  <a:lnTo>
                    <a:pt x="896" y="895"/>
                  </a:lnTo>
                  <a:lnTo>
                    <a:pt x="990" y="754"/>
                  </a:lnTo>
                  <a:lnTo>
                    <a:pt x="1037" y="518"/>
                  </a:lnTo>
                  <a:lnTo>
                    <a:pt x="990" y="330"/>
                  </a:lnTo>
                  <a:lnTo>
                    <a:pt x="896" y="189"/>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9"/>
            <p:cNvSpPr/>
            <p:nvPr/>
          </p:nvSpPr>
          <p:spPr>
            <a:xfrm>
              <a:off x="3269975" y="1066100"/>
              <a:ext cx="24750" cy="25925"/>
            </a:xfrm>
            <a:custGeom>
              <a:rect b="b" l="l" r="r" t="t"/>
              <a:pathLst>
                <a:path extrusionOk="0" h="1037" w="990">
                  <a:moveTo>
                    <a:pt x="472" y="0"/>
                  </a:moveTo>
                  <a:lnTo>
                    <a:pt x="283" y="47"/>
                  </a:lnTo>
                  <a:lnTo>
                    <a:pt x="142" y="141"/>
                  </a:lnTo>
                  <a:lnTo>
                    <a:pt x="1" y="330"/>
                  </a:lnTo>
                  <a:lnTo>
                    <a:pt x="1" y="518"/>
                  </a:lnTo>
                  <a:lnTo>
                    <a:pt x="1" y="707"/>
                  </a:lnTo>
                  <a:lnTo>
                    <a:pt x="142" y="895"/>
                  </a:lnTo>
                  <a:lnTo>
                    <a:pt x="283" y="989"/>
                  </a:lnTo>
                  <a:lnTo>
                    <a:pt x="472" y="1037"/>
                  </a:lnTo>
                  <a:lnTo>
                    <a:pt x="707" y="989"/>
                  </a:lnTo>
                  <a:lnTo>
                    <a:pt x="849" y="895"/>
                  </a:lnTo>
                  <a:lnTo>
                    <a:pt x="990" y="707"/>
                  </a:lnTo>
                  <a:lnTo>
                    <a:pt x="990" y="518"/>
                  </a:lnTo>
                  <a:lnTo>
                    <a:pt x="990" y="330"/>
                  </a:lnTo>
                  <a:lnTo>
                    <a:pt x="849" y="141"/>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9"/>
            <p:cNvSpPr/>
            <p:nvPr/>
          </p:nvSpPr>
          <p:spPr>
            <a:xfrm>
              <a:off x="3231100" y="1028400"/>
              <a:ext cx="25950" cy="24750"/>
            </a:xfrm>
            <a:custGeom>
              <a:rect b="b" l="l" r="r" t="t"/>
              <a:pathLst>
                <a:path extrusionOk="0" h="990" w="1038">
                  <a:moveTo>
                    <a:pt x="331" y="1"/>
                  </a:moveTo>
                  <a:lnTo>
                    <a:pt x="142" y="142"/>
                  </a:lnTo>
                  <a:lnTo>
                    <a:pt x="48" y="283"/>
                  </a:lnTo>
                  <a:lnTo>
                    <a:pt x="1" y="472"/>
                  </a:lnTo>
                  <a:lnTo>
                    <a:pt x="48" y="707"/>
                  </a:lnTo>
                  <a:lnTo>
                    <a:pt x="142" y="849"/>
                  </a:lnTo>
                  <a:lnTo>
                    <a:pt x="331" y="943"/>
                  </a:lnTo>
                  <a:lnTo>
                    <a:pt x="519" y="990"/>
                  </a:lnTo>
                  <a:lnTo>
                    <a:pt x="708" y="943"/>
                  </a:lnTo>
                  <a:lnTo>
                    <a:pt x="896" y="849"/>
                  </a:lnTo>
                  <a:lnTo>
                    <a:pt x="990" y="707"/>
                  </a:lnTo>
                  <a:lnTo>
                    <a:pt x="1037" y="472"/>
                  </a:lnTo>
                  <a:lnTo>
                    <a:pt x="990" y="283"/>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9"/>
            <p:cNvSpPr/>
            <p:nvPr/>
          </p:nvSpPr>
          <p:spPr>
            <a:xfrm>
              <a:off x="3269975" y="1142650"/>
              <a:ext cx="24750" cy="25925"/>
            </a:xfrm>
            <a:custGeom>
              <a:rect b="b" l="l" r="r" t="t"/>
              <a:pathLst>
                <a:path extrusionOk="0" h="1037" w="990">
                  <a:moveTo>
                    <a:pt x="472" y="0"/>
                  </a:moveTo>
                  <a:lnTo>
                    <a:pt x="283" y="47"/>
                  </a:lnTo>
                  <a:lnTo>
                    <a:pt x="142" y="142"/>
                  </a:lnTo>
                  <a:lnTo>
                    <a:pt x="1" y="330"/>
                  </a:lnTo>
                  <a:lnTo>
                    <a:pt x="1" y="519"/>
                  </a:lnTo>
                  <a:lnTo>
                    <a:pt x="1" y="707"/>
                  </a:lnTo>
                  <a:lnTo>
                    <a:pt x="142" y="895"/>
                  </a:lnTo>
                  <a:lnTo>
                    <a:pt x="283" y="990"/>
                  </a:lnTo>
                  <a:lnTo>
                    <a:pt x="472" y="1037"/>
                  </a:lnTo>
                  <a:lnTo>
                    <a:pt x="707" y="990"/>
                  </a:lnTo>
                  <a:lnTo>
                    <a:pt x="849" y="895"/>
                  </a:lnTo>
                  <a:lnTo>
                    <a:pt x="990" y="707"/>
                  </a:lnTo>
                  <a:lnTo>
                    <a:pt x="990" y="519"/>
                  </a:lnTo>
                  <a:lnTo>
                    <a:pt x="990" y="330"/>
                  </a:lnTo>
                  <a:lnTo>
                    <a:pt x="849" y="142"/>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9"/>
            <p:cNvSpPr/>
            <p:nvPr/>
          </p:nvSpPr>
          <p:spPr>
            <a:xfrm>
              <a:off x="3231100" y="1104950"/>
              <a:ext cx="25950" cy="25950"/>
            </a:xfrm>
            <a:custGeom>
              <a:rect b="b" l="l" r="r" t="t"/>
              <a:pathLst>
                <a:path extrusionOk="0" h="1038" w="1038">
                  <a:moveTo>
                    <a:pt x="331" y="1"/>
                  </a:moveTo>
                  <a:lnTo>
                    <a:pt x="142" y="142"/>
                  </a:lnTo>
                  <a:lnTo>
                    <a:pt x="48" y="283"/>
                  </a:lnTo>
                  <a:lnTo>
                    <a:pt x="1" y="519"/>
                  </a:lnTo>
                  <a:lnTo>
                    <a:pt x="48" y="707"/>
                  </a:lnTo>
                  <a:lnTo>
                    <a:pt x="142" y="849"/>
                  </a:lnTo>
                  <a:lnTo>
                    <a:pt x="331" y="990"/>
                  </a:lnTo>
                  <a:lnTo>
                    <a:pt x="519" y="1037"/>
                  </a:lnTo>
                  <a:lnTo>
                    <a:pt x="708" y="990"/>
                  </a:lnTo>
                  <a:lnTo>
                    <a:pt x="896" y="849"/>
                  </a:lnTo>
                  <a:lnTo>
                    <a:pt x="990" y="707"/>
                  </a:lnTo>
                  <a:lnTo>
                    <a:pt x="1037" y="519"/>
                  </a:lnTo>
                  <a:lnTo>
                    <a:pt x="990" y="283"/>
                  </a:lnTo>
                  <a:lnTo>
                    <a:pt x="896" y="142"/>
                  </a:lnTo>
                  <a:lnTo>
                    <a:pt x="70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9"/>
            <p:cNvSpPr/>
            <p:nvPr/>
          </p:nvSpPr>
          <p:spPr>
            <a:xfrm>
              <a:off x="3269975" y="1219200"/>
              <a:ext cx="24750" cy="25925"/>
            </a:xfrm>
            <a:custGeom>
              <a:rect b="b" l="l" r="r" t="t"/>
              <a:pathLst>
                <a:path extrusionOk="0" h="1037" w="990">
                  <a:moveTo>
                    <a:pt x="472" y="1"/>
                  </a:moveTo>
                  <a:lnTo>
                    <a:pt x="283" y="48"/>
                  </a:lnTo>
                  <a:lnTo>
                    <a:pt x="142" y="189"/>
                  </a:lnTo>
                  <a:lnTo>
                    <a:pt x="1" y="330"/>
                  </a:lnTo>
                  <a:lnTo>
                    <a:pt x="1" y="519"/>
                  </a:lnTo>
                  <a:lnTo>
                    <a:pt x="1" y="707"/>
                  </a:lnTo>
                  <a:lnTo>
                    <a:pt x="142" y="896"/>
                  </a:lnTo>
                  <a:lnTo>
                    <a:pt x="283" y="990"/>
                  </a:lnTo>
                  <a:lnTo>
                    <a:pt x="472" y="1037"/>
                  </a:lnTo>
                  <a:lnTo>
                    <a:pt x="707" y="990"/>
                  </a:lnTo>
                  <a:lnTo>
                    <a:pt x="849" y="896"/>
                  </a:lnTo>
                  <a:lnTo>
                    <a:pt x="943" y="707"/>
                  </a:lnTo>
                  <a:lnTo>
                    <a:pt x="990" y="519"/>
                  </a:lnTo>
                  <a:lnTo>
                    <a:pt x="943" y="330"/>
                  </a:lnTo>
                  <a:lnTo>
                    <a:pt x="849" y="189"/>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9"/>
            <p:cNvSpPr/>
            <p:nvPr/>
          </p:nvSpPr>
          <p:spPr>
            <a:xfrm>
              <a:off x="3231100" y="1181500"/>
              <a:ext cx="25950" cy="25950"/>
            </a:xfrm>
            <a:custGeom>
              <a:rect b="b" l="l" r="r" t="t"/>
              <a:pathLst>
                <a:path extrusionOk="0" h="1038" w="1038">
                  <a:moveTo>
                    <a:pt x="519" y="1"/>
                  </a:moveTo>
                  <a:lnTo>
                    <a:pt x="331" y="48"/>
                  </a:lnTo>
                  <a:lnTo>
                    <a:pt x="142" y="142"/>
                  </a:lnTo>
                  <a:lnTo>
                    <a:pt x="48" y="284"/>
                  </a:lnTo>
                  <a:lnTo>
                    <a:pt x="1" y="519"/>
                  </a:lnTo>
                  <a:lnTo>
                    <a:pt x="48" y="708"/>
                  </a:lnTo>
                  <a:lnTo>
                    <a:pt x="142" y="849"/>
                  </a:lnTo>
                  <a:lnTo>
                    <a:pt x="331" y="990"/>
                  </a:lnTo>
                  <a:lnTo>
                    <a:pt x="519" y="1037"/>
                  </a:lnTo>
                  <a:lnTo>
                    <a:pt x="708" y="990"/>
                  </a:lnTo>
                  <a:lnTo>
                    <a:pt x="896" y="849"/>
                  </a:lnTo>
                  <a:lnTo>
                    <a:pt x="990" y="708"/>
                  </a:lnTo>
                  <a:lnTo>
                    <a:pt x="1037" y="519"/>
                  </a:lnTo>
                  <a:lnTo>
                    <a:pt x="990" y="284"/>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9"/>
            <p:cNvSpPr/>
            <p:nvPr/>
          </p:nvSpPr>
          <p:spPr>
            <a:xfrm>
              <a:off x="3269975" y="1295750"/>
              <a:ext cx="24750" cy="25950"/>
            </a:xfrm>
            <a:custGeom>
              <a:rect b="b" l="l" r="r" t="t"/>
              <a:pathLst>
                <a:path extrusionOk="0" h="1038" w="990">
                  <a:moveTo>
                    <a:pt x="472" y="1"/>
                  </a:moveTo>
                  <a:lnTo>
                    <a:pt x="283" y="48"/>
                  </a:lnTo>
                  <a:lnTo>
                    <a:pt x="142" y="189"/>
                  </a:lnTo>
                  <a:lnTo>
                    <a:pt x="1" y="331"/>
                  </a:lnTo>
                  <a:lnTo>
                    <a:pt x="1" y="519"/>
                  </a:lnTo>
                  <a:lnTo>
                    <a:pt x="1" y="755"/>
                  </a:lnTo>
                  <a:lnTo>
                    <a:pt x="142" y="896"/>
                  </a:lnTo>
                  <a:lnTo>
                    <a:pt x="283" y="990"/>
                  </a:lnTo>
                  <a:lnTo>
                    <a:pt x="472" y="1037"/>
                  </a:lnTo>
                  <a:lnTo>
                    <a:pt x="519" y="1037"/>
                  </a:lnTo>
                  <a:lnTo>
                    <a:pt x="707" y="990"/>
                  </a:lnTo>
                  <a:lnTo>
                    <a:pt x="849" y="896"/>
                  </a:lnTo>
                  <a:lnTo>
                    <a:pt x="990" y="755"/>
                  </a:lnTo>
                  <a:lnTo>
                    <a:pt x="990" y="566"/>
                  </a:lnTo>
                  <a:lnTo>
                    <a:pt x="990" y="519"/>
                  </a:lnTo>
                  <a:lnTo>
                    <a:pt x="990" y="331"/>
                  </a:lnTo>
                  <a:lnTo>
                    <a:pt x="849" y="189"/>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9"/>
            <p:cNvSpPr/>
            <p:nvPr/>
          </p:nvSpPr>
          <p:spPr>
            <a:xfrm>
              <a:off x="3231100" y="1258075"/>
              <a:ext cx="25950" cy="25925"/>
            </a:xfrm>
            <a:custGeom>
              <a:rect b="b" l="l" r="r" t="t"/>
              <a:pathLst>
                <a:path extrusionOk="0" h="1037" w="1038">
                  <a:moveTo>
                    <a:pt x="519" y="0"/>
                  </a:moveTo>
                  <a:lnTo>
                    <a:pt x="331" y="47"/>
                  </a:lnTo>
                  <a:lnTo>
                    <a:pt x="142" y="142"/>
                  </a:lnTo>
                  <a:lnTo>
                    <a:pt x="48" y="330"/>
                  </a:lnTo>
                  <a:lnTo>
                    <a:pt x="1" y="518"/>
                  </a:lnTo>
                  <a:lnTo>
                    <a:pt x="48" y="707"/>
                  </a:lnTo>
                  <a:lnTo>
                    <a:pt x="142" y="895"/>
                  </a:lnTo>
                  <a:lnTo>
                    <a:pt x="331" y="990"/>
                  </a:lnTo>
                  <a:lnTo>
                    <a:pt x="519" y="1037"/>
                  </a:lnTo>
                  <a:lnTo>
                    <a:pt x="708" y="990"/>
                  </a:lnTo>
                  <a:lnTo>
                    <a:pt x="896" y="895"/>
                  </a:lnTo>
                  <a:lnTo>
                    <a:pt x="990" y="707"/>
                  </a:lnTo>
                  <a:lnTo>
                    <a:pt x="1037" y="518"/>
                  </a:lnTo>
                  <a:lnTo>
                    <a:pt x="990" y="330"/>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9"/>
            <p:cNvSpPr/>
            <p:nvPr/>
          </p:nvSpPr>
          <p:spPr>
            <a:xfrm>
              <a:off x="3269975" y="1372300"/>
              <a:ext cx="24750" cy="25950"/>
            </a:xfrm>
            <a:custGeom>
              <a:rect b="b" l="l" r="r" t="t"/>
              <a:pathLst>
                <a:path extrusionOk="0" h="1038" w="990">
                  <a:moveTo>
                    <a:pt x="472" y="1"/>
                  </a:moveTo>
                  <a:lnTo>
                    <a:pt x="283" y="48"/>
                  </a:lnTo>
                  <a:lnTo>
                    <a:pt x="142" y="142"/>
                  </a:lnTo>
                  <a:lnTo>
                    <a:pt x="1" y="331"/>
                  </a:lnTo>
                  <a:lnTo>
                    <a:pt x="1" y="519"/>
                  </a:lnTo>
                  <a:lnTo>
                    <a:pt x="1" y="708"/>
                  </a:lnTo>
                  <a:lnTo>
                    <a:pt x="142" y="896"/>
                  </a:lnTo>
                  <a:lnTo>
                    <a:pt x="283" y="990"/>
                  </a:lnTo>
                  <a:lnTo>
                    <a:pt x="472" y="1037"/>
                  </a:lnTo>
                  <a:lnTo>
                    <a:pt x="519" y="1037"/>
                  </a:lnTo>
                  <a:lnTo>
                    <a:pt x="707" y="990"/>
                  </a:lnTo>
                  <a:lnTo>
                    <a:pt x="849" y="896"/>
                  </a:lnTo>
                  <a:lnTo>
                    <a:pt x="990" y="708"/>
                  </a:lnTo>
                  <a:lnTo>
                    <a:pt x="990" y="519"/>
                  </a:lnTo>
                  <a:lnTo>
                    <a:pt x="990" y="331"/>
                  </a:lnTo>
                  <a:lnTo>
                    <a:pt x="849"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9"/>
            <p:cNvSpPr/>
            <p:nvPr/>
          </p:nvSpPr>
          <p:spPr>
            <a:xfrm>
              <a:off x="3231100" y="1334625"/>
              <a:ext cx="25950" cy="25925"/>
            </a:xfrm>
            <a:custGeom>
              <a:rect b="b" l="l" r="r" t="t"/>
              <a:pathLst>
                <a:path extrusionOk="0" h="1037" w="1038">
                  <a:moveTo>
                    <a:pt x="519" y="0"/>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9"/>
            <p:cNvSpPr/>
            <p:nvPr/>
          </p:nvSpPr>
          <p:spPr>
            <a:xfrm>
              <a:off x="3269975" y="1450050"/>
              <a:ext cx="24750" cy="25925"/>
            </a:xfrm>
            <a:custGeom>
              <a:rect b="b" l="l" r="r" t="t"/>
              <a:pathLst>
                <a:path extrusionOk="0" h="1037" w="990">
                  <a:moveTo>
                    <a:pt x="472" y="0"/>
                  </a:moveTo>
                  <a:lnTo>
                    <a:pt x="283" y="47"/>
                  </a:lnTo>
                  <a:lnTo>
                    <a:pt x="142" y="142"/>
                  </a:lnTo>
                  <a:lnTo>
                    <a:pt x="1" y="330"/>
                  </a:lnTo>
                  <a:lnTo>
                    <a:pt x="1" y="519"/>
                  </a:lnTo>
                  <a:lnTo>
                    <a:pt x="1" y="707"/>
                  </a:lnTo>
                  <a:lnTo>
                    <a:pt x="142" y="848"/>
                  </a:lnTo>
                  <a:lnTo>
                    <a:pt x="283" y="990"/>
                  </a:lnTo>
                  <a:lnTo>
                    <a:pt x="472" y="1037"/>
                  </a:lnTo>
                  <a:lnTo>
                    <a:pt x="707" y="990"/>
                  </a:lnTo>
                  <a:lnTo>
                    <a:pt x="849" y="848"/>
                  </a:lnTo>
                  <a:lnTo>
                    <a:pt x="943" y="707"/>
                  </a:lnTo>
                  <a:lnTo>
                    <a:pt x="990" y="519"/>
                  </a:lnTo>
                  <a:lnTo>
                    <a:pt x="943" y="330"/>
                  </a:lnTo>
                  <a:lnTo>
                    <a:pt x="849" y="142"/>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9"/>
            <p:cNvSpPr/>
            <p:nvPr/>
          </p:nvSpPr>
          <p:spPr>
            <a:xfrm>
              <a:off x="3231100" y="1411175"/>
              <a:ext cx="25950" cy="25950"/>
            </a:xfrm>
            <a:custGeom>
              <a:rect b="b" l="l" r="r" t="t"/>
              <a:pathLst>
                <a:path extrusionOk="0" h="1038" w="1038">
                  <a:moveTo>
                    <a:pt x="519" y="1"/>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9"/>
            <p:cNvSpPr/>
            <p:nvPr/>
          </p:nvSpPr>
          <p:spPr>
            <a:xfrm>
              <a:off x="3269975" y="1526600"/>
              <a:ext cx="24750" cy="25925"/>
            </a:xfrm>
            <a:custGeom>
              <a:rect b="b" l="l" r="r" t="t"/>
              <a:pathLst>
                <a:path extrusionOk="0" h="1037" w="990">
                  <a:moveTo>
                    <a:pt x="519" y="1"/>
                  </a:moveTo>
                  <a:lnTo>
                    <a:pt x="283" y="48"/>
                  </a:lnTo>
                  <a:lnTo>
                    <a:pt x="142" y="142"/>
                  </a:lnTo>
                  <a:lnTo>
                    <a:pt x="48" y="330"/>
                  </a:lnTo>
                  <a:lnTo>
                    <a:pt x="1" y="519"/>
                  </a:lnTo>
                  <a:lnTo>
                    <a:pt x="48" y="707"/>
                  </a:lnTo>
                  <a:lnTo>
                    <a:pt x="142" y="849"/>
                  </a:lnTo>
                  <a:lnTo>
                    <a:pt x="283" y="990"/>
                  </a:lnTo>
                  <a:lnTo>
                    <a:pt x="472" y="1037"/>
                  </a:lnTo>
                  <a:lnTo>
                    <a:pt x="519" y="1037"/>
                  </a:lnTo>
                  <a:lnTo>
                    <a:pt x="707" y="990"/>
                  </a:lnTo>
                  <a:lnTo>
                    <a:pt x="849" y="896"/>
                  </a:lnTo>
                  <a:lnTo>
                    <a:pt x="990" y="707"/>
                  </a:lnTo>
                  <a:lnTo>
                    <a:pt x="990"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9"/>
            <p:cNvSpPr/>
            <p:nvPr/>
          </p:nvSpPr>
          <p:spPr>
            <a:xfrm>
              <a:off x="3231100" y="1488900"/>
              <a:ext cx="25950" cy="24775"/>
            </a:xfrm>
            <a:custGeom>
              <a:rect b="b" l="l" r="r" t="t"/>
              <a:pathLst>
                <a:path extrusionOk="0" h="991" w="1038">
                  <a:moveTo>
                    <a:pt x="331" y="1"/>
                  </a:moveTo>
                  <a:lnTo>
                    <a:pt x="142" y="142"/>
                  </a:lnTo>
                  <a:lnTo>
                    <a:pt x="48" y="284"/>
                  </a:lnTo>
                  <a:lnTo>
                    <a:pt x="1" y="472"/>
                  </a:lnTo>
                  <a:lnTo>
                    <a:pt x="48" y="708"/>
                  </a:lnTo>
                  <a:lnTo>
                    <a:pt x="142" y="849"/>
                  </a:lnTo>
                  <a:lnTo>
                    <a:pt x="331" y="943"/>
                  </a:lnTo>
                  <a:lnTo>
                    <a:pt x="519" y="990"/>
                  </a:lnTo>
                  <a:lnTo>
                    <a:pt x="708" y="943"/>
                  </a:lnTo>
                  <a:lnTo>
                    <a:pt x="896" y="849"/>
                  </a:lnTo>
                  <a:lnTo>
                    <a:pt x="990" y="708"/>
                  </a:lnTo>
                  <a:lnTo>
                    <a:pt x="1037" y="472"/>
                  </a:lnTo>
                  <a:lnTo>
                    <a:pt x="990" y="284"/>
                  </a:lnTo>
                  <a:lnTo>
                    <a:pt x="896" y="142"/>
                  </a:lnTo>
                  <a:lnTo>
                    <a:pt x="70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9"/>
            <p:cNvSpPr/>
            <p:nvPr/>
          </p:nvSpPr>
          <p:spPr>
            <a:xfrm>
              <a:off x="3269975" y="1603150"/>
              <a:ext cx="24750" cy="25950"/>
            </a:xfrm>
            <a:custGeom>
              <a:rect b="b" l="l" r="r" t="t"/>
              <a:pathLst>
                <a:path extrusionOk="0" h="1038" w="990">
                  <a:moveTo>
                    <a:pt x="519" y="1"/>
                  </a:moveTo>
                  <a:lnTo>
                    <a:pt x="283" y="48"/>
                  </a:lnTo>
                  <a:lnTo>
                    <a:pt x="142" y="142"/>
                  </a:lnTo>
                  <a:lnTo>
                    <a:pt x="48" y="330"/>
                  </a:lnTo>
                  <a:lnTo>
                    <a:pt x="1" y="519"/>
                  </a:lnTo>
                  <a:lnTo>
                    <a:pt x="48" y="707"/>
                  </a:lnTo>
                  <a:lnTo>
                    <a:pt x="142" y="896"/>
                  </a:lnTo>
                  <a:lnTo>
                    <a:pt x="283" y="990"/>
                  </a:lnTo>
                  <a:lnTo>
                    <a:pt x="472" y="1037"/>
                  </a:lnTo>
                  <a:lnTo>
                    <a:pt x="519" y="1037"/>
                  </a:lnTo>
                  <a:lnTo>
                    <a:pt x="707" y="990"/>
                  </a:lnTo>
                  <a:lnTo>
                    <a:pt x="849" y="896"/>
                  </a:lnTo>
                  <a:lnTo>
                    <a:pt x="990" y="707"/>
                  </a:lnTo>
                  <a:lnTo>
                    <a:pt x="990"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9"/>
            <p:cNvSpPr/>
            <p:nvPr/>
          </p:nvSpPr>
          <p:spPr>
            <a:xfrm>
              <a:off x="3231100" y="1565475"/>
              <a:ext cx="25950" cy="24750"/>
            </a:xfrm>
            <a:custGeom>
              <a:rect b="b" l="l" r="r" t="t"/>
              <a:pathLst>
                <a:path extrusionOk="0" h="990" w="1038">
                  <a:moveTo>
                    <a:pt x="331" y="0"/>
                  </a:moveTo>
                  <a:lnTo>
                    <a:pt x="142" y="142"/>
                  </a:lnTo>
                  <a:lnTo>
                    <a:pt x="48" y="283"/>
                  </a:lnTo>
                  <a:lnTo>
                    <a:pt x="1" y="471"/>
                  </a:lnTo>
                  <a:lnTo>
                    <a:pt x="48" y="707"/>
                  </a:lnTo>
                  <a:lnTo>
                    <a:pt x="142" y="848"/>
                  </a:lnTo>
                  <a:lnTo>
                    <a:pt x="331" y="942"/>
                  </a:lnTo>
                  <a:lnTo>
                    <a:pt x="519" y="990"/>
                  </a:lnTo>
                  <a:lnTo>
                    <a:pt x="708" y="942"/>
                  </a:lnTo>
                  <a:lnTo>
                    <a:pt x="896" y="848"/>
                  </a:lnTo>
                  <a:lnTo>
                    <a:pt x="990" y="707"/>
                  </a:lnTo>
                  <a:lnTo>
                    <a:pt x="1037" y="471"/>
                  </a:lnTo>
                  <a:lnTo>
                    <a:pt x="990" y="283"/>
                  </a:lnTo>
                  <a:lnTo>
                    <a:pt x="896" y="142"/>
                  </a:lnTo>
                  <a:lnTo>
                    <a:pt x="70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9"/>
            <p:cNvSpPr/>
            <p:nvPr/>
          </p:nvSpPr>
          <p:spPr>
            <a:xfrm>
              <a:off x="3269975" y="1679700"/>
              <a:ext cx="24750" cy="25950"/>
            </a:xfrm>
            <a:custGeom>
              <a:rect b="b" l="l" r="r" t="t"/>
              <a:pathLst>
                <a:path extrusionOk="0" h="1038" w="990">
                  <a:moveTo>
                    <a:pt x="519" y="1"/>
                  </a:moveTo>
                  <a:lnTo>
                    <a:pt x="283" y="48"/>
                  </a:lnTo>
                  <a:lnTo>
                    <a:pt x="142" y="142"/>
                  </a:lnTo>
                  <a:lnTo>
                    <a:pt x="48" y="331"/>
                  </a:lnTo>
                  <a:lnTo>
                    <a:pt x="1" y="519"/>
                  </a:lnTo>
                  <a:lnTo>
                    <a:pt x="48" y="708"/>
                  </a:lnTo>
                  <a:lnTo>
                    <a:pt x="142" y="896"/>
                  </a:lnTo>
                  <a:lnTo>
                    <a:pt x="283" y="990"/>
                  </a:lnTo>
                  <a:lnTo>
                    <a:pt x="472" y="1037"/>
                  </a:lnTo>
                  <a:lnTo>
                    <a:pt x="519" y="1037"/>
                  </a:lnTo>
                  <a:lnTo>
                    <a:pt x="707" y="990"/>
                  </a:lnTo>
                  <a:lnTo>
                    <a:pt x="849" y="896"/>
                  </a:lnTo>
                  <a:lnTo>
                    <a:pt x="990" y="708"/>
                  </a:lnTo>
                  <a:lnTo>
                    <a:pt x="990"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9"/>
            <p:cNvSpPr/>
            <p:nvPr/>
          </p:nvSpPr>
          <p:spPr>
            <a:xfrm>
              <a:off x="3231100" y="1642025"/>
              <a:ext cx="25950" cy="24750"/>
            </a:xfrm>
            <a:custGeom>
              <a:rect b="b" l="l" r="r" t="t"/>
              <a:pathLst>
                <a:path extrusionOk="0" h="990" w="1038">
                  <a:moveTo>
                    <a:pt x="519" y="0"/>
                  </a:moveTo>
                  <a:lnTo>
                    <a:pt x="331" y="47"/>
                  </a:lnTo>
                  <a:lnTo>
                    <a:pt x="142" y="142"/>
                  </a:lnTo>
                  <a:lnTo>
                    <a:pt x="48" y="283"/>
                  </a:lnTo>
                  <a:lnTo>
                    <a:pt x="1" y="471"/>
                  </a:lnTo>
                  <a:lnTo>
                    <a:pt x="48" y="707"/>
                  </a:lnTo>
                  <a:lnTo>
                    <a:pt x="142" y="848"/>
                  </a:lnTo>
                  <a:lnTo>
                    <a:pt x="331" y="990"/>
                  </a:lnTo>
                  <a:lnTo>
                    <a:pt x="708" y="990"/>
                  </a:lnTo>
                  <a:lnTo>
                    <a:pt x="896" y="848"/>
                  </a:lnTo>
                  <a:lnTo>
                    <a:pt x="990" y="707"/>
                  </a:lnTo>
                  <a:lnTo>
                    <a:pt x="1037" y="519"/>
                  </a:lnTo>
                  <a:lnTo>
                    <a:pt x="990" y="283"/>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9"/>
            <p:cNvSpPr/>
            <p:nvPr/>
          </p:nvSpPr>
          <p:spPr>
            <a:xfrm>
              <a:off x="3269975" y="1756275"/>
              <a:ext cx="24750" cy="25925"/>
            </a:xfrm>
            <a:custGeom>
              <a:rect b="b" l="l" r="r" t="t"/>
              <a:pathLst>
                <a:path extrusionOk="0" h="1037" w="990">
                  <a:moveTo>
                    <a:pt x="519" y="0"/>
                  </a:moveTo>
                  <a:lnTo>
                    <a:pt x="283" y="47"/>
                  </a:lnTo>
                  <a:lnTo>
                    <a:pt x="142" y="141"/>
                  </a:lnTo>
                  <a:lnTo>
                    <a:pt x="48" y="330"/>
                  </a:lnTo>
                  <a:lnTo>
                    <a:pt x="1" y="518"/>
                  </a:lnTo>
                  <a:lnTo>
                    <a:pt x="48" y="707"/>
                  </a:lnTo>
                  <a:lnTo>
                    <a:pt x="142" y="848"/>
                  </a:lnTo>
                  <a:lnTo>
                    <a:pt x="283" y="989"/>
                  </a:lnTo>
                  <a:lnTo>
                    <a:pt x="472" y="1037"/>
                  </a:lnTo>
                  <a:lnTo>
                    <a:pt x="519" y="1037"/>
                  </a:lnTo>
                  <a:lnTo>
                    <a:pt x="707" y="989"/>
                  </a:lnTo>
                  <a:lnTo>
                    <a:pt x="849" y="895"/>
                  </a:lnTo>
                  <a:lnTo>
                    <a:pt x="990" y="707"/>
                  </a:lnTo>
                  <a:lnTo>
                    <a:pt x="990" y="518"/>
                  </a:lnTo>
                  <a:lnTo>
                    <a:pt x="990" y="330"/>
                  </a:lnTo>
                  <a:lnTo>
                    <a:pt x="849"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9"/>
            <p:cNvSpPr/>
            <p:nvPr/>
          </p:nvSpPr>
          <p:spPr>
            <a:xfrm>
              <a:off x="3231100" y="1718575"/>
              <a:ext cx="25950" cy="25950"/>
            </a:xfrm>
            <a:custGeom>
              <a:rect b="b" l="l" r="r" t="t"/>
              <a:pathLst>
                <a:path extrusionOk="0" h="1038" w="1038">
                  <a:moveTo>
                    <a:pt x="519" y="1"/>
                  </a:moveTo>
                  <a:lnTo>
                    <a:pt x="331" y="48"/>
                  </a:lnTo>
                  <a:lnTo>
                    <a:pt x="142" y="142"/>
                  </a:lnTo>
                  <a:lnTo>
                    <a:pt x="48" y="330"/>
                  </a:lnTo>
                  <a:lnTo>
                    <a:pt x="1" y="519"/>
                  </a:lnTo>
                  <a:lnTo>
                    <a:pt x="48" y="707"/>
                  </a:lnTo>
                  <a:lnTo>
                    <a:pt x="142" y="849"/>
                  </a:lnTo>
                  <a:lnTo>
                    <a:pt x="331" y="990"/>
                  </a:lnTo>
                  <a:lnTo>
                    <a:pt x="519" y="1037"/>
                  </a:lnTo>
                  <a:lnTo>
                    <a:pt x="708" y="990"/>
                  </a:lnTo>
                  <a:lnTo>
                    <a:pt x="896" y="849"/>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9"/>
            <p:cNvSpPr/>
            <p:nvPr/>
          </p:nvSpPr>
          <p:spPr>
            <a:xfrm>
              <a:off x="3269975" y="1834000"/>
              <a:ext cx="24750" cy="24750"/>
            </a:xfrm>
            <a:custGeom>
              <a:rect b="b" l="l" r="r" t="t"/>
              <a:pathLst>
                <a:path extrusionOk="0" h="990" w="990">
                  <a:moveTo>
                    <a:pt x="283" y="0"/>
                  </a:moveTo>
                  <a:lnTo>
                    <a:pt x="142" y="142"/>
                  </a:lnTo>
                  <a:lnTo>
                    <a:pt x="1" y="283"/>
                  </a:lnTo>
                  <a:lnTo>
                    <a:pt x="1" y="472"/>
                  </a:lnTo>
                  <a:lnTo>
                    <a:pt x="1" y="707"/>
                  </a:lnTo>
                  <a:lnTo>
                    <a:pt x="142" y="848"/>
                  </a:lnTo>
                  <a:lnTo>
                    <a:pt x="283" y="943"/>
                  </a:lnTo>
                  <a:lnTo>
                    <a:pt x="472" y="990"/>
                  </a:lnTo>
                  <a:lnTo>
                    <a:pt x="707" y="943"/>
                  </a:lnTo>
                  <a:lnTo>
                    <a:pt x="849" y="848"/>
                  </a:lnTo>
                  <a:lnTo>
                    <a:pt x="943" y="707"/>
                  </a:lnTo>
                  <a:lnTo>
                    <a:pt x="990" y="472"/>
                  </a:lnTo>
                  <a:lnTo>
                    <a:pt x="943" y="283"/>
                  </a:lnTo>
                  <a:lnTo>
                    <a:pt x="849"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9"/>
            <p:cNvSpPr/>
            <p:nvPr/>
          </p:nvSpPr>
          <p:spPr>
            <a:xfrm>
              <a:off x="3231100" y="1795125"/>
              <a:ext cx="25950" cy="25950"/>
            </a:xfrm>
            <a:custGeom>
              <a:rect b="b" l="l" r="r" t="t"/>
              <a:pathLst>
                <a:path extrusionOk="0" h="1038" w="1038">
                  <a:moveTo>
                    <a:pt x="519" y="1"/>
                  </a:moveTo>
                  <a:lnTo>
                    <a:pt x="331" y="48"/>
                  </a:lnTo>
                  <a:lnTo>
                    <a:pt x="142" y="142"/>
                  </a:lnTo>
                  <a:lnTo>
                    <a:pt x="48" y="331"/>
                  </a:lnTo>
                  <a:lnTo>
                    <a:pt x="1" y="519"/>
                  </a:lnTo>
                  <a:lnTo>
                    <a:pt x="48" y="707"/>
                  </a:lnTo>
                  <a:lnTo>
                    <a:pt x="142" y="849"/>
                  </a:lnTo>
                  <a:lnTo>
                    <a:pt x="331" y="990"/>
                  </a:lnTo>
                  <a:lnTo>
                    <a:pt x="519" y="1037"/>
                  </a:lnTo>
                  <a:lnTo>
                    <a:pt x="708" y="990"/>
                  </a:lnTo>
                  <a:lnTo>
                    <a:pt x="896" y="849"/>
                  </a:lnTo>
                  <a:lnTo>
                    <a:pt x="990" y="707"/>
                  </a:lnTo>
                  <a:lnTo>
                    <a:pt x="1037" y="519"/>
                  </a:lnTo>
                  <a:lnTo>
                    <a:pt x="990" y="331"/>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9"/>
            <p:cNvSpPr/>
            <p:nvPr/>
          </p:nvSpPr>
          <p:spPr>
            <a:xfrm>
              <a:off x="3269975" y="1910550"/>
              <a:ext cx="24750" cy="24775"/>
            </a:xfrm>
            <a:custGeom>
              <a:rect b="b" l="l" r="r" t="t"/>
              <a:pathLst>
                <a:path extrusionOk="0" h="991" w="990">
                  <a:moveTo>
                    <a:pt x="283" y="1"/>
                  </a:moveTo>
                  <a:lnTo>
                    <a:pt x="142" y="142"/>
                  </a:lnTo>
                  <a:lnTo>
                    <a:pt x="1" y="283"/>
                  </a:lnTo>
                  <a:lnTo>
                    <a:pt x="1" y="519"/>
                  </a:lnTo>
                  <a:lnTo>
                    <a:pt x="1" y="707"/>
                  </a:lnTo>
                  <a:lnTo>
                    <a:pt x="142" y="849"/>
                  </a:lnTo>
                  <a:lnTo>
                    <a:pt x="283" y="990"/>
                  </a:lnTo>
                  <a:lnTo>
                    <a:pt x="707" y="990"/>
                  </a:lnTo>
                  <a:lnTo>
                    <a:pt x="849" y="849"/>
                  </a:lnTo>
                  <a:lnTo>
                    <a:pt x="990" y="707"/>
                  </a:lnTo>
                  <a:lnTo>
                    <a:pt x="990" y="519"/>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9"/>
            <p:cNvSpPr/>
            <p:nvPr/>
          </p:nvSpPr>
          <p:spPr>
            <a:xfrm>
              <a:off x="3231100" y="1871700"/>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6"/>
                  </a:lnTo>
                  <a:lnTo>
                    <a:pt x="708" y="989"/>
                  </a:lnTo>
                  <a:lnTo>
                    <a:pt x="896" y="895"/>
                  </a:lnTo>
                  <a:lnTo>
                    <a:pt x="990" y="707"/>
                  </a:lnTo>
                  <a:lnTo>
                    <a:pt x="1037" y="518"/>
                  </a:lnTo>
                  <a:lnTo>
                    <a:pt x="990" y="330"/>
                  </a:lnTo>
                  <a:lnTo>
                    <a:pt x="896"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9"/>
            <p:cNvSpPr/>
            <p:nvPr/>
          </p:nvSpPr>
          <p:spPr>
            <a:xfrm>
              <a:off x="3269975" y="1987100"/>
              <a:ext cx="24750" cy="24775"/>
            </a:xfrm>
            <a:custGeom>
              <a:rect b="b" l="l" r="r" t="t"/>
              <a:pathLst>
                <a:path extrusionOk="0" h="991" w="990">
                  <a:moveTo>
                    <a:pt x="472" y="1"/>
                  </a:moveTo>
                  <a:lnTo>
                    <a:pt x="283" y="48"/>
                  </a:lnTo>
                  <a:lnTo>
                    <a:pt x="142" y="142"/>
                  </a:lnTo>
                  <a:lnTo>
                    <a:pt x="1" y="284"/>
                  </a:lnTo>
                  <a:lnTo>
                    <a:pt x="1" y="519"/>
                  </a:lnTo>
                  <a:lnTo>
                    <a:pt x="1" y="708"/>
                  </a:lnTo>
                  <a:lnTo>
                    <a:pt x="142" y="849"/>
                  </a:lnTo>
                  <a:lnTo>
                    <a:pt x="283" y="990"/>
                  </a:lnTo>
                  <a:lnTo>
                    <a:pt x="707" y="990"/>
                  </a:lnTo>
                  <a:lnTo>
                    <a:pt x="849" y="849"/>
                  </a:lnTo>
                  <a:lnTo>
                    <a:pt x="943" y="708"/>
                  </a:lnTo>
                  <a:lnTo>
                    <a:pt x="990" y="519"/>
                  </a:lnTo>
                  <a:lnTo>
                    <a:pt x="943" y="284"/>
                  </a:lnTo>
                  <a:lnTo>
                    <a:pt x="849"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9"/>
            <p:cNvSpPr/>
            <p:nvPr/>
          </p:nvSpPr>
          <p:spPr>
            <a:xfrm>
              <a:off x="3231100" y="1948250"/>
              <a:ext cx="25950" cy="25925"/>
            </a:xfrm>
            <a:custGeom>
              <a:rect b="b" l="l" r="r" t="t"/>
              <a:pathLst>
                <a:path extrusionOk="0" h="1037" w="1038">
                  <a:moveTo>
                    <a:pt x="519" y="0"/>
                  </a:moveTo>
                  <a:lnTo>
                    <a:pt x="331" y="47"/>
                  </a:lnTo>
                  <a:lnTo>
                    <a:pt x="142" y="142"/>
                  </a:lnTo>
                  <a:lnTo>
                    <a:pt x="48" y="283"/>
                  </a:lnTo>
                  <a:lnTo>
                    <a:pt x="1" y="518"/>
                  </a:lnTo>
                  <a:lnTo>
                    <a:pt x="48" y="707"/>
                  </a:lnTo>
                  <a:lnTo>
                    <a:pt x="142" y="848"/>
                  </a:lnTo>
                  <a:lnTo>
                    <a:pt x="331" y="990"/>
                  </a:lnTo>
                  <a:lnTo>
                    <a:pt x="519" y="1037"/>
                  </a:lnTo>
                  <a:lnTo>
                    <a:pt x="708" y="990"/>
                  </a:lnTo>
                  <a:lnTo>
                    <a:pt x="896" y="848"/>
                  </a:lnTo>
                  <a:lnTo>
                    <a:pt x="990" y="707"/>
                  </a:lnTo>
                  <a:lnTo>
                    <a:pt x="1037" y="518"/>
                  </a:lnTo>
                  <a:lnTo>
                    <a:pt x="990" y="283"/>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9"/>
            <p:cNvSpPr/>
            <p:nvPr/>
          </p:nvSpPr>
          <p:spPr>
            <a:xfrm>
              <a:off x="3115700" y="1271025"/>
              <a:ext cx="179025" cy="764400"/>
            </a:xfrm>
            <a:custGeom>
              <a:rect b="b" l="l" r="r" t="t"/>
              <a:pathLst>
                <a:path extrusionOk="0" h="30576" w="7161">
                  <a:moveTo>
                    <a:pt x="0" y="0"/>
                  </a:moveTo>
                  <a:lnTo>
                    <a:pt x="0" y="30575"/>
                  </a:lnTo>
                  <a:lnTo>
                    <a:pt x="7161" y="30575"/>
                  </a:lnTo>
                  <a:lnTo>
                    <a:pt x="7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9"/>
            <p:cNvSpPr/>
            <p:nvPr/>
          </p:nvSpPr>
          <p:spPr>
            <a:xfrm>
              <a:off x="2847150" y="912975"/>
              <a:ext cx="24775" cy="25950"/>
            </a:xfrm>
            <a:custGeom>
              <a:rect b="b" l="l" r="r" t="t"/>
              <a:pathLst>
                <a:path extrusionOk="0" h="1038" w="991">
                  <a:moveTo>
                    <a:pt x="519" y="1"/>
                  </a:moveTo>
                  <a:lnTo>
                    <a:pt x="284" y="48"/>
                  </a:lnTo>
                  <a:lnTo>
                    <a:pt x="142" y="142"/>
                  </a:lnTo>
                  <a:lnTo>
                    <a:pt x="48" y="330"/>
                  </a:lnTo>
                  <a:lnTo>
                    <a:pt x="1" y="519"/>
                  </a:lnTo>
                  <a:lnTo>
                    <a:pt x="48" y="707"/>
                  </a:lnTo>
                  <a:lnTo>
                    <a:pt x="142" y="849"/>
                  </a:lnTo>
                  <a:lnTo>
                    <a:pt x="284" y="990"/>
                  </a:lnTo>
                  <a:lnTo>
                    <a:pt x="519" y="1037"/>
                  </a:lnTo>
                  <a:lnTo>
                    <a:pt x="708" y="990"/>
                  </a:lnTo>
                  <a:lnTo>
                    <a:pt x="849" y="849"/>
                  </a:lnTo>
                  <a:lnTo>
                    <a:pt x="990" y="707"/>
                  </a:lnTo>
                  <a:lnTo>
                    <a:pt x="990" y="519"/>
                  </a:lnTo>
                  <a:lnTo>
                    <a:pt x="990" y="330"/>
                  </a:lnTo>
                  <a:lnTo>
                    <a:pt x="849"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9"/>
            <p:cNvSpPr/>
            <p:nvPr/>
          </p:nvSpPr>
          <p:spPr>
            <a:xfrm>
              <a:off x="2847150" y="989525"/>
              <a:ext cx="24775" cy="24775"/>
            </a:xfrm>
            <a:custGeom>
              <a:rect b="b" l="l" r="r" t="t"/>
              <a:pathLst>
                <a:path extrusionOk="0" h="991" w="991">
                  <a:moveTo>
                    <a:pt x="519" y="1"/>
                  </a:moveTo>
                  <a:lnTo>
                    <a:pt x="284" y="48"/>
                  </a:lnTo>
                  <a:lnTo>
                    <a:pt x="142" y="142"/>
                  </a:lnTo>
                  <a:lnTo>
                    <a:pt x="48" y="284"/>
                  </a:lnTo>
                  <a:lnTo>
                    <a:pt x="1" y="519"/>
                  </a:lnTo>
                  <a:lnTo>
                    <a:pt x="48" y="708"/>
                  </a:lnTo>
                  <a:lnTo>
                    <a:pt x="142" y="849"/>
                  </a:lnTo>
                  <a:lnTo>
                    <a:pt x="284" y="990"/>
                  </a:lnTo>
                  <a:lnTo>
                    <a:pt x="708" y="990"/>
                  </a:lnTo>
                  <a:lnTo>
                    <a:pt x="849" y="849"/>
                  </a:lnTo>
                  <a:lnTo>
                    <a:pt x="990" y="708"/>
                  </a:lnTo>
                  <a:lnTo>
                    <a:pt x="990" y="519"/>
                  </a:lnTo>
                  <a:lnTo>
                    <a:pt x="990" y="284"/>
                  </a:lnTo>
                  <a:lnTo>
                    <a:pt x="849"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9"/>
            <p:cNvSpPr/>
            <p:nvPr/>
          </p:nvSpPr>
          <p:spPr>
            <a:xfrm>
              <a:off x="2847150" y="1066100"/>
              <a:ext cx="24775" cy="25925"/>
            </a:xfrm>
            <a:custGeom>
              <a:rect b="b" l="l" r="r" t="t"/>
              <a:pathLst>
                <a:path extrusionOk="0" h="1037" w="991">
                  <a:moveTo>
                    <a:pt x="472" y="0"/>
                  </a:moveTo>
                  <a:lnTo>
                    <a:pt x="284" y="47"/>
                  </a:lnTo>
                  <a:lnTo>
                    <a:pt x="142" y="141"/>
                  </a:lnTo>
                  <a:lnTo>
                    <a:pt x="1" y="330"/>
                  </a:lnTo>
                  <a:lnTo>
                    <a:pt x="1" y="518"/>
                  </a:lnTo>
                  <a:lnTo>
                    <a:pt x="48" y="707"/>
                  </a:lnTo>
                  <a:lnTo>
                    <a:pt x="142" y="895"/>
                  </a:lnTo>
                  <a:lnTo>
                    <a:pt x="284" y="989"/>
                  </a:lnTo>
                  <a:lnTo>
                    <a:pt x="519" y="1037"/>
                  </a:lnTo>
                  <a:lnTo>
                    <a:pt x="708" y="989"/>
                  </a:lnTo>
                  <a:lnTo>
                    <a:pt x="849" y="895"/>
                  </a:lnTo>
                  <a:lnTo>
                    <a:pt x="990" y="707"/>
                  </a:lnTo>
                  <a:lnTo>
                    <a:pt x="990" y="518"/>
                  </a:lnTo>
                  <a:lnTo>
                    <a:pt x="990" y="330"/>
                  </a:lnTo>
                  <a:lnTo>
                    <a:pt x="849" y="141"/>
                  </a:lnTo>
                  <a:lnTo>
                    <a:pt x="708"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9"/>
            <p:cNvSpPr/>
            <p:nvPr/>
          </p:nvSpPr>
          <p:spPr>
            <a:xfrm>
              <a:off x="2847150" y="1142650"/>
              <a:ext cx="24775" cy="25925"/>
            </a:xfrm>
            <a:custGeom>
              <a:rect b="b" l="l" r="r" t="t"/>
              <a:pathLst>
                <a:path extrusionOk="0" h="1037" w="991">
                  <a:moveTo>
                    <a:pt x="472" y="0"/>
                  </a:moveTo>
                  <a:lnTo>
                    <a:pt x="284" y="47"/>
                  </a:lnTo>
                  <a:lnTo>
                    <a:pt x="142" y="142"/>
                  </a:lnTo>
                  <a:lnTo>
                    <a:pt x="1" y="330"/>
                  </a:lnTo>
                  <a:lnTo>
                    <a:pt x="1" y="519"/>
                  </a:lnTo>
                  <a:lnTo>
                    <a:pt x="48" y="707"/>
                  </a:lnTo>
                  <a:lnTo>
                    <a:pt x="142" y="895"/>
                  </a:lnTo>
                  <a:lnTo>
                    <a:pt x="284" y="990"/>
                  </a:lnTo>
                  <a:lnTo>
                    <a:pt x="519" y="1037"/>
                  </a:lnTo>
                  <a:lnTo>
                    <a:pt x="708" y="990"/>
                  </a:lnTo>
                  <a:lnTo>
                    <a:pt x="849" y="895"/>
                  </a:lnTo>
                  <a:lnTo>
                    <a:pt x="990" y="707"/>
                  </a:lnTo>
                  <a:lnTo>
                    <a:pt x="990" y="519"/>
                  </a:lnTo>
                  <a:lnTo>
                    <a:pt x="990" y="330"/>
                  </a:lnTo>
                  <a:lnTo>
                    <a:pt x="849" y="142"/>
                  </a:lnTo>
                  <a:lnTo>
                    <a:pt x="708"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9"/>
            <p:cNvSpPr/>
            <p:nvPr/>
          </p:nvSpPr>
          <p:spPr>
            <a:xfrm>
              <a:off x="2847150" y="1219200"/>
              <a:ext cx="24775" cy="25925"/>
            </a:xfrm>
            <a:custGeom>
              <a:rect b="b" l="l" r="r" t="t"/>
              <a:pathLst>
                <a:path extrusionOk="0" h="1037" w="991">
                  <a:moveTo>
                    <a:pt x="472" y="1"/>
                  </a:moveTo>
                  <a:lnTo>
                    <a:pt x="284" y="48"/>
                  </a:lnTo>
                  <a:lnTo>
                    <a:pt x="142" y="189"/>
                  </a:lnTo>
                  <a:lnTo>
                    <a:pt x="1" y="330"/>
                  </a:lnTo>
                  <a:lnTo>
                    <a:pt x="1" y="519"/>
                  </a:lnTo>
                  <a:lnTo>
                    <a:pt x="48" y="754"/>
                  </a:lnTo>
                  <a:lnTo>
                    <a:pt x="142" y="896"/>
                  </a:lnTo>
                  <a:lnTo>
                    <a:pt x="284" y="990"/>
                  </a:lnTo>
                  <a:lnTo>
                    <a:pt x="519" y="1037"/>
                  </a:lnTo>
                  <a:lnTo>
                    <a:pt x="708" y="990"/>
                  </a:lnTo>
                  <a:lnTo>
                    <a:pt x="849" y="896"/>
                  </a:lnTo>
                  <a:lnTo>
                    <a:pt x="990" y="707"/>
                  </a:lnTo>
                  <a:lnTo>
                    <a:pt x="990" y="519"/>
                  </a:lnTo>
                  <a:lnTo>
                    <a:pt x="990" y="330"/>
                  </a:lnTo>
                  <a:lnTo>
                    <a:pt x="849" y="142"/>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9"/>
            <p:cNvSpPr/>
            <p:nvPr/>
          </p:nvSpPr>
          <p:spPr>
            <a:xfrm>
              <a:off x="2847150" y="1295750"/>
              <a:ext cx="24775" cy="25950"/>
            </a:xfrm>
            <a:custGeom>
              <a:rect b="b" l="l" r="r" t="t"/>
              <a:pathLst>
                <a:path extrusionOk="0" h="1038" w="991">
                  <a:moveTo>
                    <a:pt x="472" y="1"/>
                  </a:moveTo>
                  <a:lnTo>
                    <a:pt x="284" y="48"/>
                  </a:lnTo>
                  <a:lnTo>
                    <a:pt x="142" y="189"/>
                  </a:lnTo>
                  <a:lnTo>
                    <a:pt x="1" y="331"/>
                  </a:lnTo>
                  <a:lnTo>
                    <a:pt x="1" y="566"/>
                  </a:lnTo>
                  <a:lnTo>
                    <a:pt x="48" y="755"/>
                  </a:lnTo>
                  <a:lnTo>
                    <a:pt x="142" y="896"/>
                  </a:lnTo>
                  <a:lnTo>
                    <a:pt x="284" y="1037"/>
                  </a:lnTo>
                  <a:lnTo>
                    <a:pt x="519" y="1037"/>
                  </a:lnTo>
                  <a:lnTo>
                    <a:pt x="708" y="990"/>
                  </a:lnTo>
                  <a:lnTo>
                    <a:pt x="849" y="896"/>
                  </a:lnTo>
                  <a:lnTo>
                    <a:pt x="990" y="755"/>
                  </a:lnTo>
                  <a:lnTo>
                    <a:pt x="990" y="566"/>
                  </a:lnTo>
                  <a:lnTo>
                    <a:pt x="990" y="519"/>
                  </a:lnTo>
                  <a:lnTo>
                    <a:pt x="990" y="331"/>
                  </a:lnTo>
                  <a:lnTo>
                    <a:pt x="849" y="189"/>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9"/>
            <p:cNvSpPr/>
            <p:nvPr/>
          </p:nvSpPr>
          <p:spPr>
            <a:xfrm>
              <a:off x="2847150" y="1372300"/>
              <a:ext cx="24775" cy="25950"/>
            </a:xfrm>
            <a:custGeom>
              <a:rect b="b" l="l" r="r" t="t"/>
              <a:pathLst>
                <a:path extrusionOk="0" h="1038" w="991">
                  <a:moveTo>
                    <a:pt x="472" y="1"/>
                  </a:moveTo>
                  <a:lnTo>
                    <a:pt x="284" y="48"/>
                  </a:lnTo>
                  <a:lnTo>
                    <a:pt x="142" y="189"/>
                  </a:lnTo>
                  <a:lnTo>
                    <a:pt x="1" y="331"/>
                  </a:lnTo>
                  <a:lnTo>
                    <a:pt x="1" y="519"/>
                  </a:lnTo>
                  <a:lnTo>
                    <a:pt x="48" y="755"/>
                  </a:lnTo>
                  <a:lnTo>
                    <a:pt x="142" y="896"/>
                  </a:lnTo>
                  <a:lnTo>
                    <a:pt x="284" y="990"/>
                  </a:lnTo>
                  <a:lnTo>
                    <a:pt x="519" y="1037"/>
                  </a:lnTo>
                  <a:lnTo>
                    <a:pt x="708" y="990"/>
                  </a:lnTo>
                  <a:lnTo>
                    <a:pt x="849" y="896"/>
                  </a:lnTo>
                  <a:lnTo>
                    <a:pt x="990" y="708"/>
                  </a:lnTo>
                  <a:lnTo>
                    <a:pt x="990" y="519"/>
                  </a:lnTo>
                  <a:lnTo>
                    <a:pt x="990" y="331"/>
                  </a:lnTo>
                  <a:lnTo>
                    <a:pt x="849" y="142"/>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9"/>
            <p:cNvSpPr/>
            <p:nvPr/>
          </p:nvSpPr>
          <p:spPr>
            <a:xfrm>
              <a:off x="2847150" y="1450050"/>
              <a:ext cx="24775" cy="25925"/>
            </a:xfrm>
            <a:custGeom>
              <a:rect b="b" l="l" r="r" t="t"/>
              <a:pathLst>
                <a:path extrusionOk="0" h="1037" w="991">
                  <a:moveTo>
                    <a:pt x="519" y="0"/>
                  </a:moveTo>
                  <a:lnTo>
                    <a:pt x="284" y="47"/>
                  </a:lnTo>
                  <a:lnTo>
                    <a:pt x="142" y="142"/>
                  </a:lnTo>
                  <a:lnTo>
                    <a:pt x="48" y="330"/>
                  </a:lnTo>
                  <a:lnTo>
                    <a:pt x="1" y="519"/>
                  </a:lnTo>
                  <a:lnTo>
                    <a:pt x="48" y="707"/>
                  </a:lnTo>
                  <a:lnTo>
                    <a:pt x="142" y="848"/>
                  </a:lnTo>
                  <a:lnTo>
                    <a:pt x="284" y="990"/>
                  </a:lnTo>
                  <a:lnTo>
                    <a:pt x="519" y="1037"/>
                  </a:lnTo>
                  <a:lnTo>
                    <a:pt x="708" y="990"/>
                  </a:lnTo>
                  <a:lnTo>
                    <a:pt x="849" y="848"/>
                  </a:lnTo>
                  <a:lnTo>
                    <a:pt x="990" y="707"/>
                  </a:lnTo>
                  <a:lnTo>
                    <a:pt x="990" y="519"/>
                  </a:lnTo>
                  <a:lnTo>
                    <a:pt x="990" y="330"/>
                  </a:lnTo>
                  <a:lnTo>
                    <a:pt x="849"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9"/>
            <p:cNvSpPr/>
            <p:nvPr/>
          </p:nvSpPr>
          <p:spPr>
            <a:xfrm>
              <a:off x="2847150" y="1526600"/>
              <a:ext cx="24775" cy="25925"/>
            </a:xfrm>
            <a:custGeom>
              <a:rect b="b" l="l" r="r" t="t"/>
              <a:pathLst>
                <a:path extrusionOk="0" h="1037" w="991">
                  <a:moveTo>
                    <a:pt x="519" y="1"/>
                  </a:moveTo>
                  <a:lnTo>
                    <a:pt x="284" y="48"/>
                  </a:lnTo>
                  <a:lnTo>
                    <a:pt x="142" y="142"/>
                  </a:lnTo>
                  <a:lnTo>
                    <a:pt x="48" y="330"/>
                  </a:lnTo>
                  <a:lnTo>
                    <a:pt x="1" y="519"/>
                  </a:lnTo>
                  <a:lnTo>
                    <a:pt x="48" y="707"/>
                  </a:lnTo>
                  <a:lnTo>
                    <a:pt x="142" y="896"/>
                  </a:lnTo>
                  <a:lnTo>
                    <a:pt x="284" y="990"/>
                  </a:lnTo>
                  <a:lnTo>
                    <a:pt x="519" y="1037"/>
                  </a:lnTo>
                  <a:lnTo>
                    <a:pt x="708" y="990"/>
                  </a:lnTo>
                  <a:lnTo>
                    <a:pt x="849" y="896"/>
                  </a:lnTo>
                  <a:lnTo>
                    <a:pt x="990" y="707"/>
                  </a:lnTo>
                  <a:lnTo>
                    <a:pt x="990" y="519"/>
                  </a:lnTo>
                  <a:lnTo>
                    <a:pt x="990" y="330"/>
                  </a:lnTo>
                  <a:lnTo>
                    <a:pt x="849"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9"/>
            <p:cNvSpPr/>
            <p:nvPr/>
          </p:nvSpPr>
          <p:spPr>
            <a:xfrm>
              <a:off x="2847150" y="1603150"/>
              <a:ext cx="24775" cy="25950"/>
            </a:xfrm>
            <a:custGeom>
              <a:rect b="b" l="l" r="r" t="t"/>
              <a:pathLst>
                <a:path extrusionOk="0" h="1038" w="991">
                  <a:moveTo>
                    <a:pt x="519" y="1"/>
                  </a:moveTo>
                  <a:lnTo>
                    <a:pt x="284" y="48"/>
                  </a:lnTo>
                  <a:lnTo>
                    <a:pt x="142" y="142"/>
                  </a:lnTo>
                  <a:lnTo>
                    <a:pt x="48" y="330"/>
                  </a:lnTo>
                  <a:lnTo>
                    <a:pt x="1" y="519"/>
                  </a:lnTo>
                  <a:lnTo>
                    <a:pt x="48" y="707"/>
                  </a:lnTo>
                  <a:lnTo>
                    <a:pt x="142" y="896"/>
                  </a:lnTo>
                  <a:lnTo>
                    <a:pt x="284" y="990"/>
                  </a:lnTo>
                  <a:lnTo>
                    <a:pt x="519" y="1037"/>
                  </a:lnTo>
                  <a:lnTo>
                    <a:pt x="708" y="990"/>
                  </a:lnTo>
                  <a:lnTo>
                    <a:pt x="849" y="896"/>
                  </a:lnTo>
                  <a:lnTo>
                    <a:pt x="990" y="707"/>
                  </a:lnTo>
                  <a:lnTo>
                    <a:pt x="990" y="519"/>
                  </a:lnTo>
                  <a:lnTo>
                    <a:pt x="990" y="330"/>
                  </a:lnTo>
                  <a:lnTo>
                    <a:pt x="849"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9"/>
            <p:cNvSpPr/>
            <p:nvPr/>
          </p:nvSpPr>
          <p:spPr>
            <a:xfrm>
              <a:off x="2847150" y="1679700"/>
              <a:ext cx="24775" cy="25950"/>
            </a:xfrm>
            <a:custGeom>
              <a:rect b="b" l="l" r="r" t="t"/>
              <a:pathLst>
                <a:path extrusionOk="0" h="1038" w="991">
                  <a:moveTo>
                    <a:pt x="519" y="1"/>
                  </a:moveTo>
                  <a:lnTo>
                    <a:pt x="284" y="48"/>
                  </a:lnTo>
                  <a:lnTo>
                    <a:pt x="142" y="189"/>
                  </a:lnTo>
                  <a:lnTo>
                    <a:pt x="48" y="331"/>
                  </a:lnTo>
                  <a:lnTo>
                    <a:pt x="1" y="519"/>
                  </a:lnTo>
                  <a:lnTo>
                    <a:pt x="48" y="708"/>
                  </a:lnTo>
                  <a:lnTo>
                    <a:pt x="142" y="896"/>
                  </a:lnTo>
                  <a:lnTo>
                    <a:pt x="284" y="990"/>
                  </a:lnTo>
                  <a:lnTo>
                    <a:pt x="519" y="1037"/>
                  </a:lnTo>
                  <a:lnTo>
                    <a:pt x="708" y="990"/>
                  </a:lnTo>
                  <a:lnTo>
                    <a:pt x="849" y="896"/>
                  </a:lnTo>
                  <a:lnTo>
                    <a:pt x="990" y="708"/>
                  </a:lnTo>
                  <a:lnTo>
                    <a:pt x="990" y="519"/>
                  </a:lnTo>
                  <a:lnTo>
                    <a:pt x="990" y="331"/>
                  </a:lnTo>
                  <a:lnTo>
                    <a:pt x="849"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9"/>
            <p:cNvSpPr/>
            <p:nvPr/>
          </p:nvSpPr>
          <p:spPr>
            <a:xfrm>
              <a:off x="2847150" y="1756275"/>
              <a:ext cx="24775" cy="25925"/>
            </a:xfrm>
            <a:custGeom>
              <a:rect b="b" l="l" r="r" t="t"/>
              <a:pathLst>
                <a:path extrusionOk="0" h="1037" w="991">
                  <a:moveTo>
                    <a:pt x="519" y="0"/>
                  </a:moveTo>
                  <a:lnTo>
                    <a:pt x="284" y="47"/>
                  </a:lnTo>
                  <a:lnTo>
                    <a:pt x="142" y="141"/>
                  </a:lnTo>
                  <a:lnTo>
                    <a:pt x="48" y="330"/>
                  </a:lnTo>
                  <a:lnTo>
                    <a:pt x="1" y="518"/>
                  </a:lnTo>
                  <a:lnTo>
                    <a:pt x="48" y="707"/>
                  </a:lnTo>
                  <a:lnTo>
                    <a:pt x="142" y="895"/>
                  </a:lnTo>
                  <a:lnTo>
                    <a:pt x="284" y="989"/>
                  </a:lnTo>
                  <a:lnTo>
                    <a:pt x="519" y="1037"/>
                  </a:lnTo>
                  <a:lnTo>
                    <a:pt x="708" y="989"/>
                  </a:lnTo>
                  <a:lnTo>
                    <a:pt x="849" y="895"/>
                  </a:lnTo>
                  <a:lnTo>
                    <a:pt x="990" y="707"/>
                  </a:lnTo>
                  <a:lnTo>
                    <a:pt x="990" y="518"/>
                  </a:lnTo>
                  <a:lnTo>
                    <a:pt x="990" y="330"/>
                  </a:lnTo>
                  <a:lnTo>
                    <a:pt x="849"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9"/>
            <p:cNvSpPr/>
            <p:nvPr/>
          </p:nvSpPr>
          <p:spPr>
            <a:xfrm>
              <a:off x="2847150" y="1832825"/>
              <a:ext cx="24775" cy="25925"/>
            </a:xfrm>
            <a:custGeom>
              <a:rect b="b" l="l" r="r" t="t"/>
              <a:pathLst>
                <a:path extrusionOk="0" h="1037" w="991">
                  <a:moveTo>
                    <a:pt x="472" y="0"/>
                  </a:moveTo>
                  <a:lnTo>
                    <a:pt x="284" y="47"/>
                  </a:lnTo>
                  <a:lnTo>
                    <a:pt x="142" y="189"/>
                  </a:lnTo>
                  <a:lnTo>
                    <a:pt x="1" y="330"/>
                  </a:lnTo>
                  <a:lnTo>
                    <a:pt x="1" y="566"/>
                  </a:lnTo>
                  <a:lnTo>
                    <a:pt x="48" y="754"/>
                  </a:lnTo>
                  <a:lnTo>
                    <a:pt x="142" y="895"/>
                  </a:lnTo>
                  <a:lnTo>
                    <a:pt x="284" y="1037"/>
                  </a:lnTo>
                  <a:lnTo>
                    <a:pt x="519" y="1037"/>
                  </a:lnTo>
                  <a:lnTo>
                    <a:pt x="708" y="990"/>
                  </a:lnTo>
                  <a:lnTo>
                    <a:pt x="849" y="895"/>
                  </a:lnTo>
                  <a:lnTo>
                    <a:pt x="990" y="754"/>
                  </a:lnTo>
                  <a:lnTo>
                    <a:pt x="990" y="519"/>
                  </a:lnTo>
                  <a:lnTo>
                    <a:pt x="990" y="330"/>
                  </a:lnTo>
                  <a:lnTo>
                    <a:pt x="849" y="189"/>
                  </a:lnTo>
                  <a:lnTo>
                    <a:pt x="708"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9"/>
            <p:cNvSpPr/>
            <p:nvPr/>
          </p:nvSpPr>
          <p:spPr>
            <a:xfrm>
              <a:off x="2847150" y="1910550"/>
              <a:ext cx="24775" cy="24775"/>
            </a:xfrm>
            <a:custGeom>
              <a:rect b="b" l="l" r="r" t="t"/>
              <a:pathLst>
                <a:path extrusionOk="0" h="991" w="991">
                  <a:moveTo>
                    <a:pt x="472" y="1"/>
                  </a:moveTo>
                  <a:lnTo>
                    <a:pt x="284" y="48"/>
                  </a:lnTo>
                  <a:lnTo>
                    <a:pt x="142" y="142"/>
                  </a:lnTo>
                  <a:lnTo>
                    <a:pt x="1" y="283"/>
                  </a:lnTo>
                  <a:lnTo>
                    <a:pt x="1" y="519"/>
                  </a:lnTo>
                  <a:lnTo>
                    <a:pt x="48" y="707"/>
                  </a:lnTo>
                  <a:lnTo>
                    <a:pt x="142" y="849"/>
                  </a:lnTo>
                  <a:lnTo>
                    <a:pt x="284" y="990"/>
                  </a:lnTo>
                  <a:lnTo>
                    <a:pt x="708" y="990"/>
                  </a:lnTo>
                  <a:lnTo>
                    <a:pt x="849" y="849"/>
                  </a:lnTo>
                  <a:lnTo>
                    <a:pt x="990" y="707"/>
                  </a:lnTo>
                  <a:lnTo>
                    <a:pt x="990" y="519"/>
                  </a:lnTo>
                  <a:lnTo>
                    <a:pt x="990" y="472"/>
                  </a:lnTo>
                  <a:lnTo>
                    <a:pt x="990" y="283"/>
                  </a:lnTo>
                  <a:lnTo>
                    <a:pt x="849" y="142"/>
                  </a:lnTo>
                  <a:lnTo>
                    <a:pt x="70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9"/>
            <p:cNvSpPr/>
            <p:nvPr/>
          </p:nvSpPr>
          <p:spPr>
            <a:xfrm>
              <a:off x="2847150" y="1987100"/>
              <a:ext cx="24775" cy="25950"/>
            </a:xfrm>
            <a:custGeom>
              <a:rect b="b" l="l" r="r" t="t"/>
              <a:pathLst>
                <a:path extrusionOk="0" h="1038" w="991">
                  <a:moveTo>
                    <a:pt x="472" y="1"/>
                  </a:moveTo>
                  <a:lnTo>
                    <a:pt x="284" y="48"/>
                  </a:lnTo>
                  <a:lnTo>
                    <a:pt x="142" y="142"/>
                  </a:lnTo>
                  <a:lnTo>
                    <a:pt x="1" y="331"/>
                  </a:lnTo>
                  <a:lnTo>
                    <a:pt x="1" y="519"/>
                  </a:lnTo>
                  <a:lnTo>
                    <a:pt x="48" y="708"/>
                  </a:lnTo>
                  <a:lnTo>
                    <a:pt x="142" y="849"/>
                  </a:lnTo>
                  <a:lnTo>
                    <a:pt x="284" y="990"/>
                  </a:lnTo>
                  <a:lnTo>
                    <a:pt x="519" y="1037"/>
                  </a:lnTo>
                  <a:lnTo>
                    <a:pt x="708" y="990"/>
                  </a:lnTo>
                  <a:lnTo>
                    <a:pt x="849" y="849"/>
                  </a:lnTo>
                  <a:lnTo>
                    <a:pt x="990" y="708"/>
                  </a:lnTo>
                  <a:lnTo>
                    <a:pt x="990" y="519"/>
                  </a:lnTo>
                  <a:lnTo>
                    <a:pt x="990" y="284"/>
                  </a:lnTo>
                  <a:lnTo>
                    <a:pt x="849" y="142"/>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9"/>
            <p:cNvSpPr/>
            <p:nvPr/>
          </p:nvSpPr>
          <p:spPr>
            <a:xfrm>
              <a:off x="2886025" y="2025975"/>
              <a:ext cx="24750" cy="9450"/>
            </a:xfrm>
            <a:custGeom>
              <a:rect b="b" l="l" r="r" t="t"/>
              <a:pathLst>
                <a:path extrusionOk="0" h="378" w="990">
                  <a:moveTo>
                    <a:pt x="377" y="1"/>
                  </a:moveTo>
                  <a:lnTo>
                    <a:pt x="189" y="48"/>
                  </a:lnTo>
                  <a:lnTo>
                    <a:pt x="95" y="189"/>
                  </a:lnTo>
                  <a:lnTo>
                    <a:pt x="1" y="377"/>
                  </a:lnTo>
                  <a:lnTo>
                    <a:pt x="990" y="377"/>
                  </a:lnTo>
                  <a:lnTo>
                    <a:pt x="943" y="236"/>
                  </a:lnTo>
                  <a:lnTo>
                    <a:pt x="849" y="142"/>
                  </a:lnTo>
                  <a:lnTo>
                    <a:pt x="707" y="48"/>
                  </a:lnTo>
                  <a:lnTo>
                    <a:pt x="56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9"/>
            <p:cNvSpPr/>
            <p:nvPr/>
          </p:nvSpPr>
          <p:spPr>
            <a:xfrm>
              <a:off x="2923725" y="912975"/>
              <a:ext cx="25925" cy="25950"/>
            </a:xfrm>
            <a:custGeom>
              <a:rect b="b" l="l" r="r" t="t"/>
              <a:pathLst>
                <a:path extrusionOk="0" h="1038" w="1037">
                  <a:moveTo>
                    <a:pt x="518" y="1"/>
                  </a:moveTo>
                  <a:lnTo>
                    <a:pt x="330" y="48"/>
                  </a:lnTo>
                  <a:lnTo>
                    <a:pt x="141" y="142"/>
                  </a:lnTo>
                  <a:lnTo>
                    <a:pt x="47" y="330"/>
                  </a:lnTo>
                  <a:lnTo>
                    <a:pt x="0" y="519"/>
                  </a:lnTo>
                  <a:lnTo>
                    <a:pt x="47" y="707"/>
                  </a:lnTo>
                  <a:lnTo>
                    <a:pt x="141" y="849"/>
                  </a:lnTo>
                  <a:lnTo>
                    <a:pt x="330" y="990"/>
                  </a:lnTo>
                  <a:lnTo>
                    <a:pt x="518" y="1037"/>
                  </a:lnTo>
                  <a:lnTo>
                    <a:pt x="707" y="990"/>
                  </a:lnTo>
                  <a:lnTo>
                    <a:pt x="848" y="849"/>
                  </a:lnTo>
                  <a:lnTo>
                    <a:pt x="989" y="707"/>
                  </a:lnTo>
                  <a:lnTo>
                    <a:pt x="1036" y="519"/>
                  </a:lnTo>
                  <a:lnTo>
                    <a:pt x="989" y="330"/>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9"/>
            <p:cNvSpPr/>
            <p:nvPr/>
          </p:nvSpPr>
          <p:spPr>
            <a:xfrm>
              <a:off x="2884850" y="874100"/>
              <a:ext cx="25925" cy="25950"/>
            </a:xfrm>
            <a:custGeom>
              <a:rect b="b" l="l" r="r" t="t"/>
              <a:pathLst>
                <a:path extrusionOk="0" h="1038" w="1037">
                  <a:moveTo>
                    <a:pt x="519" y="1"/>
                  </a:moveTo>
                  <a:lnTo>
                    <a:pt x="330" y="48"/>
                  </a:lnTo>
                  <a:lnTo>
                    <a:pt x="189" y="189"/>
                  </a:lnTo>
                  <a:lnTo>
                    <a:pt x="48" y="331"/>
                  </a:lnTo>
                  <a:lnTo>
                    <a:pt x="0" y="519"/>
                  </a:lnTo>
                  <a:lnTo>
                    <a:pt x="48" y="708"/>
                  </a:lnTo>
                  <a:lnTo>
                    <a:pt x="189" y="896"/>
                  </a:lnTo>
                  <a:lnTo>
                    <a:pt x="330" y="990"/>
                  </a:lnTo>
                  <a:lnTo>
                    <a:pt x="519" y="1037"/>
                  </a:lnTo>
                  <a:lnTo>
                    <a:pt x="707" y="990"/>
                  </a:lnTo>
                  <a:lnTo>
                    <a:pt x="896" y="896"/>
                  </a:lnTo>
                  <a:lnTo>
                    <a:pt x="990" y="708"/>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9"/>
            <p:cNvSpPr/>
            <p:nvPr/>
          </p:nvSpPr>
          <p:spPr>
            <a:xfrm>
              <a:off x="2923725" y="989525"/>
              <a:ext cx="25925" cy="24775"/>
            </a:xfrm>
            <a:custGeom>
              <a:rect b="b" l="l" r="r" t="t"/>
              <a:pathLst>
                <a:path extrusionOk="0" h="991" w="1037">
                  <a:moveTo>
                    <a:pt x="518" y="1"/>
                  </a:moveTo>
                  <a:lnTo>
                    <a:pt x="330" y="48"/>
                  </a:lnTo>
                  <a:lnTo>
                    <a:pt x="141" y="142"/>
                  </a:lnTo>
                  <a:lnTo>
                    <a:pt x="47" y="284"/>
                  </a:lnTo>
                  <a:lnTo>
                    <a:pt x="0" y="519"/>
                  </a:lnTo>
                  <a:lnTo>
                    <a:pt x="47" y="708"/>
                  </a:lnTo>
                  <a:lnTo>
                    <a:pt x="141" y="849"/>
                  </a:lnTo>
                  <a:lnTo>
                    <a:pt x="330" y="990"/>
                  </a:lnTo>
                  <a:lnTo>
                    <a:pt x="707" y="990"/>
                  </a:lnTo>
                  <a:lnTo>
                    <a:pt x="848" y="849"/>
                  </a:lnTo>
                  <a:lnTo>
                    <a:pt x="989" y="708"/>
                  </a:lnTo>
                  <a:lnTo>
                    <a:pt x="1036" y="519"/>
                  </a:lnTo>
                  <a:lnTo>
                    <a:pt x="989" y="284"/>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9"/>
            <p:cNvSpPr/>
            <p:nvPr/>
          </p:nvSpPr>
          <p:spPr>
            <a:xfrm>
              <a:off x="2884850" y="950675"/>
              <a:ext cx="25925" cy="25925"/>
            </a:xfrm>
            <a:custGeom>
              <a:rect b="b" l="l" r="r" t="t"/>
              <a:pathLst>
                <a:path extrusionOk="0" h="1037" w="1037">
                  <a:moveTo>
                    <a:pt x="519" y="0"/>
                  </a:moveTo>
                  <a:lnTo>
                    <a:pt x="330" y="47"/>
                  </a:lnTo>
                  <a:lnTo>
                    <a:pt x="189" y="189"/>
                  </a:lnTo>
                  <a:lnTo>
                    <a:pt x="48" y="330"/>
                  </a:lnTo>
                  <a:lnTo>
                    <a:pt x="0" y="518"/>
                  </a:lnTo>
                  <a:lnTo>
                    <a:pt x="48" y="754"/>
                  </a:lnTo>
                  <a:lnTo>
                    <a:pt x="189" y="895"/>
                  </a:lnTo>
                  <a:lnTo>
                    <a:pt x="330" y="990"/>
                  </a:lnTo>
                  <a:lnTo>
                    <a:pt x="519" y="1037"/>
                  </a:lnTo>
                  <a:lnTo>
                    <a:pt x="707" y="990"/>
                  </a:lnTo>
                  <a:lnTo>
                    <a:pt x="896" y="895"/>
                  </a:lnTo>
                  <a:lnTo>
                    <a:pt x="990" y="754"/>
                  </a:lnTo>
                  <a:lnTo>
                    <a:pt x="1037" y="518"/>
                  </a:lnTo>
                  <a:lnTo>
                    <a:pt x="990" y="330"/>
                  </a:lnTo>
                  <a:lnTo>
                    <a:pt x="896"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9"/>
            <p:cNvSpPr/>
            <p:nvPr/>
          </p:nvSpPr>
          <p:spPr>
            <a:xfrm>
              <a:off x="2923725" y="1066100"/>
              <a:ext cx="25925" cy="25925"/>
            </a:xfrm>
            <a:custGeom>
              <a:rect b="b" l="l" r="r" t="t"/>
              <a:pathLst>
                <a:path extrusionOk="0" h="1037" w="1037">
                  <a:moveTo>
                    <a:pt x="518" y="0"/>
                  </a:moveTo>
                  <a:lnTo>
                    <a:pt x="283" y="47"/>
                  </a:lnTo>
                  <a:lnTo>
                    <a:pt x="141" y="141"/>
                  </a:lnTo>
                  <a:lnTo>
                    <a:pt x="47" y="330"/>
                  </a:lnTo>
                  <a:lnTo>
                    <a:pt x="0" y="518"/>
                  </a:lnTo>
                  <a:lnTo>
                    <a:pt x="47" y="707"/>
                  </a:lnTo>
                  <a:lnTo>
                    <a:pt x="141" y="895"/>
                  </a:lnTo>
                  <a:lnTo>
                    <a:pt x="330" y="989"/>
                  </a:lnTo>
                  <a:lnTo>
                    <a:pt x="518" y="1037"/>
                  </a:lnTo>
                  <a:lnTo>
                    <a:pt x="707" y="989"/>
                  </a:lnTo>
                  <a:lnTo>
                    <a:pt x="848" y="895"/>
                  </a:lnTo>
                  <a:lnTo>
                    <a:pt x="989" y="707"/>
                  </a:lnTo>
                  <a:lnTo>
                    <a:pt x="1036" y="518"/>
                  </a:lnTo>
                  <a:lnTo>
                    <a:pt x="989" y="330"/>
                  </a:lnTo>
                  <a:lnTo>
                    <a:pt x="848"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9"/>
            <p:cNvSpPr/>
            <p:nvPr/>
          </p:nvSpPr>
          <p:spPr>
            <a:xfrm>
              <a:off x="2884850" y="1028400"/>
              <a:ext cx="25925" cy="24750"/>
            </a:xfrm>
            <a:custGeom>
              <a:rect b="b" l="l" r="r" t="t"/>
              <a:pathLst>
                <a:path extrusionOk="0" h="990" w="1037">
                  <a:moveTo>
                    <a:pt x="330" y="1"/>
                  </a:moveTo>
                  <a:lnTo>
                    <a:pt x="189" y="142"/>
                  </a:lnTo>
                  <a:lnTo>
                    <a:pt x="48" y="283"/>
                  </a:lnTo>
                  <a:lnTo>
                    <a:pt x="0" y="472"/>
                  </a:lnTo>
                  <a:lnTo>
                    <a:pt x="48" y="707"/>
                  </a:lnTo>
                  <a:lnTo>
                    <a:pt x="189" y="849"/>
                  </a:lnTo>
                  <a:lnTo>
                    <a:pt x="330" y="943"/>
                  </a:lnTo>
                  <a:lnTo>
                    <a:pt x="519" y="990"/>
                  </a:lnTo>
                  <a:lnTo>
                    <a:pt x="707" y="943"/>
                  </a:lnTo>
                  <a:lnTo>
                    <a:pt x="896" y="849"/>
                  </a:lnTo>
                  <a:lnTo>
                    <a:pt x="990" y="707"/>
                  </a:lnTo>
                  <a:lnTo>
                    <a:pt x="1037" y="472"/>
                  </a:lnTo>
                  <a:lnTo>
                    <a:pt x="990" y="283"/>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9"/>
            <p:cNvSpPr/>
            <p:nvPr/>
          </p:nvSpPr>
          <p:spPr>
            <a:xfrm>
              <a:off x="2923725" y="1142650"/>
              <a:ext cx="25925" cy="25925"/>
            </a:xfrm>
            <a:custGeom>
              <a:rect b="b" l="l" r="r" t="t"/>
              <a:pathLst>
                <a:path extrusionOk="0" h="1037" w="1037">
                  <a:moveTo>
                    <a:pt x="518" y="0"/>
                  </a:moveTo>
                  <a:lnTo>
                    <a:pt x="283" y="47"/>
                  </a:lnTo>
                  <a:lnTo>
                    <a:pt x="141" y="142"/>
                  </a:lnTo>
                  <a:lnTo>
                    <a:pt x="47" y="330"/>
                  </a:lnTo>
                  <a:lnTo>
                    <a:pt x="0" y="519"/>
                  </a:lnTo>
                  <a:lnTo>
                    <a:pt x="47" y="707"/>
                  </a:lnTo>
                  <a:lnTo>
                    <a:pt x="141" y="895"/>
                  </a:lnTo>
                  <a:lnTo>
                    <a:pt x="330" y="990"/>
                  </a:lnTo>
                  <a:lnTo>
                    <a:pt x="518" y="1037"/>
                  </a:lnTo>
                  <a:lnTo>
                    <a:pt x="707" y="990"/>
                  </a:lnTo>
                  <a:lnTo>
                    <a:pt x="848" y="895"/>
                  </a:lnTo>
                  <a:lnTo>
                    <a:pt x="989" y="707"/>
                  </a:lnTo>
                  <a:lnTo>
                    <a:pt x="1036" y="519"/>
                  </a:lnTo>
                  <a:lnTo>
                    <a:pt x="989" y="330"/>
                  </a:lnTo>
                  <a:lnTo>
                    <a:pt x="848"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9"/>
            <p:cNvSpPr/>
            <p:nvPr/>
          </p:nvSpPr>
          <p:spPr>
            <a:xfrm>
              <a:off x="2884850" y="1104950"/>
              <a:ext cx="25925" cy="25950"/>
            </a:xfrm>
            <a:custGeom>
              <a:rect b="b" l="l" r="r" t="t"/>
              <a:pathLst>
                <a:path extrusionOk="0" h="1038" w="1037">
                  <a:moveTo>
                    <a:pt x="519" y="1"/>
                  </a:moveTo>
                  <a:lnTo>
                    <a:pt x="330" y="48"/>
                  </a:lnTo>
                  <a:lnTo>
                    <a:pt x="142" y="142"/>
                  </a:lnTo>
                  <a:lnTo>
                    <a:pt x="48" y="283"/>
                  </a:lnTo>
                  <a:lnTo>
                    <a:pt x="0" y="519"/>
                  </a:lnTo>
                  <a:lnTo>
                    <a:pt x="48" y="707"/>
                  </a:lnTo>
                  <a:lnTo>
                    <a:pt x="142" y="849"/>
                  </a:lnTo>
                  <a:lnTo>
                    <a:pt x="330" y="990"/>
                  </a:lnTo>
                  <a:lnTo>
                    <a:pt x="519" y="1037"/>
                  </a:lnTo>
                  <a:lnTo>
                    <a:pt x="754" y="990"/>
                  </a:lnTo>
                  <a:lnTo>
                    <a:pt x="896" y="849"/>
                  </a:lnTo>
                  <a:lnTo>
                    <a:pt x="990" y="707"/>
                  </a:lnTo>
                  <a:lnTo>
                    <a:pt x="1037" y="519"/>
                  </a:lnTo>
                  <a:lnTo>
                    <a:pt x="1037" y="472"/>
                  </a:lnTo>
                  <a:lnTo>
                    <a:pt x="990" y="283"/>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9"/>
            <p:cNvSpPr/>
            <p:nvPr/>
          </p:nvSpPr>
          <p:spPr>
            <a:xfrm>
              <a:off x="2923725" y="1219200"/>
              <a:ext cx="25925" cy="25925"/>
            </a:xfrm>
            <a:custGeom>
              <a:rect b="b" l="l" r="r" t="t"/>
              <a:pathLst>
                <a:path extrusionOk="0" h="1037" w="1037">
                  <a:moveTo>
                    <a:pt x="518" y="1"/>
                  </a:moveTo>
                  <a:lnTo>
                    <a:pt x="283" y="48"/>
                  </a:lnTo>
                  <a:lnTo>
                    <a:pt x="141" y="189"/>
                  </a:lnTo>
                  <a:lnTo>
                    <a:pt x="47" y="330"/>
                  </a:lnTo>
                  <a:lnTo>
                    <a:pt x="0" y="519"/>
                  </a:lnTo>
                  <a:lnTo>
                    <a:pt x="47" y="754"/>
                  </a:lnTo>
                  <a:lnTo>
                    <a:pt x="141" y="896"/>
                  </a:lnTo>
                  <a:lnTo>
                    <a:pt x="330" y="990"/>
                  </a:lnTo>
                  <a:lnTo>
                    <a:pt x="518" y="1037"/>
                  </a:lnTo>
                  <a:lnTo>
                    <a:pt x="707" y="990"/>
                  </a:lnTo>
                  <a:lnTo>
                    <a:pt x="848" y="896"/>
                  </a:lnTo>
                  <a:lnTo>
                    <a:pt x="989" y="707"/>
                  </a:lnTo>
                  <a:lnTo>
                    <a:pt x="1036" y="519"/>
                  </a:lnTo>
                  <a:lnTo>
                    <a:pt x="989" y="330"/>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9"/>
            <p:cNvSpPr/>
            <p:nvPr/>
          </p:nvSpPr>
          <p:spPr>
            <a:xfrm>
              <a:off x="2884850" y="1181500"/>
              <a:ext cx="25925" cy="25950"/>
            </a:xfrm>
            <a:custGeom>
              <a:rect b="b" l="l" r="r" t="t"/>
              <a:pathLst>
                <a:path extrusionOk="0" h="1038" w="1037">
                  <a:moveTo>
                    <a:pt x="519" y="1"/>
                  </a:moveTo>
                  <a:lnTo>
                    <a:pt x="330" y="48"/>
                  </a:lnTo>
                  <a:lnTo>
                    <a:pt x="189" y="142"/>
                  </a:lnTo>
                  <a:lnTo>
                    <a:pt x="48" y="284"/>
                  </a:lnTo>
                  <a:lnTo>
                    <a:pt x="0" y="519"/>
                  </a:lnTo>
                  <a:lnTo>
                    <a:pt x="48" y="708"/>
                  </a:lnTo>
                  <a:lnTo>
                    <a:pt x="189" y="849"/>
                  </a:lnTo>
                  <a:lnTo>
                    <a:pt x="330" y="990"/>
                  </a:lnTo>
                  <a:lnTo>
                    <a:pt x="519" y="1037"/>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9"/>
            <p:cNvSpPr/>
            <p:nvPr/>
          </p:nvSpPr>
          <p:spPr>
            <a:xfrm>
              <a:off x="2923725" y="1295750"/>
              <a:ext cx="25925" cy="25950"/>
            </a:xfrm>
            <a:custGeom>
              <a:rect b="b" l="l" r="r" t="t"/>
              <a:pathLst>
                <a:path extrusionOk="0" h="1038" w="1037">
                  <a:moveTo>
                    <a:pt x="518" y="1"/>
                  </a:moveTo>
                  <a:lnTo>
                    <a:pt x="283" y="48"/>
                  </a:lnTo>
                  <a:lnTo>
                    <a:pt x="141" y="189"/>
                  </a:lnTo>
                  <a:lnTo>
                    <a:pt x="47" y="331"/>
                  </a:lnTo>
                  <a:lnTo>
                    <a:pt x="0" y="566"/>
                  </a:lnTo>
                  <a:lnTo>
                    <a:pt x="47" y="755"/>
                  </a:lnTo>
                  <a:lnTo>
                    <a:pt x="141" y="896"/>
                  </a:lnTo>
                  <a:lnTo>
                    <a:pt x="330" y="1037"/>
                  </a:lnTo>
                  <a:lnTo>
                    <a:pt x="518" y="1037"/>
                  </a:lnTo>
                  <a:lnTo>
                    <a:pt x="707" y="990"/>
                  </a:lnTo>
                  <a:lnTo>
                    <a:pt x="848" y="896"/>
                  </a:lnTo>
                  <a:lnTo>
                    <a:pt x="989" y="755"/>
                  </a:lnTo>
                  <a:lnTo>
                    <a:pt x="1036" y="566"/>
                  </a:lnTo>
                  <a:lnTo>
                    <a:pt x="1036" y="519"/>
                  </a:lnTo>
                  <a:lnTo>
                    <a:pt x="989" y="331"/>
                  </a:lnTo>
                  <a:lnTo>
                    <a:pt x="848"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9"/>
            <p:cNvSpPr/>
            <p:nvPr/>
          </p:nvSpPr>
          <p:spPr>
            <a:xfrm>
              <a:off x="2884850" y="1258075"/>
              <a:ext cx="25925" cy="25925"/>
            </a:xfrm>
            <a:custGeom>
              <a:rect b="b" l="l" r="r" t="t"/>
              <a:pathLst>
                <a:path extrusionOk="0" h="1037" w="1037">
                  <a:moveTo>
                    <a:pt x="519" y="0"/>
                  </a:moveTo>
                  <a:lnTo>
                    <a:pt x="330" y="47"/>
                  </a:lnTo>
                  <a:lnTo>
                    <a:pt x="142" y="142"/>
                  </a:lnTo>
                  <a:lnTo>
                    <a:pt x="48" y="330"/>
                  </a:lnTo>
                  <a:lnTo>
                    <a:pt x="0" y="518"/>
                  </a:lnTo>
                  <a:lnTo>
                    <a:pt x="48" y="707"/>
                  </a:lnTo>
                  <a:lnTo>
                    <a:pt x="142" y="895"/>
                  </a:lnTo>
                  <a:lnTo>
                    <a:pt x="330" y="990"/>
                  </a:lnTo>
                  <a:lnTo>
                    <a:pt x="519" y="1037"/>
                  </a:lnTo>
                  <a:lnTo>
                    <a:pt x="707" y="990"/>
                  </a:lnTo>
                  <a:lnTo>
                    <a:pt x="896" y="895"/>
                  </a:lnTo>
                  <a:lnTo>
                    <a:pt x="990" y="707"/>
                  </a:lnTo>
                  <a:lnTo>
                    <a:pt x="1037" y="518"/>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9"/>
            <p:cNvSpPr/>
            <p:nvPr/>
          </p:nvSpPr>
          <p:spPr>
            <a:xfrm>
              <a:off x="2923725" y="1372300"/>
              <a:ext cx="25925" cy="25950"/>
            </a:xfrm>
            <a:custGeom>
              <a:rect b="b" l="l" r="r" t="t"/>
              <a:pathLst>
                <a:path extrusionOk="0" h="1038" w="1037">
                  <a:moveTo>
                    <a:pt x="518" y="1"/>
                  </a:moveTo>
                  <a:lnTo>
                    <a:pt x="283" y="48"/>
                  </a:lnTo>
                  <a:lnTo>
                    <a:pt x="141" y="189"/>
                  </a:lnTo>
                  <a:lnTo>
                    <a:pt x="47" y="331"/>
                  </a:lnTo>
                  <a:lnTo>
                    <a:pt x="0" y="519"/>
                  </a:lnTo>
                  <a:lnTo>
                    <a:pt x="47" y="755"/>
                  </a:lnTo>
                  <a:lnTo>
                    <a:pt x="141" y="896"/>
                  </a:lnTo>
                  <a:lnTo>
                    <a:pt x="330" y="990"/>
                  </a:lnTo>
                  <a:lnTo>
                    <a:pt x="518" y="1037"/>
                  </a:lnTo>
                  <a:lnTo>
                    <a:pt x="707" y="990"/>
                  </a:lnTo>
                  <a:lnTo>
                    <a:pt x="848" y="896"/>
                  </a:lnTo>
                  <a:lnTo>
                    <a:pt x="989" y="708"/>
                  </a:lnTo>
                  <a:lnTo>
                    <a:pt x="1036" y="519"/>
                  </a:lnTo>
                  <a:lnTo>
                    <a:pt x="989" y="331"/>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9"/>
            <p:cNvSpPr/>
            <p:nvPr/>
          </p:nvSpPr>
          <p:spPr>
            <a:xfrm>
              <a:off x="2884850" y="1334625"/>
              <a:ext cx="25925" cy="25925"/>
            </a:xfrm>
            <a:custGeom>
              <a:rect b="b" l="l" r="r" t="t"/>
              <a:pathLst>
                <a:path extrusionOk="0" h="1037" w="1037">
                  <a:moveTo>
                    <a:pt x="519" y="0"/>
                  </a:moveTo>
                  <a:lnTo>
                    <a:pt x="330" y="48"/>
                  </a:lnTo>
                  <a:lnTo>
                    <a:pt x="142" y="142"/>
                  </a:lnTo>
                  <a:lnTo>
                    <a:pt x="48" y="330"/>
                  </a:lnTo>
                  <a:lnTo>
                    <a:pt x="0"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9"/>
            <p:cNvSpPr/>
            <p:nvPr/>
          </p:nvSpPr>
          <p:spPr>
            <a:xfrm>
              <a:off x="2923725" y="1450050"/>
              <a:ext cx="25925" cy="25925"/>
            </a:xfrm>
            <a:custGeom>
              <a:rect b="b" l="l" r="r" t="t"/>
              <a:pathLst>
                <a:path extrusionOk="0" h="1037" w="1037">
                  <a:moveTo>
                    <a:pt x="518" y="0"/>
                  </a:moveTo>
                  <a:lnTo>
                    <a:pt x="330" y="47"/>
                  </a:lnTo>
                  <a:lnTo>
                    <a:pt x="141" y="142"/>
                  </a:lnTo>
                  <a:lnTo>
                    <a:pt x="47" y="330"/>
                  </a:lnTo>
                  <a:lnTo>
                    <a:pt x="0" y="519"/>
                  </a:lnTo>
                  <a:lnTo>
                    <a:pt x="47" y="707"/>
                  </a:lnTo>
                  <a:lnTo>
                    <a:pt x="141" y="848"/>
                  </a:lnTo>
                  <a:lnTo>
                    <a:pt x="330" y="990"/>
                  </a:lnTo>
                  <a:lnTo>
                    <a:pt x="518" y="1037"/>
                  </a:lnTo>
                  <a:lnTo>
                    <a:pt x="707" y="990"/>
                  </a:lnTo>
                  <a:lnTo>
                    <a:pt x="848" y="848"/>
                  </a:lnTo>
                  <a:lnTo>
                    <a:pt x="989" y="707"/>
                  </a:lnTo>
                  <a:lnTo>
                    <a:pt x="1036" y="519"/>
                  </a:lnTo>
                  <a:lnTo>
                    <a:pt x="989" y="330"/>
                  </a:lnTo>
                  <a:lnTo>
                    <a:pt x="848"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9"/>
            <p:cNvSpPr/>
            <p:nvPr/>
          </p:nvSpPr>
          <p:spPr>
            <a:xfrm>
              <a:off x="2884850" y="1411175"/>
              <a:ext cx="25925" cy="25950"/>
            </a:xfrm>
            <a:custGeom>
              <a:rect b="b" l="l" r="r" t="t"/>
              <a:pathLst>
                <a:path extrusionOk="0" h="1038" w="1037">
                  <a:moveTo>
                    <a:pt x="519" y="1"/>
                  </a:moveTo>
                  <a:lnTo>
                    <a:pt x="330" y="48"/>
                  </a:lnTo>
                  <a:lnTo>
                    <a:pt x="142" y="142"/>
                  </a:lnTo>
                  <a:lnTo>
                    <a:pt x="48" y="330"/>
                  </a:lnTo>
                  <a:lnTo>
                    <a:pt x="0"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9"/>
            <p:cNvSpPr/>
            <p:nvPr/>
          </p:nvSpPr>
          <p:spPr>
            <a:xfrm>
              <a:off x="2923725" y="1526600"/>
              <a:ext cx="25925" cy="25925"/>
            </a:xfrm>
            <a:custGeom>
              <a:rect b="b" l="l" r="r" t="t"/>
              <a:pathLst>
                <a:path extrusionOk="0" h="1037" w="1037">
                  <a:moveTo>
                    <a:pt x="518" y="1"/>
                  </a:moveTo>
                  <a:lnTo>
                    <a:pt x="330" y="48"/>
                  </a:lnTo>
                  <a:lnTo>
                    <a:pt x="141" y="142"/>
                  </a:lnTo>
                  <a:lnTo>
                    <a:pt x="47" y="330"/>
                  </a:lnTo>
                  <a:lnTo>
                    <a:pt x="0" y="519"/>
                  </a:lnTo>
                  <a:lnTo>
                    <a:pt x="47" y="707"/>
                  </a:lnTo>
                  <a:lnTo>
                    <a:pt x="141" y="896"/>
                  </a:lnTo>
                  <a:lnTo>
                    <a:pt x="330" y="990"/>
                  </a:lnTo>
                  <a:lnTo>
                    <a:pt x="518" y="1037"/>
                  </a:lnTo>
                  <a:lnTo>
                    <a:pt x="707" y="990"/>
                  </a:lnTo>
                  <a:lnTo>
                    <a:pt x="848" y="896"/>
                  </a:lnTo>
                  <a:lnTo>
                    <a:pt x="989" y="707"/>
                  </a:lnTo>
                  <a:lnTo>
                    <a:pt x="1036" y="519"/>
                  </a:lnTo>
                  <a:lnTo>
                    <a:pt x="989" y="330"/>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9"/>
            <p:cNvSpPr/>
            <p:nvPr/>
          </p:nvSpPr>
          <p:spPr>
            <a:xfrm>
              <a:off x="2884850" y="1488900"/>
              <a:ext cx="25925" cy="24775"/>
            </a:xfrm>
            <a:custGeom>
              <a:rect b="b" l="l" r="r" t="t"/>
              <a:pathLst>
                <a:path extrusionOk="0" h="991" w="1037">
                  <a:moveTo>
                    <a:pt x="330" y="1"/>
                  </a:moveTo>
                  <a:lnTo>
                    <a:pt x="189" y="142"/>
                  </a:lnTo>
                  <a:lnTo>
                    <a:pt x="48" y="284"/>
                  </a:lnTo>
                  <a:lnTo>
                    <a:pt x="0" y="472"/>
                  </a:lnTo>
                  <a:lnTo>
                    <a:pt x="48" y="708"/>
                  </a:lnTo>
                  <a:lnTo>
                    <a:pt x="189" y="849"/>
                  </a:lnTo>
                  <a:lnTo>
                    <a:pt x="330" y="943"/>
                  </a:lnTo>
                  <a:lnTo>
                    <a:pt x="519" y="990"/>
                  </a:lnTo>
                  <a:lnTo>
                    <a:pt x="707" y="943"/>
                  </a:lnTo>
                  <a:lnTo>
                    <a:pt x="896" y="849"/>
                  </a:lnTo>
                  <a:lnTo>
                    <a:pt x="990" y="708"/>
                  </a:lnTo>
                  <a:lnTo>
                    <a:pt x="1037" y="472"/>
                  </a:lnTo>
                  <a:lnTo>
                    <a:pt x="990" y="284"/>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9"/>
            <p:cNvSpPr/>
            <p:nvPr/>
          </p:nvSpPr>
          <p:spPr>
            <a:xfrm>
              <a:off x="2923725" y="1603150"/>
              <a:ext cx="25925" cy="25950"/>
            </a:xfrm>
            <a:custGeom>
              <a:rect b="b" l="l" r="r" t="t"/>
              <a:pathLst>
                <a:path extrusionOk="0" h="1038" w="1037">
                  <a:moveTo>
                    <a:pt x="518" y="1"/>
                  </a:moveTo>
                  <a:lnTo>
                    <a:pt x="330" y="48"/>
                  </a:lnTo>
                  <a:lnTo>
                    <a:pt x="141" y="142"/>
                  </a:lnTo>
                  <a:lnTo>
                    <a:pt x="47" y="330"/>
                  </a:lnTo>
                  <a:lnTo>
                    <a:pt x="0" y="519"/>
                  </a:lnTo>
                  <a:lnTo>
                    <a:pt x="47" y="707"/>
                  </a:lnTo>
                  <a:lnTo>
                    <a:pt x="141" y="896"/>
                  </a:lnTo>
                  <a:lnTo>
                    <a:pt x="330" y="990"/>
                  </a:lnTo>
                  <a:lnTo>
                    <a:pt x="518" y="1037"/>
                  </a:lnTo>
                  <a:lnTo>
                    <a:pt x="707" y="990"/>
                  </a:lnTo>
                  <a:lnTo>
                    <a:pt x="848" y="896"/>
                  </a:lnTo>
                  <a:lnTo>
                    <a:pt x="989" y="707"/>
                  </a:lnTo>
                  <a:lnTo>
                    <a:pt x="1036" y="519"/>
                  </a:lnTo>
                  <a:lnTo>
                    <a:pt x="989" y="330"/>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9"/>
            <p:cNvSpPr/>
            <p:nvPr/>
          </p:nvSpPr>
          <p:spPr>
            <a:xfrm>
              <a:off x="2884850" y="1565475"/>
              <a:ext cx="25925" cy="24750"/>
            </a:xfrm>
            <a:custGeom>
              <a:rect b="b" l="l" r="r" t="t"/>
              <a:pathLst>
                <a:path extrusionOk="0" h="990" w="1037">
                  <a:moveTo>
                    <a:pt x="330" y="0"/>
                  </a:moveTo>
                  <a:lnTo>
                    <a:pt x="189" y="142"/>
                  </a:lnTo>
                  <a:lnTo>
                    <a:pt x="48" y="283"/>
                  </a:lnTo>
                  <a:lnTo>
                    <a:pt x="0" y="471"/>
                  </a:lnTo>
                  <a:lnTo>
                    <a:pt x="48" y="707"/>
                  </a:lnTo>
                  <a:lnTo>
                    <a:pt x="189" y="848"/>
                  </a:lnTo>
                  <a:lnTo>
                    <a:pt x="330" y="942"/>
                  </a:lnTo>
                  <a:lnTo>
                    <a:pt x="519" y="990"/>
                  </a:lnTo>
                  <a:lnTo>
                    <a:pt x="707" y="942"/>
                  </a:lnTo>
                  <a:lnTo>
                    <a:pt x="896" y="848"/>
                  </a:lnTo>
                  <a:lnTo>
                    <a:pt x="990" y="707"/>
                  </a:lnTo>
                  <a:lnTo>
                    <a:pt x="1037" y="471"/>
                  </a:lnTo>
                  <a:lnTo>
                    <a:pt x="990" y="283"/>
                  </a:lnTo>
                  <a:lnTo>
                    <a:pt x="896"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9"/>
            <p:cNvSpPr/>
            <p:nvPr/>
          </p:nvSpPr>
          <p:spPr>
            <a:xfrm>
              <a:off x="2923725" y="1679700"/>
              <a:ext cx="25925" cy="25950"/>
            </a:xfrm>
            <a:custGeom>
              <a:rect b="b" l="l" r="r" t="t"/>
              <a:pathLst>
                <a:path extrusionOk="0" h="1038" w="1037">
                  <a:moveTo>
                    <a:pt x="518" y="1"/>
                  </a:moveTo>
                  <a:lnTo>
                    <a:pt x="330" y="48"/>
                  </a:lnTo>
                  <a:lnTo>
                    <a:pt x="141" y="189"/>
                  </a:lnTo>
                  <a:lnTo>
                    <a:pt x="47" y="331"/>
                  </a:lnTo>
                  <a:lnTo>
                    <a:pt x="0" y="519"/>
                  </a:lnTo>
                  <a:lnTo>
                    <a:pt x="47" y="708"/>
                  </a:lnTo>
                  <a:lnTo>
                    <a:pt x="141" y="896"/>
                  </a:lnTo>
                  <a:lnTo>
                    <a:pt x="330" y="990"/>
                  </a:lnTo>
                  <a:lnTo>
                    <a:pt x="518" y="1037"/>
                  </a:lnTo>
                  <a:lnTo>
                    <a:pt x="707" y="990"/>
                  </a:lnTo>
                  <a:lnTo>
                    <a:pt x="848" y="896"/>
                  </a:lnTo>
                  <a:lnTo>
                    <a:pt x="989" y="708"/>
                  </a:lnTo>
                  <a:lnTo>
                    <a:pt x="1036" y="519"/>
                  </a:lnTo>
                  <a:lnTo>
                    <a:pt x="989" y="331"/>
                  </a:lnTo>
                  <a:lnTo>
                    <a:pt x="848"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9"/>
            <p:cNvSpPr/>
            <p:nvPr/>
          </p:nvSpPr>
          <p:spPr>
            <a:xfrm>
              <a:off x="2884850" y="1642025"/>
              <a:ext cx="25925" cy="24750"/>
            </a:xfrm>
            <a:custGeom>
              <a:rect b="b" l="l" r="r" t="t"/>
              <a:pathLst>
                <a:path extrusionOk="0" h="990" w="1037">
                  <a:moveTo>
                    <a:pt x="519" y="0"/>
                  </a:moveTo>
                  <a:lnTo>
                    <a:pt x="330" y="47"/>
                  </a:lnTo>
                  <a:lnTo>
                    <a:pt x="189" y="142"/>
                  </a:lnTo>
                  <a:lnTo>
                    <a:pt x="48" y="283"/>
                  </a:lnTo>
                  <a:lnTo>
                    <a:pt x="0" y="519"/>
                  </a:lnTo>
                  <a:lnTo>
                    <a:pt x="48" y="707"/>
                  </a:lnTo>
                  <a:lnTo>
                    <a:pt x="189" y="848"/>
                  </a:lnTo>
                  <a:lnTo>
                    <a:pt x="330" y="990"/>
                  </a:lnTo>
                  <a:lnTo>
                    <a:pt x="707" y="990"/>
                  </a:lnTo>
                  <a:lnTo>
                    <a:pt x="896" y="848"/>
                  </a:lnTo>
                  <a:lnTo>
                    <a:pt x="990" y="707"/>
                  </a:lnTo>
                  <a:lnTo>
                    <a:pt x="1037" y="519"/>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9"/>
            <p:cNvSpPr/>
            <p:nvPr/>
          </p:nvSpPr>
          <p:spPr>
            <a:xfrm>
              <a:off x="2923725" y="1756275"/>
              <a:ext cx="25925" cy="25925"/>
            </a:xfrm>
            <a:custGeom>
              <a:rect b="b" l="l" r="r" t="t"/>
              <a:pathLst>
                <a:path extrusionOk="0" h="1037" w="1037">
                  <a:moveTo>
                    <a:pt x="518" y="0"/>
                  </a:moveTo>
                  <a:lnTo>
                    <a:pt x="330" y="47"/>
                  </a:lnTo>
                  <a:lnTo>
                    <a:pt x="141" y="141"/>
                  </a:lnTo>
                  <a:lnTo>
                    <a:pt x="47" y="330"/>
                  </a:lnTo>
                  <a:lnTo>
                    <a:pt x="0" y="518"/>
                  </a:lnTo>
                  <a:lnTo>
                    <a:pt x="47" y="707"/>
                  </a:lnTo>
                  <a:lnTo>
                    <a:pt x="141" y="895"/>
                  </a:lnTo>
                  <a:lnTo>
                    <a:pt x="330" y="989"/>
                  </a:lnTo>
                  <a:lnTo>
                    <a:pt x="518" y="1037"/>
                  </a:lnTo>
                  <a:lnTo>
                    <a:pt x="707" y="989"/>
                  </a:lnTo>
                  <a:lnTo>
                    <a:pt x="848" y="895"/>
                  </a:lnTo>
                  <a:lnTo>
                    <a:pt x="989" y="707"/>
                  </a:lnTo>
                  <a:lnTo>
                    <a:pt x="1036" y="518"/>
                  </a:lnTo>
                  <a:lnTo>
                    <a:pt x="989" y="330"/>
                  </a:lnTo>
                  <a:lnTo>
                    <a:pt x="848"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9"/>
            <p:cNvSpPr/>
            <p:nvPr/>
          </p:nvSpPr>
          <p:spPr>
            <a:xfrm>
              <a:off x="2884850" y="1718575"/>
              <a:ext cx="25925" cy="25950"/>
            </a:xfrm>
            <a:custGeom>
              <a:rect b="b" l="l" r="r" t="t"/>
              <a:pathLst>
                <a:path extrusionOk="0" h="1038" w="1037">
                  <a:moveTo>
                    <a:pt x="519" y="1"/>
                  </a:moveTo>
                  <a:lnTo>
                    <a:pt x="330" y="48"/>
                  </a:lnTo>
                  <a:lnTo>
                    <a:pt x="189" y="142"/>
                  </a:lnTo>
                  <a:lnTo>
                    <a:pt x="48" y="330"/>
                  </a:lnTo>
                  <a:lnTo>
                    <a:pt x="0" y="519"/>
                  </a:lnTo>
                  <a:lnTo>
                    <a:pt x="48" y="707"/>
                  </a:lnTo>
                  <a:lnTo>
                    <a:pt x="189" y="849"/>
                  </a:lnTo>
                  <a:lnTo>
                    <a:pt x="330" y="990"/>
                  </a:lnTo>
                  <a:lnTo>
                    <a:pt x="519" y="1037"/>
                  </a:lnTo>
                  <a:lnTo>
                    <a:pt x="707" y="990"/>
                  </a:lnTo>
                  <a:lnTo>
                    <a:pt x="896" y="849"/>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9"/>
            <p:cNvSpPr/>
            <p:nvPr/>
          </p:nvSpPr>
          <p:spPr>
            <a:xfrm>
              <a:off x="2923725" y="1832825"/>
              <a:ext cx="25925" cy="25925"/>
            </a:xfrm>
            <a:custGeom>
              <a:rect b="b" l="l" r="r" t="t"/>
              <a:pathLst>
                <a:path extrusionOk="0" h="1037" w="1037">
                  <a:moveTo>
                    <a:pt x="518" y="0"/>
                  </a:moveTo>
                  <a:lnTo>
                    <a:pt x="283" y="47"/>
                  </a:lnTo>
                  <a:lnTo>
                    <a:pt x="141" y="189"/>
                  </a:lnTo>
                  <a:lnTo>
                    <a:pt x="47" y="330"/>
                  </a:lnTo>
                  <a:lnTo>
                    <a:pt x="0" y="566"/>
                  </a:lnTo>
                  <a:lnTo>
                    <a:pt x="47" y="754"/>
                  </a:lnTo>
                  <a:lnTo>
                    <a:pt x="141" y="895"/>
                  </a:lnTo>
                  <a:lnTo>
                    <a:pt x="330" y="1037"/>
                  </a:lnTo>
                  <a:lnTo>
                    <a:pt x="518" y="1037"/>
                  </a:lnTo>
                  <a:lnTo>
                    <a:pt x="707" y="990"/>
                  </a:lnTo>
                  <a:lnTo>
                    <a:pt x="848" y="895"/>
                  </a:lnTo>
                  <a:lnTo>
                    <a:pt x="989" y="754"/>
                  </a:lnTo>
                  <a:lnTo>
                    <a:pt x="1036" y="519"/>
                  </a:lnTo>
                  <a:lnTo>
                    <a:pt x="989" y="330"/>
                  </a:lnTo>
                  <a:lnTo>
                    <a:pt x="848" y="189"/>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9"/>
            <p:cNvSpPr/>
            <p:nvPr/>
          </p:nvSpPr>
          <p:spPr>
            <a:xfrm>
              <a:off x="2884850" y="1795125"/>
              <a:ext cx="25925" cy="25950"/>
            </a:xfrm>
            <a:custGeom>
              <a:rect b="b" l="l" r="r" t="t"/>
              <a:pathLst>
                <a:path extrusionOk="0" h="1038" w="1037">
                  <a:moveTo>
                    <a:pt x="519" y="1"/>
                  </a:moveTo>
                  <a:lnTo>
                    <a:pt x="330" y="48"/>
                  </a:lnTo>
                  <a:lnTo>
                    <a:pt x="189" y="142"/>
                  </a:lnTo>
                  <a:lnTo>
                    <a:pt x="48" y="331"/>
                  </a:lnTo>
                  <a:lnTo>
                    <a:pt x="0" y="519"/>
                  </a:lnTo>
                  <a:lnTo>
                    <a:pt x="48" y="707"/>
                  </a:lnTo>
                  <a:lnTo>
                    <a:pt x="189" y="849"/>
                  </a:lnTo>
                  <a:lnTo>
                    <a:pt x="330" y="990"/>
                  </a:lnTo>
                  <a:lnTo>
                    <a:pt x="519" y="1037"/>
                  </a:lnTo>
                  <a:lnTo>
                    <a:pt x="707" y="990"/>
                  </a:lnTo>
                  <a:lnTo>
                    <a:pt x="896" y="849"/>
                  </a:lnTo>
                  <a:lnTo>
                    <a:pt x="990" y="707"/>
                  </a:lnTo>
                  <a:lnTo>
                    <a:pt x="1037" y="519"/>
                  </a:lnTo>
                  <a:lnTo>
                    <a:pt x="990" y="331"/>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9"/>
            <p:cNvSpPr/>
            <p:nvPr/>
          </p:nvSpPr>
          <p:spPr>
            <a:xfrm>
              <a:off x="2923725" y="1910550"/>
              <a:ext cx="25925" cy="24775"/>
            </a:xfrm>
            <a:custGeom>
              <a:rect b="b" l="l" r="r" t="t"/>
              <a:pathLst>
                <a:path extrusionOk="0" h="991" w="1037">
                  <a:moveTo>
                    <a:pt x="518" y="1"/>
                  </a:moveTo>
                  <a:lnTo>
                    <a:pt x="283" y="48"/>
                  </a:lnTo>
                  <a:lnTo>
                    <a:pt x="141" y="142"/>
                  </a:lnTo>
                  <a:lnTo>
                    <a:pt x="47" y="283"/>
                  </a:lnTo>
                  <a:lnTo>
                    <a:pt x="0" y="519"/>
                  </a:lnTo>
                  <a:lnTo>
                    <a:pt x="47" y="707"/>
                  </a:lnTo>
                  <a:lnTo>
                    <a:pt x="141" y="849"/>
                  </a:lnTo>
                  <a:lnTo>
                    <a:pt x="330" y="990"/>
                  </a:lnTo>
                  <a:lnTo>
                    <a:pt x="707" y="990"/>
                  </a:lnTo>
                  <a:lnTo>
                    <a:pt x="848" y="849"/>
                  </a:lnTo>
                  <a:lnTo>
                    <a:pt x="989" y="707"/>
                  </a:lnTo>
                  <a:lnTo>
                    <a:pt x="1036" y="519"/>
                  </a:lnTo>
                  <a:lnTo>
                    <a:pt x="1036" y="472"/>
                  </a:lnTo>
                  <a:lnTo>
                    <a:pt x="989"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9"/>
            <p:cNvSpPr/>
            <p:nvPr/>
          </p:nvSpPr>
          <p:spPr>
            <a:xfrm>
              <a:off x="2884850" y="1871700"/>
              <a:ext cx="25925" cy="25925"/>
            </a:xfrm>
            <a:custGeom>
              <a:rect b="b" l="l" r="r" t="t"/>
              <a:pathLst>
                <a:path extrusionOk="0" h="1037" w="1037">
                  <a:moveTo>
                    <a:pt x="519" y="0"/>
                  </a:moveTo>
                  <a:lnTo>
                    <a:pt x="330" y="47"/>
                  </a:lnTo>
                  <a:lnTo>
                    <a:pt x="142" y="141"/>
                  </a:lnTo>
                  <a:lnTo>
                    <a:pt x="48" y="330"/>
                  </a:lnTo>
                  <a:lnTo>
                    <a:pt x="0" y="518"/>
                  </a:lnTo>
                  <a:lnTo>
                    <a:pt x="48" y="707"/>
                  </a:lnTo>
                  <a:lnTo>
                    <a:pt x="142" y="895"/>
                  </a:lnTo>
                  <a:lnTo>
                    <a:pt x="330" y="989"/>
                  </a:lnTo>
                  <a:lnTo>
                    <a:pt x="519" y="1036"/>
                  </a:lnTo>
                  <a:lnTo>
                    <a:pt x="754"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9"/>
            <p:cNvSpPr/>
            <p:nvPr/>
          </p:nvSpPr>
          <p:spPr>
            <a:xfrm>
              <a:off x="2923725" y="1987100"/>
              <a:ext cx="25925" cy="25950"/>
            </a:xfrm>
            <a:custGeom>
              <a:rect b="b" l="l" r="r" t="t"/>
              <a:pathLst>
                <a:path extrusionOk="0" h="1038" w="1037">
                  <a:moveTo>
                    <a:pt x="518" y="1"/>
                  </a:moveTo>
                  <a:lnTo>
                    <a:pt x="283" y="48"/>
                  </a:lnTo>
                  <a:lnTo>
                    <a:pt x="141" y="142"/>
                  </a:lnTo>
                  <a:lnTo>
                    <a:pt x="47" y="331"/>
                  </a:lnTo>
                  <a:lnTo>
                    <a:pt x="0" y="519"/>
                  </a:lnTo>
                  <a:lnTo>
                    <a:pt x="47" y="708"/>
                  </a:lnTo>
                  <a:lnTo>
                    <a:pt x="141" y="849"/>
                  </a:lnTo>
                  <a:lnTo>
                    <a:pt x="330" y="990"/>
                  </a:lnTo>
                  <a:lnTo>
                    <a:pt x="518" y="1037"/>
                  </a:lnTo>
                  <a:lnTo>
                    <a:pt x="707" y="990"/>
                  </a:lnTo>
                  <a:lnTo>
                    <a:pt x="848" y="849"/>
                  </a:lnTo>
                  <a:lnTo>
                    <a:pt x="989" y="708"/>
                  </a:lnTo>
                  <a:lnTo>
                    <a:pt x="1036" y="519"/>
                  </a:lnTo>
                  <a:lnTo>
                    <a:pt x="989" y="284"/>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9"/>
            <p:cNvSpPr/>
            <p:nvPr/>
          </p:nvSpPr>
          <p:spPr>
            <a:xfrm>
              <a:off x="2962575" y="2025975"/>
              <a:ext cx="24775" cy="9450"/>
            </a:xfrm>
            <a:custGeom>
              <a:rect b="b" l="l" r="r" t="t"/>
              <a:pathLst>
                <a:path extrusionOk="0" h="378" w="991">
                  <a:moveTo>
                    <a:pt x="378" y="1"/>
                  </a:moveTo>
                  <a:lnTo>
                    <a:pt x="236" y="48"/>
                  </a:lnTo>
                  <a:lnTo>
                    <a:pt x="95" y="189"/>
                  </a:lnTo>
                  <a:lnTo>
                    <a:pt x="1" y="377"/>
                  </a:lnTo>
                  <a:lnTo>
                    <a:pt x="990" y="377"/>
                  </a:lnTo>
                  <a:lnTo>
                    <a:pt x="943" y="236"/>
                  </a:lnTo>
                  <a:lnTo>
                    <a:pt x="849" y="142"/>
                  </a:lnTo>
                  <a:lnTo>
                    <a:pt x="707" y="48"/>
                  </a:lnTo>
                  <a:lnTo>
                    <a:pt x="61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9"/>
            <p:cNvSpPr/>
            <p:nvPr/>
          </p:nvSpPr>
          <p:spPr>
            <a:xfrm>
              <a:off x="2884850" y="1948250"/>
              <a:ext cx="25925" cy="25925"/>
            </a:xfrm>
            <a:custGeom>
              <a:rect b="b" l="l" r="r" t="t"/>
              <a:pathLst>
                <a:path extrusionOk="0" h="1037" w="1037">
                  <a:moveTo>
                    <a:pt x="519" y="0"/>
                  </a:moveTo>
                  <a:lnTo>
                    <a:pt x="330" y="47"/>
                  </a:lnTo>
                  <a:lnTo>
                    <a:pt x="142" y="142"/>
                  </a:lnTo>
                  <a:lnTo>
                    <a:pt x="48" y="283"/>
                  </a:lnTo>
                  <a:lnTo>
                    <a:pt x="0" y="518"/>
                  </a:lnTo>
                  <a:lnTo>
                    <a:pt x="48" y="707"/>
                  </a:lnTo>
                  <a:lnTo>
                    <a:pt x="142" y="848"/>
                  </a:lnTo>
                  <a:lnTo>
                    <a:pt x="330" y="990"/>
                  </a:lnTo>
                  <a:lnTo>
                    <a:pt x="519" y="1037"/>
                  </a:lnTo>
                  <a:lnTo>
                    <a:pt x="754" y="990"/>
                  </a:lnTo>
                  <a:lnTo>
                    <a:pt x="896" y="848"/>
                  </a:lnTo>
                  <a:lnTo>
                    <a:pt x="990" y="707"/>
                  </a:lnTo>
                  <a:lnTo>
                    <a:pt x="1037" y="518"/>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9"/>
            <p:cNvSpPr/>
            <p:nvPr/>
          </p:nvSpPr>
          <p:spPr>
            <a:xfrm>
              <a:off x="3001450" y="912975"/>
              <a:ext cx="24750" cy="25950"/>
            </a:xfrm>
            <a:custGeom>
              <a:rect b="b" l="l" r="r" t="t"/>
              <a:pathLst>
                <a:path extrusionOk="0" h="1038" w="990">
                  <a:moveTo>
                    <a:pt x="471" y="1"/>
                  </a:moveTo>
                  <a:lnTo>
                    <a:pt x="283" y="48"/>
                  </a:lnTo>
                  <a:lnTo>
                    <a:pt x="142" y="142"/>
                  </a:lnTo>
                  <a:lnTo>
                    <a:pt x="0" y="330"/>
                  </a:lnTo>
                  <a:lnTo>
                    <a:pt x="0" y="519"/>
                  </a:lnTo>
                  <a:lnTo>
                    <a:pt x="0" y="707"/>
                  </a:lnTo>
                  <a:lnTo>
                    <a:pt x="142" y="849"/>
                  </a:lnTo>
                  <a:lnTo>
                    <a:pt x="283" y="990"/>
                  </a:lnTo>
                  <a:lnTo>
                    <a:pt x="471" y="1037"/>
                  </a:lnTo>
                  <a:lnTo>
                    <a:pt x="707" y="990"/>
                  </a:lnTo>
                  <a:lnTo>
                    <a:pt x="848" y="849"/>
                  </a:lnTo>
                  <a:lnTo>
                    <a:pt x="943" y="707"/>
                  </a:lnTo>
                  <a:lnTo>
                    <a:pt x="990" y="519"/>
                  </a:lnTo>
                  <a:lnTo>
                    <a:pt x="943"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9"/>
            <p:cNvSpPr/>
            <p:nvPr/>
          </p:nvSpPr>
          <p:spPr>
            <a:xfrm>
              <a:off x="2962575" y="874100"/>
              <a:ext cx="24775" cy="25950"/>
            </a:xfrm>
            <a:custGeom>
              <a:rect b="b" l="l" r="r" t="t"/>
              <a:pathLst>
                <a:path extrusionOk="0" h="1038" w="991">
                  <a:moveTo>
                    <a:pt x="472" y="1"/>
                  </a:moveTo>
                  <a:lnTo>
                    <a:pt x="283" y="48"/>
                  </a:lnTo>
                  <a:lnTo>
                    <a:pt x="142" y="189"/>
                  </a:lnTo>
                  <a:lnTo>
                    <a:pt x="1" y="331"/>
                  </a:lnTo>
                  <a:lnTo>
                    <a:pt x="1" y="519"/>
                  </a:lnTo>
                  <a:lnTo>
                    <a:pt x="1" y="708"/>
                  </a:lnTo>
                  <a:lnTo>
                    <a:pt x="142" y="896"/>
                  </a:lnTo>
                  <a:lnTo>
                    <a:pt x="283" y="990"/>
                  </a:lnTo>
                  <a:lnTo>
                    <a:pt x="472" y="1037"/>
                  </a:lnTo>
                  <a:lnTo>
                    <a:pt x="707" y="990"/>
                  </a:lnTo>
                  <a:lnTo>
                    <a:pt x="849" y="896"/>
                  </a:lnTo>
                  <a:lnTo>
                    <a:pt x="943" y="708"/>
                  </a:lnTo>
                  <a:lnTo>
                    <a:pt x="990" y="519"/>
                  </a:lnTo>
                  <a:lnTo>
                    <a:pt x="943" y="331"/>
                  </a:lnTo>
                  <a:lnTo>
                    <a:pt x="849" y="189"/>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9"/>
            <p:cNvSpPr/>
            <p:nvPr/>
          </p:nvSpPr>
          <p:spPr>
            <a:xfrm>
              <a:off x="3001450" y="989525"/>
              <a:ext cx="24750" cy="24775"/>
            </a:xfrm>
            <a:custGeom>
              <a:rect b="b" l="l" r="r" t="t"/>
              <a:pathLst>
                <a:path extrusionOk="0" h="991" w="990">
                  <a:moveTo>
                    <a:pt x="471" y="1"/>
                  </a:moveTo>
                  <a:lnTo>
                    <a:pt x="283" y="48"/>
                  </a:lnTo>
                  <a:lnTo>
                    <a:pt x="142" y="142"/>
                  </a:lnTo>
                  <a:lnTo>
                    <a:pt x="0" y="284"/>
                  </a:lnTo>
                  <a:lnTo>
                    <a:pt x="0" y="519"/>
                  </a:lnTo>
                  <a:lnTo>
                    <a:pt x="0" y="708"/>
                  </a:lnTo>
                  <a:lnTo>
                    <a:pt x="142" y="849"/>
                  </a:lnTo>
                  <a:lnTo>
                    <a:pt x="283" y="990"/>
                  </a:lnTo>
                  <a:lnTo>
                    <a:pt x="707" y="990"/>
                  </a:lnTo>
                  <a:lnTo>
                    <a:pt x="848" y="849"/>
                  </a:lnTo>
                  <a:lnTo>
                    <a:pt x="943" y="708"/>
                  </a:lnTo>
                  <a:lnTo>
                    <a:pt x="990" y="519"/>
                  </a:lnTo>
                  <a:lnTo>
                    <a:pt x="943" y="284"/>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9"/>
            <p:cNvSpPr/>
            <p:nvPr/>
          </p:nvSpPr>
          <p:spPr>
            <a:xfrm>
              <a:off x="2962575" y="950675"/>
              <a:ext cx="24775" cy="25925"/>
            </a:xfrm>
            <a:custGeom>
              <a:rect b="b" l="l" r="r" t="t"/>
              <a:pathLst>
                <a:path extrusionOk="0" h="1037" w="991">
                  <a:moveTo>
                    <a:pt x="472" y="0"/>
                  </a:moveTo>
                  <a:lnTo>
                    <a:pt x="283" y="47"/>
                  </a:lnTo>
                  <a:lnTo>
                    <a:pt x="142" y="189"/>
                  </a:lnTo>
                  <a:lnTo>
                    <a:pt x="1" y="330"/>
                  </a:lnTo>
                  <a:lnTo>
                    <a:pt x="1" y="518"/>
                  </a:lnTo>
                  <a:lnTo>
                    <a:pt x="1" y="754"/>
                  </a:lnTo>
                  <a:lnTo>
                    <a:pt x="142" y="895"/>
                  </a:lnTo>
                  <a:lnTo>
                    <a:pt x="283" y="990"/>
                  </a:lnTo>
                  <a:lnTo>
                    <a:pt x="472" y="1037"/>
                  </a:lnTo>
                  <a:lnTo>
                    <a:pt x="707" y="990"/>
                  </a:lnTo>
                  <a:lnTo>
                    <a:pt x="849" y="895"/>
                  </a:lnTo>
                  <a:lnTo>
                    <a:pt x="943" y="754"/>
                  </a:lnTo>
                  <a:lnTo>
                    <a:pt x="990" y="518"/>
                  </a:lnTo>
                  <a:lnTo>
                    <a:pt x="943" y="330"/>
                  </a:lnTo>
                  <a:lnTo>
                    <a:pt x="849" y="189"/>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9"/>
            <p:cNvSpPr/>
            <p:nvPr/>
          </p:nvSpPr>
          <p:spPr>
            <a:xfrm>
              <a:off x="3000275" y="1066100"/>
              <a:ext cx="25925" cy="25925"/>
            </a:xfrm>
            <a:custGeom>
              <a:rect b="b" l="l" r="r" t="t"/>
              <a:pathLst>
                <a:path extrusionOk="0" h="1037" w="1037">
                  <a:moveTo>
                    <a:pt x="518" y="0"/>
                  </a:moveTo>
                  <a:lnTo>
                    <a:pt x="330" y="47"/>
                  </a:lnTo>
                  <a:lnTo>
                    <a:pt x="142" y="141"/>
                  </a:lnTo>
                  <a:lnTo>
                    <a:pt x="47" y="330"/>
                  </a:lnTo>
                  <a:lnTo>
                    <a:pt x="0" y="518"/>
                  </a:lnTo>
                  <a:lnTo>
                    <a:pt x="47" y="707"/>
                  </a:lnTo>
                  <a:lnTo>
                    <a:pt x="189" y="895"/>
                  </a:lnTo>
                  <a:lnTo>
                    <a:pt x="330" y="989"/>
                  </a:lnTo>
                  <a:lnTo>
                    <a:pt x="518" y="1037"/>
                  </a:lnTo>
                  <a:lnTo>
                    <a:pt x="754" y="989"/>
                  </a:lnTo>
                  <a:lnTo>
                    <a:pt x="895" y="895"/>
                  </a:lnTo>
                  <a:lnTo>
                    <a:pt x="990" y="707"/>
                  </a:lnTo>
                  <a:lnTo>
                    <a:pt x="1037" y="518"/>
                  </a:lnTo>
                  <a:lnTo>
                    <a:pt x="990" y="330"/>
                  </a:lnTo>
                  <a:lnTo>
                    <a:pt x="895"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9"/>
            <p:cNvSpPr/>
            <p:nvPr/>
          </p:nvSpPr>
          <p:spPr>
            <a:xfrm>
              <a:off x="2962575" y="1028400"/>
              <a:ext cx="24775" cy="24750"/>
            </a:xfrm>
            <a:custGeom>
              <a:rect b="b" l="l" r="r" t="t"/>
              <a:pathLst>
                <a:path extrusionOk="0" h="990" w="991">
                  <a:moveTo>
                    <a:pt x="283" y="1"/>
                  </a:moveTo>
                  <a:lnTo>
                    <a:pt x="142" y="142"/>
                  </a:lnTo>
                  <a:lnTo>
                    <a:pt x="1" y="283"/>
                  </a:lnTo>
                  <a:lnTo>
                    <a:pt x="1" y="472"/>
                  </a:lnTo>
                  <a:lnTo>
                    <a:pt x="1" y="707"/>
                  </a:lnTo>
                  <a:lnTo>
                    <a:pt x="142" y="849"/>
                  </a:lnTo>
                  <a:lnTo>
                    <a:pt x="283" y="943"/>
                  </a:lnTo>
                  <a:lnTo>
                    <a:pt x="472" y="990"/>
                  </a:lnTo>
                  <a:lnTo>
                    <a:pt x="707" y="943"/>
                  </a:lnTo>
                  <a:lnTo>
                    <a:pt x="849" y="849"/>
                  </a:lnTo>
                  <a:lnTo>
                    <a:pt x="943" y="707"/>
                  </a:lnTo>
                  <a:lnTo>
                    <a:pt x="990" y="472"/>
                  </a:lnTo>
                  <a:lnTo>
                    <a:pt x="943"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9"/>
            <p:cNvSpPr/>
            <p:nvPr/>
          </p:nvSpPr>
          <p:spPr>
            <a:xfrm>
              <a:off x="3000275" y="1142650"/>
              <a:ext cx="25925" cy="25925"/>
            </a:xfrm>
            <a:custGeom>
              <a:rect b="b" l="l" r="r" t="t"/>
              <a:pathLst>
                <a:path extrusionOk="0" h="1037" w="1037">
                  <a:moveTo>
                    <a:pt x="518" y="0"/>
                  </a:moveTo>
                  <a:lnTo>
                    <a:pt x="330" y="47"/>
                  </a:lnTo>
                  <a:lnTo>
                    <a:pt x="142" y="142"/>
                  </a:lnTo>
                  <a:lnTo>
                    <a:pt x="47" y="330"/>
                  </a:lnTo>
                  <a:lnTo>
                    <a:pt x="0" y="519"/>
                  </a:lnTo>
                  <a:lnTo>
                    <a:pt x="47" y="707"/>
                  </a:lnTo>
                  <a:lnTo>
                    <a:pt x="189" y="895"/>
                  </a:lnTo>
                  <a:lnTo>
                    <a:pt x="330" y="990"/>
                  </a:lnTo>
                  <a:lnTo>
                    <a:pt x="518" y="1037"/>
                  </a:lnTo>
                  <a:lnTo>
                    <a:pt x="754" y="990"/>
                  </a:lnTo>
                  <a:lnTo>
                    <a:pt x="895" y="895"/>
                  </a:lnTo>
                  <a:lnTo>
                    <a:pt x="990" y="707"/>
                  </a:lnTo>
                  <a:lnTo>
                    <a:pt x="1037" y="519"/>
                  </a:lnTo>
                  <a:lnTo>
                    <a:pt x="990" y="330"/>
                  </a:lnTo>
                  <a:lnTo>
                    <a:pt x="895"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9"/>
            <p:cNvSpPr/>
            <p:nvPr/>
          </p:nvSpPr>
          <p:spPr>
            <a:xfrm>
              <a:off x="2961400" y="1104950"/>
              <a:ext cx="25950" cy="25950"/>
            </a:xfrm>
            <a:custGeom>
              <a:rect b="b" l="l" r="r" t="t"/>
              <a:pathLst>
                <a:path extrusionOk="0" h="1038" w="1038">
                  <a:moveTo>
                    <a:pt x="519" y="1"/>
                  </a:moveTo>
                  <a:lnTo>
                    <a:pt x="330" y="48"/>
                  </a:lnTo>
                  <a:lnTo>
                    <a:pt x="142" y="142"/>
                  </a:lnTo>
                  <a:lnTo>
                    <a:pt x="48" y="283"/>
                  </a:lnTo>
                  <a:lnTo>
                    <a:pt x="1" y="519"/>
                  </a:lnTo>
                  <a:lnTo>
                    <a:pt x="48" y="707"/>
                  </a:lnTo>
                  <a:lnTo>
                    <a:pt x="189" y="849"/>
                  </a:lnTo>
                  <a:lnTo>
                    <a:pt x="330" y="990"/>
                  </a:lnTo>
                  <a:lnTo>
                    <a:pt x="519" y="1037"/>
                  </a:lnTo>
                  <a:lnTo>
                    <a:pt x="754" y="990"/>
                  </a:lnTo>
                  <a:lnTo>
                    <a:pt x="896" y="849"/>
                  </a:lnTo>
                  <a:lnTo>
                    <a:pt x="990" y="707"/>
                  </a:lnTo>
                  <a:lnTo>
                    <a:pt x="1037" y="519"/>
                  </a:lnTo>
                  <a:lnTo>
                    <a:pt x="1037" y="472"/>
                  </a:lnTo>
                  <a:lnTo>
                    <a:pt x="990" y="283"/>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9"/>
            <p:cNvSpPr/>
            <p:nvPr/>
          </p:nvSpPr>
          <p:spPr>
            <a:xfrm>
              <a:off x="3000275" y="1219200"/>
              <a:ext cx="25925" cy="25925"/>
            </a:xfrm>
            <a:custGeom>
              <a:rect b="b" l="l" r="r" t="t"/>
              <a:pathLst>
                <a:path extrusionOk="0" h="1037" w="1037">
                  <a:moveTo>
                    <a:pt x="518" y="1"/>
                  </a:moveTo>
                  <a:lnTo>
                    <a:pt x="330" y="48"/>
                  </a:lnTo>
                  <a:lnTo>
                    <a:pt x="142" y="189"/>
                  </a:lnTo>
                  <a:lnTo>
                    <a:pt x="47" y="330"/>
                  </a:lnTo>
                  <a:lnTo>
                    <a:pt x="0" y="519"/>
                  </a:lnTo>
                  <a:lnTo>
                    <a:pt x="47" y="754"/>
                  </a:lnTo>
                  <a:lnTo>
                    <a:pt x="189" y="896"/>
                  </a:lnTo>
                  <a:lnTo>
                    <a:pt x="330" y="990"/>
                  </a:lnTo>
                  <a:lnTo>
                    <a:pt x="518" y="1037"/>
                  </a:lnTo>
                  <a:lnTo>
                    <a:pt x="754" y="990"/>
                  </a:lnTo>
                  <a:lnTo>
                    <a:pt x="895" y="896"/>
                  </a:lnTo>
                  <a:lnTo>
                    <a:pt x="990" y="707"/>
                  </a:lnTo>
                  <a:lnTo>
                    <a:pt x="1037" y="519"/>
                  </a:lnTo>
                  <a:lnTo>
                    <a:pt x="990" y="330"/>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9"/>
            <p:cNvSpPr/>
            <p:nvPr/>
          </p:nvSpPr>
          <p:spPr>
            <a:xfrm>
              <a:off x="2961400" y="1180325"/>
              <a:ext cx="25950" cy="25950"/>
            </a:xfrm>
            <a:custGeom>
              <a:rect b="b" l="l" r="r" t="t"/>
              <a:pathLst>
                <a:path extrusionOk="0" h="1038" w="1038">
                  <a:moveTo>
                    <a:pt x="519" y="1"/>
                  </a:moveTo>
                  <a:lnTo>
                    <a:pt x="330" y="48"/>
                  </a:lnTo>
                  <a:lnTo>
                    <a:pt x="142" y="189"/>
                  </a:lnTo>
                  <a:lnTo>
                    <a:pt x="48" y="331"/>
                  </a:lnTo>
                  <a:lnTo>
                    <a:pt x="1" y="519"/>
                  </a:lnTo>
                  <a:lnTo>
                    <a:pt x="48" y="755"/>
                  </a:lnTo>
                  <a:lnTo>
                    <a:pt x="189" y="896"/>
                  </a:lnTo>
                  <a:lnTo>
                    <a:pt x="330" y="990"/>
                  </a:lnTo>
                  <a:lnTo>
                    <a:pt x="519" y="1037"/>
                  </a:lnTo>
                  <a:lnTo>
                    <a:pt x="754" y="990"/>
                  </a:lnTo>
                  <a:lnTo>
                    <a:pt x="896" y="896"/>
                  </a:lnTo>
                  <a:lnTo>
                    <a:pt x="990" y="755"/>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9"/>
            <p:cNvSpPr/>
            <p:nvPr/>
          </p:nvSpPr>
          <p:spPr>
            <a:xfrm>
              <a:off x="3000275" y="1295750"/>
              <a:ext cx="25925" cy="25950"/>
            </a:xfrm>
            <a:custGeom>
              <a:rect b="b" l="l" r="r" t="t"/>
              <a:pathLst>
                <a:path extrusionOk="0" h="1038" w="1037">
                  <a:moveTo>
                    <a:pt x="518" y="1"/>
                  </a:moveTo>
                  <a:lnTo>
                    <a:pt x="330" y="48"/>
                  </a:lnTo>
                  <a:lnTo>
                    <a:pt x="142" y="189"/>
                  </a:lnTo>
                  <a:lnTo>
                    <a:pt x="47" y="331"/>
                  </a:lnTo>
                  <a:lnTo>
                    <a:pt x="0" y="566"/>
                  </a:lnTo>
                  <a:lnTo>
                    <a:pt x="47" y="755"/>
                  </a:lnTo>
                  <a:lnTo>
                    <a:pt x="189" y="896"/>
                  </a:lnTo>
                  <a:lnTo>
                    <a:pt x="330" y="1037"/>
                  </a:lnTo>
                  <a:lnTo>
                    <a:pt x="518" y="1037"/>
                  </a:lnTo>
                  <a:lnTo>
                    <a:pt x="754" y="990"/>
                  </a:lnTo>
                  <a:lnTo>
                    <a:pt x="895" y="896"/>
                  </a:lnTo>
                  <a:lnTo>
                    <a:pt x="990" y="755"/>
                  </a:lnTo>
                  <a:lnTo>
                    <a:pt x="1037" y="566"/>
                  </a:lnTo>
                  <a:lnTo>
                    <a:pt x="1037" y="519"/>
                  </a:lnTo>
                  <a:lnTo>
                    <a:pt x="990" y="331"/>
                  </a:lnTo>
                  <a:lnTo>
                    <a:pt x="895"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9"/>
            <p:cNvSpPr/>
            <p:nvPr/>
          </p:nvSpPr>
          <p:spPr>
            <a:xfrm>
              <a:off x="2961400" y="1258075"/>
              <a:ext cx="25950" cy="25925"/>
            </a:xfrm>
            <a:custGeom>
              <a:rect b="b" l="l" r="r" t="t"/>
              <a:pathLst>
                <a:path extrusionOk="0" h="1037" w="1038">
                  <a:moveTo>
                    <a:pt x="519" y="0"/>
                  </a:moveTo>
                  <a:lnTo>
                    <a:pt x="330" y="47"/>
                  </a:lnTo>
                  <a:lnTo>
                    <a:pt x="142" y="142"/>
                  </a:lnTo>
                  <a:lnTo>
                    <a:pt x="48" y="330"/>
                  </a:lnTo>
                  <a:lnTo>
                    <a:pt x="1" y="518"/>
                  </a:lnTo>
                  <a:lnTo>
                    <a:pt x="48" y="707"/>
                  </a:lnTo>
                  <a:lnTo>
                    <a:pt x="189" y="895"/>
                  </a:lnTo>
                  <a:lnTo>
                    <a:pt x="330" y="990"/>
                  </a:lnTo>
                  <a:lnTo>
                    <a:pt x="519" y="1037"/>
                  </a:lnTo>
                  <a:lnTo>
                    <a:pt x="754" y="990"/>
                  </a:lnTo>
                  <a:lnTo>
                    <a:pt x="896" y="895"/>
                  </a:lnTo>
                  <a:lnTo>
                    <a:pt x="990" y="707"/>
                  </a:lnTo>
                  <a:lnTo>
                    <a:pt x="1037" y="518"/>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9"/>
            <p:cNvSpPr/>
            <p:nvPr/>
          </p:nvSpPr>
          <p:spPr>
            <a:xfrm>
              <a:off x="3000275" y="1372300"/>
              <a:ext cx="25925" cy="25950"/>
            </a:xfrm>
            <a:custGeom>
              <a:rect b="b" l="l" r="r" t="t"/>
              <a:pathLst>
                <a:path extrusionOk="0" h="1038" w="1037">
                  <a:moveTo>
                    <a:pt x="518" y="1"/>
                  </a:moveTo>
                  <a:lnTo>
                    <a:pt x="330" y="48"/>
                  </a:lnTo>
                  <a:lnTo>
                    <a:pt x="142" y="189"/>
                  </a:lnTo>
                  <a:lnTo>
                    <a:pt x="47" y="331"/>
                  </a:lnTo>
                  <a:lnTo>
                    <a:pt x="0" y="519"/>
                  </a:lnTo>
                  <a:lnTo>
                    <a:pt x="47" y="755"/>
                  </a:lnTo>
                  <a:lnTo>
                    <a:pt x="189" y="896"/>
                  </a:lnTo>
                  <a:lnTo>
                    <a:pt x="330" y="990"/>
                  </a:lnTo>
                  <a:lnTo>
                    <a:pt x="518" y="1037"/>
                  </a:lnTo>
                  <a:lnTo>
                    <a:pt x="754" y="990"/>
                  </a:lnTo>
                  <a:lnTo>
                    <a:pt x="895" y="896"/>
                  </a:lnTo>
                  <a:lnTo>
                    <a:pt x="990" y="708"/>
                  </a:lnTo>
                  <a:lnTo>
                    <a:pt x="1037" y="519"/>
                  </a:lnTo>
                  <a:lnTo>
                    <a:pt x="990" y="331"/>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9"/>
            <p:cNvSpPr/>
            <p:nvPr/>
          </p:nvSpPr>
          <p:spPr>
            <a:xfrm>
              <a:off x="2961400" y="1334625"/>
              <a:ext cx="25950" cy="25925"/>
            </a:xfrm>
            <a:custGeom>
              <a:rect b="b" l="l" r="r" t="t"/>
              <a:pathLst>
                <a:path extrusionOk="0" h="1037" w="1038">
                  <a:moveTo>
                    <a:pt x="519" y="0"/>
                  </a:moveTo>
                  <a:lnTo>
                    <a:pt x="330" y="48"/>
                  </a:lnTo>
                  <a:lnTo>
                    <a:pt x="142" y="142"/>
                  </a:lnTo>
                  <a:lnTo>
                    <a:pt x="48" y="330"/>
                  </a:lnTo>
                  <a:lnTo>
                    <a:pt x="1" y="519"/>
                  </a:lnTo>
                  <a:lnTo>
                    <a:pt x="48" y="707"/>
                  </a:lnTo>
                  <a:lnTo>
                    <a:pt x="189" y="896"/>
                  </a:lnTo>
                  <a:lnTo>
                    <a:pt x="330" y="990"/>
                  </a:lnTo>
                  <a:lnTo>
                    <a:pt x="519" y="1037"/>
                  </a:lnTo>
                  <a:lnTo>
                    <a:pt x="754" y="990"/>
                  </a:lnTo>
                  <a:lnTo>
                    <a:pt x="896" y="896"/>
                  </a:lnTo>
                  <a:lnTo>
                    <a:pt x="990" y="707"/>
                  </a:lnTo>
                  <a:lnTo>
                    <a:pt x="1037" y="519"/>
                  </a:lnTo>
                  <a:lnTo>
                    <a:pt x="990" y="330"/>
                  </a:lnTo>
                  <a:lnTo>
                    <a:pt x="896" y="142"/>
                  </a:lnTo>
                  <a:lnTo>
                    <a:pt x="707"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9"/>
            <p:cNvSpPr/>
            <p:nvPr/>
          </p:nvSpPr>
          <p:spPr>
            <a:xfrm>
              <a:off x="3001450" y="1450050"/>
              <a:ext cx="24750" cy="25925"/>
            </a:xfrm>
            <a:custGeom>
              <a:rect b="b" l="l" r="r" t="t"/>
              <a:pathLst>
                <a:path extrusionOk="0" h="1037" w="990">
                  <a:moveTo>
                    <a:pt x="471" y="0"/>
                  </a:moveTo>
                  <a:lnTo>
                    <a:pt x="283" y="47"/>
                  </a:lnTo>
                  <a:lnTo>
                    <a:pt x="142" y="142"/>
                  </a:lnTo>
                  <a:lnTo>
                    <a:pt x="0" y="330"/>
                  </a:lnTo>
                  <a:lnTo>
                    <a:pt x="0" y="519"/>
                  </a:lnTo>
                  <a:lnTo>
                    <a:pt x="0" y="707"/>
                  </a:lnTo>
                  <a:lnTo>
                    <a:pt x="142" y="848"/>
                  </a:lnTo>
                  <a:lnTo>
                    <a:pt x="283" y="990"/>
                  </a:lnTo>
                  <a:lnTo>
                    <a:pt x="471" y="1037"/>
                  </a:lnTo>
                  <a:lnTo>
                    <a:pt x="707" y="990"/>
                  </a:lnTo>
                  <a:lnTo>
                    <a:pt x="848" y="848"/>
                  </a:lnTo>
                  <a:lnTo>
                    <a:pt x="943" y="707"/>
                  </a:lnTo>
                  <a:lnTo>
                    <a:pt x="990" y="519"/>
                  </a:lnTo>
                  <a:lnTo>
                    <a:pt x="943" y="330"/>
                  </a:lnTo>
                  <a:lnTo>
                    <a:pt x="848" y="142"/>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9"/>
            <p:cNvSpPr/>
            <p:nvPr/>
          </p:nvSpPr>
          <p:spPr>
            <a:xfrm>
              <a:off x="2961400" y="1411175"/>
              <a:ext cx="25950" cy="25950"/>
            </a:xfrm>
            <a:custGeom>
              <a:rect b="b" l="l" r="r" t="t"/>
              <a:pathLst>
                <a:path extrusionOk="0" h="1038" w="1038">
                  <a:moveTo>
                    <a:pt x="519" y="1"/>
                  </a:moveTo>
                  <a:lnTo>
                    <a:pt x="330" y="48"/>
                  </a:lnTo>
                  <a:lnTo>
                    <a:pt x="142" y="142"/>
                  </a:lnTo>
                  <a:lnTo>
                    <a:pt x="48" y="330"/>
                  </a:lnTo>
                  <a:lnTo>
                    <a:pt x="1" y="519"/>
                  </a:lnTo>
                  <a:lnTo>
                    <a:pt x="48" y="707"/>
                  </a:lnTo>
                  <a:lnTo>
                    <a:pt x="189" y="896"/>
                  </a:lnTo>
                  <a:lnTo>
                    <a:pt x="330" y="990"/>
                  </a:lnTo>
                  <a:lnTo>
                    <a:pt x="519" y="1037"/>
                  </a:lnTo>
                  <a:lnTo>
                    <a:pt x="754"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9"/>
            <p:cNvSpPr/>
            <p:nvPr/>
          </p:nvSpPr>
          <p:spPr>
            <a:xfrm>
              <a:off x="3001450" y="1526600"/>
              <a:ext cx="24750" cy="25925"/>
            </a:xfrm>
            <a:custGeom>
              <a:rect b="b" l="l" r="r" t="t"/>
              <a:pathLst>
                <a:path extrusionOk="0" h="1037" w="990">
                  <a:moveTo>
                    <a:pt x="471" y="1"/>
                  </a:moveTo>
                  <a:lnTo>
                    <a:pt x="283" y="48"/>
                  </a:lnTo>
                  <a:lnTo>
                    <a:pt x="142" y="142"/>
                  </a:lnTo>
                  <a:lnTo>
                    <a:pt x="0" y="330"/>
                  </a:lnTo>
                  <a:lnTo>
                    <a:pt x="0" y="519"/>
                  </a:lnTo>
                  <a:lnTo>
                    <a:pt x="0" y="707"/>
                  </a:lnTo>
                  <a:lnTo>
                    <a:pt x="142" y="896"/>
                  </a:lnTo>
                  <a:lnTo>
                    <a:pt x="283" y="990"/>
                  </a:lnTo>
                  <a:lnTo>
                    <a:pt x="471" y="1037"/>
                  </a:lnTo>
                  <a:lnTo>
                    <a:pt x="707" y="990"/>
                  </a:lnTo>
                  <a:lnTo>
                    <a:pt x="848" y="896"/>
                  </a:lnTo>
                  <a:lnTo>
                    <a:pt x="943" y="707"/>
                  </a:lnTo>
                  <a:lnTo>
                    <a:pt x="990" y="519"/>
                  </a:lnTo>
                  <a:lnTo>
                    <a:pt x="943"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9"/>
            <p:cNvSpPr/>
            <p:nvPr/>
          </p:nvSpPr>
          <p:spPr>
            <a:xfrm>
              <a:off x="2962575" y="1488900"/>
              <a:ext cx="24775" cy="24775"/>
            </a:xfrm>
            <a:custGeom>
              <a:rect b="b" l="l" r="r" t="t"/>
              <a:pathLst>
                <a:path extrusionOk="0" h="991" w="991">
                  <a:moveTo>
                    <a:pt x="283" y="1"/>
                  </a:moveTo>
                  <a:lnTo>
                    <a:pt x="142" y="142"/>
                  </a:lnTo>
                  <a:lnTo>
                    <a:pt x="1" y="284"/>
                  </a:lnTo>
                  <a:lnTo>
                    <a:pt x="1" y="472"/>
                  </a:lnTo>
                  <a:lnTo>
                    <a:pt x="1" y="708"/>
                  </a:lnTo>
                  <a:lnTo>
                    <a:pt x="142" y="849"/>
                  </a:lnTo>
                  <a:lnTo>
                    <a:pt x="283" y="943"/>
                  </a:lnTo>
                  <a:lnTo>
                    <a:pt x="472" y="990"/>
                  </a:lnTo>
                  <a:lnTo>
                    <a:pt x="707" y="943"/>
                  </a:lnTo>
                  <a:lnTo>
                    <a:pt x="849" y="849"/>
                  </a:lnTo>
                  <a:lnTo>
                    <a:pt x="943" y="708"/>
                  </a:lnTo>
                  <a:lnTo>
                    <a:pt x="990" y="472"/>
                  </a:lnTo>
                  <a:lnTo>
                    <a:pt x="943" y="284"/>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9"/>
            <p:cNvSpPr/>
            <p:nvPr/>
          </p:nvSpPr>
          <p:spPr>
            <a:xfrm>
              <a:off x="3001450" y="1603150"/>
              <a:ext cx="24750" cy="25950"/>
            </a:xfrm>
            <a:custGeom>
              <a:rect b="b" l="l" r="r" t="t"/>
              <a:pathLst>
                <a:path extrusionOk="0" h="1038" w="990">
                  <a:moveTo>
                    <a:pt x="471" y="1"/>
                  </a:moveTo>
                  <a:lnTo>
                    <a:pt x="283" y="48"/>
                  </a:lnTo>
                  <a:lnTo>
                    <a:pt x="142" y="142"/>
                  </a:lnTo>
                  <a:lnTo>
                    <a:pt x="0" y="330"/>
                  </a:lnTo>
                  <a:lnTo>
                    <a:pt x="0" y="519"/>
                  </a:lnTo>
                  <a:lnTo>
                    <a:pt x="0" y="707"/>
                  </a:lnTo>
                  <a:lnTo>
                    <a:pt x="142" y="896"/>
                  </a:lnTo>
                  <a:lnTo>
                    <a:pt x="283" y="990"/>
                  </a:lnTo>
                  <a:lnTo>
                    <a:pt x="471" y="1037"/>
                  </a:lnTo>
                  <a:lnTo>
                    <a:pt x="707" y="990"/>
                  </a:lnTo>
                  <a:lnTo>
                    <a:pt x="848" y="896"/>
                  </a:lnTo>
                  <a:lnTo>
                    <a:pt x="943" y="707"/>
                  </a:lnTo>
                  <a:lnTo>
                    <a:pt x="990" y="519"/>
                  </a:lnTo>
                  <a:lnTo>
                    <a:pt x="943"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9"/>
            <p:cNvSpPr/>
            <p:nvPr/>
          </p:nvSpPr>
          <p:spPr>
            <a:xfrm>
              <a:off x="2962575" y="1564300"/>
              <a:ext cx="24775" cy="25925"/>
            </a:xfrm>
            <a:custGeom>
              <a:rect b="b" l="l" r="r" t="t"/>
              <a:pathLst>
                <a:path extrusionOk="0" h="1037" w="991">
                  <a:moveTo>
                    <a:pt x="472" y="0"/>
                  </a:moveTo>
                  <a:lnTo>
                    <a:pt x="283" y="47"/>
                  </a:lnTo>
                  <a:lnTo>
                    <a:pt x="142" y="141"/>
                  </a:lnTo>
                  <a:lnTo>
                    <a:pt x="1" y="330"/>
                  </a:lnTo>
                  <a:lnTo>
                    <a:pt x="1" y="518"/>
                  </a:lnTo>
                  <a:lnTo>
                    <a:pt x="1" y="707"/>
                  </a:lnTo>
                  <a:lnTo>
                    <a:pt x="142" y="895"/>
                  </a:lnTo>
                  <a:lnTo>
                    <a:pt x="283" y="989"/>
                  </a:lnTo>
                  <a:lnTo>
                    <a:pt x="472" y="1037"/>
                  </a:lnTo>
                  <a:lnTo>
                    <a:pt x="707" y="989"/>
                  </a:lnTo>
                  <a:lnTo>
                    <a:pt x="849" y="895"/>
                  </a:lnTo>
                  <a:lnTo>
                    <a:pt x="943" y="707"/>
                  </a:lnTo>
                  <a:lnTo>
                    <a:pt x="990" y="518"/>
                  </a:lnTo>
                  <a:lnTo>
                    <a:pt x="943" y="330"/>
                  </a:lnTo>
                  <a:lnTo>
                    <a:pt x="849" y="141"/>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9"/>
            <p:cNvSpPr/>
            <p:nvPr/>
          </p:nvSpPr>
          <p:spPr>
            <a:xfrm>
              <a:off x="3001450" y="1679700"/>
              <a:ext cx="24750" cy="25950"/>
            </a:xfrm>
            <a:custGeom>
              <a:rect b="b" l="l" r="r" t="t"/>
              <a:pathLst>
                <a:path extrusionOk="0" h="1038" w="990">
                  <a:moveTo>
                    <a:pt x="471" y="1"/>
                  </a:moveTo>
                  <a:lnTo>
                    <a:pt x="283" y="48"/>
                  </a:lnTo>
                  <a:lnTo>
                    <a:pt x="142" y="189"/>
                  </a:lnTo>
                  <a:lnTo>
                    <a:pt x="0" y="331"/>
                  </a:lnTo>
                  <a:lnTo>
                    <a:pt x="0" y="519"/>
                  </a:lnTo>
                  <a:lnTo>
                    <a:pt x="0" y="708"/>
                  </a:lnTo>
                  <a:lnTo>
                    <a:pt x="142" y="896"/>
                  </a:lnTo>
                  <a:lnTo>
                    <a:pt x="283" y="990"/>
                  </a:lnTo>
                  <a:lnTo>
                    <a:pt x="471" y="1037"/>
                  </a:lnTo>
                  <a:lnTo>
                    <a:pt x="707" y="990"/>
                  </a:lnTo>
                  <a:lnTo>
                    <a:pt x="848" y="896"/>
                  </a:lnTo>
                  <a:lnTo>
                    <a:pt x="943" y="708"/>
                  </a:lnTo>
                  <a:lnTo>
                    <a:pt x="990" y="519"/>
                  </a:lnTo>
                  <a:lnTo>
                    <a:pt x="943" y="331"/>
                  </a:lnTo>
                  <a:lnTo>
                    <a:pt x="848" y="189"/>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9"/>
            <p:cNvSpPr/>
            <p:nvPr/>
          </p:nvSpPr>
          <p:spPr>
            <a:xfrm>
              <a:off x="2962575" y="1642025"/>
              <a:ext cx="24775" cy="24750"/>
            </a:xfrm>
            <a:custGeom>
              <a:rect b="b" l="l" r="r" t="t"/>
              <a:pathLst>
                <a:path extrusionOk="0" h="990" w="991">
                  <a:moveTo>
                    <a:pt x="472" y="0"/>
                  </a:moveTo>
                  <a:lnTo>
                    <a:pt x="283" y="47"/>
                  </a:lnTo>
                  <a:lnTo>
                    <a:pt x="142" y="142"/>
                  </a:lnTo>
                  <a:lnTo>
                    <a:pt x="1" y="283"/>
                  </a:lnTo>
                  <a:lnTo>
                    <a:pt x="1" y="519"/>
                  </a:lnTo>
                  <a:lnTo>
                    <a:pt x="1" y="707"/>
                  </a:lnTo>
                  <a:lnTo>
                    <a:pt x="142" y="848"/>
                  </a:lnTo>
                  <a:lnTo>
                    <a:pt x="283" y="990"/>
                  </a:lnTo>
                  <a:lnTo>
                    <a:pt x="707" y="990"/>
                  </a:lnTo>
                  <a:lnTo>
                    <a:pt x="849" y="848"/>
                  </a:lnTo>
                  <a:lnTo>
                    <a:pt x="943" y="707"/>
                  </a:lnTo>
                  <a:lnTo>
                    <a:pt x="990" y="519"/>
                  </a:lnTo>
                  <a:lnTo>
                    <a:pt x="943" y="283"/>
                  </a:lnTo>
                  <a:lnTo>
                    <a:pt x="849" y="142"/>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9"/>
            <p:cNvSpPr/>
            <p:nvPr/>
          </p:nvSpPr>
          <p:spPr>
            <a:xfrm>
              <a:off x="3001450" y="1756275"/>
              <a:ext cx="24750" cy="25925"/>
            </a:xfrm>
            <a:custGeom>
              <a:rect b="b" l="l" r="r" t="t"/>
              <a:pathLst>
                <a:path extrusionOk="0" h="1037" w="990">
                  <a:moveTo>
                    <a:pt x="471" y="0"/>
                  </a:moveTo>
                  <a:lnTo>
                    <a:pt x="283" y="47"/>
                  </a:lnTo>
                  <a:lnTo>
                    <a:pt x="142" y="141"/>
                  </a:lnTo>
                  <a:lnTo>
                    <a:pt x="0" y="330"/>
                  </a:lnTo>
                  <a:lnTo>
                    <a:pt x="0" y="518"/>
                  </a:lnTo>
                  <a:lnTo>
                    <a:pt x="0" y="707"/>
                  </a:lnTo>
                  <a:lnTo>
                    <a:pt x="142" y="895"/>
                  </a:lnTo>
                  <a:lnTo>
                    <a:pt x="283" y="989"/>
                  </a:lnTo>
                  <a:lnTo>
                    <a:pt x="471" y="1037"/>
                  </a:lnTo>
                  <a:lnTo>
                    <a:pt x="707" y="989"/>
                  </a:lnTo>
                  <a:lnTo>
                    <a:pt x="848" y="895"/>
                  </a:lnTo>
                  <a:lnTo>
                    <a:pt x="943" y="707"/>
                  </a:lnTo>
                  <a:lnTo>
                    <a:pt x="990" y="518"/>
                  </a:lnTo>
                  <a:lnTo>
                    <a:pt x="943" y="330"/>
                  </a:lnTo>
                  <a:lnTo>
                    <a:pt x="848" y="141"/>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9"/>
            <p:cNvSpPr/>
            <p:nvPr/>
          </p:nvSpPr>
          <p:spPr>
            <a:xfrm>
              <a:off x="2962575" y="1718575"/>
              <a:ext cx="24775" cy="25950"/>
            </a:xfrm>
            <a:custGeom>
              <a:rect b="b" l="l" r="r" t="t"/>
              <a:pathLst>
                <a:path extrusionOk="0" h="1038" w="991">
                  <a:moveTo>
                    <a:pt x="472" y="1"/>
                  </a:moveTo>
                  <a:lnTo>
                    <a:pt x="283" y="48"/>
                  </a:lnTo>
                  <a:lnTo>
                    <a:pt x="142" y="142"/>
                  </a:lnTo>
                  <a:lnTo>
                    <a:pt x="1" y="330"/>
                  </a:lnTo>
                  <a:lnTo>
                    <a:pt x="1" y="519"/>
                  </a:lnTo>
                  <a:lnTo>
                    <a:pt x="1" y="707"/>
                  </a:lnTo>
                  <a:lnTo>
                    <a:pt x="142" y="849"/>
                  </a:lnTo>
                  <a:lnTo>
                    <a:pt x="283" y="990"/>
                  </a:lnTo>
                  <a:lnTo>
                    <a:pt x="472" y="1037"/>
                  </a:lnTo>
                  <a:lnTo>
                    <a:pt x="707" y="990"/>
                  </a:lnTo>
                  <a:lnTo>
                    <a:pt x="849" y="849"/>
                  </a:lnTo>
                  <a:lnTo>
                    <a:pt x="943" y="707"/>
                  </a:lnTo>
                  <a:lnTo>
                    <a:pt x="990" y="519"/>
                  </a:lnTo>
                  <a:lnTo>
                    <a:pt x="943" y="330"/>
                  </a:lnTo>
                  <a:lnTo>
                    <a:pt x="849"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9"/>
            <p:cNvSpPr/>
            <p:nvPr/>
          </p:nvSpPr>
          <p:spPr>
            <a:xfrm>
              <a:off x="3000275" y="1832825"/>
              <a:ext cx="25925" cy="25925"/>
            </a:xfrm>
            <a:custGeom>
              <a:rect b="b" l="l" r="r" t="t"/>
              <a:pathLst>
                <a:path extrusionOk="0" h="1037" w="1037">
                  <a:moveTo>
                    <a:pt x="518" y="0"/>
                  </a:moveTo>
                  <a:lnTo>
                    <a:pt x="330" y="47"/>
                  </a:lnTo>
                  <a:lnTo>
                    <a:pt x="142" y="189"/>
                  </a:lnTo>
                  <a:lnTo>
                    <a:pt x="47" y="330"/>
                  </a:lnTo>
                  <a:lnTo>
                    <a:pt x="0" y="566"/>
                  </a:lnTo>
                  <a:lnTo>
                    <a:pt x="47" y="754"/>
                  </a:lnTo>
                  <a:lnTo>
                    <a:pt x="189" y="895"/>
                  </a:lnTo>
                  <a:lnTo>
                    <a:pt x="330" y="1037"/>
                  </a:lnTo>
                  <a:lnTo>
                    <a:pt x="518" y="1037"/>
                  </a:lnTo>
                  <a:lnTo>
                    <a:pt x="754" y="990"/>
                  </a:lnTo>
                  <a:lnTo>
                    <a:pt x="895" y="895"/>
                  </a:lnTo>
                  <a:lnTo>
                    <a:pt x="990" y="754"/>
                  </a:lnTo>
                  <a:lnTo>
                    <a:pt x="1037" y="519"/>
                  </a:lnTo>
                  <a:lnTo>
                    <a:pt x="990" y="330"/>
                  </a:lnTo>
                  <a:lnTo>
                    <a:pt x="895" y="189"/>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9"/>
            <p:cNvSpPr/>
            <p:nvPr/>
          </p:nvSpPr>
          <p:spPr>
            <a:xfrm>
              <a:off x="2962575" y="1795125"/>
              <a:ext cx="24775" cy="25950"/>
            </a:xfrm>
            <a:custGeom>
              <a:rect b="b" l="l" r="r" t="t"/>
              <a:pathLst>
                <a:path extrusionOk="0" h="1038" w="991">
                  <a:moveTo>
                    <a:pt x="472" y="1"/>
                  </a:moveTo>
                  <a:lnTo>
                    <a:pt x="283" y="48"/>
                  </a:lnTo>
                  <a:lnTo>
                    <a:pt x="142" y="142"/>
                  </a:lnTo>
                  <a:lnTo>
                    <a:pt x="1" y="331"/>
                  </a:lnTo>
                  <a:lnTo>
                    <a:pt x="1" y="519"/>
                  </a:lnTo>
                  <a:lnTo>
                    <a:pt x="1" y="707"/>
                  </a:lnTo>
                  <a:lnTo>
                    <a:pt x="142" y="849"/>
                  </a:lnTo>
                  <a:lnTo>
                    <a:pt x="283" y="990"/>
                  </a:lnTo>
                  <a:lnTo>
                    <a:pt x="472" y="1037"/>
                  </a:lnTo>
                  <a:lnTo>
                    <a:pt x="707" y="990"/>
                  </a:lnTo>
                  <a:lnTo>
                    <a:pt x="849" y="849"/>
                  </a:lnTo>
                  <a:lnTo>
                    <a:pt x="943" y="707"/>
                  </a:lnTo>
                  <a:lnTo>
                    <a:pt x="990" y="519"/>
                  </a:lnTo>
                  <a:lnTo>
                    <a:pt x="943" y="331"/>
                  </a:lnTo>
                  <a:lnTo>
                    <a:pt x="849"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9"/>
            <p:cNvSpPr/>
            <p:nvPr/>
          </p:nvSpPr>
          <p:spPr>
            <a:xfrm>
              <a:off x="3000275" y="1910550"/>
              <a:ext cx="25925" cy="24775"/>
            </a:xfrm>
            <a:custGeom>
              <a:rect b="b" l="l" r="r" t="t"/>
              <a:pathLst>
                <a:path extrusionOk="0" h="991" w="1037">
                  <a:moveTo>
                    <a:pt x="518" y="1"/>
                  </a:moveTo>
                  <a:lnTo>
                    <a:pt x="330" y="48"/>
                  </a:lnTo>
                  <a:lnTo>
                    <a:pt x="142" y="142"/>
                  </a:lnTo>
                  <a:lnTo>
                    <a:pt x="47" y="283"/>
                  </a:lnTo>
                  <a:lnTo>
                    <a:pt x="0" y="519"/>
                  </a:lnTo>
                  <a:lnTo>
                    <a:pt x="47" y="707"/>
                  </a:lnTo>
                  <a:lnTo>
                    <a:pt x="189" y="849"/>
                  </a:lnTo>
                  <a:lnTo>
                    <a:pt x="330" y="990"/>
                  </a:lnTo>
                  <a:lnTo>
                    <a:pt x="754" y="990"/>
                  </a:lnTo>
                  <a:lnTo>
                    <a:pt x="895" y="849"/>
                  </a:lnTo>
                  <a:lnTo>
                    <a:pt x="990" y="707"/>
                  </a:lnTo>
                  <a:lnTo>
                    <a:pt x="1037" y="519"/>
                  </a:lnTo>
                  <a:lnTo>
                    <a:pt x="1037" y="472"/>
                  </a:lnTo>
                  <a:lnTo>
                    <a:pt x="990" y="283"/>
                  </a:lnTo>
                  <a:lnTo>
                    <a:pt x="895"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9"/>
            <p:cNvSpPr/>
            <p:nvPr/>
          </p:nvSpPr>
          <p:spPr>
            <a:xfrm>
              <a:off x="2961400" y="1871700"/>
              <a:ext cx="25950" cy="25925"/>
            </a:xfrm>
            <a:custGeom>
              <a:rect b="b" l="l" r="r" t="t"/>
              <a:pathLst>
                <a:path extrusionOk="0" h="1037" w="1038">
                  <a:moveTo>
                    <a:pt x="519" y="0"/>
                  </a:moveTo>
                  <a:lnTo>
                    <a:pt x="330" y="47"/>
                  </a:lnTo>
                  <a:lnTo>
                    <a:pt x="142" y="141"/>
                  </a:lnTo>
                  <a:lnTo>
                    <a:pt x="48" y="330"/>
                  </a:lnTo>
                  <a:lnTo>
                    <a:pt x="1" y="518"/>
                  </a:lnTo>
                  <a:lnTo>
                    <a:pt x="48" y="707"/>
                  </a:lnTo>
                  <a:lnTo>
                    <a:pt x="189" y="895"/>
                  </a:lnTo>
                  <a:lnTo>
                    <a:pt x="330" y="989"/>
                  </a:lnTo>
                  <a:lnTo>
                    <a:pt x="519" y="1036"/>
                  </a:lnTo>
                  <a:lnTo>
                    <a:pt x="754"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9"/>
            <p:cNvSpPr/>
            <p:nvPr/>
          </p:nvSpPr>
          <p:spPr>
            <a:xfrm>
              <a:off x="3000275" y="1987100"/>
              <a:ext cx="25925" cy="25950"/>
            </a:xfrm>
            <a:custGeom>
              <a:rect b="b" l="l" r="r" t="t"/>
              <a:pathLst>
                <a:path extrusionOk="0" h="1038" w="1037">
                  <a:moveTo>
                    <a:pt x="518" y="1"/>
                  </a:moveTo>
                  <a:lnTo>
                    <a:pt x="330" y="48"/>
                  </a:lnTo>
                  <a:lnTo>
                    <a:pt x="142" y="142"/>
                  </a:lnTo>
                  <a:lnTo>
                    <a:pt x="47" y="331"/>
                  </a:lnTo>
                  <a:lnTo>
                    <a:pt x="0" y="519"/>
                  </a:lnTo>
                  <a:lnTo>
                    <a:pt x="47" y="708"/>
                  </a:lnTo>
                  <a:lnTo>
                    <a:pt x="189" y="849"/>
                  </a:lnTo>
                  <a:lnTo>
                    <a:pt x="330" y="990"/>
                  </a:lnTo>
                  <a:lnTo>
                    <a:pt x="518" y="1037"/>
                  </a:lnTo>
                  <a:lnTo>
                    <a:pt x="754" y="990"/>
                  </a:lnTo>
                  <a:lnTo>
                    <a:pt x="895" y="849"/>
                  </a:lnTo>
                  <a:lnTo>
                    <a:pt x="990" y="708"/>
                  </a:lnTo>
                  <a:lnTo>
                    <a:pt x="1037" y="519"/>
                  </a:lnTo>
                  <a:lnTo>
                    <a:pt x="990" y="284"/>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9"/>
            <p:cNvSpPr/>
            <p:nvPr/>
          </p:nvSpPr>
          <p:spPr>
            <a:xfrm>
              <a:off x="2961400" y="1948250"/>
              <a:ext cx="25950" cy="25925"/>
            </a:xfrm>
            <a:custGeom>
              <a:rect b="b" l="l" r="r" t="t"/>
              <a:pathLst>
                <a:path extrusionOk="0" h="1037" w="1038">
                  <a:moveTo>
                    <a:pt x="519" y="0"/>
                  </a:moveTo>
                  <a:lnTo>
                    <a:pt x="330" y="47"/>
                  </a:lnTo>
                  <a:lnTo>
                    <a:pt x="142" y="142"/>
                  </a:lnTo>
                  <a:lnTo>
                    <a:pt x="48" y="283"/>
                  </a:lnTo>
                  <a:lnTo>
                    <a:pt x="1" y="518"/>
                  </a:lnTo>
                  <a:lnTo>
                    <a:pt x="48" y="707"/>
                  </a:lnTo>
                  <a:lnTo>
                    <a:pt x="189" y="848"/>
                  </a:lnTo>
                  <a:lnTo>
                    <a:pt x="330" y="990"/>
                  </a:lnTo>
                  <a:lnTo>
                    <a:pt x="519" y="1037"/>
                  </a:lnTo>
                  <a:lnTo>
                    <a:pt x="754" y="990"/>
                  </a:lnTo>
                  <a:lnTo>
                    <a:pt x="896" y="848"/>
                  </a:lnTo>
                  <a:lnTo>
                    <a:pt x="990" y="707"/>
                  </a:lnTo>
                  <a:lnTo>
                    <a:pt x="1037" y="518"/>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9"/>
            <p:cNvSpPr/>
            <p:nvPr/>
          </p:nvSpPr>
          <p:spPr>
            <a:xfrm>
              <a:off x="2847150" y="1682075"/>
              <a:ext cx="179050" cy="353350"/>
            </a:xfrm>
            <a:custGeom>
              <a:rect b="b" l="l" r="r" t="t"/>
              <a:pathLst>
                <a:path extrusionOk="0" h="14134" w="7162">
                  <a:moveTo>
                    <a:pt x="1" y="0"/>
                  </a:moveTo>
                  <a:lnTo>
                    <a:pt x="1" y="14133"/>
                  </a:lnTo>
                  <a:lnTo>
                    <a:pt x="7162" y="14133"/>
                  </a:lnTo>
                  <a:lnTo>
                    <a:pt x="7162"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9"/>
            <p:cNvSpPr/>
            <p:nvPr/>
          </p:nvSpPr>
          <p:spPr>
            <a:xfrm>
              <a:off x="2577450" y="912975"/>
              <a:ext cx="25925" cy="25950"/>
            </a:xfrm>
            <a:custGeom>
              <a:rect b="b" l="l" r="r" t="t"/>
              <a:pathLst>
                <a:path extrusionOk="0" h="1038" w="1037">
                  <a:moveTo>
                    <a:pt x="519" y="1"/>
                  </a:moveTo>
                  <a:lnTo>
                    <a:pt x="330" y="48"/>
                  </a:lnTo>
                  <a:lnTo>
                    <a:pt x="142" y="142"/>
                  </a:lnTo>
                  <a:lnTo>
                    <a:pt x="48" y="330"/>
                  </a:lnTo>
                  <a:lnTo>
                    <a:pt x="0" y="519"/>
                  </a:lnTo>
                  <a:lnTo>
                    <a:pt x="48" y="707"/>
                  </a:lnTo>
                  <a:lnTo>
                    <a:pt x="142" y="849"/>
                  </a:lnTo>
                  <a:lnTo>
                    <a:pt x="330" y="990"/>
                  </a:lnTo>
                  <a:lnTo>
                    <a:pt x="519" y="1037"/>
                  </a:lnTo>
                  <a:lnTo>
                    <a:pt x="707" y="990"/>
                  </a:lnTo>
                  <a:lnTo>
                    <a:pt x="896" y="849"/>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9"/>
            <p:cNvSpPr/>
            <p:nvPr/>
          </p:nvSpPr>
          <p:spPr>
            <a:xfrm>
              <a:off x="2577450" y="989525"/>
              <a:ext cx="25925" cy="24775"/>
            </a:xfrm>
            <a:custGeom>
              <a:rect b="b" l="l" r="r" t="t"/>
              <a:pathLst>
                <a:path extrusionOk="0" h="991" w="1037">
                  <a:moveTo>
                    <a:pt x="519" y="1"/>
                  </a:moveTo>
                  <a:lnTo>
                    <a:pt x="330" y="48"/>
                  </a:lnTo>
                  <a:lnTo>
                    <a:pt x="142" y="142"/>
                  </a:lnTo>
                  <a:lnTo>
                    <a:pt x="48" y="284"/>
                  </a:lnTo>
                  <a:lnTo>
                    <a:pt x="0" y="519"/>
                  </a:lnTo>
                  <a:lnTo>
                    <a:pt x="48" y="708"/>
                  </a:lnTo>
                  <a:lnTo>
                    <a:pt x="142" y="849"/>
                  </a:lnTo>
                  <a:lnTo>
                    <a:pt x="330" y="990"/>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9"/>
            <p:cNvSpPr/>
            <p:nvPr/>
          </p:nvSpPr>
          <p:spPr>
            <a:xfrm>
              <a:off x="2577450" y="1066100"/>
              <a:ext cx="25925" cy="25925"/>
            </a:xfrm>
            <a:custGeom>
              <a:rect b="b" l="l" r="r" t="t"/>
              <a:pathLst>
                <a:path extrusionOk="0" h="1037" w="1037">
                  <a:moveTo>
                    <a:pt x="519" y="0"/>
                  </a:moveTo>
                  <a:lnTo>
                    <a:pt x="330" y="47"/>
                  </a:lnTo>
                  <a:lnTo>
                    <a:pt x="142" y="141"/>
                  </a:lnTo>
                  <a:lnTo>
                    <a:pt x="48" y="330"/>
                  </a:lnTo>
                  <a:lnTo>
                    <a:pt x="0" y="518"/>
                  </a:lnTo>
                  <a:lnTo>
                    <a:pt x="48" y="707"/>
                  </a:lnTo>
                  <a:lnTo>
                    <a:pt x="142" y="895"/>
                  </a:lnTo>
                  <a:lnTo>
                    <a:pt x="330" y="989"/>
                  </a:lnTo>
                  <a:lnTo>
                    <a:pt x="519" y="1037"/>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9"/>
            <p:cNvSpPr/>
            <p:nvPr/>
          </p:nvSpPr>
          <p:spPr>
            <a:xfrm>
              <a:off x="2577450" y="1142650"/>
              <a:ext cx="25925" cy="25925"/>
            </a:xfrm>
            <a:custGeom>
              <a:rect b="b" l="l" r="r" t="t"/>
              <a:pathLst>
                <a:path extrusionOk="0" h="1037" w="1037">
                  <a:moveTo>
                    <a:pt x="519" y="0"/>
                  </a:moveTo>
                  <a:lnTo>
                    <a:pt x="330" y="47"/>
                  </a:lnTo>
                  <a:lnTo>
                    <a:pt x="142" y="142"/>
                  </a:lnTo>
                  <a:lnTo>
                    <a:pt x="48" y="330"/>
                  </a:lnTo>
                  <a:lnTo>
                    <a:pt x="0" y="519"/>
                  </a:lnTo>
                  <a:lnTo>
                    <a:pt x="48" y="707"/>
                  </a:lnTo>
                  <a:lnTo>
                    <a:pt x="142" y="895"/>
                  </a:lnTo>
                  <a:lnTo>
                    <a:pt x="330" y="990"/>
                  </a:lnTo>
                  <a:lnTo>
                    <a:pt x="519" y="1037"/>
                  </a:lnTo>
                  <a:lnTo>
                    <a:pt x="707" y="990"/>
                  </a:lnTo>
                  <a:lnTo>
                    <a:pt x="896" y="895"/>
                  </a:lnTo>
                  <a:lnTo>
                    <a:pt x="990" y="707"/>
                  </a:lnTo>
                  <a:lnTo>
                    <a:pt x="1037" y="519"/>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9"/>
            <p:cNvSpPr/>
            <p:nvPr/>
          </p:nvSpPr>
          <p:spPr>
            <a:xfrm>
              <a:off x="2577450" y="1219200"/>
              <a:ext cx="25925" cy="25925"/>
            </a:xfrm>
            <a:custGeom>
              <a:rect b="b" l="l" r="r" t="t"/>
              <a:pathLst>
                <a:path extrusionOk="0" h="1037" w="1037">
                  <a:moveTo>
                    <a:pt x="519" y="1"/>
                  </a:moveTo>
                  <a:lnTo>
                    <a:pt x="330" y="48"/>
                  </a:lnTo>
                  <a:lnTo>
                    <a:pt x="142" y="189"/>
                  </a:lnTo>
                  <a:lnTo>
                    <a:pt x="48" y="330"/>
                  </a:lnTo>
                  <a:lnTo>
                    <a:pt x="0" y="519"/>
                  </a:lnTo>
                  <a:lnTo>
                    <a:pt x="48" y="754"/>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9"/>
            <p:cNvSpPr/>
            <p:nvPr/>
          </p:nvSpPr>
          <p:spPr>
            <a:xfrm>
              <a:off x="2577450" y="1295750"/>
              <a:ext cx="25925" cy="25950"/>
            </a:xfrm>
            <a:custGeom>
              <a:rect b="b" l="l" r="r" t="t"/>
              <a:pathLst>
                <a:path extrusionOk="0" h="1038" w="1037">
                  <a:moveTo>
                    <a:pt x="519" y="1"/>
                  </a:moveTo>
                  <a:lnTo>
                    <a:pt x="330" y="48"/>
                  </a:lnTo>
                  <a:lnTo>
                    <a:pt x="142" y="189"/>
                  </a:lnTo>
                  <a:lnTo>
                    <a:pt x="48" y="331"/>
                  </a:lnTo>
                  <a:lnTo>
                    <a:pt x="0" y="566"/>
                  </a:lnTo>
                  <a:lnTo>
                    <a:pt x="48" y="755"/>
                  </a:lnTo>
                  <a:lnTo>
                    <a:pt x="142" y="896"/>
                  </a:lnTo>
                  <a:lnTo>
                    <a:pt x="330" y="1037"/>
                  </a:lnTo>
                  <a:lnTo>
                    <a:pt x="519" y="1037"/>
                  </a:lnTo>
                  <a:lnTo>
                    <a:pt x="707" y="990"/>
                  </a:lnTo>
                  <a:lnTo>
                    <a:pt x="896" y="896"/>
                  </a:lnTo>
                  <a:lnTo>
                    <a:pt x="990" y="755"/>
                  </a:lnTo>
                  <a:lnTo>
                    <a:pt x="1037" y="566"/>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9"/>
            <p:cNvSpPr/>
            <p:nvPr/>
          </p:nvSpPr>
          <p:spPr>
            <a:xfrm>
              <a:off x="2577450" y="1372300"/>
              <a:ext cx="25925" cy="25950"/>
            </a:xfrm>
            <a:custGeom>
              <a:rect b="b" l="l" r="r" t="t"/>
              <a:pathLst>
                <a:path extrusionOk="0" h="1038" w="1037">
                  <a:moveTo>
                    <a:pt x="519" y="1"/>
                  </a:moveTo>
                  <a:lnTo>
                    <a:pt x="330" y="48"/>
                  </a:lnTo>
                  <a:lnTo>
                    <a:pt x="142" y="189"/>
                  </a:lnTo>
                  <a:lnTo>
                    <a:pt x="48" y="331"/>
                  </a:lnTo>
                  <a:lnTo>
                    <a:pt x="0" y="519"/>
                  </a:lnTo>
                  <a:lnTo>
                    <a:pt x="48" y="755"/>
                  </a:lnTo>
                  <a:lnTo>
                    <a:pt x="142" y="896"/>
                  </a:lnTo>
                  <a:lnTo>
                    <a:pt x="330" y="990"/>
                  </a:lnTo>
                  <a:lnTo>
                    <a:pt x="519" y="1037"/>
                  </a:lnTo>
                  <a:lnTo>
                    <a:pt x="707" y="990"/>
                  </a:lnTo>
                  <a:lnTo>
                    <a:pt x="896" y="896"/>
                  </a:lnTo>
                  <a:lnTo>
                    <a:pt x="990" y="708"/>
                  </a:lnTo>
                  <a:lnTo>
                    <a:pt x="1037" y="519"/>
                  </a:lnTo>
                  <a:lnTo>
                    <a:pt x="990" y="331"/>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9"/>
            <p:cNvSpPr/>
            <p:nvPr/>
          </p:nvSpPr>
          <p:spPr>
            <a:xfrm>
              <a:off x="2577450" y="1450050"/>
              <a:ext cx="25925" cy="25925"/>
            </a:xfrm>
            <a:custGeom>
              <a:rect b="b" l="l" r="r" t="t"/>
              <a:pathLst>
                <a:path extrusionOk="0" h="1037" w="1037">
                  <a:moveTo>
                    <a:pt x="519" y="0"/>
                  </a:moveTo>
                  <a:lnTo>
                    <a:pt x="330" y="47"/>
                  </a:lnTo>
                  <a:lnTo>
                    <a:pt x="142" y="142"/>
                  </a:lnTo>
                  <a:lnTo>
                    <a:pt x="48" y="330"/>
                  </a:lnTo>
                  <a:lnTo>
                    <a:pt x="0" y="519"/>
                  </a:lnTo>
                  <a:lnTo>
                    <a:pt x="48" y="707"/>
                  </a:lnTo>
                  <a:lnTo>
                    <a:pt x="142" y="848"/>
                  </a:lnTo>
                  <a:lnTo>
                    <a:pt x="330" y="990"/>
                  </a:lnTo>
                  <a:lnTo>
                    <a:pt x="519" y="1037"/>
                  </a:lnTo>
                  <a:lnTo>
                    <a:pt x="707" y="990"/>
                  </a:lnTo>
                  <a:lnTo>
                    <a:pt x="896" y="848"/>
                  </a:lnTo>
                  <a:lnTo>
                    <a:pt x="990" y="707"/>
                  </a:lnTo>
                  <a:lnTo>
                    <a:pt x="1037" y="519"/>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9"/>
            <p:cNvSpPr/>
            <p:nvPr/>
          </p:nvSpPr>
          <p:spPr>
            <a:xfrm>
              <a:off x="2577450" y="1526600"/>
              <a:ext cx="25925" cy="25925"/>
            </a:xfrm>
            <a:custGeom>
              <a:rect b="b" l="l" r="r" t="t"/>
              <a:pathLst>
                <a:path extrusionOk="0" h="1037" w="1037">
                  <a:moveTo>
                    <a:pt x="519" y="1"/>
                  </a:moveTo>
                  <a:lnTo>
                    <a:pt x="330" y="48"/>
                  </a:lnTo>
                  <a:lnTo>
                    <a:pt x="142" y="142"/>
                  </a:lnTo>
                  <a:lnTo>
                    <a:pt x="48" y="330"/>
                  </a:lnTo>
                  <a:lnTo>
                    <a:pt x="0"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9"/>
            <p:cNvSpPr/>
            <p:nvPr/>
          </p:nvSpPr>
          <p:spPr>
            <a:xfrm>
              <a:off x="2577450" y="1603150"/>
              <a:ext cx="25925" cy="25950"/>
            </a:xfrm>
            <a:custGeom>
              <a:rect b="b" l="l" r="r" t="t"/>
              <a:pathLst>
                <a:path extrusionOk="0" h="1038" w="1037">
                  <a:moveTo>
                    <a:pt x="519" y="1"/>
                  </a:moveTo>
                  <a:lnTo>
                    <a:pt x="330" y="48"/>
                  </a:lnTo>
                  <a:lnTo>
                    <a:pt x="142" y="142"/>
                  </a:lnTo>
                  <a:lnTo>
                    <a:pt x="48" y="330"/>
                  </a:lnTo>
                  <a:lnTo>
                    <a:pt x="0"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9"/>
            <p:cNvSpPr/>
            <p:nvPr/>
          </p:nvSpPr>
          <p:spPr>
            <a:xfrm>
              <a:off x="2577450" y="1679700"/>
              <a:ext cx="25925" cy="25950"/>
            </a:xfrm>
            <a:custGeom>
              <a:rect b="b" l="l" r="r" t="t"/>
              <a:pathLst>
                <a:path extrusionOk="0" h="1038" w="1037">
                  <a:moveTo>
                    <a:pt x="519" y="1"/>
                  </a:moveTo>
                  <a:lnTo>
                    <a:pt x="330" y="48"/>
                  </a:lnTo>
                  <a:lnTo>
                    <a:pt x="142" y="189"/>
                  </a:lnTo>
                  <a:lnTo>
                    <a:pt x="48" y="331"/>
                  </a:lnTo>
                  <a:lnTo>
                    <a:pt x="0" y="519"/>
                  </a:lnTo>
                  <a:lnTo>
                    <a:pt x="48" y="708"/>
                  </a:lnTo>
                  <a:lnTo>
                    <a:pt x="142" y="896"/>
                  </a:lnTo>
                  <a:lnTo>
                    <a:pt x="330" y="990"/>
                  </a:lnTo>
                  <a:lnTo>
                    <a:pt x="519" y="1037"/>
                  </a:lnTo>
                  <a:lnTo>
                    <a:pt x="707" y="990"/>
                  </a:lnTo>
                  <a:lnTo>
                    <a:pt x="896" y="896"/>
                  </a:lnTo>
                  <a:lnTo>
                    <a:pt x="990" y="708"/>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9"/>
            <p:cNvSpPr/>
            <p:nvPr/>
          </p:nvSpPr>
          <p:spPr>
            <a:xfrm>
              <a:off x="2577450" y="1756275"/>
              <a:ext cx="25925" cy="25925"/>
            </a:xfrm>
            <a:custGeom>
              <a:rect b="b" l="l" r="r" t="t"/>
              <a:pathLst>
                <a:path extrusionOk="0" h="1037" w="1037">
                  <a:moveTo>
                    <a:pt x="519" y="0"/>
                  </a:moveTo>
                  <a:lnTo>
                    <a:pt x="330" y="47"/>
                  </a:lnTo>
                  <a:lnTo>
                    <a:pt x="142" y="141"/>
                  </a:lnTo>
                  <a:lnTo>
                    <a:pt x="48" y="330"/>
                  </a:lnTo>
                  <a:lnTo>
                    <a:pt x="0" y="518"/>
                  </a:lnTo>
                  <a:lnTo>
                    <a:pt x="48" y="707"/>
                  </a:lnTo>
                  <a:lnTo>
                    <a:pt x="142" y="895"/>
                  </a:lnTo>
                  <a:lnTo>
                    <a:pt x="330" y="989"/>
                  </a:lnTo>
                  <a:lnTo>
                    <a:pt x="519" y="1037"/>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9"/>
            <p:cNvSpPr/>
            <p:nvPr/>
          </p:nvSpPr>
          <p:spPr>
            <a:xfrm>
              <a:off x="2577450" y="1832825"/>
              <a:ext cx="25925" cy="25925"/>
            </a:xfrm>
            <a:custGeom>
              <a:rect b="b" l="l" r="r" t="t"/>
              <a:pathLst>
                <a:path extrusionOk="0" h="1037" w="1037">
                  <a:moveTo>
                    <a:pt x="519" y="0"/>
                  </a:moveTo>
                  <a:lnTo>
                    <a:pt x="330" y="47"/>
                  </a:lnTo>
                  <a:lnTo>
                    <a:pt x="142" y="189"/>
                  </a:lnTo>
                  <a:lnTo>
                    <a:pt x="48" y="330"/>
                  </a:lnTo>
                  <a:lnTo>
                    <a:pt x="0" y="566"/>
                  </a:lnTo>
                  <a:lnTo>
                    <a:pt x="48" y="754"/>
                  </a:lnTo>
                  <a:lnTo>
                    <a:pt x="142" y="895"/>
                  </a:lnTo>
                  <a:lnTo>
                    <a:pt x="330" y="1037"/>
                  </a:lnTo>
                  <a:lnTo>
                    <a:pt x="519" y="1037"/>
                  </a:lnTo>
                  <a:lnTo>
                    <a:pt x="707" y="990"/>
                  </a:lnTo>
                  <a:lnTo>
                    <a:pt x="896" y="895"/>
                  </a:lnTo>
                  <a:lnTo>
                    <a:pt x="990" y="754"/>
                  </a:lnTo>
                  <a:lnTo>
                    <a:pt x="1037" y="519"/>
                  </a:lnTo>
                  <a:lnTo>
                    <a:pt x="990" y="330"/>
                  </a:lnTo>
                  <a:lnTo>
                    <a:pt x="896"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9"/>
            <p:cNvSpPr/>
            <p:nvPr/>
          </p:nvSpPr>
          <p:spPr>
            <a:xfrm>
              <a:off x="2577450" y="1910550"/>
              <a:ext cx="25925" cy="24775"/>
            </a:xfrm>
            <a:custGeom>
              <a:rect b="b" l="l" r="r" t="t"/>
              <a:pathLst>
                <a:path extrusionOk="0" h="991" w="1037">
                  <a:moveTo>
                    <a:pt x="519" y="1"/>
                  </a:moveTo>
                  <a:lnTo>
                    <a:pt x="330" y="48"/>
                  </a:lnTo>
                  <a:lnTo>
                    <a:pt x="142" y="142"/>
                  </a:lnTo>
                  <a:lnTo>
                    <a:pt x="48" y="283"/>
                  </a:lnTo>
                  <a:lnTo>
                    <a:pt x="0" y="519"/>
                  </a:lnTo>
                  <a:lnTo>
                    <a:pt x="48" y="707"/>
                  </a:lnTo>
                  <a:lnTo>
                    <a:pt x="142" y="849"/>
                  </a:lnTo>
                  <a:lnTo>
                    <a:pt x="330" y="990"/>
                  </a:lnTo>
                  <a:lnTo>
                    <a:pt x="707" y="990"/>
                  </a:lnTo>
                  <a:lnTo>
                    <a:pt x="896" y="849"/>
                  </a:lnTo>
                  <a:lnTo>
                    <a:pt x="990" y="707"/>
                  </a:lnTo>
                  <a:lnTo>
                    <a:pt x="1037" y="519"/>
                  </a:lnTo>
                  <a:lnTo>
                    <a:pt x="1037" y="472"/>
                  </a:lnTo>
                  <a:lnTo>
                    <a:pt x="990" y="283"/>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9"/>
            <p:cNvSpPr/>
            <p:nvPr/>
          </p:nvSpPr>
          <p:spPr>
            <a:xfrm>
              <a:off x="2577450" y="1987100"/>
              <a:ext cx="25925" cy="25950"/>
            </a:xfrm>
            <a:custGeom>
              <a:rect b="b" l="l" r="r" t="t"/>
              <a:pathLst>
                <a:path extrusionOk="0" h="1038" w="1037">
                  <a:moveTo>
                    <a:pt x="519" y="1"/>
                  </a:moveTo>
                  <a:lnTo>
                    <a:pt x="330" y="48"/>
                  </a:lnTo>
                  <a:lnTo>
                    <a:pt x="142" y="142"/>
                  </a:lnTo>
                  <a:lnTo>
                    <a:pt x="48" y="331"/>
                  </a:lnTo>
                  <a:lnTo>
                    <a:pt x="0" y="519"/>
                  </a:lnTo>
                  <a:lnTo>
                    <a:pt x="48" y="708"/>
                  </a:lnTo>
                  <a:lnTo>
                    <a:pt x="142" y="849"/>
                  </a:lnTo>
                  <a:lnTo>
                    <a:pt x="330" y="990"/>
                  </a:lnTo>
                  <a:lnTo>
                    <a:pt x="519" y="1037"/>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9"/>
            <p:cNvSpPr/>
            <p:nvPr/>
          </p:nvSpPr>
          <p:spPr>
            <a:xfrm>
              <a:off x="2616325" y="2024800"/>
              <a:ext cx="24750" cy="10625"/>
            </a:xfrm>
            <a:custGeom>
              <a:rect b="b" l="l" r="r" t="t"/>
              <a:pathLst>
                <a:path extrusionOk="0" h="425" w="990">
                  <a:moveTo>
                    <a:pt x="377" y="0"/>
                  </a:moveTo>
                  <a:lnTo>
                    <a:pt x="189" y="95"/>
                  </a:lnTo>
                  <a:lnTo>
                    <a:pt x="94" y="236"/>
                  </a:lnTo>
                  <a:lnTo>
                    <a:pt x="0" y="424"/>
                  </a:lnTo>
                  <a:lnTo>
                    <a:pt x="989" y="424"/>
                  </a:lnTo>
                  <a:lnTo>
                    <a:pt x="942" y="283"/>
                  </a:lnTo>
                  <a:lnTo>
                    <a:pt x="848" y="142"/>
                  </a:lnTo>
                  <a:lnTo>
                    <a:pt x="707" y="48"/>
                  </a:lnTo>
                  <a:lnTo>
                    <a:pt x="565"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9"/>
            <p:cNvSpPr/>
            <p:nvPr/>
          </p:nvSpPr>
          <p:spPr>
            <a:xfrm>
              <a:off x="2654000" y="912975"/>
              <a:ext cx="25950" cy="25950"/>
            </a:xfrm>
            <a:custGeom>
              <a:rect b="b" l="l" r="r" t="t"/>
              <a:pathLst>
                <a:path extrusionOk="0" h="1038" w="1038">
                  <a:moveTo>
                    <a:pt x="519" y="1"/>
                  </a:moveTo>
                  <a:lnTo>
                    <a:pt x="330" y="48"/>
                  </a:lnTo>
                  <a:lnTo>
                    <a:pt x="189" y="142"/>
                  </a:lnTo>
                  <a:lnTo>
                    <a:pt x="48" y="330"/>
                  </a:lnTo>
                  <a:lnTo>
                    <a:pt x="1" y="519"/>
                  </a:lnTo>
                  <a:lnTo>
                    <a:pt x="48" y="707"/>
                  </a:lnTo>
                  <a:lnTo>
                    <a:pt x="189" y="849"/>
                  </a:lnTo>
                  <a:lnTo>
                    <a:pt x="330" y="990"/>
                  </a:lnTo>
                  <a:lnTo>
                    <a:pt x="519" y="1037"/>
                  </a:lnTo>
                  <a:lnTo>
                    <a:pt x="707" y="990"/>
                  </a:lnTo>
                  <a:lnTo>
                    <a:pt x="896" y="849"/>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9"/>
            <p:cNvSpPr/>
            <p:nvPr/>
          </p:nvSpPr>
          <p:spPr>
            <a:xfrm>
              <a:off x="2616325" y="874100"/>
              <a:ext cx="25925" cy="25950"/>
            </a:xfrm>
            <a:custGeom>
              <a:rect b="b" l="l" r="r" t="t"/>
              <a:pathLst>
                <a:path extrusionOk="0" h="1038" w="1037">
                  <a:moveTo>
                    <a:pt x="518" y="1"/>
                  </a:moveTo>
                  <a:lnTo>
                    <a:pt x="283" y="48"/>
                  </a:lnTo>
                  <a:lnTo>
                    <a:pt x="141" y="189"/>
                  </a:lnTo>
                  <a:lnTo>
                    <a:pt x="47" y="331"/>
                  </a:lnTo>
                  <a:lnTo>
                    <a:pt x="0" y="519"/>
                  </a:lnTo>
                  <a:lnTo>
                    <a:pt x="47" y="708"/>
                  </a:lnTo>
                  <a:lnTo>
                    <a:pt x="141" y="896"/>
                  </a:lnTo>
                  <a:lnTo>
                    <a:pt x="283" y="990"/>
                  </a:lnTo>
                  <a:lnTo>
                    <a:pt x="518" y="1037"/>
                  </a:lnTo>
                  <a:lnTo>
                    <a:pt x="707" y="990"/>
                  </a:lnTo>
                  <a:lnTo>
                    <a:pt x="848" y="896"/>
                  </a:lnTo>
                  <a:lnTo>
                    <a:pt x="989" y="708"/>
                  </a:lnTo>
                  <a:lnTo>
                    <a:pt x="1037" y="519"/>
                  </a:lnTo>
                  <a:lnTo>
                    <a:pt x="989" y="331"/>
                  </a:lnTo>
                  <a:lnTo>
                    <a:pt x="848"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9"/>
            <p:cNvSpPr/>
            <p:nvPr/>
          </p:nvSpPr>
          <p:spPr>
            <a:xfrm>
              <a:off x="2654000" y="989525"/>
              <a:ext cx="25950" cy="25950"/>
            </a:xfrm>
            <a:custGeom>
              <a:rect b="b" l="l" r="r" t="t"/>
              <a:pathLst>
                <a:path extrusionOk="0" h="1038" w="1038">
                  <a:moveTo>
                    <a:pt x="519" y="1"/>
                  </a:moveTo>
                  <a:lnTo>
                    <a:pt x="330" y="48"/>
                  </a:lnTo>
                  <a:lnTo>
                    <a:pt x="189" y="142"/>
                  </a:lnTo>
                  <a:lnTo>
                    <a:pt x="48" y="331"/>
                  </a:lnTo>
                  <a:lnTo>
                    <a:pt x="1" y="519"/>
                  </a:lnTo>
                  <a:lnTo>
                    <a:pt x="48" y="708"/>
                  </a:lnTo>
                  <a:lnTo>
                    <a:pt x="189" y="896"/>
                  </a:lnTo>
                  <a:lnTo>
                    <a:pt x="330" y="990"/>
                  </a:lnTo>
                  <a:lnTo>
                    <a:pt x="519" y="1037"/>
                  </a:lnTo>
                  <a:lnTo>
                    <a:pt x="707" y="990"/>
                  </a:lnTo>
                  <a:lnTo>
                    <a:pt x="896" y="896"/>
                  </a:lnTo>
                  <a:lnTo>
                    <a:pt x="990" y="708"/>
                  </a:lnTo>
                  <a:lnTo>
                    <a:pt x="1037" y="519"/>
                  </a:lnTo>
                  <a:lnTo>
                    <a:pt x="990" y="331"/>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9"/>
            <p:cNvSpPr/>
            <p:nvPr/>
          </p:nvSpPr>
          <p:spPr>
            <a:xfrm>
              <a:off x="2616325" y="950675"/>
              <a:ext cx="25925" cy="25925"/>
            </a:xfrm>
            <a:custGeom>
              <a:rect b="b" l="l" r="r" t="t"/>
              <a:pathLst>
                <a:path extrusionOk="0" h="1037" w="1037">
                  <a:moveTo>
                    <a:pt x="518" y="0"/>
                  </a:moveTo>
                  <a:lnTo>
                    <a:pt x="283" y="47"/>
                  </a:lnTo>
                  <a:lnTo>
                    <a:pt x="141" y="189"/>
                  </a:lnTo>
                  <a:lnTo>
                    <a:pt x="47" y="330"/>
                  </a:lnTo>
                  <a:lnTo>
                    <a:pt x="0" y="518"/>
                  </a:lnTo>
                  <a:lnTo>
                    <a:pt x="47" y="754"/>
                  </a:lnTo>
                  <a:lnTo>
                    <a:pt x="141" y="895"/>
                  </a:lnTo>
                  <a:lnTo>
                    <a:pt x="283" y="990"/>
                  </a:lnTo>
                  <a:lnTo>
                    <a:pt x="518" y="1037"/>
                  </a:lnTo>
                  <a:lnTo>
                    <a:pt x="707" y="990"/>
                  </a:lnTo>
                  <a:lnTo>
                    <a:pt x="848" y="895"/>
                  </a:lnTo>
                  <a:lnTo>
                    <a:pt x="989" y="754"/>
                  </a:lnTo>
                  <a:lnTo>
                    <a:pt x="1037" y="518"/>
                  </a:lnTo>
                  <a:lnTo>
                    <a:pt x="989" y="330"/>
                  </a:lnTo>
                  <a:lnTo>
                    <a:pt x="848" y="189"/>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9"/>
            <p:cNvSpPr/>
            <p:nvPr/>
          </p:nvSpPr>
          <p:spPr>
            <a:xfrm>
              <a:off x="2654000" y="1066100"/>
              <a:ext cx="25950" cy="25925"/>
            </a:xfrm>
            <a:custGeom>
              <a:rect b="b" l="l" r="r" t="t"/>
              <a:pathLst>
                <a:path extrusionOk="0" h="1037" w="1038">
                  <a:moveTo>
                    <a:pt x="519" y="0"/>
                  </a:moveTo>
                  <a:lnTo>
                    <a:pt x="330" y="47"/>
                  </a:lnTo>
                  <a:lnTo>
                    <a:pt x="142" y="141"/>
                  </a:lnTo>
                  <a:lnTo>
                    <a:pt x="48" y="330"/>
                  </a:lnTo>
                  <a:lnTo>
                    <a:pt x="1" y="518"/>
                  </a:lnTo>
                  <a:lnTo>
                    <a:pt x="48" y="707"/>
                  </a:lnTo>
                  <a:lnTo>
                    <a:pt x="142" y="895"/>
                  </a:lnTo>
                  <a:lnTo>
                    <a:pt x="330" y="989"/>
                  </a:lnTo>
                  <a:lnTo>
                    <a:pt x="519" y="1037"/>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9"/>
            <p:cNvSpPr/>
            <p:nvPr/>
          </p:nvSpPr>
          <p:spPr>
            <a:xfrm>
              <a:off x="2616325" y="1028400"/>
              <a:ext cx="25925" cy="24750"/>
            </a:xfrm>
            <a:custGeom>
              <a:rect b="b" l="l" r="r" t="t"/>
              <a:pathLst>
                <a:path extrusionOk="0" h="990" w="1037">
                  <a:moveTo>
                    <a:pt x="283" y="1"/>
                  </a:moveTo>
                  <a:lnTo>
                    <a:pt x="141" y="142"/>
                  </a:lnTo>
                  <a:lnTo>
                    <a:pt x="47" y="283"/>
                  </a:lnTo>
                  <a:lnTo>
                    <a:pt x="0" y="472"/>
                  </a:lnTo>
                  <a:lnTo>
                    <a:pt x="47" y="707"/>
                  </a:lnTo>
                  <a:lnTo>
                    <a:pt x="141" y="849"/>
                  </a:lnTo>
                  <a:lnTo>
                    <a:pt x="283" y="943"/>
                  </a:lnTo>
                  <a:lnTo>
                    <a:pt x="518" y="990"/>
                  </a:lnTo>
                  <a:lnTo>
                    <a:pt x="707" y="943"/>
                  </a:lnTo>
                  <a:lnTo>
                    <a:pt x="848" y="849"/>
                  </a:lnTo>
                  <a:lnTo>
                    <a:pt x="989" y="707"/>
                  </a:lnTo>
                  <a:lnTo>
                    <a:pt x="1037" y="472"/>
                  </a:lnTo>
                  <a:lnTo>
                    <a:pt x="989"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9"/>
            <p:cNvSpPr/>
            <p:nvPr/>
          </p:nvSpPr>
          <p:spPr>
            <a:xfrm>
              <a:off x="2654000" y="1142650"/>
              <a:ext cx="25950" cy="25925"/>
            </a:xfrm>
            <a:custGeom>
              <a:rect b="b" l="l" r="r" t="t"/>
              <a:pathLst>
                <a:path extrusionOk="0" h="1037" w="1038">
                  <a:moveTo>
                    <a:pt x="519" y="0"/>
                  </a:moveTo>
                  <a:lnTo>
                    <a:pt x="330" y="47"/>
                  </a:lnTo>
                  <a:lnTo>
                    <a:pt x="142" y="142"/>
                  </a:lnTo>
                  <a:lnTo>
                    <a:pt x="48" y="330"/>
                  </a:lnTo>
                  <a:lnTo>
                    <a:pt x="1" y="519"/>
                  </a:lnTo>
                  <a:lnTo>
                    <a:pt x="48" y="707"/>
                  </a:lnTo>
                  <a:lnTo>
                    <a:pt x="142" y="895"/>
                  </a:lnTo>
                  <a:lnTo>
                    <a:pt x="330" y="990"/>
                  </a:lnTo>
                  <a:lnTo>
                    <a:pt x="519" y="1037"/>
                  </a:lnTo>
                  <a:lnTo>
                    <a:pt x="707" y="990"/>
                  </a:lnTo>
                  <a:lnTo>
                    <a:pt x="896" y="895"/>
                  </a:lnTo>
                  <a:lnTo>
                    <a:pt x="990" y="707"/>
                  </a:lnTo>
                  <a:lnTo>
                    <a:pt x="1037" y="519"/>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9"/>
            <p:cNvSpPr/>
            <p:nvPr/>
          </p:nvSpPr>
          <p:spPr>
            <a:xfrm>
              <a:off x="2616325" y="1104950"/>
              <a:ext cx="25925" cy="25950"/>
            </a:xfrm>
            <a:custGeom>
              <a:rect b="b" l="l" r="r" t="t"/>
              <a:pathLst>
                <a:path extrusionOk="0" h="1038" w="1037">
                  <a:moveTo>
                    <a:pt x="471" y="1"/>
                  </a:moveTo>
                  <a:lnTo>
                    <a:pt x="283" y="48"/>
                  </a:lnTo>
                  <a:lnTo>
                    <a:pt x="141" y="142"/>
                  </a:lnTo>
                  <a:lnTo>
                    <a:pt x="0" y="283"/>
                  </a:lnTo>
                  <a:lnTo>
                    <a:pt x="0" y="519"/>
                  </a:lnTo>
                  <a:lnTo>
                    <a:pt x="47" y="707"/>
                  </a:lnTo>
                  <a:lnTo>
                    <a:pt x="141" y="849"/>
                  </a:lnTo>
                  <a:lnTo>
                    <a:pt x="283" y="990"/>
                  </a:lnTo>
                  <a:lnTo>
                    <a:pt x="518" y="1037"/>
                  </a:lnTo>
                  <a:lnTo>
                    <a:pt x="707" y="990"/>
                  </a:lnTo>
                  <a:lnTo>
                    <a:pt x="848" y="849"/>
                  </a:lnTo>
                  <a:lnTo>
                    <a:pt x="989" y="707"/>
                  </a:lnTo>
                  <a:lnTo>
                    <a:pt x="1037" y="519"/>
                  </a:lnTo>
                  <a:lnTo>
                    <a:pt x="1037" y="472"/>
                  </a:lnTo>
                  <a:lnTo>
                    <a:pt x="989"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9"/>
            <p:cNvSpPr/>
            <p:nvPr/>
          </p:nvSpPr>
          <p:spPr>
            <a:xfrm>
              <a:off x="2654000" y="1219200"/>
              <a:ext cx="25950" cy="25925"/>
            </a:xfrm>
            <a:custGeom>
              <a:rect b="b" l="l" r="r" t="t"/>
              <a:pathLst>
                <a:path extrusionOk="0" h="1037" w="1038">
                  <a:moveTo>
                    <a:pt x="519" y="1"/>
                  </a:moveTo>
                  <a:lnTo>
                    <a:pt x="330" y="48"/>
                  </a:lnTo>
                  <a:lnTo>
                    <a:pt x="189" y="189"/>
                  </a:lnTo>
                  <a:lnTo>
                    <a:pt x="48" y="330"/>
                  </a:lnTo>
                  <a:lnTo>
                    <a:pt x="1" y="519"/>
                  </a:lnTo>
                  <a:lnTo>
                    <a:pt x="48" y="707"/>
                  </a:lnTo>
                  <a:lnTo>
                    <a:pt x="189" y="896"/>
                  </a:lnTo>
                  <a:lnTo>
                    <a:pt x="330" y="990"/>
                  </a:lnTo>
                  <a:lnTo>
                    <a:pt x="519" y="1037"/>
                  </a:lnTo>
                  <a:lnTo>
                    <a:pt x="707" y="990"/>
                  </a:lnTo>
                  <a:lnTo>
                    <a:pt x="896" y="896"/>
                  </a:lnTo>
                  <a:lnTo>
                    <a:pt x="990" y="707"/>
                  </a:lnTo>
                  <a:lnTo>
                    <a:pt x="1037" y="519"/>
                  </a:lnTo>
                  <a:lnTo>
                    <a:pt x="990" y="330"/>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9"/>
            <p:cNvSpPr/>
            <p:nvPr/>
          </p:nvSpPr>
          <p:spPr>
            <a:xfrm>
              <a:off x="2616325" y="1180325"/>
              <a:ext cx="25925" cy="25950"/>
            </a:xfrm>
            <a:custGeom>
              <a:rect b="b" l="l" r="r" t="t"/>
              <a:pathLst>
                <a:path extrusionOk="0" h="1038" w="1037">
                  <a:moveTo>
                    <a:pt x="471" y="1"/>
                  </a:moveTo>
                  <a:lnTo>
                    <a:pt x="283" y="48"/>
                  </a:lnTo>
                  <a:lnTo>
                    <a:pt x="141" y="189"/>
                  </a:lnTo>
                  <a:lnTo>
                    <a:pt x="0" y="331"/>
                  </a:lnTo>
                  <a:lnTo>
                    <a:pt x="0" y="519"/>
                  </a:lnTo>
                  <a:lnTo>
                    <a:pt x="47" y="755"/>
                  </a:lnTo>
                  <a:lnTo>
                    <a:pt x="141" y="896"/>
                  </a:lnTo>
                  <a:lnTo>
                    <a:pt x="283" y="990"/>
                  </a:lnTo>
                  <a:lnTo>
                    <a:pt x="518" y="1037"/>
                  </a:lnTo>
                  <a:lnTo>
                    <a:pt x="707" y="990"/>
                  </a:lnTo>
                  <a:lnTo>
                    <a:pt x="848" y="896"/>
                  </a:lnTo>
                  <a:lnTo>
                    <a:pt x="989" y="755"/>
                  </a:lnTo>
                  <a:lnTo>
                    <a:pt x="1037" y="519"/>
                  </a:lnTo>
                  <a:lnTo>
                    <a:pt x="989" y="331"/>
                  </a:lnTo>
                  <a:lnTo>
                    <a:pt x="848" y="189"/>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9"/>
            <p:cNvSpPr/>
            <p:nvPr/>
          </p:nvSpPr>
          <p:spPr>
            <a:xfrm>
              <a:off x="2654000" y="1295750"/>
              <a:ext cx="25950" cy="25950"/>
            </a:xfrm>
            <a:custGeom>
              <a:rect b="b" l="l" r="r" t="t"/>
              <a:pathLst>
                <a:path extrusionOk="0" h="1038" w="1038">
                  <a:moveTo>
                    <a:pt x="519" y="1"/>
                  </a:moveTo>
                  <a:lnTo>
                    <a:pt x="330" y="48"/>
                  </a:lnTo>
                  <a:lnTo>
                    <a:pt x="142" y="189"/>
                  </a:lnTo>
                  <a:lnTo>
                    <a:pt x="48" y="331"/>
                  </a:lnTo>
                  <a:lnTo>
                    <a:pt x="1" y="566"/>
                  </a:lnTo>
                  <a:lnTo>
                    <a:pt x="48" y="755"/>
                  </a:lnTo>
                  <a:lnTo>
                    <a:pt x="142" y="896"/>
                  </a:lnTo>
                  <a:lnTo>
                    <a:pt x="330" y="1037"/>
                  </a:lnTo>
                  <a:lnTo>
                    <a:pt x="519" y="1037"/>
                  </a:lnTo>
                  <a:lnTo>
                    <a:pt x="707" y="990"/>
                  </a:lnTo>
                  <a:lnTo>
                    <a:pt x="896" y="896"/>
                  </a:lnTo>
                  <a:lnTo>
                    <a:pt x="990" y="755"/>
                  </a:lnTo>
                  <a:lnTo>
                    <a:pt x="1037" y="566"/>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9"/>
            <p:cNvSpPr/>
            <p:nvPr/>
          </p:nvSpPr>
          <p:spPr>
            <a:xfrm>
              <a:off x="2616325" y="1258075"/>
              <a:ext cx="25925" cy="25925"/>
            </a:xfrm>
            <a:custGeom>
              <a:rect b="b" l="l" r="r" t="t"/>
              <a:pathLst>
                <a:path extrusionOk="0" h="1037" w="1037">
                  <a:moveTo>
                    <a:pt x="471" y="0"/>
                  </a:moveTo>
                  <a:lnTo>
                    <a:pt x="283" y="47"/>
                  </a:lnTo>
                  <a:lnTo>
                    <a:pt x="141" y="142"/>
                  </a:lnTo>
                  <a:lnTo>
                    <a:pt x="0" y="330"/>
                  </a:lnTo>
                  <a:lnTo>
                    <a:pt x="0" y="518"/>
                  </a:lnTo>
                  <a:lnTo>
                    <a:pt x="47" y="707"/>
                  </a:lnTo>
                  <a:lnTo>
                    <a:pt x="141" y="895"/>
                  </a:lnTo>
                  <a:lnTo>
                    <a:pt x="283" y="990"/>
                  </a:lnTo>
                  <a:lnTo>
                    <a:pt x="518" y="1037"/>
                  </a:lnTo>
                  <a:lnTo>
                    <a:pt x="707" y="990"/>
                  </a:lnTo>
                  <a:lnTo>
                    <a:pt x="848" y="895"/>
                  </a:lnTo>
                  <a:lnTo>
                    <a:pt x="989" y="707"/>
                  </a:lnTo>
                  <a:lnTo>
                    <a:pt x="1037" y="518"/>
                  </a:lnTo>
                  <a:lnTo>
                    <a:pt x="989" y="283"/>
                  </a:lnTo>
                  <a:lnTo>
                    <a:pt x="848" y="142"/>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9"/>
            <p:cNvSpPr/>
            <p:nvPr/>
          </p:nvSpPr>
          <p:spPr>
            <a:xfrm>
              <a:off x="2654000" y="1372300"/>
              <a:ext cx="25950" cy="25950"/>
            </a:xfrm>
            <a:custGeom>
              <a:rect b="b" l="l" r="r" t="t"/>
              <a:pathLst>
                <a:path extrusionOk="0" h="1038" w="1038">
                  <a:moveTo>
                    <a:pt x="519" y="1"/>
                  </a:moveTo>
                  <a:lnTo>
                    <a:pt x="330" y="48"/>
                  </a:lnTo>
                  <a:lnTo>
                    <a:pt x="142" y="189"/>
                  </a:lnTo>
                  <a:lnTo>
                    <a:pt x="48" y="331"/>
                  </a:lnTo>
                  <a:lnTo>
                    <a:pt x="1" y="519"/>
                  </a:lnTo>
                  <a:lnTo>
                    <a:pt x="48" y="755"/>
                  </a:lnTo>
                  <a:lnTo>
                    <a:pt x="142" y="896"/>
                  </a:lnTo>
                  <a:lnTo>
                    <a:pt x="330" y="990"/>
                  </a:lnTo>
                  <a:lnTo>
                    <a:pt x="519" y="1037"/>
                  </a:lnTo>
                  <a:lnTo>
                    <a:pt x="707" y="990"/>
                  </a:lnTo>
                  <a:lnTo>
                    <a:pt x="896" y="896"/>
                  </a:lnTo>
                  <a:lnTo>
                    <a:pt x="990" y="708"/>
                  </a:lnTo>
                  <a:lnTo>
                    <a:pt x="1037" y="519"/>
                  </a:lnTo>
                  <a:lnTo>
                    <a:pt x="990" y="331"/>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9"/>
            <p:cNvSpPr/>
            <p:nvPr/>
          </p:nvSpPr>
          <p:spPr>
            <a:xfrm>
              <a:off x="2616325" y="1334625"/>
              <a:ext cx="25925" cy="25925"/>
            </a:xfrm>
            <a:custGeom>
              <a:rect b="b" l="l" r="r" t="t"/>
              <a:pathLst>
                <a:path extrusionOk="0" h="1037" w="1037">
                  <a:moveTo>
                    <a:pt x="471" y="0"/>
                  </a:moveTo>
                  <a:lnTo>
                    <a:pt x="283" y="48"/>
                  </a:lnTo>
                  <a:lnTo>
                    <a:pt x="141" y="142"/>
                  </a:lnTo>
                  <a:lnTo>
                    <a:pt x="0" y="330"/>
                  </a:lnTo>
                  <a:lnTo>
                    <a:pt x="0" y="519"/>
                  </a:lnTo>
                  <a:lnTo>
                    <a:pt x="47" y="707"/>
                  </a:lnTo>
                  <a:lnTo>
                    <a:pt x="141" y="896"/>
                  </a:lnTo>
                  <a:lnTo>
                    <a:pt x="283" y="990"/>
                  </a:lnTo>
                  <a:lnTo>
                    <a:pt x="518" y="1037"/>
                  </a:lnTo>
                  <a:lnTo>
                    <a:pt x="707" y="990"/>
                  </a:lnTo>
                  <a:lnTo>
                    <a:pt x="848" y="896"/>
                  </a:lnTo>
                  <a:lnTo>
                    <a:pt x="989" y="707"/>
                  </a:lnTo>
                  <a:lnTo>
                    <a:pt x="1037" y="519"/>
                  </a:lnTo>
                  <a:lnTo>
                    <a:pt x="989" y="330"/>
                  </a:lnTo>
                  <a:lnTo>
                    <a:pt x="848" y="142"/>
                  </a:lnTo>
                  <a:lnTo>
                    <a:pt x="707" y="48"/>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9"/>
            <p:cNvSpPr/>
            <p:nvPr/>
          </p:nvSpPr>
          <p:spPr>
            <a:xfrm>
              <a:off x="2654000" y="1450050"/>
              <a:ext cx="25950" cy="25925"/>
            </a:xfrm>
            <a:custGeom>
              <a:rect b="b" l="l" r="r" t="t"/>
              <a:pathLst>
                <a:path extrusionOk="0" h="1037" w="1038">
                  <a:moveTo>
                    <a:pt x="519" y="0"/>
                  </a:moveTo>
                  <a:lnTo>
                    <a:pt x="330" y="47"/>
                  </a:lnTo>
                  <a:lnTo>
                    <a:pt x="189" y="142"/>
                  </a:lnTo>
                  <a:lnTo>
                    <a:pt x="48" y="330"/>
                  </a:lnTo>
                  <a:lnTo>
                    <a:pt x="1" y="519"/>
                  </a:lnTo>
                  <a:lnTo>
                    <a:pt x="48" y="707"/>
                  </a:lnTo>
                  <a:lnTo>
                    <a:pt x="189" y="848"/>
                  </a:lnTo>
                  <a:lnTo>
                    <a:pt x="330" y="990"/>
                  </a:lnTo>
                  <a:lnTo>
                    <a:pt x="519" y="1037"/>
                  </a:lnTo>
                  <a:lnTo>
                    <a:pt x="707" y="990"/>
                  </a:lnTo>
                  <a:lnTo>
                    <a:pt x="896" y="848"/>
                  </a:lnTo>
                  <a:lnTo>
                    <a:pt x="990" y="707"/>
                  </a:lnTo>
                  <a:lnTo>
                    <a:pt x="1037" y="519"/>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9"/>
            <p:cNvSpPr/>
            <p:nvPr/>
          </p:nvSpPr>
          <p:spPr>
            <a:xfrm>
              <a:off x="2616325" y="1411175"/>
              <a:ext cx="25925" cy="25950"/>
            </a:xfrm>
            <a:custGeom>
              <a:rect b="b" l="l" r="r" t="t"/>
              <a:pathLst>
                <a:path extrusionOk="0" h="1038" w="1037">
                  <a:moveTo>
                    <a:pt x="471" y="1"/>
                  </a:moveTo>
                  <a:lnTo>
                    <a:pt x="283" y="48"/>
                  </a:lnTo>
                  <a:lnTo>
                    <a:pt x="141" y="142"/>
                  </a:lnTo>
                  <a:lnTo>
                    <a:pt x="0" y="330"/>
                  </a:lnTo>
                  <a:lnTo>
                    <a:pt x="0" y="519"/>
                  </a:lnTo>
                  <a:lnTo>
                    <a:pt x="47" y="707"/>
                  </a:lnTo>
                  <a:lnTo>
                    <a:pt x="141" y="896"/>
                  </a:lnTo>
                  <a:lnTo>
                    <a:pt x="283" y="990"/>
                  </a:lnTo>
                  <a:lnTo>
                    <a:pt x="518" y="1037"/>
                  </a:lnTo>
                  <a:lnTo>
                    <a:pt x="707" y="990"/>
                  </a:lnTo>
                  <a:lnTo>
                    <a:pt x="848" y="896"/>
                  </a:lnTo>
                  <a:lnTo>
                    <a:pt x="989" y="707"/>
                  </a:lnTo>
                  <a:lnTo>
                    <a:pt x="1037" y="519"/>
                  </a:lnTo>
                  <a:lnTo>
                    <a:pt x="989"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9"/>
            <p:cNvSpPr/>
            <p:nvPr/>
          </p:nvSpPr>
          <p:spPr>
            <a:xfrm>
              <a:off x="2654000" y="1526600"/>
              <a:ext cx="25950" cy="25925"/>
            </a:xfrm>
            <a:custGeom>
              <a:rect b="b" l="l" r="r" t="t"/>
              <a:pathLst>
                <a:path extrusionOk="0" h="1037" w="1038">
                  <a:moveTo>
                    <a:pt x="519" y="1"/>
                  </a:moveTo>
                  <a:lnTo>
                    <a:pt x="330" y="48"/>
                  </a:lnTo>
                  <a:lnTo>
                    <a:pt x="189" y="142"/>
                  </a:lnTo>
                  <a:lnTo>
                    <a:pt x="48" y="330"/>
                  </a:lnTo>
                  <a:lnTo>
                    <a:pt x="1" y="519"/>
                  </a:lnTo>
                  <a:lnTo>
                    <a:pt x="48" y="707"/>
                  </a:lnTo>
                  <a:lnTo>
                    <a:pt x="189"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9"/>
            <p:cNvSpPr/>
            <p:nvPr/>
          </p:nvSpPr>
          <p:spPr>
            <a:xfrm>
              <a:off x="2616325" y="1488900"/>
              <a:ext cx="25925" cy="24775"/>
            </a:xfrm>
            <a:custGeom>
              <a:rect b="b" l="l" r="r" t="t"/>
              <a:pathLst>
                <a:path extrusionOk="0" h="991" w="1037">
                  <a:moveTo>
                    <a:pt x="283" y="1"/>
                  </a:moveTo>
                  <a:lnTo>
                    <a:pt x="141" y="142"/>
                  </a:lnTo>
                  <a:lnTo>
                    <a:pt x="47" y="284"/>
                  </a:lnTo>
                  <a:lnTo>
                    <a:pt x="0" y="472"/>
                  </a:lnTo>
                  <a:lnTo>
                    <a:pt x="47" y="708"/>
                  </a:lnTo>
                  <a:lnTo>
                    <a:pt x="141" y="849"/>
                  </a:lnTo>
                  <a:lnTo>
                    <a:pt x="283" y="943"/>
                  </a:lnTo>
                  <a:lnTo>
                    <a:pt x="518" y="990"/>
                  </a:lnTo>
                  <a:lnTo>
                    <a:pt x="707" y="943"/>
                  </a:lnTo>
                  <a:lnTo>
                    <a:pt x="848" y="849"/>
                  </a:lnTo>
                  <a:lnTo>
                    <a:pt x="989" y="708"/>
                  </a:lnTo>
                  <a:lnTo>
                    <a:pt x="1037" y="472"/>
                  </a:lnTo>
                  <a:lnTo>
                    <a:pt x="989" y="284"/>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9"/>
            <p:cNvSpPr/>
            <p:nvPr/>
          </p:nvSpPr>
          <p:spPr>
            <a:xfrm>
              <a:off x="2654000" y="1603150"/>
              <a:ext cx="25950" cy="25950"/>
            </a:xfrm>
            <a:custGeom>
              <a:rect b="b" l="l" r="r" t="t"/>
              <a:pathLst>
                <a:path extrusionOk="0" h="1038" w="1038">
                  <a:moveTo>
                    <a:pt x="519" y="1"/>
                  </a:moveTo>
                  <a:lnTo>
                    <a:pt x="330" y="48"/>
                  </a:lnTo>
                  <a:lnTo>
                    <a:pt x="189" y="142"/>
                  </a:lnTo>
                  <a:lnTo>
                    <a:pt x="48" y="330"/>
                  </a:lnTo>
                  <a:lnTo>
                    <a:pt x="1" y="519"/>
                  </a:lnTo>
                  <a:lnTo>
                    <a:pt x="48" y="707"/>
                  </a:lnTo>
                  <a:lnTo>
                    <a:pt x="189"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9"/>
            <p:cNvSpPr/>
            <p:nvPr/>
          </p:nvSpPr>
          <p:spPr>
            <a:xfrm>
              <a:off x="2616325" y="1564300"/>
              <a:ext cx="25925" cy="25925"/>
            </a:xfrm>
            <a:custGeom>
              <a:rect b="b" l="l" r="r" t="t"/>
              <a:pathLst>
                <a:path extrusionOk="0" h="1037" w="1037">
                  <a:moveTo>
                    <a:pt x="518" y="0"/>
                  </a:moveTo>
                  <a:lnTo>
                    <a:pt x="283" y="47"/>
                  </a:lnTo>
                  <a:lnTo>
                    <a:pt x="141" y="141"/>
                  </a:lnTo>
                  <a:lnTo>
                    <a:pt x="47" y="330"/>
                  </a:lnTo>
                  <a:lnTo>
                    <a:pt x="0" y="518"/>
                  </a:lnTo>
                  <a:lnTo>
                    <a:pt x="47" y="707"/>
                  </a:lnTo>
                  <a:lnTo>
                    <a:pt x="141" y="895"/>
                  </a:lnTo>
                  <a:lnTo>
                    <a:pt x="283" y="989"/>
                  </a:lnTo>
                  <a:lnTo>
                    <a:pt x="518" y="1037"/>
                  </a:lnTo>
                  <a:lnTo>
                    <a:pt x="707" y="989"/>
                  </a:lnTo>
                  <a:lnTo>
                    <a:pt x="848" y="895"/>
                  </a:lnTo>
                  <a:lnTo>
                    <a:pt x="989" y="707"/>
                  </a:lnTo>
                  <a:lnTo>
                    <a:pt x="1037" y="518"/>
                  </a:lnTo>
                  <a:lnTo>
                    <a:pt x="989" y="330"/>
                  </a:lnTo>
                  <a:lnTo>
                    <a:pt x="848"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9"/>
            <p:cNvSpPr/>
            <p:nvPr/>
          </p:nvSpPr>
          <p:spPr>
            <a:xfrm>
              <a:off x="2654000" y="1679700"/>
              <a:ext cx="25950" cy="25950"/>
            </a:xfrm>
            <a:custGeom>
              <a:rect b="b" l="l" r="r" t="t"/>
              <a:pathLst>
                <a:path extrusionOk="0" h="1038" w="1038">
                  <a:moveTo>
                    <a:pt x="519" y="1"/>
                  </a:moveTo>
                  <a:lnTo>
                    <a:pt x="330" y="48"/>
                  </a:lnTo>
                  <a:lnTo>
                    <a:pt x="189" y="189"/>
                  </a:lnTo>
                  <a:lnTo>
                    <a:pt x="48" y="331"/>
                  </a:lnTo>
                  <a:lnTo>
                    <a:pt x="1" y="519"/>
                  </a:lnTo>
                  <a:lnTo>
                    <a:pt x="48" y="708"/>
                  </a:lnTo>
                  <a:lnTo>
                    <a:pt x="189" y="896"/>
                  </a:lnTo>
                  <a:lnTo>
                    <a:pt x="330" y="990"/>
                  </a:lnTo>
                  <a:lnTo>
                    <a:pt x="519" y="1037"/>
                  </a:lnTo>
                  <a:lnTo>
                    <a:pt x="707" y="990"/>
                  </a:lnTo>
                  <a:lnTo>
                    <a:pt x="896" y="896"/>
                  </a:lnTo>
                  <a:lnTo>
                    <a:pt x="990" y="708"/>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9"/>
            <p:cNvSpPr/>
            <p:nvPr/>
          </p:nvSpPr>
          <p:spPr>
            <a:xfrm>
              <a:off x="2616325" y="1642025"/>
              <a:ext cx="25925" cy="24750"/>
            </a:xfrm>
            <a:custGeom>
              <a:rect b="b" l="l" r="r" t="t"/>
              <a:pathLst>
                <a:path extrusionOk="0" h="990" w="1037">
                  <a:moveTo>
                    <a:pt x="518" y="0"/>
                  </a:moveTo>
                  <a:lnTo>
                    <a:pt x="283" y="47"/>
                  </a:lnTo>
                  <a:lnTo>
                    <a:pt x="141" y="142"/>
                  </a:lnTo>
                  <a:lnTo>
                    <a:pt x="47" y="283"/>
                  </a:lnTo>
                  <a:lnTo>
                    <a:pt x="0" y="519"/>
                  </a:lnTo>
                  <a:lnTo>
                    <a:pt x="47" y="707"/>
                  </a:lnTo>
                  <a:lnTo>
                    <a:pt x="141" y="848"/>
                  </a:lnTo>
                  <a:lnTo>
                    <a:pt x="283" y="990"/>
                  </a:lnTo>
                  <a:lnTo>
                    <a:pt x="707" y="990"/>
                  </a:lnTo>
                  <a:lnTo>
                    <a:pt x="848" y="848"/>
                  </a:lnTo>
                  <a:lnTo>
                    <a:pt x="989" y="707"/>
                  </a:lnTo>
                  <a:lnTo>
                    <a:pt x="1037" y="519"/>
                  </a:lnTo>
                  <a:lnTo>
                    <a:pt x="989" y="283"/>
                  </a:lnTo>
                  <a:lnTo>
                    <a:pt x="848"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9"/>
            <p:cNvSpPr/>
            <p:nvPr/>
          </p:nvSpPr>
          <p:spPr>
            <a:xfrm>
              <a:off x="2654000" y="1756275"/>
              <a:ext cx="25950" cy="25925"/>
            </a:xfrm>
            <a:custGeom>
              <a:rect b="b" l="l" r="r" t="t"/>
              <a:pathLst>
                <a:path extrusionOk="0" h="1037" w="1038">
                  <a:moveTo>
                    <a:pt x="519" y="0"/>
                  </a:moveTo>
                  <a:lnTo>
                    <a:pt x="330" y="47"/>
                  </a:lnTo>
                  <a:lnTo>
                    <a:pt x="189" y="141"/>
                  </a:lnTo>
                  <a:lnTo>
                    <a:pt x="48" y="330"/>
                  </a:lnTo>
                  <a:lnTo>
                    <a:pt x="1" y="518"/>
                  </a:lnTo>
                  <a:lnTo>
                    <a:pt x="48" y="707"/>
                  </a:lnTo>
                  <a:lnTo>
                    <a:pt x="189" y="895"/>
                  </a:lnTo>
                  <a:lnTo>
                    <a:pt x="330" y="989"/>
                  </a:lnTo>
                  <a:lnTo>
                    <a:pt x="519" y="1037"/>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9"/>
            <p:cNvSpPr/>
            <p:nvPr/>
          </p:nvSpPr>
          <p:spPr>
            <a:xfrm>
              <a:off x="2616325" y="1718575"/>
              <a:ext cx="25925" cy="25950"/>
            </a:xfrm>
            <a:custGeom>
              <a:rect b="b" l="l" r="r" t="t"/>
              <a:pathLst>
                <a:path extrusionOk="0" h="1038" w="1037">
                  <a:moveTo>
                    <a:pt x="518" y="1"/>
                  </a:moveTo>
                  <a:lnTo>
                    <a:pt x="283" y="48"/>
                  </a:lnTo>
                  <a:lnTo>
                    <a:pt x="141" y="142"/>
                  </a:lnTo>
                  <a:lnTo>
                    <a:pt x="47" y="330"/>
                  </a:lnTo>
                  <a:lnTo>
                    <a:pt x="0" y="519"/>
                  </a:lnTo>
                  <a:lnTo>
                    <a:pt x="47" y="707"/>
                  </a:lnTo>
                  <a:lnTo>
                    <a:pt x="141" y="849"/>
                  </a:lnTo>
                  <a:lnTo>
                    <a:pt x="283" y="990"/>
                  </a:lnTo>
                  <a:lnTo>
                    <a:pt x="518" y="1037"/>
                  </a:lnTo>
                  <a:lnTo>
                    <a:pt x="707" y="990"/>
                  </a:lnTo>
                  <a:lnTo>
                    <a:pt x="848" y="849"/>
                  </a:lnTo>
                  <a:lnTo>
                    <a:pt x="989" y="707"/>
                  </a:lnTo>
                  <a:lnTo>
                    <a:pt x="1037" y="519"/>
                  </a:lnTo>
                  <a:lnTo>
                    <a:pt x="989" y="330"/>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9"/>
            <p:cNvSpPr/>
            <p:nvPr/>
          </p:nvSpPr>
          <p:spPr>
            <a:xfrm>
              <a:off x="2654000" y="1834000"/>
              <a:ext cx="25950" cy="24750"/>
            </a:xfrm>
            <a:custGeom>
              <a:rect b="b" l="l" r="r" t="t"/>
              <a:pathLst>
                <a:path extrusionOk="0" h="990" w="1038">
                  <a:moveTo>
                    <a:pt x="330" y="0"/>
                  </a:moveTo>
                  <a:lnTo>
                    <a:pt x="189" y="142"/>
                  </a:lnTo>
                  <a:lnTo>
                    <a:pt x="48" y="283"/>
                  </a:lnTo>
                  <a:lnTo>
                    <a:pt x="1" y="472"/>
                  </a:lnTo>
                  <a:lnTo>
                    <a:pt x="48" y="707"/>
                  </a:lnTo>
                  <a:lnTo>
                    <a:pt x="189" y="848"/>
                  </a:lnTo>
                  <a:lnTo>
                    <a:pt x="330" y="943"/>
                  </a:lnTo>
                  <a:lnTo>
                    <a:pt x="519" y="990"/>
                  </a:lnTo>
                  <a:lnTo>
                    <a:pt x="707" y="943"/>
                  </a:lnTo>
                  <a:lnTo>
                    <a:pt x="896" y="848"/>
                  </a:lnTo>
                  <a:lnTo>
                    <a:pt x="990" y="707"/>
                  </a:lnTo>
                  <a:lnTo>
                    <a:pt x="1037" y="472"/>
                  </a:lnTo>
                  <a:lnTo>
                    <a:pt x="990" y="283"/>
                  </a:lnTo>
                  <a:lnTo>
                    <a:pt x="896"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9"/>
            <p:cNvSpPr/>
            <p:nvPr/>
          </p:nvSpPr>
          <p:spPr>
            <a:xfrm>
              <a:off x="2616325" y="1795125"/>
              <a:ext cx="25925" cy="25950"/>
            </a:xfrm>
            <a:custGeom>
              <a:rect b="b" l="l" r="r" t="t"/>
              <a:pathLst>
                <a:path extrusionOk="0" h="1038" w="1037">
                  <a:moveTo>
                    <a:pt x="518" y="1"/>
                  </a:moveTo>
                  <a:lnTo>
                    <a:pt x="283" y="48"/>
                  </a:lnTo>
                  <a:lnTo>
                    <a:pt x="141" y="142"/>
                  </a:lnTo>
                  <a:lnTo>
                    <a:pt x="47" y="331"/>
                  </a:lnTo>
                  <a:lnTo>
                    <a:pt x="0" y="519"/>
                  </a:lnTo>
                  <a:lnTo>
                    <a:pt x="47" y="707"/>
                  </a:lnTo>
                  <a:lnTo>
                    <a:pt x="141" y="849"/>
                  </a:lnTo>
                  <a:lnTo>
                    <a:pt x="283" y="990"/>
                  </a:lnTo>
                  <a:lnTo>
                    <a:pt x="518" y="1037"/>
                  </a:lnTo>
                  <a:lnTo>
                    <a:pt x="707" y="990"/>
                  </a:lnTo>
                  <a:lnTo>
                    <a:pt x="848" y="849"/>
                  </a:lnTo>
                  <a:lnTo>
                    <a:pt x="989" y="707"/>
                  </a:lnTo>
                  <a:lnTo>
                    <a:pt x="1037" y="519"/>
                  </a:lnTo>
                  <a:lnTo>
                    <a:pt x="989" y="331"/>
                  </a:lnTo>
                  <a:lnTo>
                    <a:pt x="848"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9"/>
            <p:cNvSpPr/>
            <p:nvPr/>
          </p:nvSpPr>
          <p:spPr>
            <a:xfrm>
              <a:off x="2654000" y="1910550"/>
              <a:ext cx="25950" cy="24775"/>
            </a:xfrm>
            <a:custGeom>
              <a:rect b="b" l="l" r="r" t="t"/>
              <a:pathLst>
                <a:path extrusionOk="0" h="991" w="1038">
                  <a:moveTo>
                    <a:pt x="519" y="1"/>
                  </a:moveTo>
                  <a:lnTo>
                    <a:pt x="330" y="48"/>
                  </a:lnTo>
                  <a:lnTo>
                    <a:pt x="142" y="142"/>
                  </a:lnTo>
                  <a:lnTo>
                    <a:pt x="48" y="283"/>
                  </a:lnTo>
                  <a:lnTo>
                    <a:pt x="1" y="519"/>
                  </a:lnTo>
                  <a:lnTo>
                    <a:pt x="48" y="707"/>
                  </a:lnTo>
                  <a:lnTo>
                    <a:pt x="142" y="849"/>
                  </a:lnTo>
                  <a:lnTo>
                    <a:pt x="330" y="990"/>
                  </a:lnTo>
                  <a:lnTo>
                    <a:pt x="707" y="990"/>
                  </a:lnTo>
                  <a:lnTo>
                    <a:pt x="896" y="849"/>
                  </a:lnTo>
                  <a:lnTo>
                    <a:pt x="990" y="707"/>
                  </a:lnTo>
                  <a:lnTo>
                    <a:pt x="1037" y="519"/>
                  </a:lnTo>
                  <a:lnTo>
                    <a:pt x="1037" y="472"/>
                  </a:lnTo>
                  <a:lnTo>
                    <a:pt x="990" y="283"/>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9"/>
            <p:cNvSpPr/>
            <p:nvPr/>
          </p:nvSpPr>
          <p:spPr>
            <a:xfrm>
              <a:off x="2616325" y="1871700"/>
              <a:ext cx="25925" cy="25925"/>
            </a:xfrm>
            <a:custGeom>
              <a:rect b="b" l="l" r="r" t="t"/>
              <a:pathLst>
                <a:path extrusionOk="0" h="1037" w="1037">
                  <a:moveTo>
                    <a:pt x="471" y="0"/>
                  </a:moveTo>
                  <a:lnTo>
                    <a:pt x="283" y="47"/>
                  </a:lnTo>
                  <a:lnTo>
                    <a:pt x="141" y="141"/>
                  </a:lnTo>
                  <a:lnTo>
                    <a:pt x="0" y="330"/>
                  </a:lnTo>
                  <a:lnTo>
                    <a:pt x="0" y="518"/>
                  </a:lnTo>
                  <a:lnTo>
                    <a:pt x="47" y="707"/>
                  </a:lnTo>
                  <a:lnTo>
                    <a:pt x="141" y="895"/>
                  </a:lnTo>
                  <a:lnTo>
                    <a:pt x="283" y="989"/>
                  </a:lnTo>
                  <a:lnTo>
                    <a:pt x="518" y="1036"/>
                  </a:lnTo>
                  <a:lnTo>
                    <a:pt x="707" y="989"/>
                  </a:lnTo>
                  <a:lnTo>
                    <a:pt x="848" y="895"/>
                  </a:lnTo>
                  <a:lnTo>
                    <a:pt x="989" y="707"/>
                  </a:lnTo>
                  <a:lnTo>
                    <a:pt x="1037" y="518"/>
                  </a:lnTo>
                  <a:lnTo>
                    <a:pt x="989" y="330"/>
                  </a:lnTo>
                  <a:lnTo>
                    <a:pt x="848" y="141"/>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9"/>
            <p:cNvSpPr/>
            <p:nvPr/>
          </p:nvSpPr>
          <p:spPr>
            <a:xfrm>
              <a:off x="2654000" y="1987100"/>
              <a:ext cx="25950" cy="24775"/>
            </a:xfrm>
            <a:custGeom>
              <a:rect b="b" l="l" r="r" t="t"/>
              <a:pathLst>
                <a:path extrusionOk="0" h="991" w="1038">
                  <a:moveTo>
                    <a:pt x="519" y="1"/>
                  </a:moveTo>
                  <a:lnTo>
                    <a:pt x="330" y="48"/>
                  </a:lnTo>
                  <a:lnTo>
                    <a:pt x="189" y="142"/>
                  </a:lnTo>
                  <a:lnTo>
                    <a:pt x="48" y="284"/>
                  </a:lnTo>
                  <a:lnTo>
                    <a:pt x="1" y="519"/>
                  </a:lnTo>
                  <a:lnTo>
                    <a:pt x="48" y="708"/>
                  </a:lnTo>
                  <a:lnTo>
                    <a:pt x="189" y="849"/>
                  </a:lnTo>
                  <a:lnTo>
                    <a:pt x="330" y="990"/>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9"/>
            <p:cNvSpPr/>
            <p:nvPr/>
          </p:nvSpPr>
          <p:spPr>
            <a:xfrm>
              <a:off x="2692875" y="2025975"/>
              <a:ext cx="24750" cy="9450"/>
            </a:xfrm>
            <a:custGeom>
              <a:rect b="b" l="l" r="r" t="t"/>
              <a:pathLst>
                <a:path extrusionOk="0" h="378" w="990">
                  <a:moveTo>
                    <a:pt x="424" y="1"/>
                  </a:moveTo>
                  <a:lnTo>
                    <a:pt x="236" y="48"/>
                  </a:lnTo>
                  <a:lnTo>
                    <a:pt x="95" y="189"/>
                  </a:lnTo>
                  <a:lnTo>
                    <a:pt x="0" y="377"/>
                  </a:lnTo>
                  <a:lnTo>
                    <a:pt x="990" y="377"/>
                  </a:lnTo>
                  <a:lnTo>
                    <a:pt x="943" y="236"/>
                  </a:lnTo>
                  <a:lnTo>
                    <a:pt x="848" y="142"/>
                  </a:lnTo>
                  <a:lnTo>
                    <a:pt x="754" y="48"/>
                  </a:lnTo>
                  <a:lnTo>
                    <a:pt x="61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9"/>
            <p:cNvSpPr/>
            <p:nvPr/>
          </p:nvSpPr>
          <p:spPr>
            <a:xfrm>
              <a:off x="2616325" y="1948250"/>
              <a:ext cx="25925" cy="25925"/>
            </a:xfrm>
            <a:custGeom>
              <a:rect b="b" l="l" r="r" t="t"/>
              <a:pathLst>
                <a:path extrusionOk="0" h="1037" w="1037">
                  <a:moveTo>
                    <a:pt x="471" y="0"/>
                  </a:moveTo>
                  <a:lnTo>
                    <a:pt x="283" y="47"/>
                  </a:lnTo>
                  <a:lnTo>
                    <a:pt x="141" y="142"/>
                  </a:lnTo>
                  <a:lnTo>
                    <a:pt x="0" y="283"/>
                  </a:lnTo>
                  <a:lnTo>
                    <a:pt x="0" y="518"/>
                  </a:lnTo>
                  <a:lnTo>
                    <a:pt x="47" y="707"/>
                  </a:lnTo>
                  <a:lnTo>
                    <a:pt x="141" y="848"/>
                  </a:lnTo>
                  <a:lnTo>
                    <a:pt x="283" y="990"/>
                  </a:lnTo>
                  <a:lnTo>
                    <a:pt x="518" y="1037"/>
                  </a:lnTo>
                  <a:lnTo>
                    <a:pt x="707" y="990"/>
                  </a:lnTo>
                  <a:lnTo>
                    <a:pt x="848" y="848"/>
                  </a:lnTo>
                  <a:lnTo>
                    <a:pt x="989" y="707"/>
                  </a:lnTo>
                  <a:lnTo>
                    <a:pt x="1037" y="518"/>
                  </a:lnTo>
                  <a:lnTo>
                    <a:pt x="989" y="283"/>
                  </a:lnTo>
                  <a:lnTo>
                    <a:pt x="848" y="142"/>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9"/>
            <p:cNvSpPr/>
            <p:nvPr/>
          </p:nvSpPr>
          <p:spPr>
            <a:xfrm>
              <a:off x="2731725" y="912975"/>
              <a:ext cx="24775" cy="25950"/>
            </a:xfrm>
            <a:custGeom>
              <a:rect b="b" l="l" r="r" t="t"/>
              <a:pathLst>
                <a:path extrusionOk="0" h="1038" w="991">
                  <a:moveTo>
                    <a:pt x="472" y="1"/>
                  </a:moveTo>
                  <a:lnTo>
                    <a:pt x="284" y="48"/>
                  </a:lnTo>
                  <a:lnTo>
                    <a:pt x="142" y="142"/>
                  </a:lnTo>
                  <a:lnTo>
                    <a:pt x="1" y="330"/>
                  </a:lnTo>
                  <a:lnTo>
                    <a:pt x="1" y="519"/>
                  </a:lnTo>
                  <a:lnTo>
                    <a:pt x="1" y="707"/>
                  </a:lnTo>
                  <a:lnTo>
                    <a:pt x="142" y="849"/>
                  </a:lnTo>
                  <a:lnTo>
                    <a:pt x="284" y="990"/>
                  </a:lnTo>
                  <a:lnTo>
                    <a:pt x="472" y="1037"/>
                  </a:lnTo>
                  <a:lnTo>
                    <a:pt x="708" y="990"/>
                  </a:lnTo>
                  <a:lnTo>
                    <a:pt x="849" y="849"/>
                  </a:lnTo>
                  <a:lnTo>
                    <a:pt x="943" y="707"/>
                  </a:lnTo>
                  <a:lnTo>
                    <a:pt x="990" y="519"/>
                  </a:lnTo>
                  <a:lnTo>
                    <a:pt x="943" y="330"/>
                  </a:lnTo>
                  <a:lnTo>
                    <a:pt x="849" y="142"/>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9"/>
            <p:cNvSpPr/>
            <p:nvPr/>
          </p:nvSpPr>
          <p:spPr>
            <a:xfrm>
              <a:off x="2692875" y="874100"/>
              <a:ext cx="25925" cy="25950"/>
            </a:xfrm>
            <a:custGeom>
              <a:rect b="b" l="l" r="r" t="t"/>
              <a:pathLst>
                <a:path extrusionOk="0" h="1038" w="1037">
                  <a:moveTo>
                    <a:pt x="519" y="1"/>
                  </a:moveTo>
                  <a:lnTo>
                    <a:pt x="330" y="48"/>
                  </a:lnTo>
                  <a:lnTo>
                    <a:pt x="142" y="189"/>
                  </a:lnTo>
                  <a:lnTo>
                    <a:pt x="47" y="331"/>
                  </a:lnTo>
                  <a:lnTo>
                    <a:pt x="0" y="519"/>
                  </a:lnTo>
                  <a:lnTo>
                    <a:pt x="47" y="708"/>
                  </a:lnTo>
                  <a:lnTo>
                    <a:pt x="142" y="896"/>
                  </a:lnTo>
                  <a:lnTo>
                    <a:pt x="330" y="990"/>
                  </a:lnTo>
                  <a:lnTo>
                    <a:pt x="519" y="1037"/>
                  </a:lnTo>
                  <a:lnTo>
                    <a:pt x="707" y="990"/>
                  </a:lnTo>
                  <a:lnTo>
                    <a:pt x="848" y="896"/>
                  </a:lnTo>
                  <a:lnTo>
                    <a:pt x="990" y="708"/>
                  </a:lnTo>
                  <a:lnTo>
                    <a:pt x="1037" y="519"/>
                  </a:lnTo>
                  <a:lnTo>
                    <a:pt x="990" y="331"/>
                  </a:lnTo>
                  <a:lnTo>
                    <a:pt x="848"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9"/>
            <p:cNvSpPr/>
            <p:nvPr/>
          </p:nvSpPr>
          <p:spPr>
            <a:xfrm>
              <a:off x="2731725" y="989525"/>
              <a:ext cx="24775" cy="24775"/>
            </a:xfrm>
            <a:custGeom>
              <a:rect b="b" l="l" r="r" t="t"/>
              <a:pathLst>
                <a:path extrusionOk="0" h="991" w="991">
                  <a:moveTo>
                    <a:pt x="472" y="1"/>
                  </a:moveTo>
                  <a:lnTo>
                    <a:pt x="284" y="48"/>
                  </a:lnTo>
                  <a:lnTo>
                    <a:pt x="142" y="142"/>
                  </a:lnTo>
                  <a:lnTo>
                    <a:pt x="1" y="284"/>
                  </a:lnTo>
                  <a:lnTo>
                    <a:pt x="1" y="519"/>
                  </a:lnTo>
                  <a:lnTo>
                    <a:pt x="1" y="708"/>
                  </a:lnTo>
                  <a:lnTo>
                    <a:pt x="142" y="849"/>
                  </a:lnTo>
                  <a:lnTo>
                    <a:pt x="284" y="990"/>
                  </a:lnTo>
                  <a:lnTo>
                    <a:pt x="708" y="990"/>
                  </a:lnTo>
                  <a:lnTo>
                    <a:pt x="849" y="849"/>
                  </a:lnTo>
                  <a:lnTo>
                    <a:pt x="943" y="708"/>
                  </a:lnTo>
                  <a:lnTo>
                    <a:pt x="990" y="519"/>
                  </a:lnTo>
                  <a:lnTo>
                    <a:pt x="943" y="284"/>
                  </a:lnTo>
                  <a:lnTo>
                    <a:pt x="849" y="142"/>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9"/>
            <p:cNvSpPr/>
            <p:nvPr/>
          </p:nvSpPr>
          <p:spPr>
            <a:xfrm>
              <a:off x="2692875" y="950675"/>
              <a:ext cx="25925" cy="25925"/>
            </a:xfrm>
            <a:custGeom>
              <a:rect b="b" l="l" r="r" t="t"/>
              <a:pathLst>
                <a:path extrusionOk="0" h="1037" w="1037">
                  <a:moveTo>
                    <a:pt x="519" y="0"/>
                  </a:moveTo>
                  <a:lnTo>
                    <a:pt x="330" y="47"/>
                  </a:lnTo>
                  <a:lnTo>
                    <a:pt x="142" y="189"/>
                  </a:lnTo>
                  <a:lnTo>
                    <a:pt x="47" y="330"/>
                  </a:lnTo>
                  <a:lnTo>
                    <a:pt x="0" y="518"/>
                  </a:lnTo>
                  <a:lnTo>
                    <a:pt x="47" y="754"/>
                  </a:lnTo>
                  <a:lnTo>
                    <a:pt x="142" y="895"/>
                  </a:lnTo>
                  <a:lnTo>
                    <a:pt x="330" y="990"/>
                  </a:lnTo>
                  <a:lnTo>
                    <a:pt x="519" y="1037"/>
                  </a:lnTo>
                  <a:lnTo>
                    <a:pt x="707" y="990"/>
                  </a:lnTo>
                  <a:lnTo>
                    <a:pt x="848" y="895"/>
                  </a:lnTo>
                  <a:lnTo>
                    <a:pt x="990" y="754"/>
                  </a:lnTo>
                  <a:lnTo>
                    <a:pt x="1037" y="518"/>
                  </a:lnTo>
                  <a:lnTo>
                    <a:pt x="990" y="330"/>
                  </a:lnTo>
                  <a:lnTo>
                    <a:pt x="848"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9"/>
            <p:cNvSpPr/>
            <p:nvPr/>
          </p:nvSpPr>
          <p:spPr>
            <a:xfrm>
              <a:off x="2730550" y="1066100"/>
              <a:ext cx="25950" cy="25925"/>
            </a:xfrm>
            <a:custGeom>
              <a:rect b="b" l="l" r="r" t="t"/>
              <a:pathLst>
                <a:path extrusionOk="0" h="1037" w="1038">
                  <a:moveTo>
                    <a:pt x="519" y="0"/>
                  </a:moveTo>
                  <a:lnTo>
                    <a:pt x="331" y="47"/>
                  </a:lnTo>
                  <a:lnTo>
                    <a:pt x="142" y="141"/>
                  </a:lnTo>
                  <a:lnTo>
                    <a:pt x="48" y="330"/>
                  </a:lnTo>
                  <a:lnTo>
                    <a:pt x="1" y="518"/>
                  </a:lnTo>
                  <a:lnTo>
                    <a:pt x="48" y="707"/>
                  </a:lnTo>
                  <a:lnTo>
                    <a:pt x="189" y="895"/>
                  </a:lnTo>
                  <a:lnTo>
                    <a:pt x="331" y="989"/>
                  </a:lnTo>
                  <a:lnTo>
                    <a:pt x="519" y="1037"/>
                  </a:lnTo>
                  <a:lnTo>
                    <a:pt x="566" y="1037"/>
                  </a:lnTo>
                  <a:lnTo>
                    <a:pt x="755" y="989"/>
                  </a:lnTo>
                  <a:lnTo>
                    <a:pt x="896" y="895"/>
                  </a:lnTo>
                  <a:lnTo>
                    <a:pt x="990" y="707"/>
                  </a:lnTo>
                  <a:lnTo>
                    <a:pt x="1037" y="518"/>
                  </a:lnTo>
                  <a:lnTo>
                    <a:pt x="990" y="330"/>
                  </a:lnTo>
                  <a:lnTo>
                    <a:pt x="896"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9"/>
            <p:cNvSpPr/>
            <p:nvPr/>
          </p:nvSpPr>
          <p:spPr>
            <a:xfrm>
              <a:off x="2692875" y="1028400"/>
              <a:ext cx="25925" cy="24750"/>
            </a:xfrm>
            <a:custGeom>
              <a:rect b="b" l="l" r="r" t="t"/>
              <a:pathLst>
                <a:path extrusionOk="0" h="990" w="1037">
                  <a:moveTo>
                    <a:pt x="330" y="1"/>
                  </a:moveTo>
                  <a:lnTo>
                    <a:pt x="142" y="142"/>
                  </a:lnTo>
                  <a:lnTo>
                    <a:pt x="47" y="283"/>
                  </a:lnTo>
                  <a:lnTo>
                    <a:pt x="0" y="472"/>
                  </a:lnTo>
                  <a:lnTo>
                    <a:pt x="47" y="707"/>
                  </a:lnTo>
                  <a:lnTo>
                    <a:pt x="142" y="849"/>
                  </a:lnTo>
                  <a:lnTo>
                    <a:pt x="330" y="943"/>
                  </a:lnTo>
                  <a:lnTo>
                    <a:pt x="519" y="990"/>
                  </a:lnTo>
                  <a:lnTo>
                    <a:pt x="707" y="943"/>
                  </a:lnTo>
                  <a:lnTo>
                    <a:pt x="848" y="849"/>
                  </a:lnTo>
                  <a:lnTo>
                    <a:pt x="990" y="707"/>
                  </a:lnTo>
                  <a:lnTo>
                    <a:pt x="1037" y="472"/>
                  </a:lnTo>
                  <a:lnTo>
                    <a:pt x="990"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9"/>
            <p:cNvSpPr/>
            <p:nvPr/>
          </p:nvSpPr>
          <p:spPr>
            <a:xfrm>
              <a:off x="2730550" y="1142650"/>
              <a:ext cx="25950" cy="25925"/>
            </a:xfrm>
            <a:custGeom>
              <a:rect b="b" l="l" r="r" t="t"/>
              <a:pathLst>
                <a:path extrusionOk="0" h="1037" w="1038">
                  <a:moveTo>
                    <a:pt x="519" y="0"/>
                  </a:moveTo>
                  <a:lnTo>
                    <a:pt x="331" y="47"/>
                  </a:lnTo>
                  <a:lnTo>
                    <a:pt x="142" y="142"/>
                  </a:lnTo>
                  <a:lnTo>
                    <a:pt x="48" y="330"/>
                  </a:lnTo>
                  <a:lnTo>
                    <a:pt x="1" y="519"/>
                  </a:lnTo>
                  <a:lnTo>
                    <a:pt x="48" y="707"/>
                  </a:lnTo>
                  <a:lnTo>
                    <a:pt x="189" y="895"/>
                  </a:lnTo>
                  <a:lnTo>
                    <a:pt x="331" y="990"/>
                  </a:lnTo>
                  <a:lnTo>
                    <a:pt x="519" y="1037"/>
                  </a:lnTo>
                  <a:lnTo>
                    <a:pt x="566" y="1037"/>
                  </a:lnTo>
                  <a:lnTo>
                    <a:pt x="755" y="990"/>
                  </a:lnTo>
                  <a:lnTo>
                    <a:pt x="896" y="895"/>
                  </a:lnTo>
                  <a:lnTo>
                    <a:pt x="990" y="707"/>
                  </a:lnTo>
                  <a:lnTo>
                    <a:pt x="1037" y="519"/>
                  </a:lnTo>
                  <a:lnTo>
                    <a:pt x="990" y="330"/>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9"/>
            <p:cNvSpPr/>
            <p:nvPr/>
          </p:nvSpPr>
          <p:spPr>
            <a:xfrm>
              <a:off x="2692875" y="1104950"/>
              <a:ext cx="25925" cy="25950"/>
            </a:xfrm>
            <a:custGeom>
              <a:rect b="b" l="l" r="r" t="t"/>
              <a:pathLst>
                <a:path extrusionOk="0" h="1038" w="1037">
                  <a:moveTo>
                    <a:pt x="519" y="1"/>
                  </a:moveTo>
                  <a:lnTo>
                    <a:pt x="283" y="48"/>
                  </a:lnTo>
                  <a:lnTo>
                    <a:pt x="142" y="142"/>
                  </a:lnTo>
                  <a:lnTo>
                    <a:pt x="47" y="283"/>
                  </a:lnTo>
                  <a:lnTo>
                    <a:pt x="0" y="519"/>
                  </a:lnTo>
                  <a:lnTo>
                    <a:pt x="47" y="707"/>
                  </a:lnTo>
                  <a:lnTo>
                    <a:pt x="142" y="849"/>
                  </a:lnTo>
                  <a:lnTo>
                    <a:pt x="330" y="990"/>
                  </a:lnTo>
                  <a:lnTo>
                    <a:pt x="519" y="1037"/>
                  </a:lnTo>
                  <a:lnTo>
                    <a:pt x="707" y="990"/>
                  </a:lnTo>
                  <a:lnTo>
                    <a:pt x="848" y="849"/>
                  </a:lnTo>
                  <a:lnTo>
                    <a:pt x="990" y="707"/>
                  </a:lnTo>
                  <a:lnTo>
                    <a:pt x="1037" y="519"/>
                  </a:lnTo>
                  <a:lnTo>
                    <a:pt x="1037" y="472"/>
                  </a:lnTo>
                  <a:lnTo>
                    <a:pt x="990"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9"/>
            <p:cNvSpPr/>
            <p:nvPr/>
          </p:nvSpPr>
          <p:spPr>
            <a:xfrm>
              <a:off x="2730550" y="1219200"/>
              <a:ext cx="25950" cy="25925"/>
            </a:xfrm>
            <a:custGeom>
              <a:rect b="b" l="l" r="r" t="t"/>
              <a:pathLst>
                <a:path extrusionOk="0" h="1037" w="1038">
                  <a:moveTo>
                    <a:pt x="519" y="1"/>
                  </a:moveTo>
                  <a:lnTo>
                    <a:pt x="331" y="48"/>
                  </a:lnTo>
                  <a:lnTo>
                    <a:pt x="142" y="189"/>
                  </a:lnTo>
                  <a:lnTo>
                    <a:pt x="48" y="330"/>
                  </a:lnTo>
                  <a:lnTo>
                    <a:pt x="1" y="519"/>
                  </a:lnTo>
                  <a:lnTo>
                    <a:pt x="48" y="754"/>
                  </a:lnTo>
                  <a:lnTo>
                    <a:pt x="189" y="896"/>
                  </a:lnTo>
                  <a:lnTo>
                    <a:pt x="331" y="990"/>
                  </a:lnTo>
                  <a:lnTo>
                    <a:pt x="519" y="1037"/>
                  </a:lnTo>
                  <a:lnTo>
                    <a:pt x="566" y="1037"/>
                  </a:lnTo>
                  <a:lnTo>
                    <a:pt x="755"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9"/>
            <p:cNvSpPr/>
            <p:nvPr/>
          </p:nvSpPr>
          <p:spPr>
            <a:xfrm>
              <a:off x="2692875" y="1181500"/>
              <a:ext cx="25925" cy="25950"/>
            </a:xfrm>
            <a:custGeom>
              <a:rect b="b" l="l" r="r" t="t"/>
              <a:pathLst>
                <a:path extrusionOk="0" h="1038" w="1037">
                  <a:moveTo>
                    <a:pt x="519" y="1"/>
                  </a:moveTo>
                  <a:lnTo>
                    <a:pt x="330" y="48"/>
                  </a:lnTo>
                  <a:lnTo>
                    <a:pt x="142" y="142"/>
                  </a:lnTo>
                  <a:lnTo>
                    <a:pt x="47" y="284"/>
                  </a:lnTo>
                  <a:lnTo>
                    <a:pt x="0" y="519"/>
                  </a:lnTo>
                  <a:lnTo>
                    <a:pt x="47" y="708"/>
                  </a:lnTo>
                  <a:lnTo>
                    <a:pt x="142" y="849"/>
                  </a:lnTo>
                  <a:lnTo>
                    <a:pt x="330" y="990"/>
                  </a:lnTo>
                  <a:lnTo>
                    <a:pt x="519" y="1037"/>
                  </a:lnTo>
                  <a:lnTo>
                    <a:pt x="707" y="990"/>
                  </a:lnTo>
                  <a:lnTo>
                    <a:pt x="848" y="849"/>
                  </a:lnTo>
                  <a:lnTo>
                    <a:pt x="990" y="708"/>
                  </a:lnTo>
                  <a:lnTo>
                    <a:pt x="1037" y="519"/>
                  </a:lnTo>
                  <a:lnTo>
                    <a:pt x="990" y="284"/>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9"/>
            <p:cNvSpPr/>
            <p:nvPr/>
          </p:nvSpPr>
          <p:spPr>
            <a:xfrm>
              <a:off x="2730550" y="1295750"/>
              <a:ext cx="25950" cy="25950"/>
            </a:xfrm>
            <a:custGeom>
              <a:rect b="b" l="l" r="r" t="t"/>
              <a:pathLst>
                <a:path extrusionOk="0" h="1038" w="1038">
                  <a:moveTo>
                    <a:pt x="519" y="1"/>
                  </a:moveTo>
                  <a:lnTo>
                    <a:pt x="331" y="48"/>
                  </a:lnTo>
                  <a:lnTo>
                    <a:pt x="142" y="189"/>
                  </a:lnTo>
                  <a:lnTo>
                    <a:pt x="48" y="331"/>
                  </a:lnTo>
                  <a:lnTo>
                    <a:pt x="1" y="566"/>
                  </a:lnTo>
                  <a:lnTo>
                    <a:pt x="48" y="755"/>
                  </a:lnTo>
                  <a:lnTo>
                    <a:pt x="189" y="896"/>
                  </a:lnTo>
                  <a:lnTo>
                    <a:pt x="331" y="1037"/>
                  </a:lnTo>
                  <a:lnTo>
                    <a:pt x="519" y="1037"/>
                  </a:lnTo>
                  <a:lnTo>
                    <a:pt x="755" y="990"/>
                  </a:lnTo>
                  <a:lnTo>
                    <a:pt x="896" y="896"/>
                  </a:lnTo>
                  <a:lnTo>
                    <a:pt x="990" y="755"/>
                  </a:lnTo>
                  <a:lnTo>
                    <a:pt x="1037" y="566"/>
                  </a:lnTo>
                  <a:lnTo>
                    <a:pt x="1037" y="519"/>
                  </a:lnTo>
                  <a:lnTo>
                    <a:pt x="990" y="331"/>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9"/>
            <p:cNvSpPr/>
            <p:nvPr/>
          </p:nvSpPr>
          <p:spPr>
            <a:xfrm>
              <a:off x="2692875" y="1258075"/>
              <a:ext cx="25925" cy="25925"/>
            </a:xfrm>
            <a:custGeom>
              <a:rect b="b" l="l" r="r" t="t"/>
              <a:pathLst>
                <a:path extrusionOk="0" h="1037" w="1037">
                  <a:moveTo>
                    <a:pt x="519" y="0"/>
                  </a:moveTo>
                  <a:lnTo>
                    <a:pt x="283" y="47"/>
                  </a:lnTo>
                  <a:lnTo>
                    <a:pt x="142" y="142"/>
                  </a:lnTo>
                  <a:lnTo>
                    <a:pt x="47" y="330"/>
                  </a:lnTo>
                  <a:lnTo>
                    <a:pt x="0" y="518"/>
                  </a:lnTo>
                  <a:lnTo>
                    <a:pt x="47" y="707"/>
                  </a:lnTo>
                  <a:lnTo>
                    <a:pt x="142" y="895"/>
                  </a:lnTo>
                  <a:lnTo>
                    <a:pt x="330" y="990"/>
                  </a:lnTo>
                  <a:lnTo>
                    <a:pt x="519" y="1037"/>
                  </a:lnTo>
                  <a:lnTo>
                    <a:pt x="707" y="990"/>
                  </a:lnTo>
                  <a:lnTo>
                    <a:pt x="848" y="895"/>
                  </a:lnTo>
                  <a:lnTo>
                    <a:pt x="990" y="707"/>
                  </a:lnTo>
                  <a:lnTo>
                    <a:pt x="1037" y="518"/>
                  </a:lnTo>
                  <a:lnTo>
                    <a:pt x="990" y="283"/>
                  </a:lnTo>
                  <a:lnTo>
                    <a:pt x="848"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9"/>
            <p:cNvSpPr/>
            <p:nvPr/>
          </p:nvSpPr>
          <p:spPr>
            <a:xfrm>
              <a:off x="2730550" y="1372300"/>
              <a:ext cx="25950" cy="25950"/>
            </a:xfrm>
            <a:custGeom>
              <a:rect b="b" l="l" r="r" t="t"/>
              <a:pathLst>
                <a:path extrusionOk="0" h="1038" w="1038">
                  <a:moveTo>
                    <a:pt x="519" y="1"/>
                  </a:moveTo>
                  <a:lnTo>
                    <a:pt x="331" y="48"/>
                  </a:lnTo>
                  <a:lnTo>
                    <a:pt x="142" y="189"/>
                  </a:lnTo>
                  <a:lnTo>
                    <a:pt x="48" y="331"/>
                  </a:lnTo>
                  <a:lnTo>
                    <a:pt x="1" y="519"/>
                  </a:lnTo>
                  <a:lnTo>
                    <a:pt x="48" y="755"/>
                  </a:lnTo>
                  <a:lnTo>
                    <a:pt x="189" y="896"/>
                  </a:lnTo>
                  <a:lnTo>
                    <a:pt x="331" y="990"/>
                  </a:lnTo>
                  <a:lnTo>
                    <a:pt x="519" y="1037"/>
                  </a:lnTo>
                  <a:lnTo>
                    <a:pt x="755" y="990"/>
                  </a:lnTo>
                  <a:lnTo>
                    <a:pt x="896" y="896"/>
                  </a:lnTo>
                  <a:lnTo>
                    <a:pt x="990" y="708"/>
                  </a:lnTo>
                  <a:lnTo>
                    <a:pt x="1037" y="519"/>
                  </a:lnTo>
                  <a:lnTo>
                    <a:pt x="990" y="331"/>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9"/>
            <p:cNvSpPr/>
            <p:nvPr/>
          </p:nvSpPr>
          <p:spPr>
            <a:xfrm>
              <a:off x="2692875" y="1334625"/>
              <a:ext cx="25925" cy="25925"/>
            </a:xfrm>
            <a:custGeom>
              <a:rect b="b" l="l" r="r" t="t"/>
              <a:pathLst>
                <a:path extrusionOk="0" h="1037" w="1037">
                  <a:moveTo>
                    <a:pt x="519" y="0"/>
                  </a:moveTo>
                  <a:lnTo>
                    <a:pt x="283" y="48"/>
                  </a:lnTo>
                  <a:lnTo>
                    <a:pt x="142" y="142"/>
                  </a:lnTo>
                  <a:lnTo>
                    <a:pt x="47" y="330"/>
                  </a:lnTo>
                  <a:lnTo>
                    <a:pt x="0" y="519"/>
                  </a:lnTo>
                  <a:lnTo>
                    <a:pt x="47" y="707"/>
                  </a:lnTo>
                  <a:lnTo>
                    <a:pt x="142" y="896"/>
                  </a:lnTo>
                  <a:lnTo>
                    <a:pt x="330" y="990"/>
                  </a:lnTo>
                  <a:lnTo>
                    <a:pt x="519" y="1037"/>
                  </a:lnTo>
                  <a:lnTo>
                    <a:pt x="707" y="990"/>
                  </a:lnTo>
                  <a:lnTo>
                    <a:pt x="848" y="896"/>
                  </a:lnTo>
                  <a:lnTo>
                    <a:pt x="990" y="707"/>
                  </a:lnTo>
                  <a:lnTo>
                    <a:pt x="1037" y="519"/>
                  </a:lnTo>
                  <a:lnTo>
                    <a:pt x="990" y="330"/>
                  </a:lnTo>
                  <a:lnTo>
                    <a:pt x="848" y="142"/>
                  </a:lnTo>
                  <a:lnTo>
                    <a:pt x="707"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9"/>
            <p:cNvSpPr/>
            <p:nvPr/>
          </p:nvSpPr>
          <p:spPr>
            <a:xfrm>
              <a:off x="2731725" y="1450050"/>
              <a:ext cx="24775" cy="25925"/>
            </a:xfrm>
            <a:custGeom>
              <a:rect b="b" l="l" r="r" t="t"/>
              <a:pathLst>
                <a:path extrusionOk="0" h="1037" w="991">
                  <a:moveTo>
                    <a:pt x="472" y="0"/>
                  </a:moveTo>
                  <a:lnTo>
                    <a:pt x="284" y="47"/>
                  </a:lnTo>
                  <a:lnTo>
                    <a:pt x="142" y="142"/>
                  </a:lnTo>
                  <a:lnTo>
                    <a:pt x="1" y="330"/>
                  </a:lnTo>
                  <a:lnTo>
                    <a:pt x="1" y="519"/>
                  </a:lnTo>
                  <a:lnTo>
                    <a:pt x="1" y="707"/>
                  </a:lnTo>
                  <a:lnTo>
                    <a:pt x="142" y="848"/>
                  </a:lnTo>
                  <a:lnTo>
                    <a:pt x="284" y="990"/>
                  </a:lnTo>
                  <a:lnTo>
                    <a:pt x="472" y="1037"/>
                  </a:lnTo>
                  <a:lnTo>
                    <a:pt x="708" y="990"/>
                  </a:lnTo>
                  <a:lnTo>
                    <a:pt x="849" y="848"/>
                  </a:lnTo>
                  <a:lnTo>
                    <a:pt x="943" y="707"/>
                  </a:lnTo>
                  <a:lnTo>
                    <a:pt x="990" y="519"/>
                  </a:lnTo>
                  <a:lnTo>
                    <a:pt x="943" y="330"/>
                  </a:lnTo>
                  <a:lnTo>
                    <a:pt x="849" y="142"/>
                  </a:lnTo>
                  <a:lnTo>
                    <a:pt x="708"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9"/>
            <p:cNvSpPr/>
            <p:nvPr/>
          </p:nvSpPr>
          <p:spPr>
            <a:xfrm>
              <a:off x="2692875" y="1411175"/>
              <a:ext cx="25925" cy="25950"/>
            </a:xfrm>
            <a:custGeom>
              <a:rect b="b" l="l" r="r" t="t"/>
              <a:pathLst>
                <a:path extrusionOk="0" h="1038" w="1037">
                  <a:moveTo>
                    <a:pt x="519" y="1"/>
                  </a:moveTo>
                  <a:lnTo>
                    <a:pt x="283" y="48"/>
                  </a:lnTo>
                  <a:lnTo>
                    <a:pt x="142" y="142"/>
                  </a:lnTo>
                  <a:lnTo>
                    <a:pt x="47" y="330"/>
                  </a:lnTo>
                  <a:lnTo>
                    <a:pt x="0" y="519"/>
                  </a:lnTo>
                  <a:lnTo>
                    <a:pt x="47" y="707"/>
                  </a:lnTo>
                  <a:lnTo>
                    <a:pt x="142" y="896"/>
                  </a:lnTo>
                  <a:lnTo>
                    <a:pt x="330" y="990"/>
                  </a:lnTo>
                  <a:lnTo>
                    <a:pt x="519" y="1037"/>
                  </a:lnTo>
                  <a:lnTo>
                    <a:pt x="707" y="990"/>
                  </a:lnTo>
                  <a:lnTo>
                    <a:pt x="848" y="896"/>
                  </a:lnTo>
                  <a:lnTo>
                    <a:pt x="990" y="707"/>
                  </a:lnTo>
                  <a:lnTo>
                    <a:pt x="1037" y="519"/>
                  </a:lnTo>
                  <a:lnTo>
                    <a:pt x="990" y="330"/>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9"/>
            <p:cNvSpPr/>
            <p:nvPr/>
          </p:nvSpPr>
          <p:spPr>
            <a:xfrm>
              <a:off x="2731725" y="1526600"/>
              <a:ext cx="24775" cy="25925"/>
            </a:xfrm>
            <a:custGeom>
              <a:rect b="b" l="l" r="r" t="t"/>
              <a:pathLst>
                <a:path extrusionOk="0" h="1037" w="991">
                  <a:moveTo>
                    <a:pt x="472" y="1"/>
                  </a:moveTo>
                  <a:lnTo>
                    <a:pt x="284" y="48"/>
                  </a:lnTo>
                  <a:lnTo>
                    <a:pt x="142" y="142"/>
                  </a:lnTo>
                  <a:lnTo>
                    <a:pt x="1" y="330"/>
                  </a:lnTo>
                  <a:lnTo>
                    <a:pt x="1" y="519"/>
                  </a:lnTo>
                  <a:lnTo>
                    <a:pt x="1" y="707"/>
                  </a:lnTo>
                  <a:lnTo>
                    <a:pt x="142" y="896"/>
                  </a:lnTo>
                  <a:lnTo>
                    <a:pt x="284" y="990"/>
                  </a:lnTo>
                  <a:lnTo>
                    <a:pt x="472" y="1037"/>
                  </a:lnTo>
                  <a:lnTo>
                    <a:pt x="708" y="990"/>
                  </a:lnTo>
                  <a:lnTo>
                    <a:pt x="849" y="896"/>
                  </a:lnTo>
                  <a:lnTo>
                    <a:pt x="943" y="707"/>
                  </a:lnTo>
                  <a:lnTo>
                    <a:pt x="990" y="519"/>
                  </a:lnTo>
                  <a:lnTo>
                    <a:pt x="943" y="330"/>
                  </a:lnTo>
                  <a:lnTo>
                    <a:pt x="849" y="142"/>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9"/>
            <p:cNvSpPr/>
            <p:nvPr/>
          </p:nvSpPr>
          <p:spPr>
            <a:xfrm>
              <a:off x="2692875" y="1488900"/>
              <a:ext cx="25925" cy="24775"/>
            </a:xfrm>
            <a:custGeom>
              <a:rect b="b" l="l" r="r" t="t"/>
              <a:pathLst>
                <a:path extrusionOk="0" h="991" w="1037">
                  <a:moveTo>
                    <a:pt x="330" y="1"/>
                  </a:moveTo>
                  <a:lnTo>
                    <a:pt x="142" y="142"/>
                  </a:lnTo>
                  <a:lnTo>
                    <a:pt x="47" y="284"/>
                  </a:lnTo>
                  <a:lnTo>
                    <a:pt x="0" y="472"/>
                  </a:lnTo>
                  <a:lnTo>
                    <a:pt x="47" y="708"/>
                  </a:lnTo>
                  <a:lnTo>
                    <a:pt x="142" y="849"/>
                  </a:lnTo>
                  <a:lnTo>
                    <a:pt x="330" y="943"/>
                  </a:lnTo>
                  <a:lnTo>
                    <a:pt x="519" y="990"/>
                  </a:lnTo>
                  <a:lnTo>
                    <a:pt x="707" y="943"/>
                  </a:lnTo>
                  <a:lnTo>
                    <a:pt x="848" y="849"/>
                  </a:lnTo>
                  <a:lnTo>
                    <a:pt x="990" y="708"/>
                  </a:lnTo>
                  <a:lnTo>
                    <a:pt x="1037" y="472"/>
                  </a:lnTo>
                  <a:lnTo>
                    <a:pt x="990" y="284"/>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9"/>
            <p:cNvSpPr/>
            <p:nvPr/>
          </p:nvSpPr>
          <p:spPr>
            <a:xfrm>
              <a:off x="2731725" y="1603150"/>
              <a:ext cx="24775" cy="25950"/>
            </a:xfrm>
            <a:custGeom>
              <a:rect b="b" l="l" r="r" t="t"/>
              <a:pathLst>
                <a:path extrusionOk="0" h="1038" w="991">
                  <a:moveTo>
                    <a:pt x="472" y="1"/>
                  </a:moveTo>
                  <a:lnTo>
                    <a:pt x="284" y="48"/>
                  </a:lnTo>
                  <a:lnTo>
                    <a:pt x="142" y="142"/>
                  </a:lnTo>
                  <a:lnTo>
                    <a:pt x="1" y="330"/>
                  </a:lnTo>
                  <a:lnTo>
                    <a:pt x="1" y="519"/>
                  </a:lnTo>
                  <a:lnTo>
                    <a:pt x="1" y="707"/>
                  </a:lnTo>
                  <a:lnTo>
                    <a:pt x="142" y="896"/>
                  </a:lnTo>
                  <a:lnTo>
                    <a:pt x="284" y="990"/>
                  </a:lnTo>
                  <a:lnTo>
                    <a:pt x="472" y="1037"/>
                  </a:lnTo>
                  <a:lnTo>
                    <a:pt x="708" y="990"/>
                  </a:lnTo>
                  <a:lnTo>
                    <a:pt x="849" y="896"/>
                  </a:lnTo>
                  <a:lnTo>
                    <a:pt x="943" y="707"/>
                  </a:lnTo>
                  <a:lnTo>
                    <a:pt x="990" y="519"/>
                  </a:lnTo>
                  <a:lnTo>
                    <a:pt x="943" y="330"/>
                  </a:lnTo>
                  <a:lnTo>
                    <a:pt x="849" y="142"/>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9"/>
            <p:cNvSpPr/>
            <p:nvPr/>
          </p:nvSpPr>
          <p:spPr>
            <a:xfrm>
              <a:off x="2692875" y="1565475"/>
              <a:ext cx="25925" cy="24750"/>
            </a:xfrm>
            <a:custGeom>
              <a:rect b="b" l="l" r="r" t="t"/>
              <a:pathLst>
                <a:path extrusionOk="0" h="990" w="1037">
                  <a:moveTo>
                    <a:pt x="330" y="0"/>
                  </a:moveTo>
                  <a:lnTo>
                    <a:pt x="142" y="142"/>
                  </a:lnTo>
                  <a:lnTo>
                    <a:pt x="47" y="283"/>
                  </a:lnTo>
                  <a:lnTo>
                    <a:pt x="0" y="471"/>
                  </a:lnTo>
                  <a:lnTo>
                    <a:pt x="47" y="707"/>
                  </a:lnTo>
                  <a:lnTo>
                    <a:pt x="142" y="848"/>
                  </a:lnTo>
                  <a:lnTo>
                    <a:pt x="330" y="942"/>
                  </a:lnTo>
                  <a:lnTo>
                    <a:pt x="519" y="990"/>
                  </a:lnTo>
                  <a:lnTo>
                    <a:pt x="707" y="942"/>
                  </a:lnTo>
                  <a:lnTo>
                    <a:pt x="848" y="848"/>
                  </a:lnTo>
                  <a:lnTo>
                    <a:pt x="990" y="707"/>
                  </a:lnTo>
                  <a:lnTo>
                    <a:pt x="1037" y="471"/>
                  </a:lnTo>
                  <a:lnTo>
                    <a:pt x="990" y="283"/>
                  </a:lnTo>
                  <a:lnTo>
                    <a:pt x="848"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9"/>
            <p:cNvSpPr/>
            <p:nvPr/>
          </p:nvSpPr>
          <p:spPr>
            <a:xfrm>
              <a:off x="2731725" y="1679700"/>
              <a:ext cx="24775" cy="25950"/>
            </a:xfrm>
            <a:custGeom>
              <a:rect b="b" l="l" r="r" t="t"/>
              <a:pathLst>
                <a:path extrusionOk="0" h="1038" w="991">
                  <a:moveTo>
                    <a:pt x="472" y="1"/>
                  </a:moveTo>
                  <a:lnTo>
                    <a:pt x="284" y="48"/>
                  </a:lnTo>
                  <a:lnTo>
                    <a:pt x="142" y="189"/>
                  </a:lnTo>
                  <a:lnTo>
                    <a:pt x="1" y="331"/>
                  </a:lnTo>
                  <a:lnTo>
                    <a:pt x="1" y="519"/>
                  </a:lnTo>
                  <a:lnTo>
                    <a:pt x="1" y="708"/>
                  </a:lnTo>
                  <a:lnTo>
                    <a:pt x="142" y="896"/>
                  </a:lnTo>
                  <a:lnTo>
                    <a:pt x="284" y="990"/>
                  </a:lnTo>
                  <a:lnTo>
                    <a:pt x="472" y="1037"/>
                  </a:lnTo>
                  <a:lnTo>
                    <a:pt x="708" y="990"/>
                  </a:lnTo>
                  <a:lnTo>
                    <a:pt x="849" y="896"/>
                  </a:lnTo>
                  <a:lnTo>
                    <a:pt x="943" y="708"/>
                  </a:lnTo>
                  <a:lnTo>
                    <a:pt x="990" y="519"/>
                  </a:lnTo>
                  <a:lnTo>
                    <a:pt x="943" y="331"/>
                  </a:lnTo>
                  <a:lnTo>
                    <a:pt x="849" y="189"/>
                  </a:lnTo>
                  <a:lnTo>
                    <a:pt x="708"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9"/>
            <p:cNvSpPr/>
            <p:nvPr/>
          </p:nvSpPr>
          <p:spPr>
            <a:xfrm>
              <a:off x="2692875" y="1642025"/>
              <a:ext cx="25925" cy="24750"/>
            </a:xfrm>
            <a:custGeom>
              <a:rect b="b" l="l" r="r" t="t"/>
              <a:pathLst>
                <a:path extrusionOk="0" h="990" w="1037">
                  <a:moveTo>
                    <a:pt x="519" y="0"/>
                  </a:moveTo>
                  <a:lnTo>
                    <a:pt x="330" y="47"/>
                  </a:lnTo>
                  <a:lnTo>
                    <a:pt x="142" y="142"/>
                  </a:lnTo>
                  <a:lnTo>
                    <a:pt x="47" y="283"/>
                  </a:lnTo>
                  <a:lnTo>
                    <a:pt x="0" y="519"/>
                  </a:lnTo>
                  <a:lnTo>
                    <a:pt x="47" y="707"/>
                  </a:lnTo>
                  <a:lnTo>
                    <a:pt x="142" y="848"/>
                  </a:lnTo>
                  <a:lnTo>
                    <a:pt x="330" y="990"/>
                  </a:lnTo>
                  <a:lnTo>
                    <a:pt x="707" y="990"/>
                  </a:lnTo>
                  <a:lnTo>
                    <a:pt x="848" y="848"/>
                  </a:lnTo>
                  <a:lnTo>
                    <a:pt x="990" y="707"/>
                  </a:lnTo>
                  <a:lnTo>
                    <a:pt x="1037" y="519"/>
                  </a:lnTo>
                  <a:lnTo>
                    <a:pt x="990" y="283"/>
                  </a:lnTo>
                  <a:lnTo>
                    <a:pt x="848"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9"/>
            <p:cNvSpPr/>
            <p:nvPr/>
          </p:nvSpPr>
          <p:spPr>
            <a:xfrm>
              <a:off x="2731725" y="1756275"/>
              <a:ext cx="24775" cy="25925"/>
            </a:xfrm>
            <a:custGeom>
              <a:rect b="b" l="l" r="r" t="t"/>
              <a:pathLst>
                <a:path extrusionOk="0" h="1037" w="991">
                  <a:moveTo>
                    <a:pt x="472" y="0"/>
                  </a:moveTo>
                  <a:lnTo>
                    <a:pt x="284" y="47"/>
                  </a:lnTo>
                  <a:lnTo>
                    <a:pt x="142" y="141"/>
                  </a:lnTo>
                  <a:lnTo>
                    <a:pt x="1" y="330"/>
                  </a:lnTo>
                  <a:lnTo>
                    <a:pt x="1" y="518"/>
                  </a:lnTo>
                  <a:lnTo>
                    <a:pt x="1" y="707"/>
                  </a:lnTo>
                  <a:lnTo>
                    <a:pt x="142" y="895"/>
                  </a:lnTo>
                  <a:lnTo>
                    <a:pt x="284" y="989"/>
                  </a:lnTo>
                  <a:lnTo>
                    <a:pt x="472" y="1037"/>
                  </a:lnTo>
                  <a:lnTo>
                    <a:pt x="708" y="989"/>
                  </a:lnTo>
                  <a:lnTo>
                    <a:pt x="849" y="895"/>
                  </a:lnTo>
                  <a:lnTo>
                    <a:pt x="943" y="707"/>
                  </a:lnTo>
                  <a:lnTo>
                    <a:pt x="990" y="518"/>
                  </a:lnTo>
                  <a:lnTo>
                    <a:pt x="943" y="330"/>
                  </a:lnTo>
                  <a:lnTo>
                    <a:pt x="849" y="141"/>
                  </a:lnTo>
                  <a:lnTo>
                    <a:pt x="708"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9"/>
            <p:cNvSpPr/>
            <p:nvPr/>
          </p:nvSpPr>
          <p:spPr>
            <a:xfrm>
              <a:off x="2692875" y="1718575"/>
              <a:ext cx="25925" cy="25950"/>
            </a:xfrm>
            <a:custGeom>
              <a:rect b="b" l="l" r="r" t="t"/>
              <a:pathLst>
                <a:path extrusionOk="0" h="1038" w="1037">
                  <a:moveTo>
                    <a:pt x="519" y="1"/>
                  </a:moveTo>
                  <a:lnTo>
                    <a:pt x="330" y="48"/>
                  </a:lnTo>
                  <a:lnTo>
                    <a:pt x="142" y="142"/>
                  </a:lnTo>
                  <a:lnTo>
                    <a:pt x="47" y="330"/>
                  </a:lnTo>
                  <a:lnTo>
                    <a:pt x="0" y="519"/>
                  </a:lnTo>
                  <a:lnTo>
                    <a:pt x="47" y="707"/>
                  </a:lnTo>
                  <a:lnTo>
                    <a:pt x="142" y="849"/>
                  </a:lnTo>
                  <a:lnTo>
                    <a:pt x="330" y="990"/>
                  </a:lnTo>
                  <a:lnTo>
                    <a:pt x="519" y="1037"/>
                  </a:lnTo>
                  <a:lnTo>
                    <a:pt x="707" y="990"/>
                  </a:lnTo>
                  <a:lnTo>
                    <a:pt x="848" y="849"/>
                  </a:lnTo>
                  <a:lnTo>
                    <a:pt x="990" y="707"/>
                  </a:lnTo>
                  <a:lnTo>
                    <a:pt x="1037" y="519"/>
                  </a:lnTo>
                  <a:lnTo>
                    <a:pt x="990" y="330"/>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9"/>
            <p:cNvSpPr/>
            <p:nvPr/>
          </p:nvSpPr>
          <p:spPr>
            <a:xfrm>
              <a:off x="2730550" y="1832825"/>
              <a:ext cx="25950" cy="25925"/>
            </a:xfrm>
            <a:custGeom>
              <a:rect b="b" l="l" r="r" t="t"/>
              <a:pathLst>
                <a:path extrusionOk="0" h="1037" w="1038">
                  <a:moveTo>
                    <a:pt x="519" y="0"/>
                  </a:moveTo>
                  <a:lnTo>
                    <a:pt x="331" y="47"/>
                  </a:lnTo>
                  <a:lnTo>
                    <a:pt x="142" y="189"/>
                  </a:lnTo>
                  <a:lnTo>
                    <a:pt x="48" y="330"/>
                  </a:lnTo>
                  <a:lnTo>
                    <a:pt x="1" y="566"/>
                  </a:lnTo>
                  <a:lnTo>
                    <a:pt x="48" y="754"/>
                  </a:lnTo>
                  <a:lnTo>
                    <a:pt x="189" y="895"/>
                  </a:lnTo>
                  <a:lnTo>
                    <a:pt x="331" y="1037"/>
                  </a:lnTo>
                  <a:lnTo>
                    <a:pt x="566" y="1037"/>
                  </a:lnTo>
                  <a:lnTo>
                    <a:pt x="755" y="990"/>
                  </a:lnTo>
                  <a:lnTo>
                    <a:pt x="896" y="895"/>
                  </a:lnTo>
                  <a:lnTo>
                    <a:pt x="990" y="754"/>
                  </a:lnTo>
                  <a:lnTo>
                    <a:pt x="1037" y="519"/>
                  </a:lnTo>
                  <a:lnTo>
                    <a:pt x="990" y="330"/>
                  </a:lnTo>
                  <a:lnTo>
                    <a:pt x="896" y="189"/>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9"/>
            <p:cNvSpPr/>
            <p:nvPr/>
          </p:nvSpPr>
          <p:spPr>
            <a:xfrm>
              <a:off x="2692875" y="1795125"/>
              <a:ext cx="25925" cy="25950"/>
            </a:xfrm>
            <a:custGeom>
              <a:rect b="b" l="l" r="r" t="t"/>
              <a:pathLst>
                <a:path extrusionOk="0" h="1038" w="1037">
                  <a:moveTo>
                    <a:pt x="519" y="1"/>
                  </a:moveTo>
                  <a:lnTo>
                    <a:pt x="330" y="48"/>
                  </a:lnTo>
                  <a:lnTo>
                    <a:pt x="142" y="142"/>
                  </a:lnTo>
                  <a:lnTo>
                    <a:pt x="47" y="331"/>
                  </a:lnTo>
                  <a:lnTo>
                    <a:pt x="0" y="519"/>
                  </a:lnTo>
                  <a:lnTo>
                    <a:pt x="47" y="707"/>
                  </a:lnTo>
                  <a:lnTo>
                    <a:pt x="142" y="849"/>
                  </a:lnTo>
                  <a:lnTo>
                    <a:pt x="330" y="990"/>
                  </a:lnTo>
                  <a:lnTo>
                    <a:pt x="519" y="1037"/>
                  </a:lnTo>
                  <a:lnTo>
                    <a:pt x="707" y="990"/>
                  </a:lnTo>
                  <a:lnTo>
                    <a:pt x="848" y="849"/>
                  </a:lnTo>
                  <a:lnTo>
                    <a:pt x="990" y="707"/>
                  </a:lnTo>
                  <a:lnTo>
                    <a:pt x="1037" y="519"/>
                  </a:lnTo>
                  <a:lnTo>
                    <a:pt x="990" y="331"/>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9"/>
            <p:cNvSpPr/>
            <p:nvPr/>
          </p:nvSpPr>
          <p:spPr>
            <a:xfrm>
              <a:off x="2730550" y="1910550"/>
              <a:ext cx="25950" cy="24775"/>
            </a:xfrm>
            <a:custGeom>
              <a:rect b="b" l="l" r="r" t="t"/>
              <a:pathLst>
                <a:path extrusionOk="0" h="991" w="1038">
                  <a:moveTo>
                    <a:pt x="519" y="1"/>
                  </a:moveTo>
                  <a:lnTo>
                    <a:pt x="331" y="48"/>
                  </a:lnTo>
                  <a:lnTo>
                    <a:pt x="142" y="142"/>
                  </a:lnTo>
                  <a:lnTo>
                    <a:pt x="48" y="283"/>
                  </a:lnTo>
                  <a:lnTo>
                    <a:pt x="1" y="519"/>
                  </a:lnTo>
                  <a:lnTo>
                    <a:pt x="48" y="707"/>
                  </a:lnTo>
                  <a:lnTo>
                    <a:pt x="189" y="849"/>
                  </a:lnTo>
                  <a:lnTo>
                    <a:pt x="331" y="990"/>
                  </a:lnTo>
                  <a:lnTo>
                    <a:pt x="755" y="990"/>
                  </a:lnTo>
                  <a:lnTo>
                    <a:pt x="896" y="849"/>
                  </a:lnTo>
                  <a:lnTo>
                    <a:pt x="990" y="707"/>
                  </a:lnTo>
                  <a:lnTo>
                    <a:pt x="1037" y="519"/>
                  </a:lnTo>
                  <a:lnTo>
                    <a:pt x="1037" y="472"/>
                  </a:lnTo>
                  <a:lnTo>
                    <a:pt x="990" y="283"/>
                  </a:lnTo>
                  <a:lnTo>
                    <a:pt x="896" y="142"/>
                  </a:lnTo>
                  <a:lnTo>
                    <a:pt x="70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9"/>
            <p:cNvSpPr/>
            <p:nvPr/>
          </p:nvSpPr>
          <p:spPr>
            <a:xfrm>
              <a:off x="2692875" y="1871700"/>
              <a:ext cx="25925" cy="25925"/>
            </a:xfrm>
            <a:custGeom>
              <a:rect b="b" l="l" r="r" t="t"/>
              <a:pathLst>
                <a:path extrusionOk="0" h="1037" w="1037">
                  <a:moveTo>
                    <a:pt x="519" y="0"/>
                  </a:moveTo>
                  <a:lnTo>
                    <a:pt x="283" y="47"/>
                  </a:lnTo>
                  <a:lnTo>
                    <a:pt x="142" y="141"/>
                  </a:lnTo>
                  <a:lnTo>
                    <a:pt x="47" y="330"/>
                  </a:lnTo>
                  <a:lnTo>
                    <a:pt x="0" y="518"/>
                  </a:lnTo>
                  <a:lnTo>
                    <a:pt x="47" y="707"/>
                  </a:lnTo>
                  <a:lnTo>
                    <a:pt x="142" y="895"/>
                  </a:lnTo>
                  <a:lnTo>
                    <a:pt x="330" y="989"/>
                  </a:lnTo>
                  <a:lnTo>
                    <a:pt x="519" y="1036"/>
                  </a:lnTo>
                  <a:lnTo>
                    <a:pt x="707" y="989"/>
                  </a:lnTo>
                  <a:lnTo>
                    <a:pt x="848" y="895"/>
                  </a:lnTo>
                  <a:lnTo>
                    <a:pt x="990" y="707"/>
                  </a:lnTo>
                  <a:lnTo>
                    <a:pt x="1037" y="518"/>
                  </a:lnTo>
                  <a:lnTo>
                    <a:pt x="990" y="330"/>
                  </a:lnTo>
                  <a:lnTo>
                    <a:pt x="848"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9"/>
            <p:cNvSpPr/>
            <p:nvPr/>
          </p:nvSpPr>
          <p:spPr>
            <a:xfrm>
              <a:off x="2730550" y="1987100"/>
              <a:ext cx="25950" cy="25950"/>
            </a:xfrm>
            <a:custGeom>
              <a:rect b="b" l="l" r="r" t="t"/>
              <a:pathLst>
                <a:path extrusionOk="0" h="1038" w="1038">
                  <a:moveTo>
                    <a:pt x="519" y="1"/>
                  </a:moveTo>
                  <a:lnTo>
                    <a:pt x="331" y="48"/>
                  </a:lnTo>
                  <a:lnTo>
                    <a:pt x="142" y="142"/>
                  </a:lnTo>
                  <a:lnTo>
                    <a:pt x="48" y="331"/>
                  </a:lnTo>
                  <a:lnTo>
                    <a:pt x="1" y="519"/>
                  </a:lnTo>
                  <a:lnTo>
                    <a:pt x="48" y="708"/>
                  </a:lnTo>
                  <a:lnTo>
                    <a:pt x="189" y="849"/>
                  </a:lnTo>
                  <a:lnTo>
                    <a:pt x="331" y="990"/>
                  </a:lnTo>
                  <a:lnTo>
                    <a:pt x="519" y="1037"/>
                  </a:lnTo>
                  <a:lnTo>
                    <a:pt x="566" y="1037"/>
                  </a:lnTo>
                  <a:lnTo>
                    <a:pt x="755" y="990"/>
                  </a:lnTo>
                  <a:lnTo>
                    <a:pt x="896" y="849"/>
                  </a:lnTo>
                  <a:lnTo>
                    <a:pt x="990" y="708"/>
                  </a:lnTo>
                  <a:lnTo>
                    <a:pt x="1037" y="519"/>
                  </a:lnTo>
                  <a:lnTo>
                    <a:pt x="990" y="284"/>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9"/>
            <p:cNvSpPr/>
            <p:nvPr/>
          </p:nvSpPr>
          <p:spPr>
            <a:xfrm>
              <a:off x="2692875" y="1948250"/>
              <a:ext cx="25925" cy="25925"/>
            </a:xfrm>
            <a:custGeom>
              <a:rect b="b" l="l" r="r" t="t"/>
              <a:pathLst>
                <a:path extrusionOk="0" h="1037" w="1037">
                  <a:moveTo>
                    <a:pt x="519" y="0"/>
                  </a:moveTo>
                  <a:lnTo>
                    <a:pt x="283" y="47"/>
                  </a:lnTo>
                  <a:lnTo>
                    <a:pt x="142" y="142"/>
                  </a:lnTo>
                  <a:lnTo>
                    <a:pt x="47" y="283"/>
                  </a:lnTo>
                  <a:lnTo>
                    <a:pt x="0" y="518"/>
                  </a:lnTo>
                  <a:lnTo>
                    <a:pt x="47" y="707"/>
                  </a:lnTo>
                  <a:lnTo>
                    <a:pt x="142" y="848"/>
                  </a:lnTo>
                  <a:lnTo>
                    <a:pt x="330" y="990"/>
                  </a:lnTo>
                  <a:lnTo>
                    <a:pt x="519" y="1037"/>
                  </a:lnTo>
                  <a:lnTo>
                    <a:pt x="707" y="990"/>
                  </a:lnTo>
                  <a:lnTo>
                    <a:pt x="848" y="848"/>
                  </a:lnTo>
                  <a:lnTo>
                    <a:pt x="990" y="707"/>
                  </a:lnTo>
                  <a:lnTo>
                    <a:pt x="1037" y="518"/>
                  </a:lnTo>
                  <a:lnTo>
                    <a:pt x="990" y="283"/>
                  </a:lnTo>
                  <a:lnTo>
                    <a:pt x="848"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9"/>
            <p:cNvSpPr/>
            <p:nvPr/>
          </p:nvSpPr>
          <p:spPr>
            <a:xfrm>
              <a:off x="2577450" y="1066100"/>
              <a:ext cx="179050" cy="969325"/>
            </a:xfrm>
            <a:custGeom>
              <a:rect b="b" l="l" r="r" t="t"/>
              <a:pathLst>
                <a:path extrusionOk="0" h="38773" w="7162">
                  <a:moveTo>
                    <a:pt x="0" y="0"/>
                  </a:moveTo>
                  <a:lnTo>
                    <a:pt x="0" y="38772"/>
                  </a:lnTo>
                  <a:lnTo>
                    <a:pt x="7161" y="38772"/>
                  </a:lnTo>
                  <a:lnTo>
                    <a:pt x="7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9"/>
            <p:cNvSpPr/>
            <p:nvPr/>
          </p:nvSpPr>
          <p:spPr>
            <a:xfrm>
              <a:off x="2308925" y="912975"/>
              <a:ext cx="24750" cy="25950"/>
            </a:xfrm>
            <a:custGeom>
              <a:rect b="b" l="l" r="r" t="t"/>
              <a:pathLst>
                <a:path extrusionOk="0" h="1038" w="990">
                  <a:moveTo>
                    <a:pt x="471" y="1"/>
                  </a:moveTo>
                  <a:lnTo>
                    <a:pt x="283" y="48"/>
                  </a:lnTo>
                  <a:lnTo>
                    <a:pt x="141" y="142"/>
                  </a:lnTo>
                  <a:lnTo>
                    <a:pt x="47" y="330"/>
                  </a:lnTo>
                  <a:lnTo>
                    <a:pt x="0" y="519"/>
                  </a:lnTo>
                  <a:lnTo>
                    <a:pt x="47" y="707"/>
                  </a:lnTo>
                  <a:lnTo>
                    <a:pt x="141" y="849"/>
                  </a:lnTo>
                  <a:lnTo>
                    <a:pt x="283" y="990"/>
                  </a:lnTo>
                  <a:lnTo>
                    <a:pt x="471" y="1037"/>
                  </a:lnTo>
                  <a:lnTo>
                    <a:pt x="707" y="990"/>
                  </a:lnTo>
                  <a:lnTo>
                    <a:pt x="848" y="849"/>
                  </a:lnTo>
                  <a:lnTo>
                    <a:pt x="942" y="707"/>
                  </a:lnTo>
                  <a:lnTo>
                    <a:pt x="989" y="519"/>
                  </a:lnTo>
                  <a:lnTo>
                    <a:pt x="942"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9"/>
            <p:cNvSpPr/>
            <p:nvPr/>
          </p:nvSpPr>
          <p:spPr>
            <a:xfrm>
              <a:off x="2308925" y="989525"/>
              <a:ext cx="24750" cy="24775"/>
            </a:xfrm>
            <a:custGeom>
              <a:rect b="b" l="l" r="r" t="t"/>
              <a:pathLst>
                <a:path extrusionOk="0" h="991" w="990">
                  <a:moveTo>
                    <a:pt x="471" y="1"/>
                  </a:moveTo>
                  <a:lnTo>
                    <a:pt x="283" y="48"/>
                  </a:lnTo>
                  <a:lnTo>
                    <a:pt x="141" y="142"/>
                  </a:lnTo>
                  <a:lnTo>
                    <a:pt x="47" y="284"/>
                  </a:lnTo>
                  <a:lnTo>
                    <a:pt x="0" y="519"/>
                  </a:lnTo>
                  <a:lnTo>
                    <a:pt x="47" y="708"/>
                  </a:lnTo>
                  <a:lnTo>
                    <a:pt x="141" y="849"/>
                  </a:lnTo>
                  <a:lnTo>
                    <a:pt x="283" y="990"/>
                  </a:lnTo>
                  <a:lnTo>
                    <a:pt x="707" y="990"/>
                  </a:lnTo>
                  <a:lnTo>
                    <a:pt x="848" y="849"/>
                  </a:lnTo>
                  <a:lnTo>
                    <a:pt x="942" y="708"/>
                  </a:lnTo>
                  <a:lnTo>
                    <a:pt x="989" y="519"/>
                  </a:lnTo>
                  <a:lnTo>
                    <a:pt x="942" y="284"/>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9"/>
            <p:cNvSpPr/>
            <p:nvPr/>
          </p:nvSpPr>
          <p:spPr>
            <a:xfrm>
              <a:off x="2307750" y="1066100"/>
              <a:ext cx="25925" cy="25925"/>
            </a:xfrm>
            <a:custGeom>
              <a:rect b="b" l="l" r="r" t="t"/>
              <a:pathLst>
                <a:path extrusionOk="0" h="1037" w="1037">
                  <a:moveTo>
                    <a:pt x="518" y="0"/>
                  </a:moveTo>
                  <a:lnTo>
                    <a:pt x="330" y="47"/>
                  </a:lnTo>
                  <a:lnTo>
                    <a:pt x="188" y="141"/>
                  </a:lnTo>
                  <a:lnTo>
                    <a:pt x="47" y="330"/>
                  </a:lnTo>
                  <a:lnTo>
                    <a:pt x="0" y="518"/>
                  </a:lnTo>
                  <a:lnTo>
                    <a:pt x="47" y="707"/>
                  </a:lnTo>
                  <a:lnTo>
                    <a:pt x="188" y="895"/>
                  </a:lnTo>
                  <a:lnTo>
                    <a:pt x="330" y="989"/>
                  </a:lnTo>
                  <a:lnTo>
                    <a:pt x="518" y="1037"/>
                  </a:lnTo>
                  <a:lnTo>
                    <a:pt x="754" y="989"/>
                  </a:lnTo>
                  <a:lnTo>
                    <a:pt x="895" y="895"/>
                  </a:lnTo>
                  <a:lnTo>
                    <a:pt x="989" y="707"/>
                  </a:lnTo>
                  <a:lnTo>
                    <a:pt x="1036" y="518"/>
                  </a:lnTo>
                  <a:lnTo>
                    <a:pt x="989" y="330"/>
                  </a:lnTo>
                  <a:lnTo>
                    <a:pt x="895" y="141"/>
                  </a:lnTo>
                  <a:lnTo>
                    <a:pt x="754"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9"/>
            <p:cNvSpPr/>
            <p:nvPr/>
          </p:nvSpPr>
          <p:spPr>
            <a:xfrm>
              <a:off x="2307750" y="1142650"/>
              <a:ext cx="25925" cy="25925"/>
            </a:xfrm>
            <a:custGeom>
              <a:rect b="b" l="l" r="r" t="t"/>
              <a:pathLst>
                <a:path extrusionOk="0" h="1037" w="1037">
                  <a:moveTo>
                    <a:pt x="518" y="0"/>
                  </a:moveTo>
                  <a:lnTo>
                    <a:pt x="330" y="47"/>
                  </a:lnTo>
                  <a:lnTo>
                    <a:pt x="188" y="142"/>
                  </a:lnTo>
                  <a:lnTo>
                    <a:pt x="47" y="330"/>
                  </a:lnTo>
                  <a:lnTo>
                    <a:pt x="0" y="519"/>
                  </a:lnTo>
                  <a:lnTo>
                    <a:pt x="47" y="707"/>
                  </a:lnTo>
                  <a:lnTo>
                    <a:pt x="188" y="895"/>
                  </a:lnTo>
                  <a:lnTo>
                    <a:pt x="330" y="990"/>
                  </a:lnTo>
                  <a:lnTo>
                    <a:pt x="518" y="1037"/>
                  </a:lnTo>
                  <a:lnTo>
                    <a:pt x="754" y="990"/>
                  </a:lnTo>
                  <a:lnTo>
                    <a:pt x="895" y="895"/>
                  </a:lnTo>
                  <a:lnTo>
                    <a:pt x="989" y="707"/>
                  </a:lnTo>
                  <a:lnTo>
                    <a:pt x="1036" y="519"/>
                  </a:lnTo>
                  <a:lnTo>
                    <a:pt x="989" y="330"/>
                  </a:lnTo>
                  <a:lnTo>
                    <a:pt x="895" y="142"/>
                  </a:lnTo>
                  <a:lnTo>
                    <a:pt x="754"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9"/>
            <p:cNvSpPr/>
            <p:nvPr/>
          </p:nvSpPr>
          <p:spPr>
            <a:xfrm>
              <a:off x="2307750" y="1219200"/>
              <a:ext cx="25925" cy="25925"/>
            </a:xfrm>
            <a:custGeom>
              <a:rect b="b" l="l" r="r" t="t"/>
              <a:pathLst>
                <a:path extrusionOk="0" h="1037" w="1037">
                  <a:moveTo>
                    <a:pt x="518" y="1"/>
                  </a:moveTo>
                  <a:lnTo>
                    <a:pt x="330" y="48"/>
                  </a:lnTo>
                  <a:lnTo>
                    <a:pt x="188" y="189"/>
                  </a:lnTo>
                  <a:lnTo>
                    <a:pt x="47" y="330"/>
                  </a:lnTo>
                  <a:lnTo>
                    <a:pt x="0" y="519"/>
                  </a:lnTo>
                  <a:lnTo>
                    <a:pt x="47" y="754"/>
                  </a:lnTo>
                  <a:lnTo>
                    <a:pt x="188" y="896"/>
                  </a:lnTo>
                  <a:lnTo>
                    <a:pt x="330" y="990"/>
                  </a:lnTo>
                  <a:lnTo>
                    <a:pt x="518" y="1037"/>
                  </a:lnTo>
                  <a:lnTo>
                    <a:pt x="754" y="990"/>
                  </a:lnTo>
                  <a:lnTo>
                    <a:pt x="895" y="896"/>
                  </a:lnTo>
                  <a:lnTo>
                    <a:pt x="989" y="707"/>
                  </a:lnTo>
                  <a:lnTo>
                    <a:pt x="1036" y="519"/>
                  </a:lnTo>
                  <a:lnTo>
                    <a:pt x="989" y="330"/>
                  </a:lnTo>
                  <a:lnTo>
                    <a:pt x="895" y="142"/>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9"/>
            <p:cNvSpPr/>
            <p:nvPr/>
          </p:nvSpPr>
          <p:spPr>
            <a:xfrm>
              <a:off x="2307750" y="1295750"/>
              <a:ext cx="25925" cy="25950"/>
            </a:xfrm>
            <a:custGeom>
              <a:rect b="b" l="l" r="r" t="t"/>
              <a:pathLst>
                <a:path extrusionOk="0" h="1038" w="1037">
                  <a:moveTo>
                    <a:pt x="518" y="1"/>
                  </a:moveTo>
                  <a:lnTo>
                    <a:pt x="330" y="48"/>
                  </a:lnTo>
                  <a:lnTo>
                    <a:pt x="188" y="189"/>
                  </a:lnTo>
                  <a:lnTo>
                    <a:pt x="47" y="331"/>
                  </a:lnTo>
                  <a:lnTo>
                    <a:pt x="0" y="566"/>
                  </a:lnTo>
                  <a:lnTo>
                    <a:pt x="47" y="755"/>
                  </a:lnTo>
                  <a:lnTo>
                    <a:pt x="188" y="896"/>
                  </a:lnTo>
                  <a:lnTo>
                    <a:pt x="330" y="1037"/>
                  </a:lnTo>
                  <a:lnTo>
                    <a:pt x="518" y="1037"/>
                  </a:lnTo>
                  <a:lnTo>
                    <a:pt x="754" y="990"/>
                  </a:lnTo>
                  <a:lnTo>
                    <a:pt x="895" y="896"/>
                  </a:lnTo>
                  <a:lnTo>
                    <a:pt x="989" y="755"/>
                  </a:lnTo>
                  <a:lnTo>
                    <a:pt x="1036" y="566"/>
                  </a:lnTo>
                  <a:lnTo>
                    <a:pt x="1036" y="519"/>
                  </a:lnTo>
                  <a:lnTo>
                    <a:pt x="989" y="331"/>
                  </a:lnTo>
                  <a:lnTo>
                    <a:pt x="895" y="189"/>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9"/>
            <p:cNvSpPr/>
            <p:nvPr/>
          </p:nvSpPr>
          <p:spPr>
            <a:xfrm>
              <a:off x="2307750" y="1372300"/>
              <a:ext cx="25925" cy="25950"/>
            </a:xfrm>
            <a:custGeom>
              <a:rect b="b" l="l" r="r" t="t"/>
              <a:pathLst>
                <a:path extrusionOk="0" h="1038" w="1037">
                  <a:moveTo>
                    <a:pt x="518" y="1"/>
                  </a:moveTo>
                  <a:lnTo>
                    <a:pt x="330" y="48"/>
                  </a:lnTo>
                  <a:lnTo>
                    <a:pt x="188" y="189"/>
                  </a:lnTo>
                  <a:lnTo>
                    <a:pt x="47" y="331"/>
                  </a:lnTo>
                  <a:lnTo>
                    <a:pt x="0" y="519"/>
                  </a:lnTo>
                  <a:lnTo>
                    <a:pt x="47" y="755"/>
                  </a:lnTo>
                  <a:lnTo>
                    <a:pt x="188" y="896"/>
                  </a:lnTo>
                  <a:lnTo>
                    <a:pt x="330" y="990"/>
                  </a:lnTo>
                  <a:lnTo>
                    <a:pt x="518" y="1037"/>
                  </a:lnTo>
                  <a:lnTo>
                    <a:pt x="754" y="990"/>
                  </a:lnTo>
                  <a:lnTo>
                    <a:pt x="895" y="896"/>
                  </a:lnTo>
                  <a:lnTo>
                    <a:pt x="989" y="708"/>
                  </a:lnTo>
                  <a:lnTo>
                    <a:pt x="1036" y="519"/>
                  </a:lnTo>
                  <a:lnTo>
                    <a:pt x="989" y="331"/>
                  </a:lnTo>
                  <a:lnTo>
                    <a:pt x="895" y="142"/>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9"/>
            <p:cNvSpPr/>
            <p:nvPr/>
          </p:nvSpPr>
          <p:spPr>
            <a:xfrm>
              <a:off x="2308925" y="1450050"/>
              <a:ext cx="24750" cy="25925"/>
            </a:xfrm>
            <a:custGeom>
              <a:rect b="b" l="l" r="r" t="t"/>
              <a:pathLst>
                <a:path extrusionOk="0" h="1037" w="990">
                  <a:moveTo>
                    <a:pt x="471" y="0"/>
                  </a:moveTo>
                  <a:lnTo>
                    <a:pt x="283" y="47"/>
                  </a:lnTo>
                  <a:lnTo>
                    <a:pt x="141" y="142"/>
                  </a:lnTo>
                  <a:lnTo>
                    <a:pt x="47" y="330"/>
                  </a:lnTo>
                  <a:lnTo>
                    <a:pt x="0" y="519"/>
                  </a:lnTo>
                  <a:lnTo>
                    <a:pt x="47" y="707"/>
                  </a:lnTo>
                  <a:lnTo>
                    <a:pt x="141" y="848"/>
                  </a:lnTo>
                  <a:lnTo>
                    <a:pt x="283" y="990"/>
                  </a:lnTo>
                  <a:lnTo>
                    <a:pt x="471" y="1037"/>
                  </a:lnTo>
                  <a:lnTo>
                    <a:pt x="707" y="990"/>
                  </a:lnTo>
                  <a:lnTo>
                    <a:pt x="848" y="848"/>
                  </a:lnTo>
                  <a:lnTo>
                    <a:pt x="942" y="707"/>
                  </a:lnTo>
                  <a:lnTo>
                    <a:pt x="989" y="519"/>
                  </a:lnTo>
                  <a:lnTo>
                    <a:pt x="942" y="330"/>
                  </a:lnTo>
                  <a:lnTo>
                    <a:pt x="848" y="142"/>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9"/>
            <p:cNvSpPr/>
            <p:nvPr/>
          </p:nvSpPr>
          <p:spPr>
            <a:xfrm>
              <a:off x="2308925" y="1526600"/>
              <a:ext cx="24750" cy="25925"/>
            </a:xfrm>
            <a:custGeom>
              <a:rect b="b" l="l" r="r" t="t"/>
              <a:pathLst>
                <a:path extrusionOk="0" h="1037" w="990">
                  <a:moveTo>
                    <a:pt x="471" y="1"/>
                  </a:moveTo>
                  <a:lnTo>
                    <a:pt x="283" y="48"/>
                  </a:lnTo>
                  <a:lnTo>
                    <a:pt x="141" y="142"/>
                  </a:lnTo>
                  <a:lnTo>
                    <a:pt x="47" y="330"/>
                  </a:lnTo>
                  <a:lnTo>
                    <a:pt x="0" y="519"/>
                  </a:lnTo>
                  <a:lnTo>
                    <a:pt x="47" y="707"/>
                  </a:lnTo>
                  <a:lnTo>
                    <a:pt x="141" y="896"/>
                  </a:lnTo>
                  <a:lnTo>
                    <a:pt x="283" y="990"/>
                  </a:lnTo>
                  <a:lnTo>
                    <a:pt x="471" y="1037"/>
                  </a:lnTo>
                  <a:lnTo>
                    <a:pt x="707" y="990"/>
                  </a:lnTo>
                  <a:lnTo>
                    <a:pt x="848" y="896"/>
                  </a:lnTo>
                  <a:lnTo>
                    <a:pt x="942" y="707"/>
                  </a:lnTo>
                  <a:lnTo>
                    <a:pt x="989" y="519"/>
                  </a:lnTo>
                  <a:lnTo>
                    <a:pt x="942"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9"/>
            <p:cNvSpPr/>
            <p:nvPr/>
          </p:nvSpPr>
          <p:spPr>
            <a:xfrm>
              <a:off x="2308925" y="1603150"/>
              <a:ext cx="24750" cy="25950"/>
            </a:xfrm>
            <a:custGeom>
              <a:rect b="b" l="l" r="r" t="t"/>
              <a:pathLst>
                <a:path extrusionOk="0" h="1038" w="990">
                  <a:moveTo>
                    <a:pt x="471" y="1"/>
                  </a:moveTo>
                  <a:lnTo>
                    <a:pt x="283" y="48"/>
                  </a:lnTo>
                  <a:lnTo>
                    <a:pt x="141" y="142"/>
                  </a:lnTo>
                  <a:lnTo>
                    <a:pt x="47" y="330"/>
                  </a:lnTo>
                  <a:lnTo>
                    <a:pt x="0" y="519"/>
                  </a:lnTo>
                  <a:lnTo>
                    <a:pt x="47" y="707"/>
                  </a:lnTo>
                  <a:lnTo>
                    <a:pt x="141" y="896"/>
                  </a:lnTo>
                  <a:lnTo>
                    <a:pt x="283" y="990"/>
                  </a:lnTo>
                  <a:lnTo>
                    <a:pt x="471" y="1037"/>
                  </a:lnTo>
                  <a:lnTo>
                    <a:pt x="707" y="990"/>
                  </a:lnTo>
                  <a:lnTo>
                    <a:pt x="848" y="896"/>
                  </a:lnTo>
                  <a:lnTo>
                    <a:pt x="942" y="707"/>
                  </a:lnTo>
                  <a:lnTo>
                    <a:pt x="989" y="519"/>
                  </a:lnTo>
                  <a:lnTo>
                    <a:pt x="942" y="330"/>
                  </a:lnTo>
                  <a:lnTo>
                    <a:pt x="848" y="142"/>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9"/>
            <p:cNvSpPr/>
            <p:nvPr/>
          </p:nvSpPr>
          <p:spPr>
            <a:xfrm>
              <a:off x="2308925" y="1679700"/>
              <a:ext cx="24750" cy="25950"/>
            </a:xfrm>
            <a:custGeom>
              <a:rect b="b" l="l" r="r" t="t"/>
              <a:pathLst>
                <a:path extrusionOk="0" h="1038" w="990">
                  <a:moveTo>
                    <a:pt x="471" y="1"/>
                  </a:moveTo>
                  <a:lnTo>
                    <a:pt x="283" y="48"/>
                  </a:lnTo>
                  <a:lnTo>
                    <a:pt x="141" y="189"/>
                  </a:lnTo>
                  <a:lnTo>
                    <a:pt x="47" y="331"/>
                  </a:lnTo>
                  <a:lnTo>
                    <a:pt x="0" y="519"/>
                  </a:lnTo>
                  <a:lnTo>
                    <a:pt x="47" y="708"/>
                  </a:lnTo>
                  <a:lnTo>
                    <a:pt x="141" y="896"/>
                  </a:lnTo>
                  <a:lnTo>
                    <a:pt x="283" y="990"/>
                  </a:lnTo>
                  <a:lnTo>
                    <a:pt x="471" y="1037"/>
                  </a:lnTo>
                  <a:lnTo>
                    <a:pt x="707" y="990"/>
                  </a:lnTo>
                  <a:lnTo>
                    <a:pt x="848" y="896"/>
                  </a:lnTo>
                  <a:lnTo>
                    <a:pt x="942" y="708"/>
                  </a:lnTo>
                  <a:lnTo>
                    <a:pt x="989" y="519"/>
                  </a:lnTo>
                  <a:lnTo>
                    <a:pt x="942" y="331"/>
                  </a:lnTo>
                  <a:lnTo>
                    <a:pt x="848" y="189"/>
                  </a:lnTo>
                  <a:lnTo>
                    <a:pt x="707" y="48"/>
                  </a:lnTo>
                  <a:lnTo>
                    <a:pt x="471"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9"/>
            <p:cNvSpPr/>
            <p:nvPr/>
          </p:nvSpPr>
          <p:spPr>
            <a:xfrm>
              <a:off x="2308925" y="1756275"/>
              <a:ext cx="24750" cy="25925"/>
            </a:xfrm>
            <a:custGeom>
              <a:rect b="b" l="l" r="r" t="t"/>
              <a:pathLst>
                <a:path extrusionOk="0" h="1037" w="990">
                  <a:moveTo>
                    <a:pt x="471" y="0"/>
                  </a:moveTo>
                  <a:lnTo>
                    <a:pt x="283" y="47"/>
                  </a:lnTo>
                  <a:lnTo>
                    <a:pt x="141" y="141"/>
                  </a:lnTo>
                  <a:lnTo>
                    <a:pt x="47" y="330"/>
                  </a:lnTo>
                  <a:lnTo>
                    <a:pt x="0" y="518"/>
                  </a:lnTo>
                  <a:lnTo>
                    <a:pt x="47" y="707"/>
                  </a:lnTo>
                  <a:lnTo>
                    <a:pt x="141" y="895"/>
                  </a:lnTo>
                  <a:lnTo>
                    <a:pt x="283" y="989"/>
                  </a:lnTo>
                  <a:lnTo>
                    <a:pt x="471" y="1037"/>
                  </a:lnTo>
                  <a:lnTo>
                    <a:pt x="707" y="989"/>
                  </a:lnTo>
                  <a:lnTo>
                    <a:pt x="848" y="895"/>
                  </a:lnTo>
                  <a:lnTo>
                    <a:pt x="942" y="707"/>
                  </a:lnTo>
                  <a:lnTo>
                    <a:pt x="989" y="518"/>
                  </a:lnTo>
                  <a:lnTo>
                    <a:pt x="942" y="330"/>
                  </a:lnTo>
                  <a:lnTo>
                    <a:pt x="848" y="141"/>
                  </a:lnTo>
                  <a:lnTo>
                    <a:pt x="707" y="47"/>
                  </a:lnTo>
                  <a:lnTo>
                    <a:pt x="471"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9"/>
            <p:cNvSpPr/>
            <p:nvPr/>
          </p:nvSpPr>
          <p:spPr>
            <a:xfrm>
              <a:off x="2307750" y="1832825"/>
              <a:ext cx="25925" cy="25925"/>
            </a:xfrm>
            <a:custGeom>
              <a:rect b="b" l="l" r="r" t="t"/>
              <a:pathLst>
                <a:path extrusionOk="0" h="1037" w="1037">
                  <a:moveTo>
                    <a:pt x="518" y="0"/>
                  </a:moveTo>
                  <a:lnTo>
                    <a:pt x="330" y="47"/>
                  </a:lnTo>
                  <a:lnTo>
                    <a:pt x="188" y="189"/>
                  </a:lnTo>
                  <a:lnTo>
                    <a:pt x="47" y="330"/>
                  </a:lnTo>
                  <a:lnTo>
                    <a:pt x="0" y="566"/>
                  </a:lnTo>
                  <a:lnTo>
                    <a:pt x="47" y="754"/>
                  </a:lnTo>
                  <a:lnTo>
                    <a:pt x="188" y="895"/>
                  </a:lnTo>
                  <a:lnTo>
                    <a:pt x="330" y="1037"/>
                  </a:lnTo>
                  <a:lnTo>
                    <a:pt x="518" y="1037"/>
                  </a:lnTo>
                  <a:lnTo>
                    <a:pt x="754" y="990"/>
                  </a:lnTo>
                  <a:lnTo>
                    <a:pt x="895" y="895"/>
                  </a:lnTo>
                  <a:lnTo>
                    <a:pt x="989" y="754"/>
                  </a:lnTo>
                  <a:lnTo>
                    <a:pt x="1036" y="519"/>
                  </a:lnTo>
                  <a:lnTo>
                    <a:pt x="989" y="330"/>
                  </a:lnTo>
                  <a:lnTo>
                    <a:pt x="895" y="189"/>
                  </a:lnTo>
                  <a:lnTo>
                    <a:pt x="754"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9"/>
            <p:cNvSpPr/>
            <p:nvPr/>
          </p:nvSpPr>
          <p:spPr>
            <a:xfrm>
              <a:off x="2307750" y="1910550"/>
              <a:ext cx="25925" cy="24775"/>
            </a:xfrm>
            <a:custGeom>
              <a:rect b="b" l="l" r="r" t="t"/>
              <a:pathLst>
                <a:path extrusionOk="0" h="991" w="1037">
                  <a:moveTo>
                    <a:pt x="518" y="1"/>
                  </a:moveTo>
                  <a:lnTo>
                    <a:pt x="330" y="48"/>
                  </a:lnTo>
                  <a:lnTo>
                    <a:pt x="188" y="142"/>
                  </a:lnTo>
                  <a:lnTo>
                    <a:pt x="47" y="283"/>
                  </a:lnTo>
                  <a:lnTo>
                    <a:pt x="0" y="519"/>
                  </a:lnTo>
                  <a:lnTo>
                    <a:pt x="47" y="707"/>
                  </a:lnTo>
                  <a:lnTo>
                    <a:pt x="188" y="849"/>
                  </a:lnTo>
                  <a:lnTo>
                    <a:pt x="330" y="990"/>
                  </a:lnTo>
                  <a:lnTo>
                    <a:pt x="754" y="990"/>
                  </a:lnTo>
                  <a:lnTo>
                    <a:pt x="895" y="849"/>
                  </a:lnTo>
                  <a:lnTo>
                    <a:pt x="989" y="707"/>
                  </a:lnTo>
                  <a:lnTo>
                    <a:pt x="1036" y="519"/>
                  </a:lnTo>
                  <a:lnTo>
                    <a:pt x="1036" y="472"/>
                  </a:lnTo>
                  <a:lnTo>
                    <a:pt x="989" y="283"/>
                  </a:lnTo>
                  <a:lnTo>
                    <a:pt x="895" y="142"/>
                  </a:lnTo>
                  <a:lnTo>
                    <a:pt x="75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9"/>
            <p:cNvSpPr/>
            <p:nvPr/>
          </p:nvSpPr>
          <p:spPr>
            <a:xfrm>
              <a:off x="2307750" y="1987100"/>
              <a:ext cx="25925" cy="25950"/>
            </a:xfrm>
            <a:custGeom>
              <a:rect b="b" l="l" r="r" t="t"/>
              <a:pathLst>
                <a:path extrusionOk="0" h="1038" w="1037">
                  <a:moveTo>
                    <a:pt x="518" y="1"/>
                  </a:moveTo>
                  <a:lnTo>
                    <a:pt x="330" y="48"/>
                  </a:lnTo>
                  <a:lnTo>
                    <a:pt x="188" y="142"/>
                  </a:lnTo>
                  <a:lnTo>
                    <a:pt x="47" y="331"/>
                  </a:lnTo>
                  <a:lnTo>
                    <a:pt x="0" y="519"/>
                  </a:lnTo>
                  <a:lnTo>
                    <a:pt x="47" y="708"/>
                  </a:lnTo>
                  <a:lnTo>
                    <a:pt x="188" y="849"/>
                  </a:lnTo>
                  <a:lnTo>
                    <a:pt x="330" y="990"/>
                  </a:lnTo>
                  <a:lnTo>
                    <a:pt x="518" y="1037"/>
                  </a:lnTo>
                  <a:lnTo>
                    <a:pt x="754" y="990"/>
                  </a:lnTo>
                  <a:lnTo>
                    <a:pt x="895" y="849"/>
                  </a:lnTo>
                  <a:lnTo>
                    <a:pt x="989" y="708"/>
                  </a:lnTo>
                  <a:lnTo>
                    <a:pt x="1036" y="519"/>
                  </a:lnTo>
                  <a:lnTo>
                    <a:pt x="989" y="284"/>
                  </a:lnTo>
                  <a:lnTo>
                    <a:pt x="895" y="142"/>
                  </a:lnTo>
                  <a:lnTo>
                    <a:pt x="754"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9"/>
            <p:cNvSpPr/>
            <p:nvPr/>
          </p:nvSpPr>
          <p:spPr>
            <a:xfrm>
              <a:off x="2347775" y="2025975"/>
              <a:ext cx="23600" cy="9450"/>
            </a:xfrm>
            <a:custGeom>
              <a:rect b="b" l="l" r="r" t="t"/>
              <a:pathLst>
                <a:path extrusionOk="0" h="378" w="944">
                  <a:moveTo>
                    <a:pt x="378" y="1"/>
                  </a:moveTo>
                  <a:lnTo>
                    <a:pt x="189" y="48"/>
                  </a:lnTo>
                  <a:lnTo>
                    <a:pt x="48" y="189"/>
                  </a:lnTo>
                  <a:lnTo>
                    <a:pt x="1" y="377"/>
                  </a:lnTo>
                  <a:lnTo>
                    <a:pt x="943" y="377"/>
                  </a:lnTo>
                  <a:lnTo>
                    <a:pt x="896" y="236"/>
                  </a:lnTo>
                  <a:lnTo>
                    <a:pt x="849" y="142"/>
                  </a:lnTo>
                  <a:lnTo>
                    <a:pt x="707" y="48"/>
                  </a:lnTo>
                  <a:lnTo>
                    <a:pt x="566"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9"/>
            <p:cNvSpPr/>
            <p:nvPr/>
          </p:nvSpPr>
          <p:spPr>
            <a:xfrm>
              <a:off x="2385475" y="912975"/>
              <a:ext cx="25925" cy="25950"/>
            </a:xfrm>
            <a:custGeom>
              <a:rect b="b" l="l" r="r" t="t"/>
              <a:pathLst>
                <a:path extrusionOk="0" h="1038" w="1037">
                  <a:moveTo>
                    <a:pt x="519" y="1"/>
                  </a:moveTo>
                  <a:lnTo>
                    <a:pt x="330" y="48"/>
                  </a:lnTo>
                  <a:lnTo>
                    <a:pt x="142" y="142"/>
                  </a:lnTo>
                  <a:lnTo>
                    <a:pt x="47" y="283"/>
                  </a:lnTo>
                  <a:lnTo>
                    <a:pt x="0" y="519"/>
                  </a:lnTo>
                  <a:lnTo>
                    <a:pt x="47" y="707"/>
                  </a:lnTo>
                  <a:lnTo>
                    <a:pt x="142" y="849"/>
                  </a:lnTo>
                  <a:lnTo>
                    <a:pt x="283" y="990"/>
                  </a:lnTo>
                  <a:lnTo>
                    <a:pt x="519" y="1037"/>
                  </a:lnTo>
                  <a:lnTo>
                    <a:pt x="707" y="990"/>
                  </a:lnTo>
                  <a:lnTo>
                    <a:pt x="848" y="849"/>
                  </a:lnTo>
                  <a:lnTo>
                    <a:pt x="990" y="707"/>
                  </a:lnTo>
                  <a:lnTo>
                    <a:pt x="1037" y="519"/>
                  </a:lnTo>
                  <a:lnTo>
                    <a:pt x="990" y="330"/>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9"/>
            <p:cNvSpPr/>
            <p:nvPr/>
          </p:nvSpPr>
          <p:spPr>
            <a:xfrm>
              <a:off x="2346600" y="874100"/>
              <a:ext cx="25950" cy="25950"/>
            </a:xfrm>
            <a:custGeom>
              <a:rect b="b" l="l" r="r" t="t"/>
              <a:pathLst>
                <a:path extrusionOk="0" h="1038" w="1038">
                  <a:moveTo>
                    <a:pt x="519" y="1"/>
                  </a:moveTo>
                  <a:lnTo>
                    <a:pt x="330" y="48"/>
                  </a:lnTo>
                  <a:lnTo>
                    <a:pt x="142" y="189"/>
                  </a:lnTo>
                  <a:lnTo>
                    <a:pt x="48" y="331"/>
                  </a:lnTo>
                  <a:lnTo>
                    <a:pt x="1" y="519"/>
                  </a:lnTo>
                  <a:lnTo>
                    <a:pt x="48" y="708"/>
                  </a:lnTo>
                  <a:lnTo>
                    <a:pt x="142" y="896"/>
                  </a:lnTo>
                  <a:lnTo>
                    <a:pt x="330" y="990"/>
                  </a:lnTo>
                  <a:lnTo>
                    <a:pt x="519" y="1037"/>
                  </a:lnTo>
                  <a:lnTo>
                    <a:pt x="707" y="990"/>
                  </a:lnTo>
                  <a:lnTo>
                    <a:pt x="896" y="896"/>
                  </a:lnTo>
                  <a:lnTo>
                    <a:pt x="990" y="708"/>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9"/>
            <p:cNvSpPr/>
            <p:nvPr/>
          </p:nvSpPr>
          <p:spPr>
            <a:xfrm>
              <a:off x="2385475" y="989525"/>
              <a:ext cx="25925" cy="24775"/>
            </a:xfrm>
            <a:custGeom>
              <a:rect b="b" l="l" r="r" t="t"/>
              <a:pathLst>
                <a:path extrusionOk="0" h="991" w="1037">
                  <a:moveTo>
                    <a:pt x="519" y="1"/>
                  </a:moveTo>
                  <a:lnTo>
                    <a:pt x="330" y="48"/>
                  </a:lnTo>
                  <a:lnTo>
                    <a:pt x="142" y="142"/>
                  </a:lnTo>
                  <a:lnTo>
                    <a:pt x="47" y="284"/>
                  </a:lnTo>
                  <a:lnTo>
                    <a:pt x="0" y="519"/>
                  </a:lnTo>
                  <a:lnTo>
                    <a:pt x="47" y="708"/>
                  </a:lnTo>
                  <a:lnTo>
                    <a:pt x="142" y="849"/>
                  </a:lnTo>
                  <a:lnTo>
                    <a:pt x="283" y="990"/>
                  </a:lnTo>
                  <a:lnTo>
                    <a:pt x="707" y="990"/>
                  </a:lnTo>
                  <a:lnTo>
                    <a:pt x="848" y="849"/>
                  </a:lnTo>
                  <a:lnTo>
                    <a:pt x="990" y="708"/>
                  </a:lnTo>
                  <a:lnTo>
                    <a:pt x="1037" y="519"/>
                  </a:lnTo>
                  <a:lnTo>
                    <a:pt x="990" y="284"/>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9"/>
            <p:cNvSpPr/>
            <p:nvPr/>
          </p:nvSpPr>
          <p:spPr>
            <a:xfrm>
              <a:off x="2346600" y="950675"/>
              <a:ext cx="25950" cy="25925"/>
            </a:xfrm>
            <a:custGeom>
              <a:rect b="b" l="l" r="r" t="t"/>
              <a:pathLst>
                <a:path extrusionOk="0" h="1037" w="1038">
                  <a:moveTo>
                    <a:pt x="519" y="0"/>
                  </a:moveTo>
                  <a:lnTo>
                    <a:pt x="330" y="47"/>
                  </a:lnTo>
                  <a:lnTo>
                    <a:pt x="142" y="189"/>
                  </a:lnTo>
                  <a:lnTo>
                    <a:pt x="48" y="330"/>
                  </a:lnTo>
                  <a:lnTo>
                    <a:pt x="1" y="518"/>
                  </a:lnTo>
                  <a:lnTo>
                    <a:pt x="48" y="754"/>
                  </a:lnTo>
                  <a:lnTo>
                    <a:pt x="142" y="895"/>
                  </a:lnTo>
                  <a:lnTo>
                    <a:pt x="330" y="990"/>
                  </a:lnTo>
                  <a:lnTo>
                    <a:pt x="519" y="1037"/>
                  </a:lnTo>
                  <a:lnTo>
                    <a:pt x="707" y="990"/>
                  </a:lnTo>
                  <a:lnTo>
                    <a:pt x="896" y="895"/>
                  </a:lnTo>
                  <a:lnTo>
                    <a:pt x="990" y="754"/>
                  </a:lnTo>
                  <a:lnTo>
                    <a:pt x="1037" y="518"/>
                  </a:lnTo>
                  <a:lnTo>
                    <a:pt x="990" y="330"/>
                  </a:lnTo>
                  <a:lnTo>
                    <a:pt x="896"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9"/>
            <p:cNvSpPr/>
            <p:nvPr/>
          </p:nvSpPr>
          <p:spPr>
            <a:xfrm>
              <a:off x="2385475" y="1066100"/>
              <a:ext cx="25925" cy="25925"/>
            </a:xfrm>
            <a:custGeom>
              <a:rect b="b" l="l" r="r" t="t"/>
              <a:pathLst>
                <a:path extrusionOk="0" h="1037" w="1037">
                  <a:moveTo>
                    <a:pt x="519" y="0"/>
                  </a:moveTo>
                  <a:lnTo>
                    <a:pt x="283" y="47"/>
                  </a:lnTo>
                  <a:lnTo>
                    <a:pt x="142" y="141"/>
                  </a:lnTo>
                  <a:lnTo>
                    <a:pt x="47" y="330"/>
                  </a:lnTo>
                  <a:lnTo>
                    <a:pt x="0" y="518"/>
                  </a:lnTo>
                  <a:lnTo>
                    <a:pt x="47" y="707"/>
                  </a:lnTo>
                  <a:lnTo>
                    <a:pt x="142" y="895"/>
                  </a:lnTo>
                  <a:lnTo>
                    <a:pt x="283" y="989"/>
                  </a:lnTo>
                  <a:lnTo>
                    <a:pt x="519" y="1037"/>
                  </a:lnTo>
                  <a:lnTo>
                    <a:pt x="707" y="989"/>
                  </a:lnTo>
                  <a:lnTo>
                    <a:pt x="848" y="895"/>
                  </a:lnTo>
                  <a:lnTo>
                    <a:pt x="990" y="707"/>
                  </a:lnTo>
                  <a:lnTo>
                    <a:pt x="1037" y="518"/>
                  </a:lnTo>
                  <a:lnTo>
                    <a:pt x="990" y="330"/>
                  </a:lnTo>
                  <a:lnTo>
                    <a:pt x="848"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9"/>
            <p:cNvSpPr/>
            <p:nvPr/>
          </p:nvSpPr>
          <p:spPr>
            <a:xfrm>
              <a:off x="2346600" y="1028400"/>
              <a:ext cx="25950" cy="24750"/>
            </a:xfrm>
            <a:custGeom>
              <a:rect b="b" l="l" r="r" t="t"/>
              <a:pathLst>
                <a:path extrusionOk="0" h="990" w="1038">
                  <a:moveTo>
                    <a:pt x="330" y="1"/>
                  </a:moveTo>
                  <a:lnTo>
                    <a:pt x="189" y="142"/>
                  </a:lnTo>
                  <a:lnTo>
                    <a:pt x="48" y="283"/>
                  </a:lnTo>
                  <a:lnTo>
                    <a:pt x="1" y="472"/>
                  </a:lnTo>
                  <a:lnTo>
                    <a:pt x="48" y="707"/>
                  </a:lnTo>
                  <a:lnTo>
                    <a:pt x="142" y="849"/>
                  </a:lnTo>
                  <a:lnTo>
                    <a:pt x="330" y="943"/>
                  </a:lnTo>
                  <a:lnTo>
                    <a:pt x="519" y="990"/>
                  </a:lnTo>
                  <a:lnTo>
                    <a:pt x="707" y="943"/>
                  </a:lnTo>
                  <a:lnTo>
                    <a:pt x="896" y="849"/>
                  </a:lnTo>
                  <a:lnTo>
                    <a:pt x="990" y="707"/>
                  </a:lnTo>
                  <a:lnTo>
                    <a:pt x="1037" y="472"/>
                  </a:lnTo>
                  <a:lnTo>
                    <a:pt x="990" y="283"/>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9"/>
            <p:cNvSpPr/>
            <p:nvPr/>
          </p:nvSpPr>
          <p:spPr>
            <a:xfrm>
              <a:off x="2385475" y="1142650"/>
              <a:ext cx="25925" cy="25925"/>
            </a:xfrm>
            <a:custGeom>
              <a:rect b="b" l="l" r="r" t="t"/>
              <a:pathLst>
                <a:path extrusionOk="0" h="1037" w="1037">
                  <a:moveTo>
                    <a:pt x="519" y="0"/>
                  </a:moveTo>
                  <a:lnTo>
                    <a:pt x="283" y="47"/>
                  </a:lnTo>
                  <a:lnTo>
                    <a:pt x="142" y="142"/>
                  </a:lnTo>
                  <a:lnTo>
                    <a:pt x="47" y="330"/>
                  </a:lnTo>
                  <a:lnTo>
                    <a:pt x="0" y="519"/>
                  </a:lnTo>
                  <a:lnTo>
                    <a:pt x="47" y="707"/>
                  </a:lnTo>
                  <a:lnTo>
                    <a:pt x="142" y="895"/>
                  </a:lnTo>
                  <a:lnTo>
                    <a:pt x="283" y="990"/>
                  </a:lnTo>
                  <a:lnTo>
                    <a:pt x="519" y="1037"/>
                  </a:lnTo>
                  <a:lnTo>
                    <a:pt x="707" y="990"/>
                  </a:lnTo>
                  <a:lnTo>
                    <a:pt x="848" y="895"/>
                  </a:lnTo>
                  <a:lnTo>
                    <a:pt x="990" y="707"/>
                  </a:lnTo>
                  <a:lnTo>
                    <a:pt x="1037" y="519"/>
                  </a:lnTo>
                  <a:lnTo>
                    <a:pt x="990" y="330"/>
                  </a:lnTo>
                  <a:lnTo>
                    <a:pt x="848"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9"/>
            <p:cNvSpPr/>
            <p:nvPr/>
          </p:nvSpPr>
          <p:spPr>
            <a:xfrm>
              <a:off x="2346600" y="1104950"/>
              <a:ext cx="25950" cy="25950"/>
            </a:xfrm>
            <a:custGeom>
              <a:rect b="b" l="l" r="r" t="t"/>
              <a:pathLst>
                <a:path extrusionOk="0" h="1038" w="1038">
                  <a:moveTo>
                    <a:pt x="330" y="1"/>
                  </a:moveTo>
                  <a:lnTo>
                    <a:pt x="142" y="142"/>
                  </a:lnTo>
                  <a:lnTo>
                    <a:pt x="48" y="283"/>
                  </a:lnTo>
                  <a:lnTo>
                    <a:pt x="1" y="519"/>
                  </a:lnTo>
                  <a:lnTo>
                    <a:pt x="48" y="707"/>
                  </a:lnTo>
                  <a:lnTo>
                    <a:pt x="142" y="849"/>
                  </a:lnTo>
                  <a:lnTo>
                    <a:pt x="330" y="990"/>
                  </a:lnTo>
                  <a:lnTo>
                    <a:pt x="519" y="1037"/>
                  </a:lnTo>
                  <a:lnTo>
                    <a:pt x="707" y="990"/>
                  </a:lnTo>
                  <a:lnTo>
                    <a:pt x="896" y="849"/>
                  </a:lnTo>
                  <a:lnTo>
                    <a:pt x="990" y="707"/>
                  </a:lnTo>
                  <a:lnTo>
                    <a:pt x="1037" y="519"/>
                  </a:lnTo>
                  <a:lnTo>
                    <a:pt x="990" y="283"/>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9"/>
            <p:cNvSpPr/>
            <p:nvPr/>
          </p:nvSpPr>
          <p:spPr>
            <a:xfrm>
              <a:off x="2385475" y="1219200"/>
              <a:ext cx="25925" cy="25925"/>
            </a:xfrm>
            <a:custGeom>
              <a:rect b="b" l="l" r="r" t="t"/>
              <a:pathLst>
                <a:path extrusionOk="0" h="1037" w="1037">
                  <a:moveTo>
                    <a:pt x="519" y="1"/>
                  </a:moveTo>
                  <a:lnTo>
                    <a:pt x="283" y="48"/>
                  </a:lnTo>
                  <a:lnTo>
                    <a:pt x="142" y="189"/>
                  </a:lnTo>
                  <a:lnTo>
                    <a:pt x="47" y="330"/>
                  </a:lnTo>
                  <a:lnTo>
                    <a:pt x="0" y="519"/>
                  </a:lnTo>
                  <a:lnTo>
                    <a:pt x="47" y="754"/>
                  </a:lnTo>
                  <a:lnTo>
                    <a:pt x="142" y="896"/>
                  </a:lnTo>
                  <a:lnTo>
                    <a:pt x="283" y="990"/>
                  </a:lnTo>
                  <a:lnTo>
                    <a:pt x="519" y="1037"/>
                  </a:lnTo>
                  <a:lnTo>
                    <a:pt x="707" y="990"/>
                  </a:lnTo>
                  <a:lnTo>
                    <a:pt x="848" y="896"/>
                  </a:lnTo>
                  <a:lnTo>
                    <a:pt x="990" y="754"/>
                  </a:lnTo>
                  <a:lnTo>
                    <a:pt x="1037" y="519"/>
                  </a:lnTo>
                  <a:lnTo>
                    <a:pt x="990" y="330"/>
                  </a:lnTo>
                  <a:lnTo>
                    <a:pt x="848"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9"/>
            <p:cNvSpPr/>
            <p:nvPr/>
          </p:nvSpPr>
          <p:spPr>
            <a:xfrm>
              <a:off x="2346600" y="1181500"/>
              <a:ext cx="25950" cy="25950"/>
            </a:xfrm>
            <a:custGeom>
              <a:rect b="b" l="l" r="r" t="t"/>
              <a:pathLst>
                <a:path extrusionOk="0" h="1038" w="1038">
                  <a:moveTo>
                    <a:pt x="519" y="1"/>
                  </a:moveTo>
                  <a:lnTo>
                    <a:pt x="330" y="48"/>
                  </a:lnTo>
                  <a:lnTo>
                    <a:pt x="142" y="142"/>
                  </a:lnTo>
                  <a:lnTo>
                    <a:pt x="48" y="284"/>
                  </a:lnTo>
                  <a:lnTo>
                    <a:pt x="1" y="519"/>
                  </a:lnTo>
                  <a:lnTo>
                    <a:pt x="48" y="708"/>
                  </a:lnTo>
                  <a:lnTo>
                    <a:pt x="142" y="849"/>
                  </a:lnTo>
                  <a:lnTo>
                    <a:pt x="330" y="990"/>
                  </a:lnTo>
                  <a:lnTo>
                    <a:pt x="519" y="1037"/>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9"/>
            <p:cNvSpPr/>
            <p:nvPr/>
          </p:nvSpPr>
          <p:spPr>
            <a:xfrm>
              <a:off x="2385475" y="1295750"/>
              <a:ext cx="25925" cy="25950"/>
            </a:xfrm>
            <a:custGeom>
              <a:rect b="b" l="l" r="r" t="t"/>
              <a:pathLst>
                <a:path extrusionOk="0" h="1038" w="1037">
                  <a:moveTo>
                    <a:pt x="519" y="1"/>
                  </a:moveTo>
                  <a:lnTo>
                    <a:pt x="283" y="48"/>
                  </a:lnTo>
                  <a:lnTo>
                    <a:pt x="142" y="189"/>
                  </a:lnTo>
                  <a:lnTo>
                    <a:pt x="47" y="331"/>
                  </a:lnTo>
                  <a:lnTo>
                    <a:pt x="0" y="519"/>
                  </a:lnTo>
                  <a:lnTo>
                    <a:pt x="47" y="755"/>
                  </a:lnTo>
                  <a:lnTo>
                    <a:pt x="142" y="896"/>
                  </a:lnTo>
                  <a:lnTo>
                    <a:pt x="283" y="990"/>
                  </a:lnTo>
                  <a:lnTo>
                    <a:pt x="519" y="1037"/>
                  </a:lnTo>
                  <a:lnTo>
                    <a:pt x="707" y="990"/>
                  </a:lnTo>
                  <a:lnTo>
                    <a:pt x="848" y="896"/>
                  </a:lnTo>
                  <a:lnTo>
                    <a:pt x="990" y="755"/>
                  </a:lnTo>
                  <a:lnTo>
                    <a:pt x="1037" y="566"/>
                  </a:lnTo>
                  <a:lnTo>
                    <a:pt x="1037" y="519"/>
                  </a:lnTo>
                  <a:lnTo>
                    <a:pt x="990" y="331"/>
                  </a:lnTo>
                  <a:lnTo>
                    <a:pt x="848"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9"/>
            <p:cNvSpPr/>
            <p:nvPr/>
          </p:nvSpPr>
          <p:spPr>
            <a:xfrm>
              <a:off x="2346600" y="1258075"/>
              <a:ext cx="25950" cy="25925"/>
            </a:xfrm>
            <a:custGeom>
              <a:rect b="b" l="l" r="r" t="t"/>
              <a:pathLst>
                <a:path extrusionOk="0" h="1037" w="1038">
                  <a:moveTo>
                    <a:pt x="519" y="0"/>
                  </a:moveTo>
                  <a:lnTo>
                    <a:pt x="330" y="47"/>
                  </a:lnTo>
                  <a:lnTo>
                    <a:pt x="142" y="142"/>
                  </a:lnTo>
                  <a:lnTo>
                    <a:pt x="48" y="330"/>
                  </a:lnTo>
                  <a:lnTo>
                    <a:pt x="1" y="518"/>
                  </a:lnTo>
                  <a:lnTo>
                    <a:pt x="48" y="707"/>
                  </a:lnTo>
                  <a:lnTo>
                    <a:pt x="142" y="895"/>
                  </a:lnTo>
                  <a:lnTo>
                    <a:pt x="330" y="990"/>
                  </a:lnTo>
                  <a:lnTo>
                    <a:pt x="519" y="1037"/>
                  </a:lnTo>
                  <a:lnTo>
                    <a:pt x="707" y="990"/>
                  </a:lnTo>
                  <a:lnTo>
                    <a:pt x="896" y="895"/>
                  </a:lnTo>
                  <a:lnTo>
                    <a:pt x="990" y="707"/>
                  </a:lnTo>
                  <a:lnTo>
                    <a:pt x="1037" y="518"/>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9"/>
            <p:cNvSpPr/>
            <p:nvPr/>
          </p:nvSpPr>
          <p:spPr>
            <a:xfrm>
              <a:off x="2385475" y="1372300"/>
              <a:ext cx="25925" cy="25950"/>
            </a:xfrm>
            <a:custGeom>
              <a:rect b="b" l="l" r="r" t="t"/>
              <a:pathLst>
                <a:path extrusionOk="0" h="1038" w="1037">
                  <a:moveTo>
                    <a:pt x="519" y="1"/>
                  </a:moveTo>
                  <a:lnTo>
                    <a:pt x="283" y="48"/>
                  </a:lnTo>
                  <a:lnTo>
                    <a:pt x="142" y="142"/>
                  </a:lnTo>
                  <a:lnTo>
                    <a:pt x="47" y="331"/>
                  </a:lnTo>
                  <a:lnTo>
                    <a:pt x="0" y="519"/>
                  </a:lnTo>
                  <a:lnTo>
                    <a:pt x="47" y="708"/>
                  </a:lnTo>
                  <a:lnTo>
                    <a:pt x="142" y="896"/>
                  </a:lnTo>
                  <a:lnTo>
                    <a:pt x="283" y="990"/>
                  </a:lnTo>
                  <a:lnTo>
                    <a:pt x="519" y="1037"/>
                  </a:lnTo>
                  <a:lnTo>
                    <a:pt x="707" y="990"/>
                  </a:lnTo>
                  <a:lnTo>
                    <a:pt x="848" y="896"/>
                  </a:lnTo>
                  <a:lnTo>
                    <a:pt x="990" y="708"/>
                  </a:lnTo>
                  <a:lnTo>
                    <a:pt x="1037" y="519"/>
                  </a:lnTo>
                  <a:lnTo>
                    <a:pt x="990" y="331"/>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9"/>
            <p:cNvSpPr/>
            <p:nvPr/>
          </p:nvSpPr>
          <p:spPr>
            <a:xfrm>
              <a:off x="2346600" y="1334625"/>
              <a:ext cx="25950" cy="25925"/>
            </a:xfrm>
            <a:custGeom>
              <a:rect b="b" l="l" r="r" t="t"/>
              <a:pathLst>
                <a:path extrusionOk="0" h="1037" w="1038">
                  <a:moveTo>
                    <a:pt x="519" y="0"/>
                  </a:moveTo>
                  <a:lnTo>
                    <a:pt x="330" y="48"/>
                  </a:lnTo>
                  <a:lnTo>
                    <a:pt x="142" y="142"/>
                  </a:lnTo>
                  <a:lnTo>
                    <a:pt x="48" y="330"/>
                  </a:lnTo>
                  <a:lnTo>
                    <a:pt x="1"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9"/>
            <p:cNvSpPr/>
            <p:nvPr/>
          </p:nvSpPr>
          <p:spPr>
            <a:xfrm>
              <a:off x="2385475" y="1450050"/>
              <a:ext cx="25925" cy="25925"/>
            </a:xfrm>
            <a:custGeom>
              <a:rect b="b" l="l" r="r" t="t"/>
              <a:pathLst>
                <a:path extrusionOk="0" h="1037" w="1037">
                  <a:moveTo>
                    <a:pt x="519" y="0"/>
                  </a:moveTo>
                  <a:lnTo>
                    <a:pt x="330" y="47"/>
                  </a:lnTo>
                  <a:lnTo>
                    <a:pt x="142" y="142"/>
                  </a:lnTo>
                  <a:lnTo>
                    <a:pt x="47" y="283"/>
                  </a:lnTo>
                  <a:lnTo>
                    <a:pt x="0" y="519"/>
                  </a:lnTo>
                  <a:lnTo>
                    <a:pt x="47" y="707"/>
                  </a:lnTo>
                  <a:lnTo>
                    <a:pt x="142" y="848"/>
                  </a:lnTo>
                  <a:lnTo>
                    <a:pt x="283" y="990"/>
                  </a:lnTo>
                  <a:lnTo>
                    <a:pt x="519" y="1037"/>
                  </a:lnTo>
                  <a:lnTo>
                    <a:pt x="707" y="990"/>
                  </a:lnTo>
                  <a:lnTo>
                    <a:pt x="848" y="848"/>
                  </a:lnTo>
                  <a:lnTo>
                    <a:pt x="990" y="707"/>
                  </a:lnTo>
                  <a:lnTo>
                    <a:pt x="1037" y="519"/>
                  </a:lnTo>
                  <a:lnTo>
                    <a:pt x="990" y="330"/>
                  </a:lnTo>
                  <a:lnTo>
                    <a:pt x="848"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9"/>
            <p:cNvSpPr/>
            <p:nvPr/>
          </p:nvSpPr>
          <p:spPr>
            <a:xfrm>
              <a:off x="2346600" y="1411175"/>
              <a:ext cx="25950" cy="25950"/>
            </a:xfrm>
            <a:custGeom>
              <a:rect b="b" l="l" r="r" t="t"/>
              <a:pathLst>
                <a:path extrusionOk="0" h="1038" w="1038">
                  <a:moveTo>
                    <a:pt x="519" y="1"/>
                  </a:moveTo>
                  <a:lnTo>
                    <a:pt x="330" y="48"/>
                  </a:lnTo>
                  <a:lnTo>
                    <a:pt x="142" y="142"/>
                  </a:lnTo>
                  <a:lnTo>
                    <a:pt x="48" y="330"/>
                  </a:lnTo>
                  <a:lnTo>
                    <a:pt x="1"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9"/>
            <p:cNvSpPr/>
            <p:nvPr/>
          </p:nvSpPr>
          <p:spPr>
            <a:xfrm>
              <a:off x="2385475" y="1526600"/>
              <a:ext cx="25925" cy="25925"/>
            </a:xfrm>
            <a:custGeom>
              <a:rect b="b" l="l" r="r" t="t"/>
              <a:pathLst>
                <a:path extrusionOk="0" h="1037" w="1037">
                  <a:moveTo>
                    <a:pt x="519" y="1"/>
                  </a:moveTo>
                  <a:lnTo>
                    <a:pt x="330" y="48"/>
                  </a:lnTo>
                  <a:lnTo>
                    <a:pt x="142" y="142"/>
                  </a:lnTo>
                  <a:lnTo>
                    <a:pt x="47" y="330"/>
                  </a:lnTo>
                  <a:lnTo>
                    <a:pt x="0" y="519"/>
                  </a:lnTo>
                  <a:lnTo>
                    <a:pt x="47" y="707"/>
                  </a:lnTo>
                  <a:lnTo>
                    <a:pt x="142" y="849"/>
                  </a:lnTo>
                  <a:lnTo>
                    <a:pt x="283" y="990"/>
                  </a:lnTo>
                  <a:lnTo>
                    <a:pt x="519" y="1037"/>
                  </a:lnTo>
                  <a:lnTo>
                    <a:pt x="707" y="990"/>
                  </a:lnTo>
                  <a:lnTo>
                    <a:pt x="848" y="896"/>
                  </a:lnTo>
                  <a:lnTo>
                    <a:pt x="990" y="707"/>
                  </a:lnTo>
                  <a:lnTo>
                    <a:pt x="1037" y="519"/>
                  </a:lnTo>
                  <a:lnTo>
                    <a:pt x="990" y="330"/>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9"/>
            <p:cNvSpPr/>
            <p:nvPr/>
          </p:nvSpPr>
          <p:spPr>
            <a:xfrm>
              <a:off x="2346600" y="1488900"/>
              <a:ext cx="25950" cy="24775"/>
            </a:xfrm>
            <a:custGeom>
              <a:rect b="b" l="l" r="r" t="t"/>
              <a:pathLst>
                <a:path extrusionOk="0" h="991" w="1038">
                  <a:moveTo>
                    <a:pt x="330" y="1"/>
                  </a:moveTo>
                  <a:lnTo>
                    <a:pt x="142" y="142"/>
                  </a:lnTo>
                  <a:lnTo>
                    <a:pt x="48" y="284"/>
                  </a:lnTo>
                  <a:lnTo>
                    <a:pt x="1" y="472"/>
                  </a:lnTo>
                  <a:lnTo>
                    <a:pt x="48" y="708"/>
                  </a:lnTo>
                  <a:lnTo>
                    <a:pt x="142" y="849"/>
                  </a:lnTo>
                  <a:lnTo>
                    <a:pt x="330" y="943"/>
                  </a:lnTo>
                  <a:lnTo>
                    <a:pt x="519" y="990"/>
                  </a:lnTo>
                  <a:lnTo>
                    <a:pt x="707" y="943"/>
                  </a:lnTo>
                  <a:lnTo>
                    <a:pt x="896" y="849"/>
                  </a:lnTo>
                  <a:lnTo>
                    <a:pt x="990" y="708"/>
                  </a:lnTo>
                  <a:lnTo>
                    <a:pt x="1037" y="472"/>
                  </a:lnTo>
                  <a:lnTo>
                    <a:pt x="990" y="284"/>
                  </a:lnTo>
                  <a:lnTo>
                    <a:pt x="896"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9"/>
            <p:cNvSpPr/>
            <p:nvPr/>
          </p:nvSpPr>
          <p:spPr>
            <a:xfrm>
              <a:off x="2385475" y="1603150"/>
              <a:ext cx="25925" cy="25950"/>
            </a:xfrm>
            <a:custGeom>
              <a:rect b="b" l="l" r="r" t="t"/>
              <a:pathLst>
                <a:path extrusionOk="0" h="1038" w="1037">
                  <a:moveTo>
                    <a:pt x="519" y="1"/>
                  </a:moveTo>
                  <a:lnTo>
                    <a:pt x="330" y="48"/>
                  </a:lnTo>
                  <a:lnTo>
                    <a:pt x="142" y="142"/>
                  </a:lnTo>
                  <a:lnTo>
                    <a:pt x="47" y="330"/>
                  </a:lnTo>
                  <a:lnTo>
                    <a:pt x="0" y="519"/>
                  </a:lnTo>
                  <a:lnTo>
                    <a:pt x="47" y="707"/>
                  </a:lnTo>
                  <a:lnTo>
                    <a:pt x="142" y="896"/>
                  </a:lnTo>
                  <a:lnTo>
                    <a:pt x="283" y="990"/>
                  </a:lnTo>
                  <a:lnTo>
                    <a:pt x="519" y="1037"/>
                  </a:lnTo>
                  <a:lnTo>
                    <a:pt x="707" y="990"/>
                  </a:lnTo>
                  <a:lnTo>
                    <a:pt x="848" y="896"/>
                  </a:lnTo>
                  <a:lnTo>
                    <a:pt x="990" y="707"/>
                  </a:lnTo>
                  <a:lnTo>
                    <a:pt x="1037" y="519"/>
                  </a:lnTo>
                  <a:lnTo>
                    <a:pt x="990" y="330"/>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9"/>
            <p:cNvSpPr/>
            <p:nvPr/>
          </p:nvSpPr>
          <p:spPr>
            <a:xfrm>
              <a:off x="2346600" y="1565475"/>
              <a:ext cx="25950" cy="24750"/>
            </a:xfrm>
            <a:custGeom>
              <a:rect b="b" l="l" r="r" t="t"/>
              <a:pathLst>
                <a:path extrusionOk="0" h="990" w="1038">
                  <a:moveTo>
                    <a:pt x="330" y="0"/>
                  </a:moveTo>
                  <a:lnTo>
                    <a:pt x="142" y="142"/>
                  </a:lnTo>
                  <a:lnTo>
                    <a:pt x="48" y="283"/>
                  </a:lnTo>
                  <a:lnTo>
                    <a:pt x="1" y="471"/>
                  </a:lnTo>
                  <a:lnTo>
                    <a:pt x="48" y="707"/>
                  </a:lnTo>
                  <a:lnTo>
                    <a:pt x="142" y="848"/>
                  </a:lnTo>
                  <a:lnTo>
                    <a:pt x="330" y="942"/>
                  </a:lnTo>
                  <a:lnTo>
                    <a:pt x="519" y="990"/>
                  </a:lnTo>
                  <a:lnTo>
                    <a:pt x="707" y="942"/>
                  </a:lnTo>
                  <a:lnTo>
                    <a:pt x="896" y="848"/>
                  </a:lnTo>
                  <a:lnTo>
                    <a:pt x="990" y="707"/>
                  </a:lnTo>
                  <a:lnTo>
                    <a:pt x="1037" y="471"/>
                  </a:lnTo>
                  <a:lnTo>
                    <a:pt x="990" y="283"/>
                  </a:lnTo>
                  <a:lnTo>
                    <a:pt x="896"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9"/>
            <p:cNvSpPr/>
            <p:nvPr/>
          </p:nvSpPr>
          <p:spPr>
            <a:xfrm>
              <a:off x="2385475" y="1679700"/>
              <a:ext cx="25925" cy="25950"/>
            </a:xfrm>
            <a:custGeom>
              <a:rect b="b" l="l" r="r" t="t"/>
              <a:pathLst>
                <a:path extrusionOk="0" h="1038" w="1037">
                  <a:moveTo>
                    <a:pt x="519" y="1"/>
                  </a:moveTo>
                  <a:lnTo>
                    <a:pt x="330" y="48"/>
                  </a:lnTo>
                  <a:lnTo>
                    <a:pt x="142" y="142"/>
                  </a:lnTo>
                  <a:lnTo>
                    <a:pt x="47" y="331"/>
                  </a:lnTo>
                  <a:lnTo>
                    <a:pt x="0" y="519"/>
                  </a:lnTo>
                  <a:lnTo>
                    <a:pt x="47" y="708"/>
                  </a:lnTo>
                  <a:lnTo>
                    <a:pt x="142" y="896"/>
                  </a:lnTo>
                  <a:lnTo>
                    <a:pt x="283" y="990"/>
                  </a:lnTo>
                  <a:lnTo>
                    <a:pt x="519" y="1037"/>
                  </a:lnTo>
                  <a:lnTo>
                    <a:pt x="707" y="990"/>
                  </a:lnTo>
                  <a:lnTo>
                    <a:pt x="848" y="896"/>
                  </a:lnTo>
                  <a:lnTo>
                    <a:pt x="990" y="708"/>
                  </a:lnTo>
                  <a:lnTo>
                    <a:pt x="1037" y="519"/>
                  </a:lnTo>
                  <a:lnTo>
                    <a:pt x="990" y="331"/>
                  </a:lnTo>
                  <a:lnTo>
                    <a:pt x="848"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9"/>
            <p:cNvSpPr/>
            <p:nvPr/>
          </p:nvSpPr>
          <p:spPr>
            <a:xfrm>
              <a:off x="2346600" y="1642025"/>
              <a:ext cx="25950" cy="24750"/>
            </a:xfrm>
            <a:custGeom>
              <a:rect b="b" l="l" r="r" t="t"/>
              <a:pathLst>
                <a:path extrusionOk="0" h="990" w="1038">
                  <a:moveTo>
                    <a:pt x="519" y="0"/>
                  </a:moveTo>
                  <a:lnTo>
                    <a:pt x="330" y="47"/>
                  </a:lnTo>
                  <a:lnTo>
                    <a:pt x="189" y="142"/>
                  </a:lnTo>
                  <a:lnTo>
                    <a:pt x="48" y="283"/>
                  </a:lnTo>
                  <a:lnTo>
                    <a:pt x="1" y="471"/>
                  </a:lnTo>
                  <a:lnTo>
                    <a:pt x="48" y="707"/>
                  </a:lnTo>
                  <a:lnTo>
                    <a:pt x="142" y="848"/>
                  </a:lnTo>
                  <a:lnTo>
                    <a:pt x="330" y="990"/>
                  </a:lnTo>
                  <a:lnTo>
                    <a:pt x="707" y="990"/>
                  </a:lnTo>
                  <a:lnTo>
                    <a:pt x="896" y="848"/>
                  </a:lnTo>
                  <a:lnTo>
                    <a:pt x="990" y="707"/>
                  </a:lnTo>
                  <a:lnTo>
                    <a:pt x="1037" y="519"/>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9"/>
            <p:cNvSpPr/>
            <p:nvPr/>
          </p:nvSpPr>
          <p:spPr>
            <a:xfrm>
              <a:off x="2385475" y="1756275"/>
              <a:ext cx="25925" cy="25925"/>
            </a:xfrm>
            <a:custGeom>
              <a:rect b="b" l="l" r="r" t="t"/>
              <a:pathLst>
                <a:path extrusionOk="0" h="1037" w="1037">
                  <a:moveTo>
                    <a:pt x="519" y="0"/>
                  </a:moveTo>
                  <a:lnTo>
                    <a:pt x="330" y="47"/>
                  </a:lnTo>
                  <a:lnTo>
                    <a:pt x="142" y="141"/>
                  </a:lnTo>
                  <a:lnTo>
                    <a:pt x="47" y="330"/>
                  </a:lnTo>
                  <a:lnTo>
                    <a:pt x="0" y="518"/>
                  </a:lnTo>
                  <a:lnTo>
                    <a:pt x="47" y="707"/>
                  </a:lnTo>
                  <a:lnTo>
                    <a:pt x="142" y="848"/>
                  </a:lnTo>
                  <a:lnTo>
                    <a:pt x="283" y="989"/>
                  </a:lnTo>
                  <a:lnTo>
                    <a:pt x="519" y="1037"/>
                  </a:lnTo>
                  <a:lnTo>
                    <a:pt x="707" y="989"/>
                  </a:lnTo>
                  <a:lnTo>
                    <a:pt x="848" y="895"/>
                  </a:lnTo>
                  <a:lnTo>
                    <a:pt x="990" y="707"/>
                  </a:lnTo>
                  <a:lnTo>
                    <a:pt x="1037" y="518"/>
                  </a:lnTo>
                  <a:lnTo>
                    <a:pt x="990" y="330"/>
                  </a:lnTo>
                  <a:lnTo>
                    <a:pt x="848"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9"/>
            <p:cNvSpPr/>
            <p:nvPr/>
          </p:nvSpPr>
          <p:spPr>
            <a:xfrm>
              <a:off x="2346600" y="1718575"/>
              <a:ext cx="25950" cy="25950"/>
            </a:xfrm>
            <a:custGeom>
              <a:rect b="b" l="l" r="r" t="t"/>
              <a:pathLst>
                <a:path extrusionOk="0" h="1038" w="1038">
                  <a:moveTo>
                    <a:pt x="519" y="1"/>
                  </a:moveTo>
                  <a:lnTo>
                    <a:pt x="330" y="48"/>
                  </a:lnTo>
                  <a:lnTo>
                    <a:pt x="142" y="142"/>
                  </a:lnTo>
                  <a:lnTo>
                    <a:pt x="48" y="330"/>
                  </a:lnTo>
                  <a:lnTo>
                    <a:pt x="1" y="519"/>
                  </a:lnTo>
                  <a:lnTo>
                    <a:pt x="48" y="707"/>
                  </a:lnTo>
                  <a:lnTo>
                    <a:pt x="142" y="849"/>
                  </a:lnTo>
                  <a:lnTo>
                    <a:pt x="330" y="990"/>
                  </a:lnTo>
                  <a:lnTo>
                    <a:pt x="519" y="1037"/>
                  </a:lnTo>
                  <a:lnTo>
                    <a:pt x="707" y="990"/>
                  </a:lnTo>
                  <a:lnTo>
                    <a:pt x="896" y="849"/>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9"/>
            <p:cNvSpPr/>
            <p:nvPr/>
          </p:nvSpPr>
          <p:spPr>
            <a:xfrm>
              <a:off x="2385475" y="1832825"/>
              <a:ext cx="25925" cy="25925"/>
            </a:xfrm>
            <a:custGeom>
              <a:rect b="b" l="l" r="r" t="t"/>
              <a:pathLst>
                <a:path extrusionOk="0" h="1037" w="1037">
                  <a:moveTo>
                    <a:pt x="519" y="0"/>
                  </a:moveTo>
                  <a:lnTo>
                    <a:pt x="283" y="47"/>
                  </a:lnTo>
                  <a:lnTo>
                    <a:pt x="142" y="189"/>
                  </a:lnTo>
                  <a:lnTo>
                    <a:pt x="47" y="330"/>
                  </a:lnTo>
                  <a:lnTo>
                    <a:pt x="0" y="519"/>
                  </a:lnTo>
                  <a:lnTo>
                    <a:pt x="47" y="754"/>
                  </a:lnTo>
                  <a:lnTo>
                    <a:pt x="142" y="895"/>
                  </a:lnTo>
                  <a:lnTo>
                    <a:pt x="283" y="990"/>
                  </a:lnTo>
                  <a:lnTo>
                    <a:pt x="519" y="1037"/>
                  </a:lnTo>
                  <a:lnTo>
                    <a:pt x="707" y="990"/>
                  </a:lnTo>
                  <a:lnTo>
                    <a:pt x="848" y="895"/>
                  </a:lnTo>
                  <a:lnTo>
                    <a:pt x="990" y="754"/>
                  </a:lnTo>
                  <a:lnTo>
                    <a:pt x="1037" y="519"/>
                  </a:lnTo>
                  <a:lnTo>
                    <a:pt x="990" y="330"/>
                  </a:lnTo>
                  <a:lnTo>
                    <a:pt x="848"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9"/>
            <p:cNvSpPr/>
            <p:nvPr/>
          </p:nvSpPr>
          <p:spPr>
            <a:xfrm>
              <a:off x="2346600" y="1795125"/>
              <a:ext cx="25950" cy="25950"/>
            </a:xfrm>
            <a:custGeom>
              <a:rect b="b" l="l" r="r" t="t"/>
              <a:pathLst>
                <a:path extrusionOk="0" h="1038" w="1038">
                  <a:moveTo>
                    <a:pt x="519" y="1"/>
                  </a:moveTo>
                  <a:lnTo>
                    <a:pt x="330" y="48"/>
                  </a:lnTo>
                  <a:lnTo>
                    <a:pt x="142" y="142"/>
                  </a:lnTo>
                  <a:lnTo>
                    <a:pt x="48" y="331"/>
                  </a:lnTo>
                  <a:lnTo>
                    <a:pt x="1" y="519"/>
                  </a:lnTo>
                  <a:lnTo>
                    <a:pt x="48" y="707"/>
                  </a:lnTo>
                  <a:lnTo>
                    <a:pt x="142" y="849"/>
                  </a:lnTo>
                  <a:lnTo>
                    <a:pt x="330" y="990"/>
                  </a:lnTo>
                  <a:lnTo>
                    <a:pt x="519" y="1037"/>
                  </a:lnTo>
                  <a:lnTo>
                    <a:pt x="707" y="990"/>
                  </a:lnTo>
                  <a:lnTo>
                    <a:pt x="896" y="849"/>
                  </a:lnTo>
                  <a:lnTo>
                    <a:pt x="990" y="707"/>
                  </a:lnTo>
                  <a:lnTo>
                    <a:pt x="1037" y="519"/>
                  </a:lnTo>
                  <a:lnTo>
                    <a:pt x="990" y="331"/>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9"/>
            <p:cNvSpPr/>
            <p:nvPr/>
          </p:nvSpPr>
          <p:spPr>
            <a:xfrm>
              <a:off x="2385475" y="1910550"/>
              <a:ext cx="25925" cy="24775"/>
            </a:xfrm>
            <a:custGeom>
              <a:rect b="b" l="l" r="r" t="t"/>
              <a:pathLst>
                <a:path extrusionOk="0" h="991" w="1037">
                  <a:moveTo>
                    <a:pt x="283" y="1"/>
                  </a:moveTo>
                  <a:lnTo>
                    <a:pt x="142" y="142"/>
                  </a:lnTo>
                  <a:lnTo>
                    <a:pt x="47" y="283"/>
                  </a:lnTo>
                  <a:lnTo>
                    <a:pt x="0" y="519"/>
                  </a:lnTo>
                  <a:lnTo>
                    <a:pt x="47" y="707"/>
                  </a:lnTo>
                  <a:lnTo>
                    <a:pt x="142" y="849"/>
                  </a:lnTo>
                  <a:lnTo>
                    <a:pt x="283" y="990"/>
                  </a:lnTo>
                  <a:lnTo>
                    <a:pt x="707" y="990"/>
                  </a:lnTo>
                  <a:lnTo>
                    <a:pt x="848" y="849"/>
                  </a:lnTo>
                  <a:lnTo>
                    <a:pt x="990" y="707"/>
                  </a:lnTo>
                  <a:lnTo>
                    <a:pt x="1037" y="519"/>
                  </a:lnTo>
                  <a:lnTo>
                    <a:pt x="990"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9"/>
            <p:cNvSpPr/>
            <p:nvPr/>
          </p:nvSpPr>
          <p:spPr>
            <a:xfrm>
              <a:off x="2346600" y="1871700"/>
              <a:ext cx="25950" cy="25925"/>
            </a:xfrm>
            <a:custGeom>
              <a:rect b="b" l="l" r="r" t="t"/>
              <a:pathLst>
                <a:path extrusionOk="0" h="1037" w="1038">
                  <a:moveTo>
                    <a:pt x="519" y="0"/>
                  </a:moveTo>
                  <a:lnTo>
                    <a:pt x="330" y="47"/>
                  </a:lnTo>
                  <a:lnTo>
                    <a:pt x="142" y="141"/>
                  </a:lnTo>
                  <a:lnTo>
                    <a:pt x="48" y="330"/>
                  </a:lnTo>
                  <a:lnTo>
                    <a:pt x="1" y="518"/>
                  </a:lnTo>
                  <a:lnTo>
                    <a:pt x="48" y="707"/>
                  </a:lnTo>
                  <a:lnTo>
                    <a:pt x="142" y="895"/>
                  </a:lnTo>
                  <a:lnTo>
                    <a:pt x="330" y="989"/>
                  </a:lnTo>
                  <a:lnTo>
                    <a:pt x="519" y="1036"/>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9"/>
            <p:cNvSpPr/>
            <p:nvPr/>
          </p:nvSpPr>
          <p:spPr>
            <a:xfrm>
              <a:off x="2385475" y="1987100"/>
              <a:ext cx="25925" cy="25950"/>
            </a:xfrm>
            <a:custGeom>
              <a:rect b="b" l="l" r="r" t="t"/>
              <a:pathLst>
                <a:path extrusionOk="0" h="1038" w="1037">
                  <a:moveTo>
                    <a:pt x="519" y="1"/>
                  </a:moveTo>
                  <a:lnTo>
                    <a:pt x="283" y="48"/>
                  </a:lnTo>
                  <a:lnTo>
                    <a:pt x="142" y="142"/>
                  </a:lnTo>
                  <a:lnTo>
                    <a:pt x="47" y="284"/>
                  </a:lnTo>
                  <a:lnTo>
                    <a:pt x="0" y="519"/>
                  </a:lnTo>
                  <a:lnTo>
                    <a:pt x="47" y="708"/>
                  </a:lnTo>
                  <a:lnTo>
                    <a:pt x="142" y="849"/>
                  </a:lnTo>
                  <a:lnTo>
                    <a:pt x="283" y="990"/>
                  </a:lnTo>
                  <a:lnTo>
                    <a:pt x="519" y="1037"/>
                  </a:lnTo>
                  <a:lnTo>
                    <a:pt x="707" y="990"/>
                  </a:lnTo>
                  <a:lnTo>
                    <a:pt x="848" y="849"/>
                  </a:lnTo>
                  <a:lnTo>
                    <a:pt x="990" y="708"/>
                  </a:lnTo>
                  <a:lnTo>
                    <a:pt x="1037" y="519"/>
                  </a:lnTo>
                  <a:lnTo>
                    <a:pt x="990" y="284"/>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9"/>
            <p:cNvSpPr/>
            <p:nvPr/>
          </p:nvSpPr>
          <p:spPr>
            <a:xfrm>
              <a:off x="2424350" y="2025975"/>
              <a:ext cx="24750" cy="9450"/>
            </a:xfrm>
            <a:custGeom>
              <a:rect b="b" l="l" r="r" t="t"/>
              <a:pathLst>
                <a:path extrusionOk="0" h="378" w="990">
                  <a:moveTo>
                    <a:pt x="424" y="1"/>
                  </a:moveTo>
                  <a:lnTo>
                    <a:pt x="236" y="48"/>
                  </a:lnTo>
                  <a:lnTo>
                    <a:pt x="94" y="189"/>
                  </a:lnTo>
                  <a:lnTo>
                    <a:pt x="0" y="377"/>
                  </a:lnTo>
                  <a:lnTo>
                    <a:pt x="989" y="377"/>
                  </a:lnTo>
                  <a:lnTo>
                    <a:pt x="942" y="236"/>
                  </a:lnTo>
                  <a:lnTo>
                    <a:pt x="848" y="142"/>
                  </a:lnTo>
                  <a:lnTo>
                    <a:pt x="754" y="48"/>
                  </a:lnTo>
                  <a:lnTo>
                    <a:pt x="61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9"/>
            <p:cNvSpPr/>
            <p:nvPr/>
          </p:nvSpPr>
          <p:spPr>
            <a:xfrm>
              <a:off x="2346600" y="1948250"/>
              <a:ext cx="25950" cy="25925"/>
            </a:xfrm>
            <a:custGeom>
              <a:rect b="b" l="l" r="r" t="t"/>
              <a:pathLst>
                <a:path extrusionOk="0" h="1037" w="1038">
                  <a:moveTo>
                    <a:pt x="519" y="0"/>
                  </a:moveTo>
                  <a:lnTo>
                    <a:pt x="330" y="47"/>
                  </a:lnTo>
                  <a:lnTo>
                    <a:pt x="142" y="142"/>
                  </a:lnTo>
                  <a:lnTo>
                    <a:pt x="48" y="283"/>
                  </a:lnTo>
                  <a:lnTo>
                    <a:pt x="1" y="518"/>
                  </a:lnTo>
                  <a:lnTo>
                    <a:pt x="48" y="707"/>
                  </a:lnTo>
                  <a:lnTo>
                    <a:pt x="142" y="848"/>
                  </a:lnTo>
                  <a:lnTo>
                    <a:pt x="330" y="990"/>
                  </a:lnTo>
                  <a:lnTo>
                    <a:pt x="519" y="1037"/>
                  </a:lnTo>
                  <a:lnTo>
                    <a:pt x="707" y="990"/>
                  </a:lnTo>
                  <a:lnTo>
                    <a:pt x="896" y="848"/>
                  </a:lnTo>
                  <a:lnTo>
                    <a:pt x="990" y="707"/>
                  </a:lnTo>
                  <a:lnTo>
                    <a:pt x="1037" y="518"/>
                  </a:lnTo>
                  <a:lnTo>
                    <a:pt x="990" y="283"/>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9"/>
            <p:cNvSpPr/>
            <p:nvPr/>
          </p:nvSpPr>
          <p:spPr>
            <a:xfrm>
              <a:off x="2462025" y="912975"/>
              <a:ext cx="25950" cy="25950"/>
            </a:xfrm>
            <a:custGeom>
              <a:rect b="b" l="l" r="r" t="t"/>
              <a:pathLst>
                <a:path extrusionOk="0" h="1038" w="1038">
                  <a:moveTo>
                    <a:pt x="519" y="1"/>
                  </a:moveTo>
                  <a:lnTo>
                    <a:pt x="330" y="48"/>
                  </a:lnTo>
                  <a:lnTo>
                    <a:pt x="142" y="142"/>
                  </a:lnTo>
                  <a:lnTo>
                    <a:pt x="48" y="283"/>
                  </a:lnTo>
                  <a:lnTo>
                    <a:pt x="1" y="519"/>
                  </a:lnTo>
                  <a:lnTo>
                    <a:pt x="48" y="707"/>
                  </a:lnTo>
                  <a:lnTo>
                    <a:pt x="142" y="849"/>
                  </a:lnTo>
                  <a:lnTo>
                    <a:pt x="330" y="990"/>
                  </a:lnTo>
                  <a:lnTo>
                    <a:pt x="519" y="1037"/>
                  </a:lnTo>
                  <a:lnTo>
                    <a:pt x="707" y="990"/>
                  </a:lnTo>
                  <a:lnTo>
                    <a:pt x="896" y="849"/>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9"/>
            <p:cNvSpPr/>
            <p:nvPr/>
          </p:nvSpPr>
          <p:spPr>
            <a:xfrm>
              <a:off x="2423150" y="874100"/>
              <a:ext cx="25950" cy="25950"/>
            </a:xfrm>
            <a:custGeom>
              <a:rect b="b" l="l" r="r" t="t"/>
              <a:pathLst>
                <a:path extrusionOk="0" h="1038" w="1038">
                  <a:moveTo>
                    <a:pt x="519" y="1"/>
                  </a:moveTo>
                  <a:lnTo>
                    <a:pt x="331" y="48"/>
                  </a:lnTo>
                  <a:lnTo>
                    <a:pt x="189" y="142"/>
                  </a:lnTo>
                  <a:lnTo>
                    <a:pt x="48" y="331"/>
                  </a:lnTo>
                  <a:lnTo>
                    <a:pt x="1" y="519"/>
                  </a:lnTo>
                  <a:lnTo>
                    <a:pt x="48" y="708"/>
                  </a:lnTo>
                  <a:lnTo>
                    <a:pt x="189" y="896"/>
                  </a:lnTo>
                  <a:lnTo>
                    <a:pt x="331" y="990"/>
                  </a:lnTo>
                  <a:lnTo>
                    <a:pt x="519" y="1037"/>
                  </a:lnTo>
                  <a:lnTo>
                    <a:pt x="708" y="990"/>
                  </a:lnTo>
                  <a:lnTo>
                    <a:pt x="896" y="896"/>
                  </a:lnTo>
                  <a:lnTo>
                    <a:pt x="990" y="708"/>
                  </a:lnTo>
                  <a:lnTo>
                    <a:pt x="1037" y="519"/>
                  </a:lnTo>
                  <a:lnTo>
                    <a:pt x="990" y="331"/>
                  </a:lnTo>
                  <a:lnTo>
                    <a:pt x="896" y="189"/>
                  </a:lnTo>
                  <a:lnTo>
                    <a:pt x="755"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9"/>
            <p:cNvSpPr/>
            <p:nvPr/>
          </p:nvSpPr>
          <p:spPr>
            <a:xfrm>
              <a:off x="2462025" y="989525"/>
              <a:ext cx="25950" cy="24775"/>
            </a:xfrm>
            <a:custGeom>
              <a:rect b="b" l="l" r="r" t="t"/>
              <a:pathLst>
                <a:path extrusionOk="0" h="991" w="1038">
                  <a:moveTo>
                    <a:pt x="519" y="1"/>
                  </a:moveTo>
                  <a:lnTo>
                    <a:pt x="330" y="48"/>
                  </a:lnTo>
                  <a:lnTo>
                    <a:pt x="142" y="142"/>
                  </a:lnTo>
                  <a:lnTo>
                    <a:pt x="48" y="284"/>
                  </a:lnTo>
                  <a:lnTo>
                    <a:pt x="1" y="519"/>
                  </a:lnTo>
                  <a:lnTo>
                    <a:pt x="48" y="708"/>
                  </a:lnTo>
                  <a:lnTo>
                    <a:pt x="142" y="849"/>
                  </a:lnTo>
                  <a:lnTo>
                    <a:pt x="330" y="990"/>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9"/>
            <p:cNvSpPr/>
            <p:nvPr/>
          </p:nvSpPr>
          <p:spPr>
            <a:xfrm>
              <a:off x="2423150" y="950675"/>
              <a:ext cx="25950" cy="25925"/>
            </a:xfrm>
            <a:custGeom>
              <a:rect b="b" l="l" r="r" t="t"/>
              <a:pathLst>
                <a:path extrusionOk="0" h="1037" w="1038">
                  <a:moveTo>
                    <a:pt x="519" y="0"/>
                  </a:moveTo>
                  <a:lnTo>
                    <a:pt x="331" y="47"/>
                  </a:lnTo>
                  <a:lnTo>
                    <a:pt x="189" y="189"/>
                  </a:lnTo>
                  <a:lnTo>
                    <a:pt x="48" y="330"/>
                  </a:lnTo>
                  <a:lnTo>
                    <a:pt x="1" y="518"/>
                  </a:lnTo>
                  <a:lnTo>
                    <a:pt x="48" y="707"/>
                  </a:lnTo>
                  <a:lnTo>
                    <a:pt x="189" y="895"/>
                  </a:lnTo>
                  <a:lnTo>
                    <a:pt x="331" y="990"/>
                  </a:lnTo>
                  <a:lnTo>
                    <a:pt x="519" y="1037"/>
                  </a:lnTo>
                  <a:lnTo>
                    <a:pt x="708" y="990"/>
                  </a:lnTo>
                  <a:lnTo>
                    <a:pt x="896" y="895"/>
                  </a:lnTo>
                  <a:lnTo>
                    <a:pt x="990" y="754"/>
                  </a:lnTo>
                  <a:lnTo>
                    <a:pt x="1037" y="518"/>
                  </a:lnTo>
                  <a:lnTo>
                    <a:pt x="990" y="330"/>
                  </a:lnTo>
                  <a:lnTo>
                    <a:pt x="896" y="189"/>
                  </a:lnTo>
                  <a:lnTo>
                    <a:pt x="755"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9"/>
            <p:cNvSpPr/>
            <p:nvPr/>
          </p:nvSpPr>
          <p:spPr>
            <a:xfrm>
              <a:off x="2462025" y="1066100"/>
              <a:ext cx="25950" cy="25925"/>
            </a:xfrm>
            <a:custGeom>
              <a:rect b="b" l="l" r="r" t="t"/>
              <a:pathLst>
                <a:path extrusionOk="0" h="1037" w="1038">
                  <a:moveTo>
                    <a:pt x="519" y="0"/>
                  </a:moveTo>
                  <a:lnTo>
                    <a:pt x="283" y="47"/>
                  </a:lnTo>
                  <a:lnTo>
                    <a:pt x="142" y="141"/>
                  </a:lnTo>
                  <a:lnTo>
                    <a:pt x="48" y="330"/>
                  </a:lnTo>
                  <a:lnTo>
                    <a:pt x="1" y="518"/>
                  </a:lnTo>
                  <a:lnTo>
                    <a:pt x="48" y="707"/>
                  </a:lnTo>
                  <a:lnTo>
                    <a:pt x="142" y="895"/>
                  </a:lnTo>
                  <a:lnTo>
                    <a:pt x="283" y="989"/>
                  </a:lnTo>
                  <a:lnTo>
                    <a:pt x="519" y="1037"/>
                  </a:lnTo>
                  <a:lnTo>
                    <a:pt x="707" y="989"/>
                  </a:lnTo>
                  <a:lnTo>
                    <a:pt x="849" y="895"/>
                  </a:lnTo>
                  <a:lnTo>
                    <a:pt x="990" y="707"/>
                  </a:lnTo>
                  <a:lnTo>
                    <a:pt x="1037" y="518"/>
                  </a:lnTo>
                  <a:lnTo>
                    <a:pt x="990" y="330"/>
                  </a:lnTo>
                  <a:lnTo>
                    <a:pt x="849"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9"/>
            <p:cNvSpPr/>
            <p:nvPr/>
          </p:nvSpPr>
          <p:spPr>
            <a:xfrm>
              <a:off x="2423150" y="1028400"/>
              <a:ext cx="25950" cy="24750"/>
            </a:xfrm>
            <a:custGeom>
              <a:rect b="b" l="l" r="r" t="t"/>
              <a:pathLst>
                <a:path extrusionOk="0" h="990" w="1038">
                  <a:moveTo>
                    <a:pt x="331" y="1"/>
                  </a:moveTo>
                  <a:lnTo>
                    <a:pt x="189" y="142"/>
                  </a:lnTo>
                  <a:lnTo>
                    <a:pt x="48" y="283"/>
                  </a:lnTo>
                  <a:lnTo>
                    <a:pt x="1" y="472"/>
                  </a:lnTo>
                  <a:lnTo>
                    <a:pt x="48" y="707"/>
                  </a:lnTo>
                  <a:lnTo>
                    <a:pt x="189" y="849"/>
                  </a:lnTo>
                  <a:lnTo>
                    <a:pt x="331" y="943"/>
                  </a:lnTo>
                  <a:lnTo>
                    <a:pt x="519" y="990"/>
                  </a:lnTo>
                  <a:lnTo>
                    <a:pt x="708" y="943"/>
                  </a:lnTo>
                  <a:lnTo>
                    <a:pt x="896" y="849"/>
                  </a:lnTo>
                  <a:lnTo>
                    <a:pt x="990" y="707"/>
                  </a:lnTo>
                  <a:lnTo>
                    <a:pt x="1037" y="472"/>
                  </a:lnTo>
                  <a:lnTo>
                    <a:pt x="990" y="283"/>
                  </a:lnTo>
                  <a:lnTo>
                    <a:pt x="896" y="142"/>
                  </a:lnTo>
                  <a:lnTo>
                    <a:pt x="755"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9"/>
            <p:cNvSpPr/>
            <p:nvPr/>
          </p:nvSpPr>
          <p:spPr>
            <a:xfrm>
              <a:off x="2462025" y="1142650"/>
              <a:ext cx="25950" cy="25925"/>
            </a:xfrm>
            <a:custGeom>
              <a:rect b="b" l="l" r="r" t="t"/>
              <a:pathLst>
                <a:path extrusionOk="0" h="1037" w="1038">
                  <a:moveTo>
                    <a:pt x="519" y="0"/>
                  </a:moveTo>
                  <a:lnTo>
                    <a:pt x="283" y="47"/>
                  </a:lnTo>
                  <a:lnTo>
                    <a:pt x="142" y="142"/>
                  </a:lnTo>
                  <a:lnTo>
                    <a:pt x="48" y="330"/>
                  </a:lnTo>
                  <a:lnTo>
                    <a:pt x="1" y="519"/>
                  </a:lnTo>
                  <a:lnTo>
                    <a:pt x="48" y="707"/>
                  </a:lnTo>
                  <a:lnTo>
                    <a:pt x="142" y="895"/>
                  </a:lnTo>
                  <a:lnTo>
                    <a:pt x="283" y="990"/>
                  </a:lnTo>
                  <a:lnTo>
                    <a:pt x="519" y="1037"/>
                  </a:lnTo>
                  <a:lnTo>
                    <a:pt x="707" y="990"/>
                  </a:lnTo>
                  <a:lnTo>
                    <a:pt x="849" y="895"/>
                  </a:lnTo>
                  <a:lnTo>
                    <a:pt x="990" y="707"/>
                  </a:lnTo>
                  <a:lnTo>
                    <a:pt x="1037" y="519"/>
                  </a:lnTo>
                  <a:lnTo>
                    <a:pt x="990" y="330"/>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9"/>
            <p:cNvSpPr/>
            <p:nvPr/>
          </p:nvSpPr>
          <p:spPr>
            <a:xfrm>
              <a:off x="2423150" y="1104950"/>
              <a:ext cx="25950" cy="25950"/>
            </a:xfrm>
            <a:custGeom>
              <a:rect b="b" l="l" r="r" t="t"/>
              <a:pathLst>
                <a:path extrusionOk="0" h="1038" w="1038">
                  <a:moveTo>
                    <a:pt x="331" y="1"/>
                  </a:moveTo>
                  <a:lnTo>
                    <a:pt x="142" y="142"/>
                  </a:lnTo>
                  <a:lnTo>
                    <a:pt x="48" y="283"/>
                  </a:lnTo>
                  <a:lnTo>
                    <a:pt x="1" y="519"/>
                  </a:lnTo>
                  <a:lnTo>
                    <a:pt x="48" y="707"/>
                  </a:lnTo>
                  <a:lnTo>
                    <a:pt x="142" y="849"/>
                  </a:lnTo>
                  <a:lnTo>
                    <a:pt x="331" y="990"/>
                  </a:lnTo>
                  <a:lnTo>
                    <a:pt x="519" y="1037"/>
                  </a:lnTo>
                  <a:lnTo>
                    <a:pt x="708" y="990"/>
                  </a:lnTo>
                  <a:lnTo>
                    <a:pt x="896" y="849"/>
                  </a:lnTo>
                  <a:lnTo>
                    <a:pt x="990" y="707"/>
                  </a:lnTo>
                  <a:lnTo>
                    <a:pt x="1037" y="519"/>
                  </a:lnTo>
                  <a:lnTo>
                    <a:pt x="990" y="283"/>
                  </a:lnTo>
                  <a:lnTo>
                    <a:pt x="896" y="142"/>
                  </a:lnTo>
                  <a:lnTo>
                    <a:pt x="70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9"/>
            <p:cNvSpPr/>
            <p:nvPr/>
          </p:nvSpPr>
          <p:spPr>
            <a:xfrm>
              <a:off x="2462025" y="1219200"/>
              <a:ext cx="25950" cy="25925"/>
            </a:xfrm>
            <a:custGeom>
              <a:rect b="b" l="l" r="r" t="t"/>
              <a:pathLst>
                <a:path extrusionOk="0" h="1037" w="1038">
                  <a:moveTo>
                    <a:pt x="519" y="1"/>
                  </a:moveTo>
                  <a:lnTo>
                    <a:pt x="283" y="48"/>
                  </a:lnTo>
                  <a:lnTo>
                    <a:pt x="142" y="189"/>
                  </a:lnTo>
                  <a:lnTo>
                    <a:pt x="48" y="330"/>
                  </a:lnTo>
                  <a:lnTo>
                    <a:pt x="1" y="519"/>
                  </a:lnTo>
                  <a:lnTo>
                    <a:pt x="48" y="754"/>
                  </a:lnTo>
                  <a:lnTo>
                    <a:pt x="142" y="896"/>
                  </a:lnTo>
                  <a:lnTo>
                    <a:pt x="283" y="990"/>
                  </a:lnTo>
                  <a:lnTo>
                    <a:pt x="519" y="1037"/>
                  </a:lnTo>
                  <a:lnTo>
                    <a:pt x="707" y="990"/>
                  </a:lnTo>
                  <a:lnTo>
                    <a:pt x="849" y="896"/>
                  </a:lnTo>
                  <a:lnTo>
                    <a:pt x="990" y="754"/>
                  </a:lnTo>
                  <a:lnTo>
                    <a:pt x="1037" y="519"/>
                  </a:lnTo>
                  <a:lnTo>
                    <a:pt x="990" y="330"/>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9"/>
            <p:cNvSpPr/>
            <p:nvPr/>
          </p:nvSpPr>
          <p:spPr>
            <a:xfrm>
              <a:off x="2423150" y="1180325"/>
              <a:ext cx="25950" cy="25950"/>
            </a:xfrm>
            <a:custGeom>
              <a:rect b="b" l="l" r="r" t="t"/>
              <a:pathLst>
                <a:path extrusionOk="0" h="1038" w="1038">
                  <a:moveTo>
                    <a:pt x="519" y="1"/>
                  </a:moveTo>
                  <a:lnTo>
                    <a:pt x="331" y="48"/>
                  </a:lnTo>
                  <a:lnTo>
                    <a:pt x="142" y="189"/>
                  </a:lnTo>
                  <a:lnTo>
                    <a:pt x="48" y="331"/>
                  </a:lnTo>
                  <a:lnTo>
                    <a:pt x="1" y="519"/>
                  </a:lnTo>
                  <a:lnTo>
                    <a:pt x="48" y="755"/>
                  </a:lnTo>
                  <a:lnTo>
                    <a:pt x="142" y="896"/>
                  </a:lnTo>
                  <a:lnTo>
                    <a:pt x="331" y="990"/>
                  </a:lnTo>
                  <a:lnTo>
                    <a:pt x="519" y="1037"/>
                  </a:lnTo>
                  <a:lnTo>
                    <a:pt x="708" y="990"/>
                  </a:lnTo>
                  <a:lnTo>
                    <a:pt x="896" y="896"/>
                  </a:lnTo>
                  <a:lnTo>
                    <a:pt x="990" y="755"/>
                  </a:lnTo>
                  <a:lnTo>
                    <a:pt x="1037" y="519"/>
                  </a:lnTo>
                  <a:lnTo>
                    <a:pt x="990" y="331"/>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9"/>
            <p:cNvSpPr/>
            <p:nvPr/>
          </p:nvSpPr>
          <p:spPr>
            <a:xfrm>
              <a:off x="2462025" y="1295750"/>
              <a:ext cx="25950" cy="25950"/>
            </a:xfrm>
            <a:custGeom>
              <a:rect b="b" l="l" r="r" t="t"/>
              <a:pathLst>
                <a:path extrusionOk="0" h="1038" w="1038">
                  <a:moveTo>
                    <a:pt x="519" y="1"/>
                  </a:moveTo>
                  <a:lnTo>
                    <a:pt x="283" y="48"/>
                  </a:lnTo>
                  <a:lnTo>
                    <a:pt x="142" y="189"/>
                  </a:lnTo>
                  <a:lnTo>
                    <a:pt x="48" y="331"/>
                  </a:lnTo>
                  <a:lnTo>
                    <a:pt x="1" y="519"/>
                  </a:lnTo>
                  <a:lnTo>
                    <a:pt x="48" y="755"/>
                  </a:lnTo>
                  <a:lnTo>
                    <a:pt x="142" y="896"/>
                  </a:lnTo>
                  <a:lnTo>
                    <a:pt x="283" y="990"/>
                  </a:lnTo>
                  <a:lnTo>
                    <a:pt x="519" y="1037"/>
                  </a:lnTo>
                  <a:lnTo>
                    <a:pt x="707" y="990"/>
                  </a:lnTo>
                  <a:lnTo>
                    <a:pt x="896" y="896"/>
                  </a:lnTo>
                  <a:lnTo>
                    <a:pt x="990" y="755"/>
                  </a:lnTo>
                  <a:lnTo>
                    <a:pt x="1037" y="566"/>
                  </a:lnTo>
                  <a:lnTo>
                    <a:pt x="1037"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9"/>
            <p:cNvSpPr/>
            <p:nvPr/>
          </p:nvSpPr>
          <p:spPr>
            <a:xfrm>
              <a:off x="2423150" y="1258075"/>
              <a:ext cx="25950" cy="25925"/>
            </a:xfrm>
            <a:custGeom>
              <a:rect b="b" l="l" r="r" t="t"/>
              <a:pathLst>
                <a:path extrusionOk="0" h="1037" w="1038">
                  <a:moveTo>
                    <a:pt x="519" y="0"/>
                  </a:moveTo>
                  <a:lnTo>
                    <a:pt x="331" y="47"/>
                  </a:lnTo>
                  <a:lnTo>
                    <a:pt x="142" y="142"/>
                  </a:lnTo>
                  <a:lnTo>
                    <a:pt x="48" y="330"/>
                  </a:lnTo>
                  <a:lnTo>
                    <a:pt x="1" y="518"/>
                  </a:lnTo>
                  <a:lnTo>
                    <a:pt x="48" y="707"/>
                  </a:lnTo>
                  <a:lnTo>
                    <a:pt x="142" y="895"/>
                  </a:lnTo>
                  <a:lnTo>
                    <a:pt x="331" y="990"/>
                  </a:lnTo>
                  <a:lnTo>
                    <a:pt x="519" y="1037"/>
                  </a:lnTo>
                  <a:lnTo>
                    <a:pt x="708" y="990"/>
                  </a:lnTo>
                  <a:lnTo>
                    <a:pt x="896" y="895"/>
                  </a:lnTo>
                  <a:lnTo>
                    <a:pt x="990" y="707"/>
                  </a:lnTo>
                  <a:lnTo>
                    <a:pt x="1037" y="518"/>
                  </a:lnTo>
                  <a:lnTo>
                    <a:pt x="990" y="330"/>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9"/>
            <p:cNvSpPr/>
            <p:nvPr/>
          </p:nvSpPr>
          <p:spPr>
            <a:xfrm>
              <a:off x="2462025" y="1372300"/>
              <a:ext cx="25950" cy="25950"/>
            </a:xfrm>
            <a:custGeom>
              <a:rect b="b" l="l" r="r" t="t"/>
              <a:pathLst>
                <a:path extrusionOk="0" h="1038" w="1038">
                  <a:moveTo>
                    <a:pt x="519" y="1"/>
                  </a:moveTo>
                  <a:lnTo>
                    <a:pt x="283" y="48"/>
                  </a:lnTo>
                  <a:lnTo>
                    <a:pt x="142" y="142"/>
                  </a:lnTo>
                  <a:lnTo>
                    <a:pt x="48" y="331"/>
                  </a:lnTo>
                  <a:lnTo>
                    <a:pt x="1" y="519"/>
                  </a:lnTo>
                  <a:lnTo>
                    <a:pt x="48" y="708"/>
                  </a:lnTo>
                  <a:lnTo>
                    <a:pt x="142" y="896"/>
                  </a:lnTo>
                  <a:lnTo>
                    <a:pt x="283" y="990"/>
                  </a:lnTo>
                  <a:lnTo>
                    <a:pt x="519" y="1037"/>
                  </a:lnTo>
                  <a:lnTo>
                    <a:pt x="707" y="990"/>
                  </a:lnTo>
                  <a:lnTo>
                    <a:pt x="896" y="896"/>
                  </a:lnTo>
                  <a:lnTo>
                    <a:pt x="990" y="708"/>
                  </a:lnTo>
                  <a:lnTo>
                    <a:pt x="1037" y="519"/>
                  </a:lnTo>
                  <a:lnTo>
                    <a:pt x="990" y="331"/>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9"/>
            <p:cNvSpPr/>
            <p:nvPr/>
          </p:nvSpPr>
          <p:spPr>
            <a:xfrm>
              <a:off x="2423150" y="1334625"/>
              <a:ext cx="25950" cy="25925"/>
            </a:xfrm>
            <a:custGeom>
              <a:rect b="b" l="l" r="r" t="t"/>
              <a:pathLst>
                <a:path extrusionOk="0" h="1037" w="1038">
                  <a:moveTo>
                    <a:pt x="519" y="0"/>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9"/>
            <p:cNvSpPr/>
            <p:nvPr/>
          </p:nvSpPr>
          <p:spPr>
            <a:xfrm>
              <a:off x="2462025" y="1450050"/>
              <a:ext cx="25950" cy="25925"/>
            </a:xfrm>
            <a:custGeom>
              <a:rect b="b" l="l" r="r" t="t"/>
              <a:pathLst>
                <a:path extrusionOk="0" h="1037" w="1038">
                  <a:moveTo>
                    <a:pt x="519" y="0"/>
                  </a:moveTo>
                  <a:lnTo>
                    <a:pt x="330" y="47"/>
                  </a:lnTo>
                  <a:lnTo>
                    <a:pt x="142" y="142"/>
                  </a:lnTo>
                  <a:lnTo>
                    <a:pt x="48" y="283"/>
                  </a:lnTo>
                  <a:lnTo>
                    <a:pt x="1" y="519"/>
                  </a:lnTo>
                  <a:lnTo>
                    <a:pt x="48" y="707"/>
                  </a:lnTo>
                  <a:lnTo>
                    <a:pt x="142" y="848"/>
                  </a:lnTo>
                  <a:lnTo>
                    <a:pt x="330" y="990"/>
                  </a:lnTo>
                  <a:lnTo>
                    <a:pt x="519" y="1037"/>
                  </a:lnTo>
                  <a:lnTo>
                    <a:pt x="707" y="990"/>
                  </a:lnTo>
                  <a:lnTo>
                    <a:pt x="896" y="848"/>
                  </a:lnTo>
                  <a:lnTo>
                    <a:pt x="990" y="707"/>
                  </a:lnTo>
                  <a:lnTo>
                    <a:pt x="1037" y="519"/>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9"/>
            <p:cNvSpPr/>
            <p:nvPr/>
          </p:nvSpPr>
          <p:spPr>
            <a:xfrm>
              <a:off x="2423150" y="1411175"/>
              <a:ext cx="25950" cy="25950"/>
            </a:xfrm>
            <a:custGeom>
              <a:rect b="b" l="l" r="r" t="t"/>
              <a:pathLst>
                <a:path extrusionOk="0" h="1038" w="1038">
                  <a:moveTo>
                    <a:pt x="519" y="1"/>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9"/>
            <p:cNvSpPr/>
            <p:nvPr/>
          </p:nvSpPr>
          <p:spPr>
            <a:xfrm>
              <a:off x="2462025" y="1526600"/>
              <a:ext cx="25950" cy="25925"/>
            </a:xfrm>
            <a:custGeom>
              <a:rect b="b" l="l" r="r" t="t"/>
              <a:pathLst>
                <a:path extrusionOk="0" h="1037" w="1038">
                  <a:moveTo>
                    <a:pt x="519" y="1"/>
                  </a:moveTo>
                  <a:lnTo>
                    <a:pt x="330" y="48"/>
                  </a:lnTo>
                  <a:lnTo>
                    <a:pt x="142" y="142"/>
                  </a:lnTo>
                  <a:lnTo>
                    <a:pt x="48" y="330"/>
                  </a:lnTo>
                  <a:lnTo>
                    <a:pt x="1" y="519"/>
                  </a:lnTo>
                  <a:lnTo>
                    <a:pt x="48" y="707"/>
                  </a:lnTo>
                  <a:lnTo>
                    <a:pt x="142" y="849"/>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9"/>
            <p:cNvSpPr/>
            <p:nvPr/>
          </p:nvSpPr>
          <p:spPr>
            <a:xfrm>
              <a:off x="2423150" y="1488900"/>
              <a:ext cx="25950" cy="24775"/>
            </a:xfrm>
            <a:custGeom>
              <a:rect b="b" l="l" r="r" t="t"/>
              <a:pathLst>
                <a:path extrusionOk="0" h="991" w="1038">
                  <a:moveTo>
                    <a:pt x="331" y="1"/>
                  </a:moveTo>
                  <a:lnTo>
                    <a:pt x="189" y="142"/>
                  </a:lnTo>
                  <a:lnTo>
                    <a:pt x="48" y="284"/>
                  </a:lnTo>
                  <a:lnTo>
                    <a:pt x="1" y="472"/>
                  </a:lnTo>
                  <a:lnTo>
                    <a:pt x="48" y="661"/>
                  </a:lnTo>
                  <a:lnTo>
                    <a:pt x="189" y="849"/>
                  </a:lnTo>
                  <a:lnTo>
                    <a:pt x="331" y="943"/>
                  </a:lnTo>
                  <a:lnTo>
                    <a:pt x="519" y="990"/>
                  </a:lnTo>
                  <a:lnTo>
                    <a:pt x="708" y="943"/>
                  </a:lnTo>
                  <a:lnTo>
                    <a:pt x="896" y="849"/>
                  </a:lnTo>
                  <a:lnTo>
                    <a:pt x="990" y="708"/>
                  </a:lnTo>
                  <a:lnTo>
                    <a:pt x="1037" y="472"/>
                  </a:lnTo>
                  <a:lnTo>
                    <a:pt x="990" y="284"/>
                  </a:lnTo>
                  <a:lnTo>
                    <a:pt x="896" y="142"/>
                  </a:lnTo>
                  <a:lnTo>
                    <a:pt x="755"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9"/>
            <p:cNvSpPr/>
            <p:nvPr/>
          </p:nvSpPr>
          <p:spPr>
            <a:xfrm>
              <a:off x="2462025" y="1603150"/>
              <a:ext cx="25950" cy="25950"/>
            </a:xfrm>
            <a:custGeom>
              <a:rect b="b" l="l" r="r" t="t"/>
              <a:pathLst>
                <a:path extrusionOk="0" h="1038" w="1038">
                  <a:moveTo>
                    <a:pt x="519" y="1"/>
                  </a:moveTo>
                  <a:lnTo>
                    <a:pt x="330" y="48"/>
                  </a:lnTo>
                  <a:lnTo>
                    <a:pt x="142" y="142"/>
                  </a:lnTo>
                  <a:lnTo>
                    <a:pt x="48" y="330"/>
                  </a:lnTo>
                  <a:lnTo>
                    <a:pt x="1"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9"/>
            <p:cNvSpPr/>
            <p:nvPr/>
          </p:nvSpPr>
          <p:spPr>
            <a:xfrm>
              <a:off x="2423150" y="1564300"/>
              <a:ext cx="25950" cy="25925"/>
            </a:xfrm>
            <a:custGeom>
              <a:rect b="b" l="l" r="r" t="t"/>
              <a:pathLst>
                <a:path extrusionOk="0" h="1037" w="1038">
                  <a:moveTo>
                    <a:pt x="519" y="0"/>
                  </a:moveTo>
                  <a:lnTo>
                    <a:pt x="331" y="47"/>
                  </a:lnTo>
                  <a:lnTo>
                    <a:pt x="189" y="141"/>
                  </a:lnTo>
                  <a:lnTo>
                    <a:pt x="48" y="330"/>
                  </a:lnTo>
                  <a:lnTo>
                    <a:pt x="1" y="518"/>
                  </a:lnTo>
                  <a:lnTo>
                    <a:pt x="48" y="707"/>
                  </a:lnTo>
                  <a:lnTo>
                    <a:pt x="189" y="895"/>
                  </a:lnTo>
                  <a:lnTo>
                    <a:pt x="331" y="989"/>
                  </a:lnTo>
                  <a:lnTo>
                    <a:pt x="519" y="1037"/>
                  </a:lnTo>
                  <a:lnTo>
                    <a:pt x="708" y="989"/>
                  </a:lnTo>
                  <a:lnTo>
                    <a:pt x="896" y="895"/>
                  </a:lnTo>
                  <a:lnTo>
                    <a:pt x="990" y="707"/>
                  </a:lnTo>
                  <a:lnTo>
                    <a:pt x="1037" y="518"/>
                  </a:lnTo>
                  <a:lnTo>
                    <a:pt x="990" y="330"/>
                  </a:lnTo>
                  <a:lnTo>
                    <a:pt x="896" y="189"/>
                  </a:lnTo>
                  <a:lnTo>
                    <a:pt x="755"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9"/>
            <p:cNvSpPr/>
            <p:nvPr/>
          </p:nvSpPr>
          <p:spPr>
            <a:xfrm>
              <a:off x="2462025" y="1679700"/>
              <a:ext cx="25950" cy="25950"/>
            </a:xfrm>
            <a:custGeom>
              <a:rect b="b" l="l" r="r" t="t"/>
              <a:pathLst>
                <a:path extrusionOk="0" h="1038" w="1038">
                  <a:moveTo>
                    <a:pt x="519" y="1"/>
                  </a:moveTo>
                  <a:lnTo>
                    <a:pt x="330" y="48"/>
                  </a:lnTo>
                  <a:lnTo>
                    <a:pt x="142" y="142"/>
                  </a:lnTo>
                  <a:lnTo>
                    <a:pt x="48" y="331"/>
                  </a:lnTo>
                  <a:lnTo>
                    <a:pt x="1" y="519"/>
                  </a:lnTo>
                  <a:lnTo>
                    <a:pt x="48" y="708"/>
                  </a:lnTo>
                  <a:lnTo>
                    <a:pt x="142" y="896"/>
                  </a:lnTo>
                  <a:lnTo>
                    <a:pt x="330" y="990"/>
                  </a:lnTo>
                  <a:lnTo>
                    <a:pt x="519" y="1037"/>
                  </a:lnTo>
                  <a:lnTo>
                    <a:pt x="707" y="990"/>
                  </a:lnTo>
                  <a:lnTo>
                    <a:pt x="896" y="896"/>
                  </a:lnTo>
                  <a:lnTo>
                    <a:pt x="990" y="708"/>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9"/>
            <p:cNvSpPr/>
            <p:nvPr/>
          </p:nvSpPr>
          <p:spPr>
            <a:xfrm>
              <a:off x="2423150" y="1642025"/>
              <a:ext cx="25950" cy="24750"/>
            </a:xfrm>
            <a:custGeom>
              <a:rect b="b" l="l" r="r" t="t"/>
              <a:pathLst>
                <a:path extrusionOk="0" h="990" w="1038">
                  <a:moveTo>
                    <a:pt x="519" y="0"/>
                  </a:moveTo>
                  <a:lnTo>
                    <a:pt x="331" y="47"/>
                  </a:lnTo>
                  <a:lnTo>
                    <a:pt x="189" y="142"/>
                  </a:lnTo>
                  <a:lnTo>
                    <a:pt x="48" y="283"/>
                  </a:lnTo>
                  <a:lnTo>
                    <a:pt x="1" y="471"/>
                  </a:lnTo>
                  <a:lnTo>
                    <a:pt x="48" y="707"/>
                  </a:lnTo>
                  <a:lnTo>
                    <a:pt x="189" y="848"/>
                  </a:lnTo>
                  <a:lnTo>
                    <a:pt x="331" y="990"/>
                  </a:lnTo>
                  <a:lnTo>
                    <a:pt x="708" y="990"/>
                  </a:lnTo>
                  <a:lnTo>
                    <a:pt x="896" y="848"/>
                  </a:lnTo>
                  <a:lnTo>
                    <a:pt x="990" y="707"/>
                  </a:lnTo>
                  <a:lnTo>
                    <a:pt x="1037" y="519"/>
                  </a:lnTo>
                  <a:lnTo>
                    <a:pt x="990" y="283"/>
                  </a:lnTo>
                  <a:lnTo>
                    <a:pt x="896" y="142"/>
                  </a:lnTo>
                  <a:lnTo>
                    <a:pt x="755"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9"/>
            <p:cNvSpPr/>
            <p:nvPr/>
          </p:nvSpPr>
          <p:spPr>
            <a:xfrm>
              <a:off x="2462025" y="1756275"/>
              <a:ext cx="25950" cy="25925"/>
            </a:xfrm>
            <a:custGeom>
              <a:rect b="b" l="l" r="r" t="t"/>
              <a:pathLst>
                <a:path extrusionOk="0" h="1037" w="1038">
                  <a:moveTo>
                    <a:pt x="519" y="0"/>
                  </a:moveTo>
                  <a:lnTo>
                    <a:pt x="330" y="47"/>
                  </a:lnTo>
                  <a:lnTo>
                    <a:pt x="142" y="141"/>
                  </a:lnTo>
                  <a:lnTo>
                    <a:pt x="48" y="330"/>
                  </a:lnTo>
                  <a:lnTo>
                    <a:pt x="1" y="518"/>
                  </a:lnTo>
                  <a:lnTo>
                    <a:pt x="48" y="707"/>
                  </a:lnTo>
                  <a:lnTo>
                    <a:pt x="142" y="848"/>
                  </a:lnTo>
                  <a:lnTo>
                    <a:pt x="330" y="989"/>
                  </a:lnTo>
                  <a:lnTo>
                    <a:pt x="519" y="1037"/>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9"/>
            <p:cNvSpPr/>
            <p:nvPr/>
          </p:nvSpPr>
          <p:spPr>
            <a:xfrm>
              <a:off x="2423150" y="1718575"/>
              <a:ext cx="25950" cy="25950"/>
            </a:xfrm>
            <a:custGeom>
              <a:rect b="b" l="l" r="r" t="t"/>
              <a:pathLst>
                <a:path extrusionOk="0" h="1038" w="1038">
                  <a:moveTo>
                    <a:pt x="519" y="1"/>
                  </a:moveTo>
                  <a:lnTo>
                    <a:pt x="331" y="48"/>
                  </a:lnTo>
                  <a:lnTo>
                    <a:pt x="189" y="142"/>
                  </a:lnTo>
                  <a:lnTo>
                    <a:pt x="48" y="283"/>
                  </a:lnTo>
                  <a:lnTo>
                    <a:pt x="1" y="519"/>
                  </a:lnTo>
                  <a:lnTo>
                    <a:pt x="48" y="707"/>
                  </a:lnTo>
                  <a:lnTo>
                    <a:pt x="189" y="849"/>
                  </a:lnTo>
                  <a:lnTo>
                    <a:pt x="331" y="990"/>
                  </a:lnTo>
                  <a:lnTo>
                    <a:pt x="519" y="1037"/>
                  </a:lnTo>
                  <a:lnTo>
                    <a:pt x="708" y="990"/>
                  </a:lnTo>
                  <a:lnTo>
                    <a:pt x="896" y="849"/>
                  </a:lnTo>
                  <a:lnTo>
                    <a:pt x="990" y="707"/>
                  </a:lnTo>
                  <a:lnTo>
                    <a:pt x="1037" y="519"/>
                  </a:lnTo>
                  <a:lnTo>
                    <a:pt x="990" y="330"/>
                  </a:lnTo>
                  <a:lnTo>
                    <a:pt x="896" y="142"/>
                  </a:lnTo>
                  <a:lnTo>
                    <a:pt x="755"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9"/>
            <p:cNvSpPr/>
            <p:nvPr/>
          </p:nvSpPr>
          <p:spPr>
            <a:xfrm>
              <a:off x="2462025" y="1832825"/>
              <a:ext cx="25950" cy="25925"/>
            </a:xfrm>
            <a:custGeom>
              <a:rect b="b" l="l" r="r" t="t"/>
              <a:pathLst>
                <a:path extrusionOk="0" h="1037" w="1038">
                  <a:moveTo>
                    <a:pt x="519" y="0"/>
                  </a:moveTo>
                  <a:lnTo>
                    <a:pt x="283" y="47"/>
                  </a:lnTo>
                  <a:lnTo>
                    <a:pt x="142" y="189"/>
                  </a:lnTo>
                  <a:lnTo>
                    <a:pt x="48" y="330"/>
                  </a:lnTo>
                  <a:lnTo>
                    <a:pt x="1" y="519"/>
                  </a:lnTo>
                  <a:lnTo>
                    <a:pt x="48" y="754"/>
                  </a:lnTo>
                  <a:lnTo>
                    <a:pt x="142" y="895"/>
                  </a:lnTo>
                  <a:lnTo>
                    <a:pt x="283" y="990"/>
                  </a:lnTo>
                  <a:lnTo>
                    <a:pt x="519" y="1037"/>
                  </a:lnTo>
                  <a:lnTo>
                    <a:pt x="707" y="990"/>
                  </a:lnTo>
                  <a:lnTo>
                    <a:pt x="849" y="895"/>
                  </a:lnTo>
                  <a:lnTo>
                    <a:pt x="990" y="754"/>
                  </a:lnTo>
                  <a:lnTo>
                    <a:pt x="1037" y="519"/>
                  </a:lnTo>
                  <a:lnTo>
                    <a:pt x="990" y="330"/>
                  </a:lnTo>
                  <a:lnTo>
                    <a:pt x="849"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9"/>
            <p:cNvSpPr/>
            <p:nvPr/>
          </p:nvSpPr>
          <p:spPr>
            <a:xfrm>
              <a:off x="2423150" y="1795125"/>
              <a:ext cx="25950" cy="25950"/>
            </a:xfrm>
            <a:custGeom>
              <a:rect b="b" l="l" r="r" t="t"/>
              <a:pathLst>
                <a:path extrusionOk="0" h="1038" w="1038">
                  <a:moveTo>
                    <a:pt x="519" y="1"/>
                  </a:moveTo>
                  <a:lnTo>
                    <a:pt x="331" y="48"/>
                  </a:lnTo>
                  <a:lnTo>
                    <a:pt x="189" y="142"/>
                  </a:lnTo>
                  <a:lnTo>
                    <a:pt x="48" y="331"/>
                  </a:lnTo>
                  <a:lnTo>
                    <a:pt x="1" y="519"/>
                  </a:lnTo>
                  <a:lnTo>
                    <a:pt x="48" y="707"/>
                  </a:lnTo>
                  <a:lnTo>
                    <a:pt x="189" y="849"/>
                  </a:lnTo>
                  <a:lnTo>
                    <a:pt x="331" y="990"/>
                  </a:lnTo>
                  <a:lnTo>
                    <a:pt x="519" y="1037"/>
                  </a:lnTo>
                  <a:lnTo>
                    <a:pt x="708" y="990"/>
                  </a:lnTo>
                  <a:lnTo>
                    <a:pt x="896" y="849"/>
                  </a:lnTo>
                  <a:lnTo>
                    <a:pt x="990" y="707"/>
                  </a:lnTo>
                  <a:lnTo>
                    <a:pt x="1037" y="519"/>
                  </a:lnTo>
                  <a:lnTo>
                    <a:pt x="990" y="331"/>
                  </a:lnTo>
                  <a:lnTo>
                    <a:pt x="896" y="142"/>
                  </a:lnTo>
                  <a:lnTo>
                    <a:pt x="755"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9"/>
            <p:cNvSpPr/>
            <p:nvPr/>
          </p:nvSpPr>
          <p:spPr>
            <a:xfrm>
              <a:off x="2462025" y="1910550"/>
              <a:ext cx="25950" cy="24775"/>
            </a:xfrm>
            <a:custGeom>
              <a:rect b="b" l="l" r="r" t="t"/>
              <a:pathLst>
                <a:path extrusionOk="0" h="991" w="1038">
                  <a:moveTo>
                    <a:pt x="283" y="1"/>
                  </a:moveTo>
                  <a:lnTo>
                    <a:pt x="142" y="142"/>
                  </a:lnTo>
                  <a:lnTo>
                    <a:pt x="48" y="283"/>
                  </a:lnTo>
                  <a:lnTo>
                    <a:pt x="1" y="519"/>
                  </a:lnTo>
                  <a:lnTo>
                    <a:pt x="48" y="707"/>
                  </a:lnTo>
                  <a:lnTo>
                    <a:pt x="142" y="849"/>
                  </a:lnTo>
                  <a:lnTo>
                    <a:pt x="283" y="990"/>
                  </a:lnTo>
                  <a:lnTo>
                    <a:pt x="707" y="990"/>
                  </a:lnTo>
                  <a:lnTo>
                    <a:pt x="849" y="849"/>
                  </a:lnTo>
                  <a:lnTo>
                    <a:pt x="990" y="707"/>
                  </a:lnTo>
                  <a:lnTo>
                    <a:pt x="1037" y="519"/>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9"/>
            <p:cNvSpPr/>
            <p:nvPr/>
          </p:nvSpPr>
          <p:spPr>
            <a:xfrm>
              <a:off x="2423150" y="1871700"/>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6"/>
                  </a:lnTo>
                  <a:lnTo>
                    <a:pt x="708" y="989"/>
                  </a:lnTo>
                  <a:lnTo>
                    <a:pt x="896" y="895"/>
                  </a:lnTo>
                  <a:lnTo>
                    <a:pt x="990" y="707"/>
                  </a:lnTo>
                  <a:lnTo>
                    <a:pt x="1037" y="518"/>
                  </a:lnTo>
                  <a:lnTo>
                    <a:pt x="990" y="330"/>
                  </a:lnTo>
                  <a:lnTo>
                    <a:pt x="896"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9"/>
            <p:cNvSpPr/>
            <p:nvPr/>
          </p:nvSpPr>
          <p:spPr>
            <a:xfrm>
              <a:off x="2462025" y="1987100"/>
              <a:ext cx="25950" cy="25950"/>
            </a:xfrm>
            <a:custGeom>
              <a:rect b="b" l="l" r="r" t="t"/>
              <a:pathLst>
                <a:path extrusionOk="0" h="1038" w="1038">
                  <a:moveTo>
                    <a:pt x="519" y="1"/>
                  </a:moveTo>
                  <a:lnTo>
                    <a:pt x="283" y="48"/>
                  </a:lnTo>
                  <a:lnTo>
                    <a:pt x="142" y="142"/>
                  </a:lnTo>
                  <a:lnTo>
                    <a:pt x="48" y="284"/>
                  </a:lnTo>
                  <a:lnTo>
                    <a:pt x="1" y="519"/>
                  </a:lnTo>
                  <a:lnTo>
                    <a:pt x="48" y="708"/>
                  </a:lnTo>
                  <a:lnTo>
                    <a:pt x="142" y="849"/>
                  </a:lnTo>
                  <a:lnTo>
                    <a:pt x="283" y="990"/>
                  </a:lnTo>
                  <a:lnTo>
                    <a:pt x="519" y="1037"/>
                  </a:lnTo>
                  <a:lnTo>
                    <a:pt x="707" y="990"/>
                  </a:lnTo>
                  <a:lnTo>
                    <a:pt x="849" y="849"/>
                  </a:lnTo>
                  <a:lnTo>
                    <a:pt x="990" y="708"/>
                  </a:lnTo>
                  <a:lnTo>
                    <a:pt x="1037" y="519"/>
                  </a:lnTo>
                  <a:lnTo>
                    <a:pt x="990" y="284"/>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9"/>
            <p:cNvSpPr/>
            <p:nvPr/>
          </p:nvSpPr>
          <p:spPr>
            <a:xfrm>
              <a:off x="2423150" y="1948250"/>
              <a:ext cx="25950" cy="25925"/>
            </a:xfrm>
            <a:custGeom>
              <a:rect b="b" l="l" r="r" t="t"/>
              <a:pathLst>
                <a:path extrusionOk="0" h="1037" w="1038">
                  <a:moveTo>
                    <a:pt x="519" y="0"/>
                  </a:moveTo>
                  <a:lnTo>
                    <a:pt x="331" y="47"/>
                  </a:lnTo>
                  <a:lnTo>
                    <a:pt x="142" y="142"/>
                  </a:lnTo>
                  <a:lnTo>
                    <a:pt x="48" y="283"/>
                  </a:lnTo>
                  <a:lnTo>
                    <a:pt x="1" y="518"/>
                  </a:lnTo>
                  <a:lnTo>
                    <a:pt x="48" y="707"/>
                  </a:lnTo>
                  <a:lnTo>
                    <a:pt x="142" y="848"/>
                  </a:lnTo>
                  <a:lnTo>
                    <a:pt x="331" y="990"/>
                  </a:lnTo>
                  <a:lnTo>
                    <a:pt x="519" y="1037"/>
                  </a:lnTo>
                  <a:lnTo>
                    <a:pt x="708" y="990"/>
                  </a:lnTo>
                  <a:lnTo>
                    <a:pt x="896" y="848"/>
                  </a:lnTo>
                  <a:lnTo>
                    <a:pt x="990" y="707"/>
                  </a:lnTo>
                  <a:lnTo>
                    <a:pt x="1037" y="518"/>
                  </a:lnTo>
                  <a:lnTo>
                    <a:pt x="990" y="283"/>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9"/>
            <p:cNvSpPr/>
            <p:nvPr/>
          </p:nvSpPr>
          <p:spPr>
            <a:xfrm>
              <a:off x="2308925" y="989525"/>
              <a:ext cx="179050" cy="1045900"/>
            </a:xfrm>
            <a:custGeom>
              <a:rect b="b" l="l" r="r" t="t"/>
              <a:pathLst>
                <a:path extrusionOk="0" h="41836" w="7162">
                  <a:moveTo>
                    <a:pt x="0" y="1"/>
                  </a:moveTo>
                  <a:lnTo>
                    <a:pt x="0" y="41835"/>
                  </a:lnTo>
                  <a:lnTo>
                    <a:pt x="7161" y="41835"/>
                  </a:lnTo>
                  <a:lnTo>
                    <a:pt x="716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9"/>
            <p:cNvSpPr/>
            <p:nvPr/>
          </p:nvSpPr>
          <p:spPr>
            <a:xfrm>
              <a:off x="2039200" y="912975"/>
              <a:ext cx="25950" cy="25950"/>
            </a:xfrm>
            <a:custGeom>
              <a:rect b="b" l="l" r="r" t="t"/>
              <a:pathLst>
                <a:path extrusionOk="0" h="1038" w="1038">
                  <a:moveTo>
                    <a:pt x="519" y="1"/>
                  </a:moveTo>
                  <a:lnTo>
                    <a:pt x="331" y="48"/>
                  </a:lnTo>
                  <a:lnTo>
                    <a:pt x="142" y="142"/>
                  </a:lnTo>
                  <a:lnTo>
                    <a:pt x="48" y="330"/>
                  </a:lnTo>
                  <a:lnTo>
                    <a:pt x="1" y="519"/>
                  </a:lnTo>
                  <a:lnTo>
                    <a:pt x="48" y="707"/>
                  </a:lnTo>
                  <a:lnTo>
                    <a:pt x="142" y="849"/>
                  </a:lnTo>
                  <a:lnTo>
                    <a:pt x="331" y="990"/>
                  </a:lnTo>
                  <a:lnTo>
                    <a:pt x="519" y="1037"/>
                  </a:lnTo>
                  <a:lnTo>
                    <a:pt x="707" y="990"/>
                  </a:lnTo>
                  <a:lnTo>
                    <a:pt x="896" y="849"/>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9"/>
            <p:cNvSpPr/>
            <p:nvPr/>
          </p:nvSpPr>
          <p:spPr>
            <a:xfrm>
              <a:off x="2039200" y="989525"/>
              <a:ext cx="25950" cy="24775"/>
            </a:xfrm>
            <a:custGeom>
              <a:rect b="b" l="l" r="r" t="t"/>
              <a:pathLst>
                <a:path extrusionOk="0" h="991" w="1038">
                  <a:moveTo>
                    <a:pt x="519" y="1"/>
                  </a:moveTo>
                  <a:lnTo>
                    <a:pt x="331" y="48"/>
                  </a:lnTo>
                  <a:lnTo>
                    <a:pt x="142" y="142"/>
                  </a:lnTo>
                  <a:lnTo>
                    <a:pt x="48" y="284"/>
                  </a:lnTo>
                  <a:lnTo>
                    <a:pt x="1" y="519"/>
                  </a:lnTo>
                  <a:lnTo>
                    <a:pt x="48" y="708"/>
                  </a:lnTo>
                  <a:lnTo>
                    <a:pt x="142" y="849"/>
                  </a:lnTo>
                  <a:lnTo>
                    <a:pt x="331" y="990"/>
                  </a:lnTo>
                  <a:lnTo>
                    <a:pt x="707" y="990"/>
                  </a:lnTo>
                  <a:lnTo>
                    <a:pt x="896" y="849"/>
                  </a:lnTo>
                  <a:lnTo>
                    <a:pt x="990" y="708"/>
                  </a:lnTo>
                  <a:lnTo>
                    <a:pt x="1037" y="519"/>
                  </a:lnTo>
                  <a:lnTo>
                    <a:pt x="990" y="284"/>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9"/>
            <p:cNvSpPr/>
            <p:nvPr/>
          </p:nvSpPr>
          <p:spPr>
            <a:xfrm>
              <a:off x="2039200" y="1066100"/>
              <a:ext cx="25950" cy="25925"/>
            </a:xfrm>
            <a:custGeom>
              <a:rect b="b" l="l" r="r" t="t"/>
              <a:pathLst>
                <a:path extrusionOk="0" h="1037" w="1038">
                  <a:moveTo>
                    <a:pt x="519" y="0"/>
                  </a:moveTo>
                  <a:lnTo>
                    <a:pt x="283" y="47"/>
                  </a:lnTo>
                  <a:lnTo>
                    <a:pt x="142" y="141"/>
                  </a:lnTo>
                  <a:lnTo>
                    <a:pt x="48" y="330"/>
                  </a:lnTo>
                  <a:lnTo>
                    <a:pt x="1" y="518"/>
                  </a:lnTo>
                  <a:lnTo>
                    <a:pt x="48" y="707"/>
                  </a:lnTo>
                  <a:lnTo>
                    <a:pt x="142" y="895"/>
                  </a:lnTo>
                  <a:lnTo>
                    <a:pt x="331" y="989"/>
                  </a:lnTo>
                  <a:lnTo>
                    <a:pt x="519" y="1037"/>
                  </a:lnTo>
                  <a:lnTo>
                    <a:pt x="707" y="989"/>
                  </a:lnTo>
                  <a:lnTo>
                    <a:pt x="896" y="895"/>
                  </a:lnTo>
                  <a:lnTo>
                    <a:pt x="990" y="707"/>
                  </a:lnTo>
                  <a:lnTo>
                    <a:pt x="1037" y="518"/>
                  </a:lnTo>
                  <a:lnTo>
                    <a:pt x="990" y="330"/>
                  </a:lnTo>
                  <a:lnTo>
                    <a:pt x="849"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9"/>
            <p:cNvSpPr/>
            <p:nvPr/>
          </p:nvSpPr>
          <p:spPr>
            <a:xfrm>
              <a:off x="2039200" y="1142650"/>
              <a:ext cx="25950" cy="25925"/>
            </a:xfrm>
            <a:custGeom>
              <a:rect b="b" l="l" r="r" t="t"/>
              <a:pathLst>
                <a:path extrusionOk="0" h="1037" w="1038">
                  <a:moveTo>
                    <a:pt x="519" y="0"/>
                  </a:moveTo>
                  <a:lnTo>
                    <a:pt x="283" y="47"/>
                  </a:lnTo>
                  <a:lnTo>
                    <a:pt x="142" y="142"/>
                  </a:lnTo>
                  <a:lnTo>
                    <a:pt x="48" y="330"/>
                  </a:lnTo>
                  <a:lnTo>
                    <a:pt x="1" y="519"/>
                  </a:lnTo>
                  <a:lnTo>
                    <a:pt x="48" y="707"/>
                  </a:lnTo>
                  <a:lnTo>
                    <a:pt x="142" y="895"/>
                  </a:lnTo>
                  <a:lnTo>
                    <a:pt x="331" y="990"/>
                  </a:lnTo>
                  <a:lnTo>
                    <a:pt x="519" y="1037"/>
                  </a:lnTo>
                  <a:lnTo>
                    <a:pt x="707" y="990"/>
                  </a:lnTo>
                  <a:lnTo>
                    <a:pt x="896" y="895"/>
                  </a:lnTo>
                  <a:lnTo>
                    <a:pt x="990" y="707"/>
                  </a:lnTo>
                  <a:lnTo>
                    <a:pt x="1037" y="519"/>
                  </a:lnTo>
                  <a:lnTo>
                    <a:pt x="990" y="330"/>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9"/>
            <p:cNvSpPr/>
            <p:nvPr/>
          </p:nvSpPr>
          <p:spPr>
            <a:xfrm>
              <a:off x="2039200" y="1219200"/>
              <a:ext cx="25950" cy="25925"/>
            </a:xfrm>
            <a:custGeom>
              <a:rect b="b" l="l" r="r" t="t"/>
              <a:pathLst>
                <a:path extrusionOk="0" h="1037" w="1038">
                  <a:moveTo>
                    <a:pt x="519" y="1"/>
                  </a:moveTo>
                  <a:lnTo>
                    <a:pt x="283" y="48"/>
                  </a:lnTo>
                  <a:lnTo>
                    <a:pt x="142" y="189"/>
                  </a:lnTo>
                  <a:lnTo>
                    <a:pt x="48" y="330"/>
                  </a:lnTo>
                  <a:lnTo>
                    <a:pt x="1" y="519"/>
                  </a:lnTo>
                  <a:lnTo>
                    <a:pt x="48" y="754"/>
                  </a:lnTo>
                  <a:lnTo>
                    <a:pt x="142" y="896"/>
                  </a:lnTo>
                  <a:lnTo>
                    <a:pt x="331" y="990"/>
                  </a:lnTo>
                  <a:lnTo>
                    <a:pt x="519" y="1037"/>
                  </a:lnTo>
                  <a:lnTo>
                    <a:pt x="707" y="990"/>
                  </a:lnTo>
                  <a:lnTo>
                    <a:pt x="896" y="896"/>
                  </a:lnTo>
                  <a:lnTo>
                    <a:pt x="990" y="707"/>
                  </a:lnTo>
                  <a:lnTo>
                    <a:pt x="1037"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9"/>
            <p:cNvSpPr/>
            <p:nvPr/>
          </p:nvSpPr>
          <p:spPr>
            <a:xfrm>
              <a:off x="2039200" y="1295750"/>
              <a:ext cx="25950" cy="25950"/>
            </a:xfrm>
            <a:custGeom>
              <a:rect b="b" l="l" r="r" t="t"/>
              <a:pathLst>
                <a:path extrusionOk="0" h="1038" w="1038">
                  <a:moveTo>
                    <a:pt x="519" y="1"/>
                  </a:moveTo>
                  <a:lnTo>
                    <a:pt x="283" y="48"/>
                  </a:lnTo>
                  <a:lnTo>
                    <a:pt x="142" y="189"/>
                  </a:lnTo>
                  <a:lnTo>
                    <a:pt x="48" y="331"/>
                  </a:lnTo>
                  <a:lnTo>
                    <a:pt x="1" y="566"/>
                  </a:lnTo>
                  <a:lnTo>
                    <a:pt x="48" y="755"/>
                  </a:lnTo>
                  <a:lnTo>
                    <a:pt x="142" y="896"/>
                  </a:lnTo>
                  <a:lnTo>
                    <a:pt x="331" y="1037"/>
                  </a:lnTo>
                  <a:lnTo>
                    <a:pt x="519" y="1037"/>
                  </a:lnTo>
                  <a:lnTo>
                    <a:pt x="707" y="990"/>
                  </a:lnTo>
                  <a:lnTo>
                    <a:pt x="896" y="896"/>
                  </a:lnTo>
                  <a:lnTo>
                    <a:pt x="990" y="755"/>
                  </a:lnTo>
                  <a:lnTo>
                    <a:pt x="1037" y="566"/>
                  </a:lnTo>
                  <a:lnTo>
                    <a:pt x="1037"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9"/>
            <p:cNvSpPr/>
            <p:nvPr/>
          </p:nvSpPr>
          <p:spPr>
            <a:xfrm>
              <a:off x="2039200" y="1372300"/>
              <a:ext cx="25950" cy="25950"/>
            </a:xfrm>
            <a:custGeom>
              <a:rect b="b" l="l" r="r" t="t"/>
              <a:pathLst>
                <a:path extrusionOk="0" h="1038" w="1038">
                  <a:moveTo>
                    <a:pt x="519" y="1"/>
                  </a:moveTo>
                  <a:lnTo>
                    <a:pt x="283" y="48"/>
                  </a:lnTo>
                  <a:lnTo>
                    <a:pt x="142" y="189"/>
                  </a:lnTo>
                  <a:lnTo>
                    <a:pt x="48" y="331"/>
                  </a:lnTo>
                  <a:lnTo>
                    <a:pt x="1" y="519"/>
                  </a:lnTo>
                  <a:lnTo>
                    <a:pt x="48" y="755"/>
                  </a:lnTo>
                  <a:lnTo>
                    <a:pt x="142" y="896"/>
                  </a:lnTo>
                  <a:lnTo>
                    <a:pt x="331" y="990"/>
                  </a:lnTo>
                  <a:lnTo>
                    <a:pt x="519" y="1037"/>
                  </a:lnTo>
                  <a:lnTo>
                    <a:pt x="707" y="990"/>
                  </a:lnTo>
                  <a:lnTo>
                    <a:pt x="896" y="896"/>
                  </a:lnTo>
                  <a:lnTo>
                    <a:pt x="990" y="708"/>
                  </a:lnTo>
                  <a:lnTo>
                    <a:pt x="1037" y="519"/>
                  </a:lnTo>
                  <a:lnTo>
                    <a:pt x="990" y="331"/>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9"/>
            <p:cNvSpPr/>
            <p:nvPr/>
          </p:nvSpPr>
          <p:spPr>
            <a:xfrm>
              <a:off x="2039200" y="1450050"/>
              <a:ext cx="25950" cy="25925"/>
            </a:xfrm>
            <a:custGeom>
              <a:rect b="b" l="l" r="r" t="t"/>
              <a:pathLst>
                <a:path extrusionOk="0" h="1037" w="1038">
                  <a:moveTo>
                    <a:pt x="519" y="0"/>
                  </a:moveTo>
                  <a:lnTo>
                    <a:pt x="331" y="47"/>
                  </a:lnTo>
                  <a:lnTo>
                    <a:pt x="142" y="142"/>
                  </a:lnTo>
                  <a:lnTo>
                    <a:pt x="48" y="330"/>
                  </a:lnTo>
                  <a:lnTo>
                    <a:pt x="1" y="519"/>
                  </a:lnTo>
                  <a:lnTo>
                    <a:pt x="48" y="707"/>
                  </a:lnTo>
                  <a:lnTo>
                    <a:pt x="142" y="848"/>
                  </a:lnTo>
                  <a:lnTo>
                    <a:pt x="331" y="990"/>
                  </a:lnTo>
                  <a:lnTo>
                    <a:pt x="519" y="1037"/>
                  </a:lnTo>
                  <a:lnTo>
                    <a:pt x="707" y="990"/>
                  </a:lnTo>
                  <a:lnTo>
                    <a:pt x="896" y="848"/>
                  </a:lnTo>
                  <a:lnTo>
                    <a:pt x="990" y="707"/>
                  </a:lnTo>
                  <a:lnTo>
                    <a:pt x="1037" y="519"/>
                  </a:lnTo>
                  <a:lnTo>
                    <a:pt x="990" y="330"/>
                  </a:lnTo>
                  <a:lnTo>
                    <a:pt x="896"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9"/>
            <p:cNvSpPr/>
            <p:nvPr/>
          </p:nvSpPr>
          <p:spPr>
            <a:xfrm>
              <a:off x="2039200" y="1526600"/>
              <a:ext cx="25950" cy="25925"/>
            </a:xfrm>
            <a:custGeom>
              <a:rect b="b" l="l" r="r" t="t"/>
              <a:pathLst>
                <a:path extrusionOk="0" h="1037" w="1038">
                  <a:moveTo>
                    <a:pt x="519" y="1"/>
                  </a:moveTo>
                  <a:lnTo>
                    <a:pt x="331" y="48"/>
                  </a:lnTo>
                  <a:lnTo>
                    <a:pt x="142" y="142"/>
                  </a:lnTo>
                  <a:lnTo>
                    <a:pt x="48" y="330"/>
                  </a:lnTo>
                  <a:lnTo>
                    <a:pt x="1" y="519"/>
                  </a:lnTo>
                  <a:lnTo>
                    <a:pt x="48" y="707"/>
                  </a:lnTo>
                  <a:lnTo>
                    <a:pt x="142" y="896"/>
                  </a:lnTo>
                  <a:lnTo>
                    <a:pt x="331"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9"/>
            <p:cNvSpPr/>
            <p:nvPr/>
          </p:nvSpPr>
          <p:spPr>
            <a:xfrm>
              <a:off x="2039200" y="1603150"/>
              <a:ext cx="25950" cy="25950"/>
            </a:xfrm>
            <a:custGeom>
              <a:rect b="b" l="l" r="r" t="t"/>
              <a:pathLst>
                <a:path extrusionOk="0" h="1038" w="1038">
                  <a:moveTo>
                    <a:pt x="519" y="1"/>
                  </a:moveTo>
                  <a:lnTo>
                    <a:pt x="331" y="48"/>
                  </a:lnTo>
                  <a:lnTo>
                    <a:pt x="142" y="142"/>
                  </a:lnTo>
                  <a:lnTo>
                    <a:pt x="48" y="330"/>
                  </a:lnTo>
                  <a:lnTo>
                    <a:pt x="1" y="519"/>
                  </a:lnTo>
                  <a:lnTo>
                    <a:pt x="48" y="707"/>
                  </a:lnTo>
                  <a:lnTo>
                    <a:pt x="142" y="896"/>
                  </a:lnTo>
                  <a:lnTo>
                    <a:pt x="331"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9"/>
            <p:cNvSpPr/>
            <p:nvPr/>
          </p:nvSpPr>
          <p:spPr>
            <a:xfrm>
              <a:off x="2039200" y="1679700"/>
              <a:ext cx="25950" cy="25950"/>
            </a:xfrm>
            <a:custGeom>
              <a:rect b="b" l="l" r="r" t="t"/>
              <a:pathLst>
                <a:path extrusionOk="0" h="1038" w="1038">
                  <a:moveTo>
                    <a:pt x="519" y="1"/>
                  </a:moveTo>
                  <a:lnTo>
                    <a:pt x="331" y="48"/>
                  </a:lnTo>
                  <a:lnTo>
                    <a:pt x="142" y="189"/>
                  </a:lnTo>
                  <a:lnTo>
                    <a:pt x="48" y="331"/>
                  </a:lnTo>
                  <a:lnTo>
                    <a:pt x="1" y="519"/>
                  </a:lnTo>
                  <a:lnTo>
                    <a:pt x="48" y="708"/>
                  </a:lnTo>
                  <a:lnTo>
                    <a:pt x="142" y="896"/>
                  </a:lnTo>
                  <a:lnTo>
                    <a:pt x="331" y="990"/>
                  </a:lnTo>
                  <a:lnTo>
                    <a:pt x="519" y="1037"/>
                  </a:lnTo>
                  <a:lnTo>
                    <a:pt x="707" y="990"/>
                  </a:lnTo>
                  <a:lnTo>
                    <a:pt x="896" y="896"/>
                  </a:lnTo>
                  <a:lnTo>
                    <a:pt x="990" y="708"/>
                  </a:lnTo>
                  <a:lnTo>
                    <a:pt x="1037" y="519"/>
                  </a:lnTo>
                  <a:lnTo>
                    <a:pt x="990" y="331"/>
                  </a:lnTo>
                  <a:lnTo>
                    <a:pt x="896"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9"/>
            <p:cNvSpPr/>
            <p:nvPr/>
          </p:nvSpPr>
          <p:spPr>
            <a:xfrm>
              <a:off x="2039200" y="1756275"/>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7"/>
                  </a:lnTo>
                  <a:lnTo>
                    <a:pt x="707" y="989"/>
                  </a:lnTo>
                  <a:lnTo>
                    <a:pt x="896" y="895"/>
                  </a:lnTo>
                  <a:lnTo>
                    <a:pt x="990" y="707"/>
                  </a:lnTo>
                  <a:lnTo>
                    <a:pt x="1037" y="518"/>
                  </a:lnTo>
                  <a:lnTo>
                    <a:pt x="990" y="330"/>
                  </a:lnTo>
                  <a:lnTo>
                    <a:pt x="896"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9"/>
            <p:cNvSpPr/>
            <p:nvPr/>
          </p:nvSpPr>
          <p:spPr>
            <a:xfrm>
              <a:off x="2039200" y="1832825"/>
              <a:ext cx="25950" cy="25925"/>
            </a:xfrm>
            <a:custGeom>
              <a:rect b="b" l="l" r="r" t="t"/>
              <a:pathLst>
                <a:path extrusionOk="0" h="1037" w="1038">
                  <a:moveTo>
                    <a:pt x="519" y="0"/>
                  </a:moveTo>
                  <a:lnTo>
                    <a:pt x="283" y="47"/>
                  </a:lnTo>
                  <a:lnTo>
                    <a:pt x="142" y="189"/>
                  </a:lnTo>
                  <a:lnTo>
                    <a:pt x="48" y="330"/>
                  </a:lnTo>
                  <a:lnTo>
                    <a:pt x="1" y="566"/>
                  </a:lnTo>
                  <a:lnTo>
                    <a:pt x="48" y="754"/>
                  </a:lnTo>
                  <a:lnTo>
                    <a:pt x="142" y="895"/>
                  </a:lnTo>
                  <a:lnTo>
                    <a:pt x="331" y="1037"/>
                  </a:lnTo>
                  <a:lnTo>
                    <a:pt x="519" y="1037"/>
                  </a:lnTo>
                  <a:lnTo>
                    <a:pt x="707" y="990"/>
                  </a:lnTo>
                  <a:lnTo>
                    <a:pt x="896" y="895"/>
                  </a:lnTo>
                  <a:lnTo>
                    <a:pt x="990" y="754"/>
                  </a:lnTo>
                  <a:lnTo>
                    <a:pt x="1037" y="519"/>
                  </a:lnTo>
                  <a:lnTo>
                    <a:pt x="990" y="330"/>
                  </a:lnTo>
                  <a:lnTo>
                    <a:pt x="849"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9"/>
            <p:cNvSpPr/>
            <p:nvPr/>
          </p:nvSpPr>
          <p:spPr>
            <a:xfrm>
              <a:off x="2039200" y="1910550"/>
              <a:ext cx="25950" cy="24775"/>
            </a:xfrm>
            <a:custGeom>
              <a:rect b="b" l="l" r="r" t="t"/>
              <a:pathLst>
                <a:path extrusionOk="0" h="991" w="1038">
                  <a:moveTo>
                    <a:pt x="519" y="1"/>
                  </a:moveTo>
                  <a:lnTo>
                    <a:pt x="283" y="48"/>
                  </a:lnTo>
                  <a:lnTo>
                    <a:pt x="142" y="142"/>
                  </a:lnTo>
                  <a:lnTo>
                    <a:pt x="48" y="283"/>
                  </a:lnTo>
                  <a:lnTo>
                    <a:pt x="1" y="519"/>
                  </a:lnTo>
                  <a:lnTo>
                    <a:pt x="48" y="707"/>
                  </a:lnTo>
                  <a:lnTo>
                    <a:pt x="142" y="849"/>
                  </a:lnTo>
                  <a:lnTo>
                    <a:pt x="331" y="990"/>
                  </a:lnTo>
                  <a:lnTo>
                    <a:pt x="707" y="990"/>
                  </a:lnTo>
                  <a:lnTo>
                    <a:pt x="896" y="849"/>
                  </a:lnTo>
                  <a:lnTo>
                    <a:pt x="990" y="707"/>
                  </a:lnTo>
                  <a:lnTo>
                    <a:pt x="1037" y="519"/>
                  </a:lnTo>
                  <a:lnTo>
                    <a:pt x="1037" y="472"/>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9"/>
            <p:cNvSpPr/>
            <p:nvPr/>
          </p:nvSpPr>
          <p:spPr>
            <a:xfrm>
              <a:off x="2039200" y="1987100"/>
              <a:ext cx="25950" cy="25950"/>
            </a:xfrm>
            <a:custGeom>
              <a:rect b="b" l="l" r="r" t="t"/>
              <a:pathLst>
                <a:path extrusionOk="0" h="1038" w="1038">
                  <a:moveTo>
                    <a:pt x="519" y="1"/>
                  </a:moveTo>
                  <a:lnTo>
                    <a:pt x="283" y="48"/>
                  </a:lnTo>
                  <a:lnTo>
                    <a:pt x="142" y="142"/>
                  </a:lnTo>
                  <a:lnTo>
                    <a:pt x="48" y="331"/>
                  </a:lnTo>
                  <a:lnTo>
                    <a:pt x="1" y="519"/>
                  </a:lnTo>
                  <a:lnTo>
                    <a:pt x="48" y="708"/>
                  </a:lnTo>
                  <a:lnTo>
                    <a:pt x="142" y="849"/>
                  </a:lnTo>
                  <a:lnTo>
                    <a:pt x="331" y="990"/>
                  </a:lnTo>
                  <a:lnTo>
                    <a:pt x="519" y="1037"/>
                  </a:lnTo>
                  <a:lnTo>
                    <a:pt x="707" y="990"/>
                  </a:lnTo>
                  <a:lnTo>
                    <a:pt x="896" y="849"/>
                  </a:lnTo>
                  <a:lnTo>
                    <a:pt x="990" y="708"/>
                  </a:lnTo>
                  <a:lnTo>
                    <a:pt x="1037" y="519"/>
                  </a:lnTo>
                  <a:lnTo>
                    <a:pt x="990" y="284"/>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9"/>
            <p:cNvSpPr/>
            <p:nvPr/>
          </p:nvSpPr>
          <p:spPr>
            <a:xfrm>
              <a:off x="2078075" y="2025975"/>
              <a:ext cx="24750" cy="9450"/>
            </a:xfrm>
            <a:custGeom>
              <a:rect b="b" l="l" r="r" t="t"/>
              <a:pathLst>
                <a:path extrusionOk="0" h="378" w="990">
                  <a:moveTo>
                    <a:pt x="424" y="1"/>
                  </a:moveTo>
                  <a:lnTo>
                    <a:pt x="236" y="48"/>
                  </a:lnTo>
                  <a:lnTo>
                    <a:pt x="95" y="189"/>
                  </a:lnTo>
                  <a:lnTo>
                    <a:pt x="0" y="377"/>
                  </a:lnTo>
                  <a:lnTo>
                    <a:pt x="990" y="377"/>
                  </a:lnTo>
                  <a:lnTo>
                    <a:pt x="943" y="236"/>
                  </a:lnTo>
                  <a:lnTo>
                    <a:pt x="848" y="142"/>
                  </a:lnTo>
                  <a:lnTo>
                    <a:pt x="754" y="48"/>
                  </a:lnTo>
                  <a:lnTo>
                    <a:pt x="61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9"/>
            <p:cNvSpPr/>
            <p:nvPr/>
          </p:nvSpPr>
          <p:spPr>
            <a:xfrm>
              <a:off x="2115750" y="912975"/>
              <a:ext cx="25950" cy="25950"/>
            </a:xfrm>
            <a:custGeom>
              <a:rect b="b" l="l" r="r" t="t"/>
              <a:pathLst>
                <a:path extrusionOk="0" h="1038" w="1038">
                  <a:moveTo>
                    <a:pt x="519" y="1"/>
                  </a:moveTo>
                  <a:lnTo>
                    <a:pt x="331" y="48"/>
                  </a:lnTo>
                  <a:lnTo>
                    <a:pt x="142" y="142"/>
                  </a:lnTo>
                  <a:lnTo>
                    <a:pt x="48" y="330"/>
                  </a:lnTo>
                  <a:lnTo>
                    <a:pt x="1" y="519"/>
                  </a:lnTo>
                  <a:lnTo>
                    <a:pt x="48" y="707"/>
                  </a:lnTo>
                  <a:lnTo>
                    <a:pt x="142" y="849"/>
                  </a:lnTo>
                  <a:lnTo>
                    <a:pt x="331" y="990"/>
                  </a:lnTo>
                  <a:lnTo>
                    <a:pt x="519" y="1037"/>
                  </a:lnTo>
                  <a:lnTo>
                    <a:pt x="708" y="990"/>
                  </a:lnTo>
                  <a:lnTo>
                    <a:pt x="896" y="849"/>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9"/>
            <p:cNvSpPr/>
            <p:nvPr/>
          </p:nvSpPr>
          <p:spPr>
            <a:xfrm>
              <a:off x="2078075" y="874100"/>
              <a:ext cx="24750" cy="25950"/>
            </a:xfrm>
            <a:custGeom>
              <a:rect b="b" l="l" r="r" t="t"/>
              <a:pathLst>
                <a:path extrusionOk="0" h="1038" w="990">
                  <a:moveTo>
                    <a:pt x="519" y="1"/>
                  </a:moveTo>
                  <a:lnTo>
                    <a:pt x="283" y="48"/>
                  </a:lnTo>
                  <a:lnTo>
                    <a:pt x="142" y="189"/>
                  </a:lnTo>
                  <a:lnTo>
                    <a:pt x="48" y="331"/>
                  </a:lnTo>
                  <a:lnTo>
                    <a:pt x="0" y="519"/>
                  </a:lnTo>
                  <a:lnTo>
                    <a:pt x="48" y="708"/>
                  </a:lnTo>
                  <a:lnTo>
                    <a:pt x="142" y="896"/>
                  </a:lnTo>
                  <a:lnTo>
                    <a:pt x="283" y="990"/>
                  </a:lnTo>
                  <a:lnTo>
                    <a:pt x="519" y="1037"/>
                  </a:lnTo>
                  <a:lnTo>
                    <a:pt x="707" y="990"/>
                  </a:lnTo>
                  <a:lnTo>
                    <a:pt x="848" y="896"/>
                  </a:lnTo>
                  <a:lnTo>
                    <a:pt x="990" y="708"/>
                  </a:lnTo>
                  <a:lnTo>
                    <a:pt x="990" y="519"/>
                  </a:lnTo>
                  <a:lnTo>
                    <a:pt x="943" y="331"/>
                  </a:lnTo>
                  <a:lnTo>
                    <a:pt x="848"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9"/>
            <p:cNvSpPr/>
            <p:nvPr/>
          </p:nvSpPr>
          <p:spPr>
            <a:xfrm>
              <a:off x="2115750" y="989525"/>
              <a:ext cx="25950" cy="25950"/>
            </a:xfrm>
            <a:custGeom>
              <a:rect b="b" l="l" r="r" t="t"/>
              <a:pathLst>
                <a:path extrusionOk="0" h="1038" w="1038">
                  <a:moveTo>
                    <a:pt x="519" y="1"/>
                  </a:moveTo>
                  <a:lnTo>
                    <a:pt x="331" y="48"/>
                  </a:lnTo>
                  <a:lnTo>
                    <a:pt x="142" y="142"/>
                  </a:lnTo>
                  <a:lnTo>
                    <a:pt x="48" y="331"/>
                  </a:lnTo>
                  <a:lnTo>
                    <a:pt x="1" y="519"/>
                  </a:lnTo>
                  <a:lnTo>
                    <a:pt x="48" y="708"/>
                  </a:lnTo>
                  <a:lnTo>
                    <a:pt x="142" y="896"/>
                  </a:lnTo>
                  <a:lnTo>
                    <a:pt x="331" y="990"/>
                  </a:lnTo>
                  <a:lnTo>
                    <a:pt x="519" y="1037"/>
                  </a:lnTo>
                  <a:lnTo>
                    <a:pt x="708" y="990"/>
                  </a:lnTo>
                  <a:lnTo>
                    <a:pt x="896" y="896"/>
                  </a:lnTo>
                  <a:lnTo>
                    <a:pt x="990" y="708"/>
                  </a:lnTo>
                  <a:lnTo>
                    <a:pt x="1037" y="519"/>
                  </a:lnTo>
                  <a:lnTo>
                    <a:pt x="990" y="331"/>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9"/>
            <p:cNvSpPr/>
            <p:nvPr/>
          </p:nvSpPr>
          <p:spPr>
            <a:xfrm>
              <a:off x="2078075" y="950675"/>
              <a:ext cx="24750" cy="25925"/>
            </a:xfrm>
            <a:custGeom>
              <a:rect b="b" l="l" r="r" t="t"/>
              <a:pathLst>
                <a:path extrusionOk="0" h="1037" w="990">
                  <a:moveTo>
                    <a:pt x="519" y="0"/>
                  </a:moveTo>
                  <a:lnTo>
                    <a:pt x="283" y="47"/>
                  </a:lnTo>
                  <a:lnTo>
                    <a:pt x="142" y="189"/>
                  </a:lnTo>
                  <a:lnTo>
                    <a:pt x="48" y="330"/>
                  </a:lnTo>
                  <a:lnTo>
                    <a:pt x="0" y="518"/>
                  </a:lnTo>
                  <a:lnTo>
                    <a:pt x="48" y="754"/>
                  </a:lnTo>
                  <a:lnTo>
                    <a:pt x="142" y="895"/>
                  </a:lnTo>
                  <a:lnTo>
                    <a:pt x="283" y="990"/>
                  </a:lnTo>
                  <a:lnTo>
                    <a:pt x="519" y="1037"/>
                  </a:lnTo>
                  <a:lnTo>
                    <a:pt x="707" y="990"/>
                  </a:lnTo>
                  <a:lnTo>
                    <a:pt x="848" y="895"/>
                  </a:lnTo>
                  <a:lnTo>
                    <a:pt x="943" y="754"/>
                  </a:lnTo>
                  <a:lnTo>
                    <a:pt x="990" y="518"/>
                  </a:lnTo>
                  <a:lnTo>
                    <a:pt x="943" y="330"/>
                  </a:lnTo>
                  <a:lnTo>
                    <a:pt x="848"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9"/>
            <p:cNvSpPr/>
            <p:nvPr/>
          </p:nvSpPr>
          <p:spPr>
            <a:xfrm>
              <a:off x="2115750" y="1066100"/>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7"/>
                  </a:lnTo>
                  <a:lnTo>
                    <a:pt x="708" y="989"/>
                  </a:lnTo>
                  <a:lnTo>
                    <a:pt x="896" y="895"/>
                  </a:lnTo>
                  <a:lnTo>
                    <a:pt x="990" y="707"/>
                  </a:lnTo>
                  <a:lnTo>
                    <a:pt x="1037" y="518"/>
                  </a:lnTo>
                  <a:lnTo>
                    <a:pt x="990" y="330"/>
                  </a:lnTo>
                  <a:lnTo>
                    <a:pt x="896"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9"/>
            <p:cNvSpPr/>
            <p:nvPr/>
          </p:nvSpPr>
          <p:spPr>
            <a:xfrm>
              <a:off x="2078075" y="1028400"/>
              <a:ext cx="24750" cy="24750"/>
            </a:xfrm>
            <a:custGeom>
              <a:rect b="b" l="l" r="r" t="t"/>
              <a:pathLst>
                <a:path extrusionOk="0" h="990" w="990">
                  <a:moveTo>
                    <a:pt x="283" y="1"/>
                  </a:moveTo>
                  <a:lnTo>
                    <a:pt x="142" y="142"/>
                  </a:lnTo>
                  <a:lnTo>
                    <a:pt x="48" y="283"/>
                  </a:lnTo>
                  <a:lnTo>
                    <a:pt x="0" y="472"/>
                  </a:lnTo>
                  <a:lnTo>
                    <a:pt x="48" y="707"/>
                  </a:lnTo>
                  <a:lnTo>
                    <a:pt x="142" y="849"/>
                  </a:lnTo>
                  <a:lnTo>
                    <a:pt x="283" y="943"/>
                  </a:lnTo>
                  <a:lnTo>
                    <a:pt x="519" y="990"/>
                  </a:lnTo>
                  <a:lnTo>
                    <a:pt x="707" y="943"/>
                  </a:lnTo>
                  <a:lnTo>
                    <a:pt x="848" y="849"/>
                  </a:lnTo>
                  <a:lnTo>
                    <a:pt x="943" y="707"/>
                  </a:lnTo>
                  <a:lnTo>
                    <a:pt x="990" y="472"/>
                  </a:lnTo>
                  <a:lnTo>
                    <a:pt x="943" y="283"/>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9"/>
            <p:cNvSpPr/>
            <p:nvPr/>
          </p:nvSpPr>
          <p:spPr>
            <a:xfrm>
              <a:off x="2115750" y="1142650"/>
              <a:ext cx="25950" cy="25925"/>
            </a:xfrm>
            <a:custGeom>
              <a:rect b="b" l="l" r="r" t="t"/>
              <a:pathLst>
                <a:path extrusionOk="0" h="1037" w="1038">
                  <a:moveTo>
                    <a:pt x="519" y="0"/>
                  </a:moveTo>
                  <a:lnTo>
                    <a:pt x="331" y="47"/>
                  </a:lnTo>
                  <a:lnTo>
                    <a:pt x="142" y="142"/>
                  </a:lnTo>
                  <a:lnTo>
                    <a:pt x="48" y="330"/>
                  </a:lnTo>
                  <a:lnTo>
                    <a:pt x="1" y="519"/>
                  </a:lnTo>
                  <a:lnTo>
                    <a:pt x="48" y="707"/>
                  </a:lnTo>
                  <a:lnTo>
                    <a:pt x="142" y="895"/>
                  </a:lnTo>
                  <a:lnTo>
                    <a:pt x="331" y="990"/>
                  </a:lnTo>
                  <a:lnTo>
                    <a:pt x="519" y="1037"/>
                  </a:lnTo>
                  <a:lnTo>
                    <a:pt x="708" y="990"/>
                  </a:lnTo>
                  <a:lnTo>
                    <a:pt x="896" y="895"/>
                  </a:lnTo>
                  <a:lnTo>
                    <a:pt x="990" y="707"/>
                  </a:lnTo>
                  <a:lnTo>
                    <a:pt x="1037" y="519"/>
                  </a:lnTo>
                  <a:lnTo>
                    <a:pt x="990" y="330"/>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9"/>
            <p:cNvSpPr/>
            <p:nvPr/>
          </p:nvSpPr>
          <p:spPr>
            <a:xfrm>
              <a:off x="2076900" y="1104950"/>
              <a:ext cx="25925" cy="25950"/>
            </a:xfrm>
            <a:custGeom>
              <a:rect b="b" l="l" r="r" t="t"/>
              <a:pathLst>
                <a:path extrusionOk="0" h="1038" w="1037">
                  <a:moveTo>
                    <a:pt x="519" y="1"/>
                  </a:moveTo>
                  <a:lnTo>
                    <a:pt x="330" y="48"/>
                  </a:lnTo>
                  <a:lnTo>
                    <a:pt x="189" y="142"/>
                  </a:lnTo>
                  <a:lnTo>
                    <a:pt x="47" y="283"/>
                  </a:lnTo>
                  <a:lnTo>
                    <a:pt x="0" y="519"/>
                  </a:lnTo>
                  <a:lnTo>
                    <a:pt x="47" y="707"/>
                  </a:lnTo>
                  <a:lnTo>
                    <a:pt x="189" y="849"/>
                  </a:lnTo>
                  <a:lnTo>
                    <a:pt x="330" y="990"/>
                  </a:lnTo>
                  <a:lnTo>
                    <a:pt x="566" y="1037"/>
                  </a:lnTo>
                  <a:lnTo>
                    <a:pt x="754" y="990"/>
                  </a:lnTo>
                  <a:lnTo>
                    <a:pt x="895" y="849"/>
                  </a:lnTo>
                  <a:lnTo>
                    <a:pt x="1037" y="707"/>
                  </a:lnTo>
                  <a:lnTo>
                    <a:pt x="1037" y="519"/>
                  </a:lnTo>
                  <a:lnTo>
                    <a:pt x="1037" y="472"/>
                  </a:lnTo>
                  <a:lnTo>
                    <a:pt x="990" y="283"/>
                  </a:lnTo>
                  <a:lnTo>
                    <a:pt x="895" y="142"/>
                  </a:lnTo>
                  <a:lnTo>
                    <a:pt x="754"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9"/>
            <p:cNvSpPr/>
            <p:nvPr/>
          </p:nvSpPr>
          <p:spPr>
            <a:xfrm>
              <a:off x="2115750" y="1219200"/>
              <a:ext cx="25950" cy="25925"/>
            </a:xfrm>
            <a:custGeom>
              <a:rect b="b" l="l" r="r" t="t"/>
              <a:pathLst>
                <a:path extrusionOk="0" h="1037" w="1038">
                  <a:moveTo>
                    <a:pt x="519" y="1"/>
                  </a:moveTo>
                  <a:lnTo>
                    <a:pt x="331" y="48"/>
                  </a:lnTo>
                  <a:lnTo>
                    <a:pt x="142" y="189"/>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9"/>
            <p:cNvSpPr/>
            <p:nvPr/>
          </p:nvSpPr>
          <p:spPr>
            <a:xfrm>
              <a:off x="2076900" y="1180325"/>
              <a:ext cx="25925" cy="25950"/>
            </a:xfrm>
            <a:custGeom>
              <a:rect b="b" l="l" r="r" t="t"/>
              <a:pathLst>
                <a:path extrusionOk="0" h="1038" w="1037">
                  <a:moveTo>
                    <a:pt x="519" y="1"/>
                  </a:moveTo>
                  <a:lnTo>
                    <a:pt x="330" y="48"/>
                  </a:lnTo>
                  <a:lnTo>
                    <a:pt x="189" y="189"/>
                  </a:lnTo>
                  <a:lnTo>
                    <a:pt x="47" y="331"/>
                  </a:lnTo>
                  <a:lnTo>
                    <a:pt x="0" y="519"/>
                  </a:lnTo>
                  <a:lnTo>
                    <a:pt x="47" y="755"/>
                  </a:lnTo>
                  <a:lnTo>
                    <a:pt x="189" y="896"/>
                  </a:lnTo>
                  <a:lnTo>
                    <a:pt x="330" y="990"/>
                  </a:lnTo>
                  <a:lnTo>
                    <a:pt x="566" y="1037"/>
                  </a:lnTo>
                  <a:lnTo>
                    <a:pt x="754" y="990"/>
                  </a:lnTo>
                  <a:lnTo>
                    <a:pt x="895" y="896"/>
                  </a:lnTo>
                  <a:lnTo>
                    <a:pt x="1037" y="755"/>
                  </a:lnTo>
                  <a:lnTo>
                    <a:pt x="1037" y="519"/>
                  </a:lnTo>
                  <a:lnTo>
                    <a:pt x="990" y="331"/>
                  </a:lnTo>
                  <a:lnTo>
                    <a:pt x="895" y="189"/>
                  </a:lnTo>
                  <a:lnTo>
                    <a:pt x="754"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9"/>
            <p:cNvSpPr/>
            <p:nvPr/>
          </p:nvSpPr>
          <p:spPr>
            <a:xfrm>
              <a:off x="2115750" y="1295750"/>
              <a:ext cx="25950" cy="25950"/>
            </a:xfrm>
            <a:custGeom>
              <a:rect b="b" l="l" r="r" t="t"/>
              <a:pathLst>
                <a:path extrusionOk="0" h="1038" w="1038">
                  <a:moveTo>
                    <a:pt x="519" y="1"/>
                  </a:moveTo>
                  <a:lnTo>
                    <a:pt x="331" y="48"/>
                  </a:lnTo>
                  <a:lnTo>
                    <a:pt x="142" y="189"/>
                  </a:lnTo>
                  <a:lnTo>
                    <a:pt x="48" y="331"/>
                  </a:lnTo>
                  <a:lnTo>
                    <a:pt x="1" y="566"/>
                  </a:lnTo>
                  <a:lnTo>
                    <a:pt x="48" y="755"/>
                  </a:lnTo>
                  <a:lnTo>
                    <a:pt x="142" y="896"/>
                  </a:lnTo>
                  <a:lnTo>
                    <a:pt x="331" y="1037"/>
                  </a:lnTo>
                  <a:lnTo>
                    <a:pt x="519" y="1037"/>
                  </a:lnTo>
                  <a:lnTo>
                    <a:pt x="708" y="990"/>
                  </a:lnTo>
                  <a:lnTo>
                    <a:pt x="896" y="896"/>
                  </a:lnTo>
                  <a:lnTo>
                    <a:pt x="990" y="755"/>
                  </a:lnTo>
                  <a:lnTo>
                    <a:pt x="1037" y="566"/>
                  </a:lnTo>
                  <a:lnTo>
                    <a:pt x="1037" y="519"/>
                  </a:lnTo>
                  <a:lnTo>
                    <a:pt x="990" y="331"/>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9"/>
            <p:cNvSpPr/>
            <p:nvPr/>
          </p:nvSpPr>
          <p:spPr>
            <a:xfrm>
              <a:off x="2076900" y="1258075"/>
              <a:ext cx="25925" cy="25925"/>
            </a:xfrm>
            <a:custGeom>
              <a:rect b="b" l="l" r="r" t="t"/>
              <a:pathLst>
                <a:path extrusionOk="0" h="1037" w="1037">
                  <a:moveTo>
                    <a:pt x="519" y="0"/>
                  </a:moveTo>
                  <a:lnTo>
                    <a:pt x="330" y="47"/>
                  </a:lnTo>
                  <a:lnTo>
                    <a:pt x="189" y="142"/>
                  </a:lnTo>
                  <a:lnTo>
                    <a:pt x="47" y="330"/>
                  </a:lnTo>
                  <a:lnTo>
                    <a:pt x="0" y="518"/>
                  </a:lnTo>
                  <a:lnTo>
                    <a:pt x="47" y="707"/>
                  </a:lnTo>
                  <a:lnTo>
                    <a:pt x="189" y="895"/>
                  </a:lnTo>
                  <a:lnTo>
                    <a:pt x="330" y="990"/>
                  </a:lnTo>
                  <a:lnTo>
                    <a:pt x="566" y="1037"/>
                  </a:lnTo>
                  <a:lnTo>
                    <a:pt x="754" y="990"/>
                  </a:lnTo>
                  <a:lnTo>
                    <a:pt x="895" y="895"/>
                  </a:lnTo>
                  <a:lnTo>
                    <a:pt x="990" y="707"/>
                  </a:lnTo>
                  <a:lnTo>
                    <a:pt x="1037" y="518"/>
                  </a:lnTo>
                  <a:lnTo>
                    <a:pt x="990" y="283"/>
                  </a:lnTo>
                  <a:lnTo>
                    <a:pt x="895" y="142"/>
                  </a:lnTo>
                  <a:lnTo>
                    <a:pt x="754"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9"/>
            <p:cNvSpPr/>
            <p:nvPr/>
          </p:nvSpPr>
          <p:spPr>
            <a:xfrm>
              <a:off x="2115750" y="1372300"/>
              <a:ext cx="25950" cy="25950"/>
            </a:xfrm>
            <a:custGeom>
              <a:rect b="b" l="l" r="r" t="t"/>
              <a:pathLst>
                <a:path extrusionOk="0" h="1038" w="1038">
                  <a:moveTo>
                    <a:pt x="519" y="1"/>
                  </a:moveTo>
                  <a:lnTo>
                    <a:pt x="331" y="48"/>
                  </a:lnTo>
                  <a:lnTo>
                    <a:pt x="142" y="189"/>
                  </a:lnTo>
                  <a:lnTo>
                    <a:pt x="48" y="331"/>
                  </a:lnTo>
                  <a:lnTo>
                    <a:pt x="1" y="519"/>
                  </a:lnTo>
                  <a:lnTo>
                    <a:pt x="48" y="755"/>
                  </a:lnTo>
                  <a:lnTo>
                    <a:pt x="142" y="896"/>
                  </a:lnTo>
                  <a:lnTo>
                    <a:pt x="331" y="990"/>
                  </a:lnTo>
                  <a:lnTo>
                    <a:pt x="519" y="1037"/>
                  </a:lnTo>
                  <a:lnTo>
                    <a:pt x="708" y="990"/>
                  </a:lnTo>
                  <a:lnTo>
                    <a:pt x="896" y="896"/>
                  </a:lnTo>
                  <a:lnTo>
                    <a:pt x="990" y="708"/>
                  </a:lnTo>
                  <a:lnTo>
                    <a:pt x="1037" y="519"/>
                  </a:lnTo>
                  <a:lnTo>
                    <a:pt x="990" y="331"/>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9"/>
            <p:cNvSpPr/>
            <p:nvPr/>
          </p:nvSpPr>
          <p:spPr>
            <a:xfrm>
              <a:off x="2076900" y="1334625"/>
              <a:ext cx="25925" cy="25925"/>
            </a:xfrm>
            <a:custGeom>
              <a:rect b="b" l="l" r="r" t="t"/>
              <a:pathLst>
                <a:path extrusionOk="0" h="1037" w="1037">
                  <a:moveTo>
                    <a:pt x="519" y="0"/>
                  </a:moveTo>
                  <a:lnTo>
                    <a:pt x="330" y="48"/>
                  </a:lnTo>
                  <a:lnTo>
                    <a:pt x="189" y="142"/>
                  </a:lnTo>
                  <a:lnTo>
                    <a:pt x="47" y="330"/>
                  </a:lnTo>
                  <a:lnTo>
                    <a:pt x="0" y="519"/>
                  </a:lnTo>
                  <a:lnTo>
                    <a:pt x="47" y="707"/>
                  </a:lnTo>
                  <a:lnTo>
                    <a:pt x="189" y="896"/>
                  </a:lnTo>
                  <a:lnTo>
                    <a:pt x="330" y="990"/>
                  </a:lnTo>
                  <a:lnTo>
                    <a:pt x="566" y="1037"/>
                  </a:lnTo>
                  <a:lnTo>
                    <a:pt x="754" y="990"/>
                  </a:lnTo>
                  <a:lnTo>
                    <a:pt x="895" y="896"/>
                  </a:lnTo>
                  <a:lnTo>
                    <a:pt x="990" y="707"/>
                  </a:lnTo>
                  <a:lnTo>
                    <a:pt x="1037" y="519"/>
                  </a:lnTo>
                  <a:lnTo>
                    <a:pt x="990" y="330"/>
                  </a:lnTo>
                  <a:lnTo>
                    <a:pt x="895" y="142"/>
                  </a:lnTo>
                  <a:lnTo>
                    <a:pt x="754" y="48"/>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9"/>
            <p:cNvSpPr/>
            <p:nvPr/>
          </p:nvSpPr>
          <p:spPr>
            <a:xfrm>
              <a:off x="2115750" y="1450050"/>
              <a:ext cx="25950" cy="25925"/>
            </a:xfrm>
            <a:custGeom>
              <a:rect b="b" l="l" r="r" t="t"/>
              <a:pathLst>
                <a:path extrusionOk="0" h="1037" w="1038">
                  <a:moveTo>
                    <a:pt x="519" y="0"/>
                  </a:moveTo>
                  <a:lnTo>
                    <a:pt x="331" y="47"/>
                  </a:lnTo>
                  <a:lnTo>
                    <a:pt x="142" y="142"/>
                  </a:lnTo>
                  <a:lnTo>
                    <a:pt x="48" y="330"/>
                  </a:lnTo>
                  <a:lnTo>
                    <a:pt x="1" y="519"/>
                  </a:lnTo>
                  <a:lnTo>
                    <a:pt x="48" y="707"/>
                  </a:lnTo>
                  <a:lnTo>
                    <a:pt x="142" y="848"/>
                  </a:lnTo>
                  <a:lnTo>
                    <a:pt x="331" y="990"/>
                  </a:lnTo>
                  <a:lnTo>
                    <a:pt x="519" y="1037"/>
                  </a:lnTo>
                  <a:lnTo>
                    <a:pt x="708" y="990"/>
                  </a:lnTo>
                  <a:lnTo>
                    <a:pt x="896" y="848"/>
                  </a:lnTo>
                  <a:lnTo>
                    <a:pt x="990" y="707"/>
                  </a:lnTo>
                  <a:lnTo>
                    <a:pt x="1037" y="519"/>
                  </a:lnTo>
                  <a:lnTo>
                    <a:pt x="990" y="330"/>
                  </a:lnTo>
                  <a:lnTo>
                    <a:pt x="896" y="142"/>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9"/>
            <p:cNvSpPr/>
            <p:nvPr/>
          </p:nvSpPr>
          <p:spPr>
            <a:xfrm>
              <a:off x="2076900" y="1411175"/>
              <a:ext cx="25925" cy="25950"/>
            </a:xfrm>
            <a:custGeom>
              <a:rect b="b" l="l" r="r" t="t"/>
              <a:pathLst>
                <a:path extrusionOk="0" h="1038" w="1037">
                  <a:moveTo>
                    <a:pt x="519" y="1"/>
                  </a:moveTo>
                  <a:lnTo>
                    <a:pt x="330" y="48"/>
                  </a:lnTo>
                  <a:lnTo>
                    <a:pt x="189" y="142"/>
                  </a:lnTo>
                  <a:lnTo>
                    <a:pt x="47" y="330"/>
                  </a:lnTo>
                  <a:lnTo>
                    <a:pt x="0" y="519"/>
                  </a:lnTo>
                  <a:lnTo>
                    <a:pt x="47" y="707"/>
                  </a:lnTo>
                  <a:lnTo>
                    <a:pt x="189" y="896"/>
                  </a:lnTo>
                  <a:lnTo>
                    <a:pt x="330" y="990"/>
                  </a:lnTo>
                  <a:lnTo>
                    <a:pt x="566" y="1037"/>
                  </a:lnTo>
                  <a:lnTo>
                    <a:pt x="754" y="990"/>
                  </a:lnTo>
                  <a:lnTo>
                    <a:pt x="895" y="896"/>
                  </a:lnTo>
                  <a:lnTo>
                    <a:pt x="990" y="707"/>
                  </a:lnTo>
                  <a:lnTo>
                    <a:pt x="1037" y="519"/>
                  </a:lnTo>
                  <a:lnTo>
                    <a:pt x="990" y="330"/>
                  </a:lnTo>
                  <a:lnTo>
                    <a:pt x="895" y="142"/>
                  </a:lnTo>
                  <a:lnTo>
                    <a:pt x="754"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9"/>
            <p:cNvSpPr/>
            <p:nvPr/>
          </p:nvSpPr>
          <p:spPr>
            <a:xfrm>
              <a:off x="2115750" y="1526600"/>
              <a:ext cx="25950" cy="25925"/>
            </a:xfrm>
            <a:custGeom>
              <a:rect b="b" l="l" r="r" t="t"/>
              <a:pathLst>
                <a:path extrusionOk="0" h="1037" w="1038">
                  <a:moveTo>
                    <a:pt x="519" y="1"/>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9"/>
            <p:cNvSpPr/>
            <p:nvPr/>
          </p:nvSpPr>
          <p:spPr>
            <a:xfrm>
              <a:off x="2078075" y="1488900"/>
              <a:ext cx="24750" cy="24775"/>
            </a:xfrm>
            <a:custGeom>
              <a:rect b="b" l="l" r="r" t="t"/>
              <a:pathLst>
                <a:path extrusionOk="0" h="991" w="990">
                  <a:moveTo>
                    <a:pt x="283" y="1"/>
                  </a:moveTo>
                  <a:lnTo>
                    <a:pt x="142" y="142"/>
                  </a:lnTo>
                  <a:lnTo>
                    <a:pt x="48" y="284"/>
                  </a:lnTo>
                  <a:lnTo>
                    <a:pt x="0" y="472"/>
                  </a:lnTo>
                  <a:lnTo>
                    <a:pt x="48" y="708"/>
                  </a:lnTo>
                  <a:lnTo>
                    <a:pt x="142" y="849"/>
                  </a:lnTo>
                  <a:lnTo>
                    <a:pt x="283" y="943"/>
                  </a:lnTo>
                  <a:lnTo>
                    <a:pt x="519" y="990"/>
                  </a:lnTo>
                  <a:lnTo>
                    <a:pt x="707" y="943"/>
                  </a:lnTo>
                  <a:lnTo>
                    <a:pt x="848" y="849"/>
                  </a:lnTo>
                  <a:lnTo>
                    <a:pt x="943" y="708"/>
                  </a:lnTo>
                  <a:lnTo>
                    <a:pt x="990" y="472"/>
                  </a:lnTo>
                  <a:lnTo>
                    <a:pt x="943" y="284"/>
                  </a:lnTo>
                  <a:lnTo>
                    <a:pt x="848"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9"/>
            <p:cNvSpPr/>
            <p:nvPr/>
          </p:nvSpPr>
          <p:spPr>
            <a:xfrm>
              <a:off x="2115750" y="1603150"/>
              <a:ext cx="25950" cy="25950"/>
            </a:xfrm>
            <a:custGeom>
              <a:rect b="b" l="l" r="r" t="t"/>
              <a:pathLst>
                <a:path extrusionOk="0" h="1038" w="1038">
                  <a:moveTo>
                    <a:pt x="519" y="1"/>
                  </a:moveTo>
                  <a:lnTo>
                    <a:pt x="331" y="48"/>
                  </a:lnTo>
                  <a:lnTo>
                    <a:pt x="142" y="142"/>
                  </a:lnTo>
                  <a:lnTo>
                    <a:pt x="48" y="330"/>
                  </a:lnTo>
                  <a:lnTo>
                    <a:pt x="1" y="519"/>
                  </a:lnTo>
                  <a:lnTo>
                    <a:pt x="48" y="707"/>
                  </a:lnTo>
                  <a:lnTo>
                    <a:pt x="142" y="896"/>
                  </a:lnTo>
                  <a:lnTo>
                    <a:pt x="331" y="990"/>
                  </a:lnTo>
                  <a:lnTo>
                    <a:pt x="519" y="1037"/>
                  </a:lnTo>
                  <a:lnTo>
                    <a:pt x="708" y="990"/>
                  </a:lnTo>
                  <a:lnTo>
                    <a:pt x="896" y="896"/>
                  </a:lnTo>
                  <a:lnTo>
                    <a:pt x="990" y="707"/>
                  </a:lnTo>
                  <a:lnTo>
                    <a:pt x="1037" y="519"/>
                  </a:lnTo>
                  <a:lnTo>
                    <a:pt x="990" y="330"/>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9"/>
            <p:cNvSpPr/>
            <p:nvPr/>
          </p:nvSpPr>
          <p:spPr>
            <a:xfrm>
              <a:off x="2078075" y="1564300"/>
              <a:ext cx="24750" cy="25925"/>
            </a:xfrm>
            <a:custGeom>
              <a:rect b="b" l="l" r="r" t="t"/>
              <a:pathLst>
                <a:path extrusionOk="0" h="1037" w="990">
                  <a:moveTo>
                    <a:pt x="519" y="0"/>
                  </a:moveTo>
                  <a:lnTo>
                    <a:pt x="283" y="47"/>
                  </a:lnTo>
                  <a:lnTo>
                    <a:pt x="142" y="141"/>
                  </a:lnTo>
                  <a:lnTo>
                    <a:pt x="48" y="330"/>
                  </a:lnTo>
                  <a:lnTo>
                    <a:pt x="0" y="518"/>
                  </a:lnTo>
                  <a:lnTo>
                    <a:pt x="48" y="707"/>
                  </a:lnTo>
                  <a:lnTo>
                    <a:pt x="142" y="895"/>
                  </a:lnTo>
                  <a:lnTo>
                    <a:pt x="283" y="989"/>
                  </a:lnTo>
                  <a:lnTo>
                    <a:pt x="519" y="1037"/>
                  </a:lnTo>
                  <a:lnTo>
                    <a:pt x="707" y="989"/>
                  </a:lnTo>
                  <a:lnTo>
                    <a:pt x="848" y="895"/>
                  </a:lnTo>
                  <a:lnTo>
                    <a:pt x="943" y="707"/>
                  </a:lnTo>
                  <a:lnTo>
                    <a:pt x="990" y="518"/>
                  </a:lnTo>
                  <a:lnTo>
                    <a:pt x="943" y="330"/>
                  </a:lnTo>
                  <a:lnTo>
                    <a:pt x="848" y="141"/>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9"/>
            <p:cNvSpPr/>
            <p:nvPr/>
          </p:nvSpPr>
          <p:spPr>
            <a:xfrm>
              <a:off x="2115750" y="1679700"/>
              <a:ext cx="25950" cy="25950"/>
            </a:xfrm>
            <a:custGeom>
              <a:rect b="b" l="l" r="r" t="t"/>
              <a:pathLst>
                <a:path extrusionOk="0" h="1038" w="1038">
                  <a:moveTo>
                    <a:pt x="519" y="1"/>
                  </a:moveTo>
                  <a:lnTo>
                    <a:pt x="331" y="48"/>
                  </a:lnTo>
                  <a:lnTo>
                    <a:pt x="142" y="189"/>
                  </a:lnTo>
                  <a:lnTo>
                    <a:pt x="48" y="331"/>
                  </a:lnTo>
                  <a:lnTo>
                    <a:pt x="1" y="519"/>
                  </a:lnTo>
                  <a:lnTo>
                    <a:pt x="48" y="708"/>
                  </a:lnTo>
                  <a:lnTo>
                    <a:pt x="142" y="896"/>
                  </a:lnTo>
                  <a:lnTo>
                    <a:pt x="331" y="990"/>
                  </a:lnTo>
                  <a:lnTo>
                    <a:pt x="519" y="1037"/>
                  </a:lnTo>
                  <a:lnTo>
                    <a:pt x="708" y="990"/>
                  </a:lnTo>
                  <a:lnTo>
                    <a:pt x="896" y="896"/>
                  </a:lnTo>
                  <a:lnTo>
                    <a:pt x="990" y="708"/>
                  </a:lnTo>
                  <a:lnTo>
                    <a:pt x="1037" y="519"/>
                  </a:lnTo>
                  <a:lnTo>
                    <a:pt x="990" y="331"/>
                  </a:lnTo>
                  <a:lnTo>
                    <a:pt x="896" y="189"/>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9"/>
            <p:cNvSpPr/>
            <p:nvPr/>
          </p:nvSpPr>
          <p:spPr>
            <a:xfrm>
              <a:off x="2078075" y="1642025"/>
              <a:ext cx="24750" cy="24750"/>
            </a:xfrm>
            <a:custGeom>
              <a:rect b="b" l="l" r="r" t="t"/>
              <a:pathLst>
                <a:path extrusionOk="0" h="990" w="990">
                  <a:moveTo>
                    <a:pt x="519" y="0"/>
                  </a:moveTo>
                  <a:lnTo>
                    <a:pt x="283" y="47"/>
                  </a:lnTo>
                  <a:lnTo>
                    <a:pt x="142" y="142"/>
                  </a:lnTo>
                  <a:lnTo>
                    <a:pt x="48" y="283"/>
                  </a:lnTo>
                  <a:lnTo>
                    <a:pt x="0" y="519"/>
                  </a:lnTo>
                  <a:lnTo>
                    <a:pt x="48" y="707"/>
                  </a:lnTo>
                  <a:lnTo>
                    <a:pt x="142" y="848"/>
                  </a:lnTo>
                  <a:lnTo>
                    <a:pt x="283" y="990"/>
                  </a:lnTo>
                  <a:lnTo>
                    <a:pt x="707" y="990"/>
                  </a:lnTo>
                  <a:lnTo>
                    <a:pt x="848" y="848"/>
                  </a:lnTo>
                  <a:lnTo>
                    <a:pt x="943" y="707"/>
                  </a:lnTo>
                  <a:lnTo>
                    <a:pt x="990" y="519"/>
                  </a:lnTo>
                  <a:lnTo>
                    <a:pt x="943" y="283"/>
                  </a:lnTo>
                  <a:lnTo>
                    <a:pt x="848"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9"/>
            <p:cNvSpPr/>
            <p:nvPr/>
          </p:nvSpPr>
          <p:spPr>
            <a:xfrm>
              <a:off x="2115750" y="1756275"/>
              <a:ext cx="25950" cy="25925"/>
            </a:xfrm>
            <a:custGeom>
              <a:rect b="b" l="l" r="r" t="t"/>
              <a:pathLst>
                <a:path extrusionOk="0" h="1037" w="1038">
                  <a:moveTo>
                    <a:pt x="519" y="0"/>
                  </a:moveTo>
                  <a:lnTo>
                    <a:pt x="331" y="47"/>
                  </a:lnTo>
                  <a:lnTo>
                    <a:pt x="142" y="141"/>
                  </a:lnTo>
                  <a:lnTo>
                    <a:pt x="48" y="330"/>
                  </a:lnTo>
                  <a:lnTo>
                    <a:pt x="1" y="518"/>
                  </a:lnTo>
                  <a:lnTo>
                    <a:pt x="48" y="707"/>
                  </a:lnTo>
                  <a:lnTo>
                    <a:pt x="142" y="895"/>
                  </a:lnTo>
                  <a:lnTo>
                    <a:pt x="331" y="989"/>
                  </a:lnTo>
                  <a:lnTo>
                    <a:pt x="519" y="1037"/>
                  </a:lnTo>
                  <a:lnTo>
                    <a:pt x="708" y="989"/>
                  </a:lnTo>
                  <a:lnTo>
                    <a:pt x="896" y="895"/>
                  </a:lnTo>
                  <a:lnTo>
                    <a:pt x="990" y="707"/>
                  </a:lnTo>
                  <a:lnTo>
                    <a:pt x="1037" y="518"/>
                  </a:lnTo>
                  <a:lnTo>
                    <a:pt x="990" y="330"/>
                  </a:lnTo>
                  <a:lnTo>
                    <a:pt x="896" y="141"/>
                  </a:lnTo>
                  <a:lnTo>
                    <a:pt x="708"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9"/>
            <p:cNvSpPr/>
            <p:nvPr/>
          </p:nvSpPr>
          <p:spPr>
            <a:xfrm>
              <a:off x="2078075" y="1718575"/>
              <a:ext cx="24750" cy="25950"/>
            </a:xfrm>
            <a:custGeom>
              <a:rect b="b" l="l" r="r" t="t"/>
              <a:pathLst>
                <a:path extrusionOk="0" h="1038" w="990">
                  <a:moveTo>
                    <a:pt x="519" y="1"/>
                  </a:moveTo>
                  <a:lnTo>
                    <a:pt x="283" y="48"/>
                  </a:lnTo>
                  <a:lnTo>
                    <a:pt x="142" y="142"/>
                  </a:lnTo>
                  <a:lnTo>
                    <a:pt x="48" y="330"/>
                  </a:lnTo>
                  <a:lnTo>
                    <a:pt x="0" y="519"/>
                  </a:lnTo>
                  <a:lnTo>
                    <a:pt x="48" y="707"/>
                  </a:lnTo>
                  <a:lnTo>
                    <a:pt x="142" y="849"/>
                  </a:lnTo>
                  <a:lnTo>
                    <a:pt x="283" y="990"/>
                  </a:lnTo>
                  <a:lnTo>
                    <a:pt x="519" y="1037"/>
                  </a:lnTo>
                  <a:lnTo>
                    <a:pt x="707" y="990"/>
                  </a:lnTo>
                  <a:lnTo>
                    <a:pt x="848" y="849"/>
                  </a:lnTo>
                  <a:lnTo>
                    <a:pt x="943" y="707"/>
                  </a:lnTo>
                  <a:lnTo>
                    <a:pt x="990" y="519"/>
                  </a:lnTo>
                  <a:lnTo>
                    <a:pt x="943" y="330"/>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9"/>
            <p:cNvSpPr/>
            <p:nvPr/>
          </p:nvSpPr>
          <p:spPr>
            <a:xfrm>
              <a:off x="2115750" y="1834000"/>
              <a:ext cx="25950" cy="24750"/>
            </a:xfrm>
            <a:custGeom>
              <a:rect b="b" l="l" r="r" t="t"/>
              <a:pathLst>
                <a:path extrusionOk="0" h="990" w="1038">
                  <a:moveTo>
                    <a:pt x="331" y="0"/>
                  </a:moveTo>
                  <a:lnTo>
                    <a:pt x="142" y="142"/>
                  </a:lnTo>
                  <a:lnTo>
                    <a:pt x="48" y="283"/>
                  </a:lnTo>
                  <a:lnTo>
                    <a:pt x="1" y="472"/>
                  </a:lnTo>
                  <a:lnTo>
                    <a:pt x="48" y="707"/>
                  </a:lnTo>
                  <a:lnTo>
                    <a:pt x="142" y="848"/>
                  </a:lnTo>
                  <a:lnTo>
                    <a:pt x="331" y="943"/>
                  </a:lnTo>
                  <a:lnTo>
                    <a:pt x="519" y="990"/>
                  </a:lnTo>
                  <a:lnTo>
                    <a:pt x="708" y="943"/>
                  </a:lnTo>
                  <a:lnTo>
                    <a:pt x="896" y="848"/>
                  </a:lnTo>
                  <a:lnTo>
                    <a:pt x="990" y="707"/>
                  </a:lnTo>
                  <a:lnTo>
                    <a:pt x="1037" y="472"/>
                  </a:lnTo>
                  <a:lnTo>
                    <a:pt x="990" y="283"/>
                  </a:lnTo>
                  <a:lnTo>
                    <a:pt x="896" y="142"/>
                  </a:lnTo>
                  <a:lnTo>
                    <a:pt x="70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9"/>
            <p:cNvSpPr/>
            <p:nvPr/>
          </p:nvSpPr>
          <p:spPr>
            <a:xfrm>
              <a:off x="2078075" y="1795125"/>
              <a:ext cx="24750" cy="25950"/>
            </a:xfrm>
            <a:custGeom>
              <a:rect b="b" l="l" r="r" t="t"/>
              <a:pathLst>
                <a:path extrusionOk="0" h="1038" w="990">
                  <a:moveTo>
                    <a:pt x="519" y="1"/>
                  </a:moveTo>
                  <a:lnTo>
                    <a:pt x="283" y="48"/>
                  </a:lnTo>
                  <a:lnTo>
                    <a:pt x="142" y="142"/>
                  </a:lnTo>
                  <a:lnTo>
                    <a:pt x="48" y="331"/>
                  </a:lnTo>
                  <a:lnTo>
                    <a:pt x="0" y="519"/>
                  </a:lnTo>
                  <a:lnTo>
                    <a:pt x="48" y="707"/>
                  </a:lnTo>
                  <a:lnTo>
                    <a:pt x="142" y="849"/>
                  </a:lnTo>
                  <a:lnTo>
                    <a:pt x="283" y="990"/>
                  </a:lnTo>
                  <a:lnTo>
                    <a:pt x="519" y="1037"/>
                  </a:lnTo>
                  <a:lnTo>
                    <a:pt x="707" y="990"/>
                  </a:lnTo>
                  <a:lnTo>
                    <a:pt x="848" y="849"/>
                  </a:lnTo>
                  <a:lnTo>
                    <a:pt x="943" y="707"/>
                  </a:lnTo>
                  <a:lnTo>
                    <a:pt x="990" y="519"/>
                  </a:lnTo>
                  <a:lnTo>
                    <a:pt x="943" y="331"/>
                  </a:lnTo>
                  <a:lnTo>
                    <a:pt x="848"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9"/>
            <p:cNvSpPr/>
            <p:nvPr/>
          </p:nvSpPr>
          <p:spPr>
            <a:xfrm>
              <a:off x="2115750" y="1910550"/>
              <a:ext cx="25950" cy="24775"/>
            </a:xfrm>
            <a:custGeom>
              <a:rect b="b" l="l" r="r" t="t"/>
              <a:pathLst>
                <a:path extrusionOk="0" h="991" w="1038">
                  <a:moveTo>
                    <a:pt x="519" y="1"/>
                  </a:moveTo>
                  <a:lnTo>
                    <a:pt x="331" y="48"/>
                  </a:lnTo>
                  <a:lnTo>
                    <a:pt x="142" y="142"/>
                  </a:lnTo>
                  <a:lnTo>
                    <a:pt x="48" y="283"/>
                  </a:lnTo>
                  <a:lnTo>
                    <a:pt x="1" y="519"/>
                  </a:lnTo>
                  <a:lnTo>
                    <a:pt x="48" y="707"/>
                  </a:lnTo>
                  <a:lnTo>
                    <a:pt x="142" y="849"/>
                  </a:lnTo>
                  <a:lnTo>
                    <a:pt x="331" y="990"/>
                  </a:lnTo>
                  <a:lnTo>
                    <a:pt x="708" y="990"/>
                  </a:lnTo>
                  <a:lnTo>
                    <a:pt x="896" y="849"/>
                  </a:lnTo>
                  <a:lnTo>
                    <a:pt x="990" y="707"/>
                  </a:lnTo>
                  <a:lnTo>
                    <a:pt x="1037" y="519"/>
                  </a:lnTo>
                  <a:lnTo>
                    <a:pt x="1037" y="472"/>
                  </a:lnTo>
                  <a:lnTo>
                    <a:pt x="990" y="283"/>
                  </a:lnTo>
                  <a:lnTo>
                    <a:pt x="896" y="142"/>
                  </a:lnTo>
                  <a:lnTo>
                    <a:pt x="70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9"/>
            <p:cNvSpPr/>
            <p:nvPr/>
          </p:nvSpPr>
          <p:spPr>
            <a:xfrm>
              <a:off x="2076900" y="1871700"/>
              <a:ext cx="25925" cy="25925"/>
            </a:xfrm>
            <a:custGeom>
              <a:rect b="b" l="l" r="r" t="t"/>
              <a:pathLst>
                <a:path extrusionOk="0" h="1037" w="1037">
                  <a:moveTo>
                    <a:pt x="519" y="0"/>
                  </a:moveTo>
                  <a:lnTo>
                    <a:pt x="330" y="47"/>
                  </a:lnTo>
                  <a:lnTo>
                    <a:pt x="189" y="141"/>
                  </a:lnTo>
                  <a:lnTo>
                    <a:pt x="47" y="330"/>
                  </a:lnTo>
                  <a:lnTo>
                    <a:pt x="0" y="518"/>
                  </a:lnTo>
                  <a:lnTo>
                    <a:pt x="47" y="707"/>
                  </a:lnTo>
                  <a:lnTo>
                    <a:pt x="189" y="895"/>
                  </a:lnTo>
                  <a:lnTo>
                    <a:pt x="330" y="989"/>
                  </a:lnTo>
                  <a:lnTo>
                    <a:pt x="566" y="1036"/>
                  </a:lnTo>
                  <a:lnTo>
                    <a:pt x="754" y="989"/>
                  </a:lnTo>
                  <a:lnTo>
                    <a:pt x="895" y="895"/>
                  </a:lnTo>
                  <a:lnTo>
                    <a:pt x="1037" y="707"/>
                  </a:lnTo>
                  <a:lnTo>
                    <a:pt x="1037" y="518"/>
                  </a:lnTo>
                  <a:lnTo>
                    <a:pt x="990" y="330"/>
                  </a:lnTo>
                  <a:lnTo>
                    <a:pt x="895" y="141"/>
                  </a:lnTo>
                  <a:lnTo>
                    <a:pt x="754"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9"/>
            <p:cNvSpPr/>
            <p:nvPr/>
          </p:nvSpPr>
          <p:spPr>
            <a:xfrm>
              <a:off x="2115750" y="1987100"/>
              <a:ext cx="25950" cy="24775"/>
            </a:xfrm>
            <a:custGeom>
              <a:rect b="b" l="l" r="r" t="t"/>
              <a:pathLst>
                <a:path extrusionOk="0" h="991" w="1038">
                  <a:moveTo>
                    <a:pt x="519" y="1"/>
                  </a:moveTo>
                  <a:lnTo>
                    <a:pt x="331" y="48"/>
                  </a:lnTo>
                  <a:lnTo>
                    <a:pt x="142" y="142"/>
                  </a:lnTo>
                  <a:lnTo>
                    <a:pt x="48" y="284"/>
                  </a:lnTo>
                  <a:lnTo>
                    <a:pt x="1" y="519"/>
                  </a:lnTo>
                  <a:lnTo>
                    <a:pt x="48" y="708"/>
                  </a:lnTo>
                  <a:lnTo>
                    <a:pt x="142" y="849"/>
                  </a:lnTo>
                  <a:lnTo>
                    <a:pt x="331" y="990"/>
                  </a:lnTo>
                  <a:lnTo>
                    <a:pt x="708" y="990"/>
                  </a:lnTo>
                  <a:lnTo>
                    <a:pt x="896" y="849"/>
                  </a:lnTo>
                  <a:lnTo>
                    <a:pt x="990" y="708"/>
                  </a:lnTo>
                  <a:lnTo>
                    <a:pt x="1037" y="519"/>
                  </a:lnTo>
                  <a:lnTo>
                    <a:pt x="990" y="284"/>
                  </a:lnTo>
                  <a:lnTo>
                    <a:pt x="896" y="142"/>
                  </a:lnTo>
                  <a:lnTo>
                    <a:pt x="708"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9"/>
            <p:cNvSpPr/>
            <p:nvPr/>
          </p:nvSpPr>
          <p:spPr>
            <a:xfrm>
              <a:off x="2154625" y="2025975"/>
              <a:ext cx="24750" cy="9450"/>
            </a:xfrm>
            <a:custGeom>
              <a:rect b="b" l="l" r="r" t="t"/>
              <a:pathLst>
                <a:path extrusionOk="0" h="378" w="990">
                  <a:moveTo>
                    <a:pt x="425" y="1"/>
                  </a:moveTo>
                  <a:lnTo>
                    <a:pt x="236" y="48"/>
                  </a:lnTo>
                  <a:lnTo>
                    <a:pt x="95" y="189"/>
                  </a:lnTo>
                  <a:lnTo>
                    <a:pt x="1" y="377"/>
                  </a:lnTo>
                  <a:lnTo>
                    <a:pt x="990" y="377"/>
                  </a:lnTo>
                  <a:lnTo>
                    <a:pt x="943" y="236"/>
                  </a:lnTo>
                  <a:lnTo>
                    <a:pt x="849" y="142"/>
                  </a:lnTo>
                  <a:lnTo>
                    <a:pt x="754" y="48"/>
                  </a:lnTo>
                  <a:lnTo>
                    <a:pt x="613"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9"/>
            <p:cNvSpPr/>
            <p:nvPr/>
          </p:nvSpPr>
          <p:spPr>
            <a:xfrm>
              <a:off x="2076900" y="1948250"/>
              <a:ext cx="25925" cy="25925"/>
            </a:xfrm>
            <a:custGeom>
              <a:rect b="b" l="l" r="r" t="t"/>
              <a:pathLst>
                <a:path extrusionOk="0" h="1037" w="1037">
                  <a:moveTo>
                    <a:pt x="519" y="0"/>
                  </a:moveTo>
                  <a:lnTo>
                    <a:pt x="330" y="47"/>
                  </a:lnTo>
                  <a:lnTo>
                    <a:pt x="189" y="142"/>
                  </a:lnTo>
                  <a:lnTo>
                    <a:pt x="47" y="283"/>
                  </a:lnTo>
                  <a:lnTo>
                    <a:pt x="0" y="518"/>
                  </a:lnTo>
                  <a:lnTo>
                    <a:pt x="47" y="707"/>
                  </a:lnTo>
                  <a:lnTo>
                    <a:pt x="189" y="848"/>
                  </a:lnTo>
                  <a:lnTo>
                    <a:pt x="330" y="990"/>
                  </a:lnTo>
                  <a:lnTo>
                    <a:pt x="566" y="1037"/>
                  </a:lnTo>
                  <a:lnTo>
                    <a:pt x="754" y="990"/>
                  </a:lnTo>
                  <a:lnTo>
                    <a:pt x="895" y="848"/>
                  </a:lnTo>
                  <a:lnTo>
                    <a:pt x="1037" y="707"/>
                  </a:lnTo>
                  <a:lnTo>
                    <a:pt x="1037" y="518"/>
                  </a:lnTo>
                  <a:lnTo>
                    <a:pt x="990" y="283"/>
                  </a:lnTo>
                  <a:lnTo>
                    <a:pt x="895" y="142"/>
                  </a:lnTo>
                  <a:lnTo>
                    <a:pt x="754"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9"/>
            <p:cNvSpPr/>
            <p:nvPr/>
          </p:nvSpPr>
          <p:spPr>
            <a:xfrm>
              <a:off x="2192325" y="912975"/>
              <a:ext cx="25925" cy="25950"/>
            </a:xfrm>
            <a:custGeom>
              <a:rect b="b" l="l" r="r" t="t"/>
              <a:pathLst>
                <a:path extrusionOk="0" h="1038" w="1037">
                  <a:moveTo>
                    <a:pt x="518" y="1"/>
                  </a:moveTo>
                  <a:lnTo>
                    <a:pt x="330" y="48"/>
                  </a:lnTo>
                  <a:lnTo>
                    <a:pt x="189" y="142"/>
                  </a:lnTo>
                  <a:lnTo>
                    <a:pt x="47" y="330"/>
                  </a:lnTo>
                  <a:lnTo>
                    <a:pt x="0" y="519"/>
                  </a:lnTo>
                  <a:lnTo>
                    <a:pt x="47" y="707"/>
                  </a:lnTo>
                  <a:lnTo>
                    <a:pt x="189" y="849"/>
                  </a:lnTo>
                  <a:lnTo>
                    <a:pt x="330" y="990"/>
                  </a:lnTo>
                  <a:lnTo>
                    <a:pt x="518" y="1037"/>
                  </a:lnTo>
                  <a:lnTo>
                    <a:pt x="707" y="990"/>
                  </a:lnTo>
                  <a:lnTo>
                    <a:pt x="895" y="849"/>
                  </a:lnTo>
                  <a:lnTo>
                    <a:pt x="990" y="707"/>
                  </a:lnTo>
                  <a:lnTo>
                    <a:pt x="1037" y="519"/>
                  </a:lnTo>
                  <a:lnTo>
                    <a:pt x="990" y="330"/>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9"/>
            <p:cNvSpPr/>
            <p:nvPr/>
          </p:nvSpPr>
          <p:spPr>
            <a:xfrm>
              <a:off x="2154625" y="874100"/>
              <a:ext cx="24750" cy="25950"/>
            </a:xfrm>
            <a:custGeom>
              <a:rect b="b" l="l" r="r" t="t"/>
              <a:pathLst>
                <a:path extrusionOk="0" h="1038" w="990">
                  <a:moveTo>
                    <a:pt x="519" y="1"/>
                  </a:moveTo>
                  <a:lnTo>
                    <a:pt x="283" y="48"/>
                  </a:lnTo>
                  <a:lnTo>
                    <a:pt x="142" y="189"/>
                  </a:lnTo>
                  <a:lnTo>
                    <a:pt x="48" y="331"/>
                  </a:lnTo>
                  <a:lnTo>
                    <a:pt x="1" y="519"/>
                  </a:lnTo>
                  <a:lnTo>
                    <a:pt x="48" y="708"/>
                  </a:lnTo>
                  <a:lnTo>
                    <a:pt x="142" y="896"/>
                  </a:lnTo>
                  <a:lnTo>
                    <a:pt x="283" y="990"/>
                  </a:lnTo>
                  <a:lnTo>
                    <a:pt x="519" y="1037"/>
                  </a:lnTo>
                  <a:lnTo>
                    <a:pt x="707" y="990"/>
                  </a:lnTo>
                  <a:lnTo>
                    <a:pt x="849" y="896"/>
                  </a:lnTo>
                  <a:lnTo>
                    <a:pt x="990" y="708"/>
                  </a:lnTo>
                  <a:lnTo>
                    <a:pt x="990" y="519"/>
                  </a:lnTo>
                  <a:lnTo>
                    <a:pt x="990" y="331"/>
                  </a:lnTo>
                  <a:lnTo>
                    <a:pt x="849" y="189"/>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9"/>
            <p:cNvSpPr/>
            <p:nvPr/>
          </p:nvSpPr>
          <p:spPr>
            <a:xfrm>
              <a:off x="2192325" y="989525"/>
              <a:ext cx="25925" cy="24775"/>
            </a:xfrm>
            <a:custGeom>
              <a:rect b="b" l="l" r="r" t="t"/>
              <a:pathLst>
                <a:path extrusionOk="0" h="991" w="1037">
                  <a:moveTo>
                    <a:pt x="518" y="1"/>
                  </a:moveTo>
                  <a:lnTo>
                    <a:pt x="330" y="48"/>
                  </a:lnTo>
                  <a:lnTo>
                    <a:pt x="189" y="142"/>
                  </a:lnTo>
                  <a:lnTo>
                    <a:pt x="47" y="284"/>
                  </a:lnTo>
                  <a:lnTo>
                    <a:pt x="0" y="519"/>
                  </a:lnTo>
                  <a:lnTo>
                    <a:pt x="47" y="708"/>
                  </a:lnTo>
                  <a:lnTo>
                    <a:pt x="189" y="849"/>
                  </a:lnTo>
                  <a:lnTo>
                    <a:pt x="330" y="990"/>
                  </a:lnTo>
                  <a:lnTo>
                    <a:pt x="707" y="990"/>
                  </a:lnTo>
                  <a:lnTo>
                    <a:pt x="895" y="849"/>
                  </a:lnTo>
                  <a:lnTo>
                    <a:pt x="990" y="708"/>
                  </a:lnTo>
                  <a:lnTo>
                    <a:pt x="1037" y="519"/>
                  </a:lnTo>
                  <a:lnTo>
                    <a:pt x="990" y="284"/>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9"/>
            <p:cNvSpPr/>
            <p:nvPr/>
          </p:nvSpPr>
          <p:spPr>
            <a:xfrm>
              <a:off x="2154625" y="950675"/>
              <a:ext cx="24750" cy="25925"/>
            </a:xfrm>
            <a:custGeom>
              <a:rect b="b" l="l" r="r" t="t"/>
              <a:pathLst>
                <a:path extrusionOk="0" h="1037" w="990">
                  <a:moveTo>
                    <a:pt x="519" y="0"/>
                  </a:moveTo>
                  <a:lnTo>
                    <a:pt x="283" y="47"/>
                  </a:lnTo>
                  <a:lnTo>
                    <a:pt x="142" y="189"/>
                  </a:lnTo>
                  <a:lnTo>
                    <a:pt x="48" y="330"/>
                  </a:lnTo>
                  <a:lnTo>
                    <a:pt x="1" y="518"/>
                  </a:lnTo>
                  <a:lnTo>
                    <a:pt x="48" y="754"/>
                  </a:lnTo>
                  <a:lnTo>
                    <a:pt x="142" y="895"/>
                  </a:lnTo>
                  <a:lnTo>
                    <a:pt x="283" y="990"/>
                  </a:lnTo>
                  <a:lnTo>
                    <a:pt x="519" y="1037"/>
                  </a:lnTo>
                  <a:lnTo>
                    <a:pt x="707" y="990"/>
                  </a:lnTo>
                  <a:lnTo>
                    <a:pt x="849" y="895"/>
                  </a:lnTo>
                  <a:lnTo>
                    <a:pt x="990" y="754"/>
                  </a:lnTo>
                  <a:lnTo>
                    <a:pt x="990" y="518"/>
                  </a:lnTo>
                  <a:lnTo>
                    <a:pt x="990" y="330"/>
                  </a:lnTo>
                  <a:lnTo>
                    <a:pt x="849" y="189"/>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9"/>
            <p:cNvSpPr/>
            <p:nvPr/>
          </p:nvSpPr>
          <p:spPr>
            <a:xfrm>
              <a:off x="2192325" y="1066100"/>
              <a:ext cx="25925" cy="25925"/>
            </a:xfrm>
            <a:custGeom>
              <a:rect b="b" l="l" r="r" t="t"/>
              <a:pathLst>
                <a:path extrusionOk="0" h="1037" w="1037">
                  <a:moveTo>
                    <a:pt x="518" y="0"/>
                  </a:moveTo>
                  <a:lnTo>
                    <a:pt x="330" y="47"/>
                  </a:lnTo>
                  <a:lnTo>
                    <a:pt x="142" y="141"/>
                  </a:lnTo>
                  <a:lnTo>
                    <a:pt x="47" y="330"/>
                  </a:lnTo>
                  <a:lnTo>
                    <a:pt x="0" y="518"/>
                  </a:lnTo>
                  <a:lnTo>
                    <a:pt x="47" y="707"/>
                  </a:lnTo>
                  <a:lnTo>
                    <a:pt x="142" y="895"/>
                  </a:lnTo>
                  <a:lnTo>
                    <a:pt x="330" y="989"/>
                  </a:lnTo>
                  <a:lnTo>
                    <a:pt x="518" y="1037"/>
                  </a:lnTo>
                  <a:lnTo>
                    <a:pt x="707" y="989"/>
                  </a:lnTo>
                  <a:lnTo>
                    <a:pt x="895" y="895"/>
                  </a:lnTo>
                  <a:lnTo>
                    <a:pt x="990" y="707"/>
                  </a:lnTo>
                  <a:lnTo>
                    <a:pt x="1037" y="518"/>
                  </a:lnTo>
                  <a:lnTo>
                    <a:pt x="990" y="330"/>
                  </a:lnTo>
                  <a:lnTo>
                    <a:pt x="895"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9"/>
            <p:cNvSpPr/>
            <p:nvPr/>
          </p:nvSpPr>
          <p:spPr>
            <a:xfrm>
              <a:off x="2154625" y="1028400"/>
              <a:ext cx="24750" cy="24750"/>
            </a:xfrm>
            <a:custGeom>
              <a:rect b="b" l="l" r="r" t="t"/>
              <a:pathLst>
                <a:path extrusionOk="0" h="990" w="990">
                  <a:moveTo>
                    <a:pt x="283" y="1"/>
                  </a:moveTo>
                  <a:lnTo>
                    <a:pt x="142" y="142"/>
                  </a:lnTo>
                  <a:lnTo>
                    <a:pt x="48" y="283"/>
                  </a:lnTo>
                  <a:lnTo>
                    <a:pt x="1" y="472"/>
                  </a:lnTo>
                  <a:lnTo>
                    <a:pt x="48" y="707"/>
                  </a:lnTo>
                  <a:lnTo>
                    <a:pt x="142" y="849"/>
                  </a:lnTo>
                  <a:lnTo>
                    <a:pt x="283" y="943"/>
                  </a:lnTo>
                  <a:lnTo>
                    <a:pt x="519" y="990"/>
                  </a:lnTo>
                  <a:lnTo>
                    <a:pt x="707" y="943"/>
                  </a:lnTo>
                  <a:lnTo>
                    <a:pt x="849" y="849"/>
                  </a:lnTo>
                  <a:lnTo>
                    <a:pt x="990" y="707"/>
                  </a:lnTo>
                  <a:lnTo>
                    <a:pt x="990" y="472"/>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9"/>
            <p:cNvSpPr/>
            <p:nvPr/>
          </p:nvSpPr>
          <p:spPr>
            <a:xfrm>
              <a:off x="2192325" y="1142650"/>
              <a:ext cx="25925" cy="25925"/>
            </a:xfrm>
            <a:custGeom>
              <a:rect b="b" l="l" r="r" t="t"/>
              <a:pathLst>
                <a:path extrusionOk="0" h="1037" w="1037">
                  <a:moveTo>
                    <a:pt x="518" y="0"/>
                  </a:moveTo>
                  <a:lnTo>
                    <a:pt x="330" y="47"/>
                  </a:lnTo>
                  <a:lnTo>
                    <a:pt x="142" y="142"/>
                  </a:lnTo>
                  <a:lnTo>
                    <a:pt x="47" y="330"/>
                  </a:lnTo>
                  <a:lnTo>
                    <a:pt x="0" y="519"/>
                  </a:lnTo>
                  <a:lnTo>
                    <a:pt x="47" y="707"/>
                  </a:lnTo>
                  <a:lnTo>
                    <a:pt x="142" y="895"/>
                  </a:lnTo>
                  <a:lnTo>
                    <a:pt x="330" y="990"/>
                  </a:lnTo>
                  <a:lnTo>
                    <a:pt x="518" y="1037"/>
                  </a:lnTo>
                  <a:lnTo>
                    <a:pt x="707" y="990"/>
                  </a:lnTo>
                  <a:lnTo>
                    <a:pt x="895" y="895"/>
                  </a:lnTo>
                  <a:lnTo>
                    <a:pt x="990" y="707"/>
                  </a:lnTo>
                  <a:lnTo>
                    <a:pt x="1037" y="519"/>
                  </a:lnTo>
                  <a:lnTo>
                    <a:pt x="990" y="330"/>
                  </a:lnTo>
                  <a:lnTo>
                    <a:pt x="895"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9"/>
            <p:cNvSpPr/>
            <p:nvPr/>
          </p:nvSpPr>
          <p:spPr>
            <a:xfrm>
              <a:off x="2154625" y="1104950"/>
              <a:ext cx="24750" cy="25950"/>
            </a:xfrm>
            <a:custGeom>
              <a:rect b="b" l="l" r="r" t="t"/>
              <a:pathLst>
                <a:path extrusionOk="0" h="1038" w="990">
                  <a:moveTo>
                    <a:pt x="472" y="1"/>
                  </a:moveTo>
                  <a:lnTo>
                    <a:pt x="283" y="48"/>
                  </a:lnTo>
                  <a:lnTo>
                    <a:pt x="142" y="142"/>
                  </a:lnTo>
                  <a:lnTo>
                    <a:pt x="1" y="283"/>
                  </a:lnTo>
                  <a:lnTo>
                    <a:pt x="1" y="519"/>
                  </a:lnTo>
                  <a:lnTo>
                    <a:pt x="1" y="707"/>
                  </a:lnTo>
                  <a:lnTo>
                    <a:pt x="142" y="849"/>
                  </a:lnTo>
                  <a:lnTo>
                    <a:pt x="283" y="990"/>
                  </a:lnTo>
                  <a:lnTo>
                    <a:pt x="519" y="1037"/>
                  </a:lnTo>
                  <a:lnTo>
                    <a:pt x="707" y="990"/>
                  </a:lnTo>
                  <a:lnTo>
                    <a:pt x="849" y="849"/>
                  </a:lnTo>
                  <a:lnTo>
                    <a:pt x="990" y="707"/>
                  </a:lnTo>
                  <a:lnTo>
                    <a:pt x="990" y="519"/>
                  </a:lnTo>
                  <a:lnTo>
                    <a:pt x="990" y="472"/>
                  </a:lnTo>
                  <a:lnTo>
                    <a:pt x="990" y="283"/>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9"/>
            <p:cNvSpPr/>
            <p:nvPr/>
          </p:nvSpPr>
          <p:spPr>
            <a:xfrm>
              <a:off x="2192325" y="1219200"/>
              <a:ext cx="25925" cy="25925"/>
            </a:xfrm>
            <a:custGeom>
              <a:rect b="b" l="l" r="r" t="t"/>
              <a:pathLst>
                <a:path extrusionOk="0" h="1037" w="1037">
                  <a:moveTo>
                    <a:pt x="518" y="1"/>
                  </a:moveTo>
                  <a:lnTo>
                    <a:pt x="330" y="48"/>
                  </a:lnTo>
                  <a:lnTo>
                    <a:pt x="142" y="189"/>
                  </a:lnTo>
                  <a:lnTo>
                    <a:pt x="47" y="330"/>
                  </a:lnTo>
                  <a:lnTo>
                    <a:pt x="0" y="519"/>
                  </a:lnTo>
                  <a:lnTo>
                    <a:pt x="47" y="754"/>
                  </a:lnTo>
                  <a:lnTo>
                    <a:pt x="142" y="896"/>
                  </a:lnTo>
                  <a:lnTo>
                    <a:pt x="330" y="990"/>
                  </a:lnTo>
                  <a:lnTo>
                    <a:pt x="518" y="1037"/>
                  </a:lnTo>
                  <a:lnTo>
                    <a:pt x="707" y="990"/>
                  </a:lnTo>
                  <a:lnTo>
                    <a:pt x="895" y="896"/>
                  </a:lnTo>
                  <a:lnTo>
                    <a:pt x="990" y="707"/>
                  </a:lnTo>
                  <a:lnTo>
                    <a:pt x="1037" y="519"/>
                  </a:lnTo>
                  <a:lnTo>
                    <a:pt x="990" y="330"/>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9"/>
            <p:cNvSpPr/>
            <p:nvPr/>
          </p:nvSpPr>
          <p:spPr>
            <a:xfrm>
              <a:off x="2154625" y="1181500"/>
              <a:ext cx="24750" cy="25950"/>
            </a:xfrm>
            <a:custGeom>
              <a:rect b="b" l="l" r="r" t="t"/>
              <a:pathLst>
                <a:path extrusionOk="0" h="1038" w="990">
                  <a:moveTo>
                    <a:pt x="519" y="1"/>
                  </a:moveTo>
                  <a:lnTo>
                    <a:pt x="283" y="48"/>
                  </a:lnTo>
                  <a:lnTo>
                    <a:pt x="142" y="142"/>
                  </a:lnTo>
                  <a:lnTo>
                    <a:pt x="48" y="284"/>
                  </a:lnTo>
                  <a:lnTo>
                    <a:pt x="1" y="519"/>
                  </a:lnTo>
                  <a:lnTo>
                    <a:pt x="48" y="708"/>
                  </a:lnTo>
                  <a:lnTo>
                    <a:pt x="142" y="849"/>
                  </a:lnTo>
                  <a:lnTo>
                    <a:pt x="283" y="990"/>
                  </a:lnTo>
                  <a:lnTo>
                    <a:pt x="519" y="1037"/>
                  </a:lnTo>
                  <a:lnTo>
                    <a:pt x="707" y="990"/>
                  </a:lnTo>
                  <a:lnTo>
                    <a:pt x="849" y="849"/>
                  </a:lnTo>
                  <a:lnTo>
                    <a:pt x="990" y="708"/>
                  </a:lnTo>
                  <a:lnTo>
                    <a:pt x="990" y="519"/>
                  </a:lnTo>
                  <a:lnTo>
                    <a:pt x="990" y="284"/>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9"/>
            <p:cNvSpPr/>
            <p:nvPr/>
          </p:nvSpPr>
          <p:spPr>
            <a:xfrm>
              <a:off x="2192325" y="1295750"/>
              <a:ext cx="25925" cy="25950"/>
            </a:xfrm>
            <a:custGeom>
              <a:rect b="b" l="l" r="r" t="t"/>
              <a:pathLst>
                <a:path extrusionOk="0" h="1038" w="1037">
                  <a:moveTo>
                    <a:pt x="518" y="1"/>
                  </a:moveTo>
                  <a:lnTo>
                    <a:pt x="330" y="48"/>
                  </a:lnTo>
                  <a:lnTo>
                    <a:pt x="142" y="189"/>
                  </a:lnTo>
                  <a:lnTo>
                    <a:pt x="47" y="331"/>
                  </a:lnTo>
                  <a:lnTo>
                    <a:pt x="0" y="566"/>
                  </a:lnTo>
                  <a:lnTo>
                    <a:pt x="47" y="755"/>
                  </a:lnTo>
                  <a:lnTo>
                    <a:pt x="142" y="896"/>
                  </a:lnTo>
                  <a:lnTo>
                    <a:pt x="330" y="1037"/>
                  </a:lnTo>
                  <a:lnTo>
                    <a:pt x="518" y="1037"/>
                  </a:lnTo>
                  <a:lnTo>
                    <a:pt x="707" y="990"/>
                  </a:lnTo>
                  <a:lnTo>
                    <a:pt x="895" y="896"/>
                  </a:lnTo>
                  <a:lnTo>
                    <a:pt x="990" y="755"/>
                  </a:lnTo>
                  <a:lnTo>
                    <a:pt x="1037" y="566"/>
                  </a:lnTo>
                  <a:lnTo>
                    <a:pt x="1037" y="519"/>
                  </a:lnTo>
                  <a:lnTo>
                    <a:pt x="990" y="331"/>
                  </a:lnTo>
                  <a:lnTo>
                    <a:pt x="895"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9"/>
            <p:cNvSpPr/>
            <p:nvPr/>
          </p:nvSpPr>
          <p:spPr>
            <a:xfrm>
              <a:off x="2154625" y="1258075"/>
              <a:ext cx="24750" cy="25925"/>
            </a:xfrm>
            <a:custGeom>
              <a:rect b="b" l="l" r="r" t="t"/>
              <a:pathLst>
                <a:path extrusionOk="0" h="1037" w="990">
                  <a:moveTo>
                    <a:pt x="472" y="0"/>
                  </a:moveTo>
                  <a:lnTo>
                    <a:pt x="283" y="47"/>
                  </a:lnTo>
                  <a:lnTo>
                    <a:pt x="142" y="142"/>
                  </a:lnTo>
                  <a:lnTo>
                    <a:pt x="1" y="330"/>
                  </a:lnTo>
                  <a:lnTo>
                    <a:pt x="1" y="518"/>
                  </a:lnTo>
                  <a:lnTo>
                    <a:pt x="1" y="707"/>
                  </a:lnTo>
                  <a:lnTo>
                    <a:pt x="142" y="895"/>
                  </a:lnTo>
                  <a:lnTo>
                    <a:pt x="283" y="990"/>
                  </a:lnTo>
                  <a:lnTo>
                    <a:pt x="519" y="1037"/>
                  </a:lnTo>
                  <a:lnTo>
                    <a:pt x="707" y="990"/>
                  </a:lnTo>
                  <a:lnTo>
                    <a:pt x="849" y="895"/>
                  </a:lnTo>
                  <a:lnTo>
                    <a:pt x="990" y="707"/>
                  </a:lnTo>
                  <a:lnTo>
                    <a:pt x="990" y="518"/>
                  </a:lnTo>
                  <a:lnTo>
                    <a:pt x="990" y="283"/>
                  </a:lnTo>
                  <a:lnTo>
                    <a:pt x="849" y="142"/>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9"/>
            <p:cNvSpPr/>
            <p:nvPr/>
          </p:nvSpPr>
          <p:spPr>
            <a:xfrm>
              <a:off x="2192325" y="1372300"/>
              <a:ext cx="25925" cy="25950"/>
            </a:xfrm>
            <a:custGeom>
              <a:rect b="b" l="l" r="r" t="t"/>
              <a:pathLst>
                <a:path extrusionOk="0" h="1038" w="1037">
                  <a:moveTo>
                    <a:pt x="518" y="1"/>
                  </a:moveTo>
                  <a:lnTo>
                    <a:pt x="330" y="48"/>
                  </a:lnTo>
                  <a:lnTo>
                    <a:pt x="142" y="189"/>
                  </a:lnTo>
                  <a:lnTo>
                    <a:pt x="47" y="331"/>
                  </a:lnTo>
                  <a:lnTo>
                    <a:pt x="0" y="519"/>
                  </a:lnTo>
                  <a:lnTo>
                    <a:pt x="47" y="755"/>
                  </a:lnTo>
                  <a:lnTo>
                    <a:pt x="142" y="896"/>
                  </a:lnTo>
                  <a:lnTo>
                    <a:pt x="330" y="990"/>
                  </a:lnTo>
                  <a:lnTo>
                    <a:pt x="518" y="1037"/>
                  </a:lnTo>
                  <a:lnTo>
                    <a:pt x="707" y="990"/>
                  </a:lnTo>
                  <a:lnTo>
                    <a:pt x="895" y="896"/>
                  </a:lnTo>
                  <a:lnTo>
                    <a:pt x="990" y="708"/>
                  </a:lnTo>
                  <a:lnTo>
                    <a:pt x="1037" y="519"/>
                  </a:lnTo>
                  <a:lnTo>
                    <a:pt x="990" y="331"/>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9"/>
            <p:cNvSpPr/>
            <p:nvPr/>
          </p:nvSpPr>
          <p:spPr>
            <a:xfrm>
              <a:off x="2154625" y="1334625"/>
              <a:ext cx="24750" cy="25925"/>
            </a:xfrm>
            <a:custGeom>
              <a:rect b="b" l="l" r="r" t="t"/>
              <a:pathLst>
                <a:path extrusionOk="0" h="1037" w="990">
                  <a:moveTo>
                    <a:pt x="472" y="0"/>
                  </a:moveTo>
                  <a:lnTo>
                    <a:pt x="283" y="48"/>
                  </a:lnTo>
                  <a:lnTo>
                    <a:pt x="142" y="142"/>
                  </a:lnTo>
                  <a:lnTo>
                    <a:pt x="1" y="330"/>
                  </a:lnTo>
                  <a:lnTo>
                    <a:pt x="1" y="519"/>
                  </a:lnTo>
                  <a:lnTo>
                    <a:pt x="1" y="707"/>
                  </a:lnTo>
                  <a:lnTo>
                    <a:pt x="142" y="896"/>
                  </a:lnTo>
                  <a:lnTo>
                    <a:pt x="283" y="990"/>
                  </a:lnTo>
                  <a:lnTo>
                    <a:pt x="519" y="1037"/>
                  </a:lnTo>
                  <a:lnTo>
                    <a:pt x="707" y="990"/>
                  </a:lnTo>
                  <a:lnTo>
                    <a:pt x="849" y="896"/>
                  </a:lnTo>
                  <a:lnTo>
                    <a:pt x="990" y="707"/>
                  </a:lnTo>
                  <a:lnTo>
                    <a:pt x="990" y="519"/>
                  </a:lnTo>
                  <a:lnTo>
                    <a:pt x="990" y="330"/>
                  </a:lnTo>
                  <a:lnTo>
                    <a:pt x="849" y="142"/>
                  </a:lnTo>
                  <a:lnTo>
                    <a:pt x="707" y="48"/>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9"/>
            <p:cNvSpPr/>
            <p:nvPr/>
          </p:nvSpPr>
          <p:spPr>
            <a:xfrm>
              <a:off x="2192325" y="1450050"/>
              <a:ext cx="25925" cy="25925"/>
            </a:xfrm>
            <a:custGeom>
              <a:rect b="b" l="l" r="r" t="t"/>
              <a:pathLst>
                <a:path extrusionOk="0" h="1037" w="1037">
                  <a:moveTo>
                    <a:pt x="518" y="0"/>
                  </a:moveTo>
                  <a:lnTo>
                    <a:pt x="330" y="47"/>
                  </a:lnTo>
                  <a:lnTo>
                    <a:pt x="189" y="142"/>
                  </a:lnTo>
                  <a:lnTo>
                    <a:pt x="47" y="330"/>
                  </a:lnTo>
                  <a:lnTo>
                    <a:pt x="0" y="519"/>
                  </a:lnTo>
                  <a:lnTo>
                    <a:pt x="47" y="707"/>
                  </a:lnTo>
                  <a:lnTo>
                    <a:pt x="189" y="848"/>
                  </a:lnTo>
                  <a:lnTo>
                    <a:pt x="330" y="990"/>
                  </a:lnTo>
                  <a:lnTo>
                    <a:pt x="518" y="1037"/>
                  </a:lnTo>
                  <a:lnTo>
                    <a:pt x="707" y="990"/>
                  </a:lnTo>
                  <a:lnTo>
                    <a:pt x="895" y="848"/>
                  </a:lnTo>
                  <a:lnTo>
                    <a:pt x="990" y="707"/>
                  </a:lnTo>
                  <a:lnTo>
                    <a:pt x="1037" y="519"/>
                  </a:lnTo>
                  <a:lnTo>
                    <a:pt x="990" y="330"/>
                  </a:lnTo>
                  <a:lnTo>
                    <a:pt x="895" y="142"/>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9"/>
            <p:cNvSpPr/>
            <p:nvPr/>
          </p:nvSpPr>
          <p:spPr>
            <a:xfrm>
              <a:off x="2154625" y="1411175"/>
              <a:ext cx="24750" cy="25950"/>
            </a:xfrm>
            <a:custGeom>
              <a:rect b="b" l="l" r="r" t="t"/>
              <a:pathLst>
                <a:path extrusionOk="0" h="1038" w="990">
                  <a:moveTo>
                    <a:pt x="472" y="1"/>
                  </a:moveTo>
                  <a:lnTo>
                    <a:pt x="283" y="48"/>
                  </a:lnTo>
                  <a:lnTo>
                    <a:pt x="142" y="142"/>
                  </a:lnTo>
                  <a:lnTo>
                    <a:pt x="1" y="330"/>
                  </a:lnTo>
                  <a:lnTo>
                    <a:pt x="1" y="519"/>
                  </a:lnTo>
                  <a:lnTo>
                    <a:pt x="1" y="707"/>
                  </a:lnTo>
                  <a:lnTo>
                    <a:pt x="142" y="896"/>
                  </a:lnTo>
                  <a:lnTo>
                    <a:pt x="283" y="990"/>
                  </a:lnTo>
                  <a:lnTo>
                    <a:pt x="519" y="1037"/>
                  </a:lnTo>
                  <a:lnTo>
                    <a:pt x="707" y="990"/>
                  </a:lnTo>
                  <a:lnTo>
                    <a:pt x="849" y="896"/>
                  </a:lnTo>
                  <a:lnTo>
                    <a:pt x="990" y="707"/>
                  </a:lnTo>
                  <a:lnTo>
                    <a:pt x="990" y="519"/>
                  </a:lnTo>
                  <a:lnTo>
                    <a:pt x="990" y="330"/>
                  </a:lnTo>
                  <a:lnTo>
                    <a:pt x="849" y="142"/>
                  </a:lnTo>
                  <a:lnTo>
                    <a:pt x="707" y="48"/>
                  </a:lnTo>
                  <a:lnTo>
                    <a:pt x="472"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9"/>
            <p:cNvSpPr/>
            <p:nvPr/>
          </p:nvSpPr>
          <p:spPr>
            <a:xfrm>
              <a:off x="2192325" y="1526600"/>
              <a:ext cx="25925" cy="25925"/>
            </a:xfrm>
            <a:custGeom>
              <a:rect b="b" l="l" r="r" t="t"/>
              <a:pathLst>
                <a:path extrusionOk="0" h="1037" w="1037">
                  <a:moveTo>
                    <a:pt x="518" y="1"/>
                  </a:moveTo>
                  <a:lnTo>
                    <a:pt x="330" y="48"/>
                  </a:lnTo>
                  <a:lnTo>
                    <a:pt x="189" y="142"/>
                  </a:lnTo>
                  <a:lnTo>
                    <a:pt x="47" y="330"/>
                  </a:lnTo>
                  <a:lnTo>
                    <a:pt x="0" y="519"/>
                  </a:lnTo>
                  <a:lnTo>
                    <a:pt x="47" y="707"/>
                  </a:lnTo>
                  <a:lnTo>
                    <a:pt x="189" y="896"/>
                  </a:lnTo>
                  <a:lnTo>
                    <a:pt x="330" y="990"/>
                  </a:lnTo>
                  <a:lnTo>
                    <a:pt x="518" y="1037"/>
                  </a:lnTo>
                  <a:lnTo>
                    <a:pt x="707" y="990"/>
                  </a:lnTo>
                  <a:lnTo>
                    <a:pt x="895" y="896"/>
                  </a:lnTo>
                  <a:lnTo>
                    <a:pt x="990" y="707"/>
                  </a:lnTo>
                  <a:lnTo>
                    <a:pt x="1037" y="519"/>
                  </a:lnTo>
                  <a:lnTo>
                    <a:pt x="990" y="330"/>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9"/>
            <p:cNvSpPr/>
            <p:nvPr/>
          </p:nvSpPr>
          <p:spPr>
            <a:xfrm>
              <a:off x="2154625" y="1488900"/>
              <a:ext cx="24750" cy="24775"/>
            </a:xfrm>
            <a:custGeom>
              <a:rect b="b" l="l" r="r" t="t"/>
              <a:pathLst>
                <a:path extrusionOk="0" h="991" w="990">
                  <a:moveTo>
                    <a:pt x="283" y="1"/>
                  </a:moveTo>
                  <a:lnTo>
                    <a:pt x="142" y="142"/>
                  </a:lnTo>
                  <a:lnTo>
                    <a:pt x="48" y="284"/>
                  </a:lnTo>
                  <a:lnTo>
                    <a:pt x="1" y="472"/>
                  </a:lnTo>
                  <a:lnTo>
                    <a:pt x="48" y="708"/>
                  </a:lnTo>
                  <a:lnTo>
                    <a:pt x="142" y="849"/>
                  </a:lnTo>
                  <a:lnTo>
                    <a:pt x="283" y="943"/>
                  </a:lnTo>
                  <a:lnTo>
                    <a:pt x="519" y="990"/>
                  </a:lnTo>
                  <a:lnTo>
                    <a:pt x="707" y="943"/>
                  </a:lnTo>
                  <a:lnTo>
                    <a:pt x="849" y="849"/>
                  </a:lnTo>
                  <a:lnTo>
                    <a:pt x="990" y="708"/>
                  </a:lnTo>
                  <a:lnTo>
                    <a:pt x="990" y="472"/>
                  </a:lnTo>
                  <a:lnTo>
                    <a:pt x="990" y="284"/>
                  </a:lnTo>
                  <a:lnTo>
                    <a:pt x="849"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9"/>
            <p:cNvSpPr/>
            <p:nvPr/>
          </p:nvSpPr>
          <p:spPr>
            <a:xfrm>
              <a:off x="2192325" y="1603150"/>
              <a:ext cx="25925" cy="25950"/>
            </a:xfrm>
            <a:custGeom>
              <a:rect b="b" l="l" r="r" t="t"/>
              <a:pathLst>
                <a:path extrusionOk="0" h="1038" w="1037">
                  <a:moveTo>
                    <a:pt x="518" y="1"/>
                  </a:moveTo>
                  <a:lnTo>
                    <a:pt x="330" y="48"/>
                  </a:lnTo>
                  <a:lnTo>
                    <a:pt x="189" y="142"/>
                  </a:lnTo>
                  <a:lnTo>
                    <a:pt x="47" y="330"/>
                  </a:lnTo>
                  <a:lnTo>
                    <a:pt x="0" y="519"/>
                  </a:lnTo>
                  <a:lnTo>
                    <a:pt x="47" y="707"/>
                  </a:lnTo>
                  <a:lnTo>
                    <a:pt x="189" y="896"/>
                  </a:lnTo>
                  <a:lnTo>
                    <a:pt x="330" y="990"/>
                  </a:lnTo>
                  <a:lnTo>
                    <a:pt x="518" y="1037"/>
                  </a:lnTo>
                  <a:lnTo>
                    <a:pt x="707" y="990"/>
                  </a:lnTo>
                  <a:lnTo>
                    <a:pt x="895" y="896"/>
                  </a:lnTo>
                  <a:lnTo>
                    <a:pt x="990" y="707"/>
                  </a:lnTo>
                  <a:lnTo>
                    <a:pt x="1037" y="519"/>
                  </a:lnTo>
                  <a:lnTo>
                    <a:pt x="990" y="330"/>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9"/>
            <p:cNvSpPr/>
            <p:nvPr/>
          </p:nvSpPr>
          <p:spPr>
            <a:xfrm>
              <a:off x="2154625" y="1565475"/>
              <a:ext cx="24750" cy="24750"/>
            </a:xfrm>
            <a:custGeom>
              <a:rect b="b" l="l" r="r" t="t"/>
              <a:pathLst>
                <a:path extrusionOk="0" h="990" w="990">
                  <a:moveTo>
                    <a:pt x="283" y="0"/>
                  </a:moveTo>
                  <a:lnTo>
                    <a:pt x="142" y="142"/>
                  </a:lnTo>
                  <a:lnTo>
                    <a:pt x="48" y="283"/>
                  </a:lnTo>
                  <a:lnTo>
                    <a:pt x="1" y="471"/>
                  </a:lnTo>
                  <a:lnTo>
                    <a:pt x="48" y="707"/>
                  </a:lnTo>
                  <a:lnTo>
                    <a:pt x="142" y="848"/>
                  </a:lnTo>
                  <a:lnTo>
                    <a:pt x="283" y="942"/>
                  </a:lnTo>
                  <a:lnTo>
                    <a:pt x="519" y="990"/>
                  </a:lnTo>
                  <a:lnTo>
                    <a:pt x="707" y="942"/>
                  </a:lnTo>
                  <a:lnTo>
                    <a:pt x="849" y="848"/>
                  </a:lnTo>
                  <a:lnTo>
                    <a:pt x="990" y="707"/>
                  </a:lnTo>
                  <a:lnTo>
                    <a:pt x="990" y="471"/>
                  </a:lnTo>
                  <a:lnTo>
                    <a:pt x="990" y="283"/>
                  </a:lnTo>
                  <a:lnTo>
                    <a:pt x="849" y="142"/>
                  </a:lnTo>
                  <a:lnTo>
                    <a:pt x="707"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9"/>
            <p:cNvSpPr/>
            <p:nvPr/>
          </p:nvSpPr>
          <p:spPr>
            <a:xfrm>
              <a:off x="2192325" y="1679700"/>
              <a:ext cx="25925" cy="25950"/>
            </a:xfrm>
            <a:custGeom>
              <a:rect b="b" l="l" r="r" t="t"/>
              <a:pathLst>
                <a:path extrusionOk="0" h="1038" w="1037">
                  <a:moveTo>
                    <a:pt x="518" y="1"/>
                  </a:moveTo>
                  <a:lnTo>
                    <a:pt x="330" y="48"/>
                  </a:lnTo>
                  <a:lnTo>
                    <a:pt x="189" y="189"/>
                  </a:lnTo>
                  <a:lnTo>
                    <a:pt x="47" y="331"/>
                  </a:lnTo>
                  <a:lnTo>
                    <a:pt x="0" y="519"/>
                  </a:lnTo>
                  <a:lnTo>
                    <a:pt x="47" y="708"/>
                  </a:lnTo>
                  <a:lnTo>
                    <a:pt x="189" y="896"/>
                  </a:lnTo>
                  <a:lnTo>
                    <a:pt x="330" y="990"/>
                  </a:lnTo>
                  <a:lnTo>
                    <a:pt x="518" y="1037"/>
                  </a:lnTo>
                  <a:lnTo>
                    <a:pt x="707" y="990"/>
                  </a:lnTo>
                  <a:lnTo>
                    <a:pt x="895" y="896"/>
                  </a:lnTo>
                  <a:lnTo>
                    <a:pt x="990" y="708"/>
                  </a:lnTo>
                  <a:lnTo>
                    <a:pt x="1037" y="519"/>
                  </a:lnTo>
                  <a:lnTo>
                    <a:pt x="990" y="331"/>
                  </a:lnTo>
                  <a:lnTo>
                    <a:pt x="895" y="189"/>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9"/>
            <p:cNvSpPr/>
            <p:nvPr/>
          </p:nvSpPr>
          <p:spPr>
            <a:xfrm>
              <a:off x="2154625" y="1642025"/>
              <a:ext cx="24750" cy="24750"/>
            </a:xfrm>
            <a:custGeom>
              <a:rect b="b" l="l" r="r" t="t"/>
              <a:pathLst>
                <a:path extrusionOk="0" h="990" w="990">
                  <a:moveTo>
                    <a:pt x="519" y="0"/>
                  </a:moveTo>
                  <a:lnTo>
                    <a:pt x="283" y="47"/>
                  </a:lnTo>
                  <a:lnTo>
                    <a:pt x="142" y="142"/>
                  </a:lnTo>
                  <a:lnTo>
                    <a:pt x="48" y="283"/>
                  </a:lnTo>
                  <a:lnTo>
                    <a:pt x="1" y="519"/>
                  </a:lnTo>
                  <a:lnTo>
                    <a:pt x="48" y="707"/>
                  </a:lnTo>
                  <a:lnTo>
                    <a:pt x="142" y="848"/>
                  </a:lnTo>
                  <a:lnTo>
                    <a:pt x="283" y="990"/>
                  </a:lnTo>
                  <a:lnTo>
                    <a:pt x="707" y="990"/>
                  </a:lnTo>
                  <a:lnTo>
                    <a:pt x="849" y="848"/>
                  </a:lnTo>
                  <a:lnTo>
                    <a:pt x="990" y="707"/>
                  </a:lnTo>
                  <a:lnTo>
                    <a:pt x="990" y="519"/>
                  </a:lnTo>
                  <a:lnTo>
                    <a:pt x="990" y="283"/>
                  </a:lnTo>
                  <a:lnTo>
                    <a:pt x="849" y="142"/>
                  </a:lnTo>
                  <a:lnTo>
                    <a:pt x="707" y="47"/>
                  </a:lnTo>
                  <a:lnTo>
                    <a:pt x="519"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9"/>
            <p:cNvSpPr/>
            <p:nvPr/>
          </p:nvSpPr>
          <p:spPr>
            <a:xfrm>
              <a:off x="2192325" y="1756275"/>
              <a:ext cx="25925" cy="25925"/>
            </a:xfrm>
            <a:custGeom>
              <a:rect b="b" l="l" r="r" t="t"/>
              <a:pathLst>
                <a:path extrusionOk="0" h="1037" w="1037">
                  <a:moveTo>
                    <a:pt x="518" y="0"/>
                  </a:moveTo>
                  <a:lnTo>
                    <a:pt x="330" y="47"/>
                  </a:lnTo>
                  <a:lnTo>
                    <a:pt x="189" y="141"/>
                  </a:lnTo>
                  <a:lnTo>
                    <a:pt x="47" y="330"/>
                  </a:lnTo>
                  <a:lnTo>
                    <a:pt x="0" y="518"/>
                  </a:lnTo>
                  <a:lnTo>
                    <a:pt x="47" y="707"/>
                  </a:lnTo>
                  <a:lnTo>
                    <a:pt x="189" y="895"/>
                  </a:lnTo>
                  <a:lnTo>
                    <a:pt x="330" y="989"/>
                  </a:lnTo>
                  <a:lnTo>
                    <a:pt x="518" y="1037"/>
                  </a:lnTo>
                  <a:lnTo>
                    <a:pt x="707" y="989"/>
                  </a:lnTo>
                  <a:lnTo>
                    <a:pt x="895" y="895"/>
                  </a:lnTo>
                  <a:lnTo>
                    <a:pt x="990" y="707"/>
                  </a:lnTo>
                  <a:lnTo>
                    <a:pt x="1037" y="518"/>
                  </a:lnTo>
                  <a:lnTo>
                    <a:pt x="990" y="330"/>
                  </a:lnTo>
                  <a:lnTo>
                    <a:pt x="895" y="141"/>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9"/>
            <p:cNvSpPr/>
            <p:nvPr/>
          </p:nvSpPr>
          <p:spPr>
            <a:xfrm>
              <a:off x="2154625" y="1718575"/>
              <a:ext cx="24750" cy="25950"/>
            </a:xfrm>
            <a:custGeom>
              <a:rect b="b" l="l" r="r" t="t"/>
              <a:pathLst>
                <a:path extrusionOk="0" h="1038" w="990">
                  <a:moveTo>
                    <a:pt x="519" y="1"/>
                  </a:moveTo>
                  <a:lnTo>
                    <a:pt x="283" y="48"/>
                  </a:lnTo>
                  <a:lnTo>
                    <a:pt x="142" y="142"/>
                  </a:lnTo>
                  <a:lnTo>
                    <a:pt x="48" y="330"/>
                  </a:lnTo>
                  <a:lnTo>
                    <a:pt x="1" y="519"/>
                  </a:lnTo>
                  <a:lnTo>
                    <a:pt x="48" y="707"/>
                  </a:lnTo>
                  <a:lnTo>
                    <a:pt x="142" y="849"/>
                  </a:lnTo>
                  <a:lnTo>
                    <a:pt x="283" y="990"/>
                  </a:lnTo>
                  <a:lnTo>
                    <a:pt x="519" y="1037"/>
                  </a:lnTo>
                  <a:lnTo>
                    <a:pt x="707" y="990"/>
                  </a:lnTo>
                  <a:lnTo>
                    <a:pt x="849" y="849"/>
                  </a:lnTo>
                  <a:lnTo>
                    <a:pt x="990" y="707"/>
                  </a:lnTo>
                  <a:lnTo>
                    <a:pt x="990" y="519"/>
                  </a:lnTo>
                  <a:lnTo>
                    <a:pt x="990" y="330"/>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9"/>
            <p:cNvSpPr/>
            <p:nvPr/>
          </p:nvSpPr>
          <p:spPr>
            <a:xfrm>
              <a:off x="2192325" y="1832825"/>
              <a:ext cx="25925" cy="25925"/>
            </a:xfrm>
            <a:custGeom>
              <a:rect b="b" l="l" r="r" t="t"/>
              <a:pathLst>
                <a:path extrusionOk="0" h="1037" w="1037">
                  <a:moveTo>
                    <a:pt x="518" y="0"/>
                  </a:moveTo>
                  <a:lnTo>
                    <a:pt x="330" y="47"/>
                  </a:lnTo>
                  <a:lnTo>
                    <a:pt x="142" y="189"/>
                  </a:lnTo>
                  <a:lnTo>
                    <a:pt x="47" y="330"/>
                  </a:lnTo>
                  <a:lnTo>
                    <a:pt x="0" y="566"/>
                  </a:lnTo>
                  <a:lnTo>
                    <a:pt x="47" y="754"/>
                  </a:lnTo>
                  <a:lnTo>
                    <a:pt x="142" y="895"/>
                  </a:lnTo>
                  <a:lnTo>
                    <a:pt x="330" y="1037"/>
                  </a:lnTo>
                  <a:lnTo>
                    <a:pt x="518" y="1037"/>
                  </a:lnTo>
                  <a:lnTo>
                    <a:pt x="707" y="990"/>
                  </a:lnTo>
                  <a:lnTo>
                    <a:pt x="895" y="895"/>
                  </a:lnTo>
                  <a:lnTo>
                    <a:pt x="990" y="754"/>
                  </a:lnTo>
                  <a:lnTo>
                    <a:pt x="1037" y="519"/>
                  </a:lnTo>
                  <a:lnTo>
                    <a:pt x="990" y="330"/>
                  </a:lnTo>
                  <a:lnTo>
                    <a:pt x="895" y="189"/>
                  </a:lnTo>
                  <a:lnTo>
                    <a:pt x="707" y="47"/>
                  </a:lnTo>
                  <a:lnTo>
                    <a:pt x="51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9"/>
            <p:cNvSpPr/>
            <p:nvPr/>
          </p:nvSpPr>
          <p:spPr>
            <a:xfrm>
              <a:off x="2154625" y="1795125"/>
              <a:ext cx="24750" cy="25950"/>
            </a:xfrm>
            <a:custGeom>
              <a:rect b="b" l="l" r="r" t="t"/>
              <a:pathLst>
                <a:path extrusionOk="0" h="1038" w="990">
                  <a:moveTo>
                    <a:pt x="519" y="1"/>
                  </a:moveTo>
                  <a:lnTo>
                    <a:pt x="283" y="48"/>
                  </a:lnTo>
                  <a:lnTo>
                    <a:pt x="142" y="142"/>
                  </a:lnTo>
                  <a:lnTo>
                    <a:pt x="48" y="331"/>
                  </a:lnTo>
                  <a:lnTo>
                    <a:pt x="1" y="519"/>
                  </a:lnTo>
                  <a:lnTo>
                    <a:pt x="48" y="707"/>
                  </a:lnTo>
                  <a:lnTo>
                    <a:pt x="142" y="849"/>
                  </a:lnTo>
                  <a:lnTo>
                    <a:pt x="283" y="990"/>
                  </a:lnTo>
                  <a:lnTo>
                    <a:pt x="519" y="1037"/>
                  </a:lnTo>
                  <a:lnTo>
                    <a:pt x="707" y="990"/>
                  </a:lnTo>
                  <a:lnTo>
                    <a:pt x="849" y="849"/>
                  </a:lnTo>
                  <a:lnTo>
                    <a:pt x="990" y="707"/>
                  </a:lnTo>
                  <a:lnTo>
                    <a:pt x="990" y="519"/>
                  </a:lnTo>
                  <a:lnTo>
                    <a:pt x="990" y="331"/>
                  </a:lnTo>
                  <a:lnTo>
                    <a:pt x="849" y="142"/>
                  </a:lnTo>
                  <a:lnTo>
                    <a:pt x="707" y="48"/>
                  </a:lnTo>
                  <a:lnTo>
                    <a:pt x="519"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9"/>
            <p:cNvSpPr/>
            <p:nvPr/>
          </p:nvSpPr>
          <p:spPr>
            <a:xfrm>
              <a:off x="2192325" y="1910550"/>
              <a:ext cx="25925" cy="24775"/>
            </a:xfrm>
            <a:custGeom>
              <a:rect b="b" l="l" r="r" t="t"/>
              <a:pathLst>
                <a:path extrusionOk="0" h="991" w="1037">
                  <a:moveTo>
                    <a:pt x="518" y="1"/>
                  </a:moveTo>
                  <a:lnTo>
                    <a:pt x="330" y="48"/>
                  </a:lnTo>
                  <a:lnTo>
                    <a:pt x="142" y="142"/>
                  </a:lnTo>
                  <a:lnTo>
                    <a:pt x="47" y="283"/>
                  </a:lnTo>
                  <a:lnTo>
                    <a:pt x="0" y="519"/>
                  </a:lnTo>
                  <a:lnTo>
                    <a:pt x="47" y="707"/>
                  </a:lnTo>
                  <a:lnTo>
                    <a:pt x="142" y="849"/>
                  </a:lnTo>
                  <a:lnTo>
                    <a:pt x="330" y="990"/>
                  </a:lnTo>
                  <a:lnTo>
                    <a:pt x="707" y="990"/>
                  </a:lnTo>
                  <a:lnTo>
                    <a:pt x="895" y="849"/>
                  </a:lnTo>
                  <a:lnTo>
                    <a:pt x="990" y="707"/>
                  </a:lnTo>
                  <a:lnTo>
                    <a:pt x="1037" y="519"/>
                  </a:lnTo>
                  <a:lnTo>
                    <a:pt x="1037" y="472"/>
                  </a:lnTo>
                  <a:lnTo>
                    <a:pt x="990" y="283"/>
                  </a:lnTo>
                  <a:lnTo>
                    <a:pt x="895" y="142"/>
                  </a:lnTo>
                  <a:lnTo>
                    <a:pt x="707"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9"/>
            <p:cNvSpPr/>
            <p:nvPr/>
          </p:nvSpPr>
          <p:spPr>
            <a:xfrm>
              <a:off x="2154625" y="1871700"/>
              <a:ext cx="24750" cy="25925"/>
            </a:xfrm>
            <a:custGeom>
              <a:rect b="b" l="l" r="r" t="t"/>
              <a:pathLst>
                <a:path extrusionOk="0" h="1037" w="990">
                  <a:moveTo>
                    <a:pt x="472" y="0"/>
                  </a:moveTo>
                  <a:lnTo>
                    <a:pt x="283" y="47"/>
                  </a:lnTo>
                  <a:lnTo>
                    <a:pt x="142" y="141"/>
                  </a:lnTo>
                  <a:lnTo>
                    <a:pt x="1" y="330"/>
                  </a:lnTo>
                  <a:lnTo>
                    <a:pt x="1" y="518"/>
                  </a:lnTo>
                  <a:lnTo>
                    <a:pt x="1" y="707"/>
                  </a:lnTo>
                  <a:lnTo>
                    <a:pt x="142" y="895"/>
                  </a:lnTo>
                  <a:lnTo>
                    <a:pt x="283" y="989"/>
                  </a:lnTo>
                  <a:lnTo>
                    <a:pt x="519" y="1036"/>
                  </a:lnTo>
                  <a:lnTo>
                    <a:pt x="707" y="989"/>
                  </a:lnTo>
                  <a:lnTo>
                    <a:pt x="849" y="895"/>
                  </a:lnTo>
                  <a:lnTo>
                    <a:pt x="990" y="707"/>
                  </a:lnTo>
                  <a:lnTo>
                    <a:pt x="990" y="518"/>
                  </a:lnTo>
                  <a:lnTo>
                    <a:pt x="990" y="330"/>
                  </a:lnTo>
                  <a:lnTo>
                    <a:pt x="849" y="141"/>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9"/>
            <p:cNvSpPr/>
            <p:nvPr/>
          </p:nvSpPr>
          <p:spPr>
            <a:xfrm>
              <a:off x="2192325" y="1987100"/>
              <a:ext cx="25925" cy="25950"/>
            </a:xfrm>
            <a:custGeom>
              <a:rect b="b" l="l" r="r" t="t"/>
              <a:pathLst>
                <a:path extrusionOk="0" h="1038" w="1037">
                  <a:moveTo>
                    <a:pt x="518" y="1"/>
                  </a:moveTo>
                  <a:lnTo>
                    <a:pt x="330" y="48"/>
                  </a:lnTo>
                  <a:lnTo>
                    <a:pt x="142" y="142"/>
                  </a:lnTo>
                  <a:lnTo>
                    <a:pt x="47" y="331"/>
                  </a:lnTo>
                  <a:lnTo>
                    <a:pt x="0" y="519"/>
                  </a:lnTo>
                  <a:lnTo>
                    <a:pt x="47" y="708"/>
                  </a:lnTo>
                  <a:lnTo>
                    <a:pt x="142" y="849"/>
                  </a:lnTo>
                  <a:lnTo>
                    <a:pt x="330" y="990"/>
                  </a:lnTo>
                  <a:lnTo>
                    <a:pt x="518" y="1037"/>
                  </a:lnTo>
                  <a:lnTo>
                    <a:pt x="707" y="990"/>
                  </a:lnTo>
                  <a:lnTo>
                    <a:pt x="895" y="849"/>
                  </a:lnTo>
                  <a:lnTo>
                    <a:pt x="990" y="708"/>
                  </a:lnTo>
                  <a:lnTo>
                    <a:pt x="1037" y="519"/>
                  </a:lnTo>
                  <a:lnTo>
                    <a:pt x="990" y="284"/>
                  </a:lnTo>
                  <a:lnTo>
                    <a:pt x="895" y="142"/>
                  </a:lnTo>
                  <a:lnTo>
                    <a:pt x="707" y="48"/>
                  </a:lnTo>
                  <a:lnTo>
                    <a:pt x="518" y="1"/>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9"/>
            <p:cNvSpPr/>
            <p:nvPr/>
          </p:nvSpPr>
          <p:spPr>
            <a:xfrm>
              <a:off x="2154625" y="1948250"/>
              <a:ext cx="24750" cy="25925"/>
            </a:xfrm>
            <a:custGeom>
              <a:rect b="b" l="l" r="r" t="t"/>
              <a:pathLst>
                <a:path extrusionOk="0" h="1037" w="990">
                  <a:moveTo>
                    <a:pt x="472" y="0"/>
                  </a:moveTo>
                  <a:lnTo>
                    <a:pt x="283" y="47"/>
                  </a:lnTo>
                  <a:lnTo>
                    <a:pt x="142" y="142"/>
                  </a:lnTo>
                  <a:lnTo>
                    <a:pt x="1" y="283"/>
                  </a:lnTo>
                  <a:lnTo>
                    <a:pt x="1" y="518"/>
                  </a:lnTo>
                  <a:lnTo>
                    <a:pt x="1" y="707"/>
                  </a:lnTo>
                  <a:lnTo>
                    <a:pt x="142" y="848"/>
                  </a:lnTo>
                  <a:lnTo>
                    <a:pt x="283" y="990"/>
                  </a:lnTo>
                  <a:lnTo>
                    <a:pt x="519" y="1037"/>
                  </a:lnTo>
                  <a:lnTo>
                    <a:pt x="707" y="990"/>
                  </a:lnTo>
                  <a:lnTo>
                    <a:pt x="849" y="848"/>
                  </a:lnTo>
                  <a:lnTo>
                    <a:pt x="990" y="707"/>
                  </a:lnTo>
                  <a:lnTo>
                    <a:pt x="990" y="518"/>
                  </a:lnTo>
                  <a:lnTo>
                    <a:pt x="990" y="283"/>
                  </a:lnTo>
                  <a:lnTo>
                    <a:pt x="849" y="142"/>
                  </a:lnTo>
                  <a:lnTo>
                    <a:pt x="707" y="47"/>
                  </a:lnTo>
                  <a:lnTo>
                    <a:pt x="472"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9"/>
            <p:cNvSpPr/>
            <p:nvPr/>
          </p:nvSpPr>
          <p:spPr>
            <a:xfrm>
              <a:off x="2039200" y="1372300"/>
              <a:ext cx="179050" cy="663125"/>
            </a:xfrm>
            <a:custGeom>
              <a:rect b="b" l="l" r="r" t="t"/>
              <a:pathLst>
                <a:path extrusionOk="0" h="26525" w="7162">
                  <a:moveTo>
                    <a:pt x="1" y="1"/>
                  </a:moveTo>
                  <a:lnTo>
                    <a:pt x="1" y="26524"/>
                  </a:lnTo>
                  <a:lnTo>
                    <a:pt x="7162" y="26524"/>
                  </a:lnTo>
                  <a:lnTo>
                    <a:pt x="71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9"/>
            <p:cNvSpPr/>
            <p:nvPr/>
          </p:nvSpPr>
          <p:spPr>
            <a:xfrm>
              <a:off x="2039200" y="1372300"/>
              <a:ext cx="179050" cy="663125"/>
            </a:xfrm>
            <a:custGeom>
              <a:rect b="b" l="l" r="r" t="t"/>
              <a:pathLst>
                <a:path extrusionOk="0" fill="none" h="26525" w="7162">
                  <a:moveTo>
                    <a:pt x="7162" y="26524"/>
                  </a:moveTo>
                  <a:lnTo>
                    <a:pt x="1" y="26524"/>
                  </a:lnTo>
                  <a:lnTo>
                    <a:pt x="1" y="1"/>
                  </a:lnTo>
                  <a:lnTo>
                    <a:pt x="7162" y="1"/>
                  </a:lnTo>
                  <a:lnTo>
                    <a:pt x="7162" y="2652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9"/>
            <p:cNvSpPr/>
            <p:nvPr/>
          </p:nvSpPr>
          <p:spPr>
            <a:xfrm>
              <a:off x="1913175" y="874100"/>
              <a:ext cx="1770225" cy="1167225"/>
            </a:xfrm>
            <a:custGeom>
              <a:rect b="b" l="l" r="r" t="t"/>
              <a:pathLst>
                <a:path extrusionOk="0" h="46689" w="70809">
                  <a:moveTo>
                    <a:pt x="284" y="1"/>
                  </a:moveTo>
                  <a:lnTo>
                    <a:pt x="189" y="11637"/>
                  </a:lnTo>
                  <a:lnTo>
                    <a:pt x="95" y="23227"/>
                  </a:lnTo>
                  <a:lnTo>
                    <a:pt x="1" y="46452"/>
                  </a:lnTo>
                  <a:lnTo>
                    <a:pt x="1" y="46688"/>
                  </a:lnTo>
                  <a:lnTo>
                    <a:pt x="35523" y="46688"/>
                  </a:lnTo>
                  <a:lnTo>
                    <a:pt x="53189" y="46594"/>
                  </a:lnTo>
                  <a:lnTo>
                    <a:pt x="70809" y="46452"/>
                  </a:lnTo>
                  <a:lnTo>
                    <a:pt x="53189" y="46311"/>
                  </a:lnTo>
                  <a:lnTo>
                    <a:pt x="35523" y="46217"/>
                  </a:lnTo>
                  <a:lnTo>
                    <a:pt x="17903" y="46170"/>
                  </a:lnTo>
                  <a:lnTo>
                    <a:pt x="519" y="46170"/>
                  </a:lnTo>
                  <a:lnTo>
                    <a:pt x="472" y="23227"/>
                  </a:lnTo>
                  <a:lnTo>
                    <a:pt x="378" y="11637"/>
                  </a:lnTo>
                  <a:lnTo>
                    <a:pt x="28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9"/>
            <p:cNvSpPr/>
            <p:nvPr/>
          </p:nvSpPr>
          <p:spPr>
            <a:xfrm>
              <a:off x="1913175" y="874100"/>
              <a:ext cx="1770225" cy="1167225"/>
            </a:xfrm>
            <a:custGeom>
              <a:rect b="b" l="l" r="r" t="t"/>
              <a:pathLst>
                <a:path extrusionOk="0" fill="none" h="46689" w="70809">
                  <a:moveTo>
                    <a:pt x="284" y="1"/>
                  </a:moveTo>
                  <a:lnTo>
                    <a:pt x="378" y="11637"/>
                  </a:lnTo>
                  <a:lnTo>
                    <a:pt x="472" y="23227"/>
                  </a:lnTo>
                  <a:lnTo>
                    <a:pt x="519" y="46452"/>
                  </a:lnTo>
                  <a:lnTo>
                    <a:pt x="284" y="46170"/>
                  </a:lnTo>
                  <a:lnTo>
                    <a:pt x="17903" y="46170"/>
                  </a:lnTo>
                  <a:lnTo>
                    <a:pt x="35523" y="46217"/>
                  </a:lnTo>
                  <a:lnTo>
                    <a:pt x="53189" y="46311"/>
                  </a:lnTo>
                  <a:lnTo>
                    <a:pt x="70809" y="46452"/>
                  </a:lnTo>
                  <a:lnTo>
                    <a:pt x="53189" y="46594"/>
                  </a:lnTo>
                  <a:lnTo>
                    <a:pt x="35523" y="46688"/>
                  </a:lnTo>
                  <a:lnTo>
                    <a:pt x="17903" y="46688"/>
                  </a:lnTo>
                  <a:lnTo>
                    <a:pt x="284" y="46688"/>
                  </a:lnTo>
                  <a:lnTo>
                    <a:pt x="1" y="46688"/>
                  </a:lnTo>
                  <a:lnTo>
                    <a:pt x="1" y="46452"/>
                  </a:lnTo>
                  <a:lnTo>
                    <a:pt x="95" y="23227"/>
                  </a:lnTo>
                  <a:lnTo>
                    <a:pt x="189" y="11637"/>
                  </a:lnTo>
                  <a:lnTo>
                    <a:pt x="2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9"/>
            <p:cNvSpPr/>
            <p:nvPr/>
          </p:nvSpPr>
          <p:spPr>
            <a:xfrm>
              <a:off x="1894350" y="870575"/>
              <a:ext cx="53025" cy="7100"/>
            </a:xfrm>
            <a:custGeom>
              <a:rect b="b" l="l" r="r" t="t"/>
              <a:pathLst>
                <a:path extrusionOk="0" h="284" w="2121">
                  <a:moveTo>
                    <a:pt x="1084" y="1"/>
                  </a:moveTo>
                  <a:lnTo>
                    <a:pt x="518" y="48"/>
                  </a:lnTo>
                  <a:lnTo>
                    <a:pt x="0" y="142"/>
                  </a:lnTo>
                  <a:lnTo>
                    <a:pt x="518" y="283"/>
                  </a:lnTo>
                  <a:lnTo>
                    <a:pt x="1602" y="283"/>
                  </a:lnTo>
                  <a:lnTo>
                    <a:pt x="2120" y="142"/>
                  </a:lnTo>
                  <a:lnTo>
                    <a:pt x="1602" y="48"/>
                  </a:lnTo>
                  <a:lnTo>
                    <a:pt x="108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9"/>
            <p:cNvSpPr/>
            <p:nvPr/>
          </p:nvSpPr>
          <p:spPr>
            <a:xfrm>
              <a:off x="1894350" y="986000"/>
              <a:ext cx="53025" cy="7100"/>
            </a:xfrm>
            <a:custGeom>
              <a:rect b="b" l="l" r="r" t="t"/>
              <a:pathLst>
                <a:path extrusionOk="0" h="284" w="2121">
                  <a:moveTo>
                    <a:pt x="1084" y="1"/>
                  </a:moveTo>
                  <a:lnTo>
                    <a:pt x="518" y="48"/>
                  </a:lnTo>
                  <a:lnTo>
                    <a:pt x="0" y="142"/>
                  </a:lnTo>
                  <a:lnTo>
                    <a:pt x="518" y="236"/>
                  </a:lnTo>
                  <a:lnTo>
                    <a:pt x="1084" y="283"/>
                  </a:lnTo>
                  <a:lnTo>
                    <a:pt x="1602" y="236"/>
                  </a:lnTo>
                  <a:lnTo>
                    <a:pt x="2120" y="142"/>
                  </a:lnTo>
                  <a:lnTo>
                    <a:pt x="1602" y="48"/>
                  </a:lnTo>
                  <a:lnTo>
                    <a:pt x="108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9"/>
            <p:cNvSpPr/>
            <p:nvPr/>
          </p:nvSpPr>
          <p:spPr>
            <a:xfrm>
              <a:off x="1894350" y="1101425"/>
              <a:ext cx="54200" cy="7100"/>
            </a:xfrm>
            <a:custGeom>
              <a:rect b="b" l="l" r="r" t="t"/>
              <a:pathLst>
                <a:path extrusionOk="0" h="284" w="2168">
                  <a:moveTo>
                    <a:pt x="518" y="0"/>
                  </a:moveTo>
                  <a:lnTo>
                    <a:pt x="0" y="142"/>
                  </a:lnTo>
                  <a:lnTo>
                    <a:pt x="47" y="142"/>
                  </a:lnTo>
                  <a:lnTo>
                    <a:pt x="565" y="236"/>
                  </a:lnTo>
                  <a:lnTo>
                    <a:pt x="1131" y="283"/>
                  </a:lnTo>
                  <a:lnTo>
                    <a:pt x="1649" y="236"/>
                  </a:lnTo>
                  <a:lnTo>
                    <a:pt x="2167" y="142"/>
                  </a:lnTo>
                  <a:lnTo>
                    <a:pt x="1649"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9"/>
            <p:cNvSpPr/>
            <p:nvPr/>
          </p:nvSpPr>
          <p:spPr>
            <a:xfrm>
              <a:off x="1894350" y="1216850"/>
              <a:ext cx="53025" cy="7075"/>
            </a:xfrm>
            <a:custGeom>
              <a:rect b="b" l="l" r="r" t="t"/>
              <a:pathLst>
                <a:path extrusionOk="0" h="283" w="2121">
                  <a:moveTo>
                    <a:pt x="1084" y="0"/>
                  </a:moveTo>
                  <a:lnTo>
                    <a:pt x="518" y="47"/>
                  </a:lnTo>
                  <a:lnTo>
                    <a:pt x="0" y="142"/>
                  </a:lnTo>
                  <a:lnTo>
                    <a:pt x="518" y="236"/>
                  </a:lnTo>
                  <a:lnTo>
                    <a:pt x="1084" y="283"/>
                  </a:lnTo>
                  <a:lnTo>
                    <a:pt x="1602" y="236"/>
                  </a:lnTo>
                  <a:lnTo>
                    <a:pt x="2120" y="142"/>
                  </a:lnTo>
                  <a:lnTo>
                    <a:pt x="1602" y="47"/>
                  </a:lnTo>
                  <a:lnTo>
                    <a:pt x="1084"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9"/>
            <p:cNvSpPr/>
            <p:nvPr/>
          </p:nvSpPr>
          <p:spPr>
            <a:xfrm>
              <a:off x="1894350" y="1331100"/>
              <a:ext cx="53025" cy="7075"/>
            </a:xfrm>
            <a:custGeom>
              <a:rect b="b" l="l" r="r" t="t"/>
              <a:pathLst>
                <a:path extrusionOk="0" h="283" w="2121">
                  <a:moveTo>
                    <a:pt x="1084" y="0"/>
                  </a:moveTo>
                  <a:lnTo>
                    <a:pt x="518" y="47"/>
                  </a:lnTo>
                  <a:lnTo>
                    <a:pt x="0" y="141"/>
                  </a:lnTo>
                  <a:lnTo>
                    <a:pt x="518" y="236"/>
                  </a:lnTo>
                  <a:lnTo>
                    <a:pt x="1084" y="283"/>
                  </a:lnTo>
                  <a:lnTo>
                    <a:pt x="1602" y="236"/>
                  </a:lnTo>
                  <a:lnTo>
                    <a:pt x="2120" y="141"/>
                  </a:lnTo>
                  <a:lnTo>
                    <a:pt x="1602" y="47"/>
                  </a:lnTo>
                  <a:lnTo>
                    <a:pt x="1084"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9"/>
            <p:cNvSpPr/>
            <p:nvPr/>
          </p:nvSpPr>
          <p:spPr>
            <a:xfrm>
              <a:off x="1894350" y="1446500"/>
              <a:ext cx="54200" cy="7100"/>
            </a:xfrm>
            <a:custGeom>
              <a:rect b="b" l="l" r="r" t="t"/>
              <a:pathLst>
                <a:path extrusionOk="0" h="284" w="2168">
                  <a:moveTo>
                    <a:pt x="1084" y="1"/>
                  </a:moveTo>
                  <a:lnTo>
                    <a:pt x="518" y="48"/>
                  </a:lnTo>
                  <a:lnTo>
                    <a:pt x="0" y="142"/>
                  </a:lnTo>
                  <a:lnTo>
                    <a:pt x="518" y="237"/>
                  </a:lnTo>
                  <a:lnTo>
                    <a:pt x="1084" y="284"/>
                  </a:lnTo>
                  <a:lnTo>
                    <a:pt x="1649" y="237"/>
                  </a:lnTo>
                  <a:lnTo>
                    <a:pt x="2167" y="142"/>
                  </a:lnTo>
                  <a:lnTo>
                    <a:pt x="1649" y="48"/>
                  </a:lnTo>
                  <a:lnTo>
                    <a:pt x="108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9"/>
            <p:cNvSpPr/>
            <p:nvPr/>
          </p:nvSpPr>
          <p:spPr>
            <a:xfrm>
              <a:off x="1894350" y="1561925"/>
              <a:ext cx="53025" cy="7100"/>
            </a:xfrm>
            <a:custGeom>
              <a:rect b="b" l="l" r="r" t="t"/>
              <a:pathLst>
                <a:path extrusionOk="0" h="284" w="2121">
                  <a:moveTo>
                    <a:pt x="518" y="1"/>
                  </a:moveTo>
                  <a:lnTo>
                    <a:pt x="0" y="142"/>
                  </a:lnTo>
                  <a:lnTo>
                    <a:pt x="518" y="236"/>
                  </a:lnTo>
                  <a:lnTo>
                    <a:pt x="1084" y="284"/>
                  </a:lnTo>
                  <a:lnTo>
                    <a:pt x="1602" y="236"/>
                  </a:lnTo>
                  <a:lnTo>
                    <a:pt x="2120" y="142"/>
                  </a:lnTo>
                  <a:lnTo>
                    <a:pt x="1602"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9"/>
            <p:cNvSpPr/>
            <p:nvPr/>
          </p:nvSpPr>
          <p:spPr>
            <a:xfrm>
              <a:off x="1894350" y="1676175"/>
              <a:ext cx="53025" cy="7100"/>
            </a:xfrm>
            <a:custGeom>
              <a:rect b="b" l="l" r="r" t="t"/>
              <a:pathLst>
                <a:path extrusionOk="0" h="284" w="2121">
                  <a:moveTo>
                    <a:pt x="1084" y="1"/>
                  </a:moveTo>
                  <a:lnTo>
                    <a:pt x="518" y="48"/>
                  </a:lnTo>
                  <a:lnTo>
                    <a:pt x="0" y="142"/>
                  </a:lnTo>
                  <a:lnTo>
                    <a:pt x="518" y="283"/>
                  </a:lnTo>
                  <a:lnTo>
                    <a:pt x="1602" y="283"/>
                  </a:lnTo>
                  <a:lnTo>
                    <a:pt x="2120" y="142"/>
                  </a:lnTo>
                  <a:lnTo>
                    <a:pt x="1602" y="48"/>
                  </a:lnTo>
                  <a:lnTo>
                    <a:pt x="108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9"/>
            <p:cNvSpPr/>
            <p:nvPr/>
          </p:nvSpPr>
          <p:spPr>
            <a:xfrm>
              <a:off x="1894350" y="1791600"/>
              <a:ext cx="53025" cy="7100"/>
            </a:xfrm>
            <a:custGeom>
              <a:rect b="b" l="l" r="r" t="t"/>
              <a:pathLst>
                <a:path extrusionOk="0" h="284" w="2121">
                  <a:moveTo>
                    <a:pt x="1084" y="0"/>
                  </a:moveTo>
                  <a:lnTo>
                    <a:pt x="518" y="48"/>
                  </a:lnTo>
                  <a:lnTo>
                    <a:pt x="0" y="142"/>
                  </a:lnTo>
                  <a:lnTo>
                    <a:pt x="518" y="283"/>
                  </a:lnTo>
                  <a:lnTo>
                    <a:pt x="1602" y="283"/>
                  </a:lnTo>
                  <a:lnTo>
                    <a:pt x="2120" y="142"/>
                  </a:lnTo>
                  <a:lnTo>
                    <a:pt x="1602" y="48"/>
                  </a:lnTo>
                  <a:lnTo>
                    <a:pt x="1084"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9"/>
            <p:cNvSpPr/>
            <p:nvPr/>
          </p:nvSpPr>
          <p:spPr>
            <a:xfrm>
              <a:off x="1894350" y="1907025"/>
              <a:ext cx="53025" cy="7100"/>
            </a:xfrm>
            <a:custGeom>
              <a:rect b="b" l="l" r="r" t="t"/>
              <a:pathLst>
                <a:path extrusionOk="0" h="284" w="2121">
                  <a:moveTo>
                    <a:pt x="1084" y="0"/>
                  </a:moveTo>
                  <a:lnTo>
                    <a:pt x="518" y="47"/>
                  </a:lnTo>
                  <a:lnTo>
                    <a:pt x="0" y="142"/>
                  </a:lnTo>
                  <a:lnTo>
                    <a:pt x="518" y="236"/>
                  </a:lnTo>
                  <a:lnTo>
                    <a:pt x="1084" y="283"/>
                  </a:lnTo>
                  <a:lnTo>
                    <a:pt x="1602" y="236"/>
                  </a:lnTo>
                  <a:lnTo>
                    <a:pt x="2120" y="142"/>
                  </a:lnTo>
                  <a:lnTo>
                    <a:pt x="1602" y="47"/>
                  </a:lnTo>
                  <a:lnTo>
                    <a:pt x="1084"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9"/>
            <p:cNvSpPr/>
            <p:nvPr/>
          </p:nvSpPr>
          <p:spPr>
            <a:xfrm>
              <a:off x="1894350" y="1907025"/>
              <a:ext cx="53025" cy="7100"/>
            </a:xfrm>
            <a:custGeom>
              <a:rect b="b" l="l" r="r" t="t"/>
              <a:pathLst>
                <a:path extrusionOk="0" fill="none" h="284" w="2121">
                  <a:moveTo>
                    <a:pt x="0" y="142"/>
                  </a:moveTo>
                  <a:lnTo>
                    <a:pt x="0" y="142"/>
                  </a:lnTo>
                  <a:lnTo>
                    <a:pt x="518" y="47"/>
                  </a:lnTo>
                  <a:lnTo>
                    <a:pt x="1084" y="0"/>
                  </a:lnTo>
                  <a:lnTo>
                    <a:pt x="1602" y="47"/>
                  </a:lnTo>
                  <a:lnTo>
                    <a:pt x="2120" y="142"/>
                  </a:lnTo>
                  <a:lnTo>
                    <a:pt x="2120" y="142"/>
                  </a:lnTo>
                  <a:lnTo>
                    <a:pt x="1602" y="236"/>
                  </a:lnTo>
                  <a:lnTo>
                    <a:pt x="1084" y="283"/>
                  </a:lnTo>
                  <a:lnTo>
                    <a:pt x="518" y="236"/>
                  </a:lnTo>
                  <a:lnTo>
                    <a:pt x="0" y="1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9"/>
            <p:cNvSpPr/>
            <p:nvPr/>
          </p:nvSpPr>
          <p:spPr>
            <a:xfrm>
              <a:off x="2042750" y="586725"/>
              <a:ext cx="1518175" cy="40075"/>
            </a:xfrm>
            <a:custGeom>
              <a:rect b="b" l="l" r="r" t="t"/>
              <a:pathLst>
                <a:path extrusionOk="0" h="1603" w="60727">
                  <a:moveTo>
                    <a:pt x="0" y="1"/>
                  </a:moveTo>
                  <a:lnTo>
                    <a:pt x="0" y="1603"/>
                  </a:lnTo>
                  <a:lnTo>
                    <a:pt x="60726" y="1603"/>
                  </a:lnTo>
                  <a:lnTo>
                    <a:pt x="60726"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9"/>
            <p:cNvSpPr/>
            <p:nvPr/>
          </p:nvSpPr>
          <p:spPr>
            <a:xfrm>
              <a:off x="2301850" y="670350"/>
              <a:ext cx="999950" cy="38900"/>
            </a:xfrm>
            <a:custGeom>
              <a:rect b="b" l="l" r="r" t="t"/>
              <a:pathLst>
                <a:path extrusionOk="0" h="1556" w="39998">
                  <a:moveTo>
                    <a:pt x="1" y="1"/>
                  </a:moveTo>
                  <a:lnTo>
                    <a:pt x="1" y="1555"/>
                  </a:lnTo>
                  <a:lnTo>
                    <a:pt x="39998" y="1555"/>
                  </a:lnTo>
                  <a:lnTo>
                    <a:pt x="39998" y="1"/>
                  </a:ln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9"/>
            <p:cNvSpPr/>
            <p:nvPr/>
          </p:nvSpPr>
          <p:spPr>
            <a:xfrm>
              <a:off x="1546900" y="4553475"/>
              <a:ext cx="875100" cy="796200"/>
            </a:xfrm>
            <a:custGeom>
              <a:rect b="b" l="l" r="r" t="t"/>
              <a:pathLst>
                <a:path extrusionOk="0" h="31848" w="35004">
                  <a:moveTo>
                    <a:pt x="95" y="1"/>
                  </a:moveTo>
                  <a:lnTo>
                    <a:pt x="48" y="5136"/>
                  </a:lnTo>
                  <a:lnTo>
                    <a:pt x="0" y="10365"/>
                  </a:lnTo>
                  <a:lnTo>
                    <a:pt x="0" y="16301"/>
                  </a:lnTo>
                  <a:lnTo>
                    <a:pt x="0" y="16772"/>
                  </a:lnTo>
                  <a:lnTo>
                    <a:pt x="48" y="20306"/>
                  </a:lnTo>
                  <a:lnTo>
                    <a:pt x="48" y="20447"/>
                  </a:lnTo>
                  <a:lnTo>
                    <a:pt x="142" y="24404"/>
                  </a:lnTo>
                  <a:lnTo>
                    <a:pt x="283" y="27655"/>
                  </a:lnTo>
                  <a:lnTo>
                    <a:pt x="424" y="28927"/>
                  </a:lnTo>
                  <a:lnTo>
                    <a:pt x="519" y="29916"/>
                  </a:lnTo>
                  <a:lnTo>
                    <a:pt x="660" y="30576"/>
                  </a:lnTo>
                  <a:lnTo>
                    <a:pt x="754" y="30764"/>
                  </a:lnTo>
                  <a:lnTo>
                    <a:pt x="801" y="30859"/>
                  </a:lnTo>
                  <a:lnTo>
                    <a:pt x="1037" y="30953"/>
                  </a:lnTo>
                  <a:lnTo>
                    <a:pt x="1367" y="31000"/>
                  </a:lnTo>
                  <a:lnTo>
                    <a:pt x="2544" y="31141"/>
                  </a:lnTo>
                  <a:lnTo>
                    <a:pt x="4288" y="31283"/>
                  </a:lnTo>
                  <a:lnTo>
                    <a:pt x="6407" y="31377"/>
                  </a:lnTo>
                  <a:lnTo>
                    <a:pt x="11731" y="31565"/>
                  </a:lnTo>
                  <a:lnTo>
                    <a:pt x="17714" y="31707"/>
                  </a:lnTo>
                  <a:lnTo>
                    <a:pt x="23697" y="31801"/>
                  </a:lnTo>
                  <a:lnTo>
                    <a:pt x="28927" y="31848"/>
                  </a:lnTo>
                  <a:lnTo>
                    <a:pt x="32790" y="31801"/>
                  </a:lnTo>
                  <a:lnTo>
                    <a:pt x="33967" y="31754"/>
                  </a:lnTo>
                  <a:lnTo>
                    <a:pt x="34486" y="31707"/>
                  </a:lnTo>
                  <a:lnTo>
                    <a:pt x="34674" y="31612"/>
                  </a:lnTo>
                  <a:lnTo>
                    <a:pt x="34815" y="31471"/>
                  </a:lnTo>
                  <a:lnTo>
                    <a:pt x="34910" y="31236"/>
                  </a:lnTo>
                  <a:lnTo>
                    <a:pt x="35004" y="31000"/>
                  </a:lnTo>
                  <a:lnTo>
                    <a:pt x="35004" y="30717"/>
                  </a:lnTo>
                  <a:lnTo>
                    <a:pt x="35004" y="30388"/>
                  </a:lnTo>
                  <a:lnTo>
                    <a:pt x="34862" y="29681"/>
                  </a:lnTo>
                  <a:lnTo>
                    <a:pt x="34627" y="28974"/>
                  </a:lnTo>
                  <a:lnTo>
                    <a:pt x="34297" y="28268"/>
                  </a:lnTo>
                  <a:lnTo>
                    <a:pt x="33920" y="27655"/>
                  </a:lnTo>
                  <a:lnTo>
                    <a:pt x="33732" y="27420"/>
                  </a:lnTo>
                  <a:lnTo>
                    <a:pt x="33496" y="27184"/>
                  </a:lnTo>
                  <a:lnTo>
                    <a:pt x="33166" y="26948"/>
                  </a:lnTo>
                  <a:lnTo>
                    <a:pt x="32601" y="26619"/>
                  </a:lnTo>
                  <a:lnTo>
                    <a:pt x="30952" y="25771"/>
                  </a:lnTo>
                  <a:lnTo>
                    <a:pt x="28832" y="24687"/>
                  </a:lnTo>
                  <a:lnTo>
                    <a:pt x="26477" y="23556"/>
                  </a:lnTo>
                  <a:lnTo>
                    <a:pt x="22237" y="21531"/>
                  </a:lnTo>
                  <a:lnTo>
                    <a:pt x="20352" y="20683"/>
                  </a:lnTo>
                  <a:lnTo>
                    <a:pt x="20352" y="20306"/>
                  </a:lnTo>
                  <a:lnTo>
                    <a:pt x="20494" y="17008"/>
                  </a:lnTo>
                  <a:lnTo>
                    <a:pt x="20494" y="16348"/>
                  </a:lnTo>
                  <a:lnTo>
                    <a:pt x="21106" y="189"/>
                  </a:lnTo>
                  <a:lnTo>
                    <a:pt x="95"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9"/>
            <p:cNvSpPr/>
            <p:nvPr/>
          </p:nvSpPr>
          <p:spPr>
            <a:xfrm>
              <a:off x="1546900" y="4961000"/>
              <a:ext cx="875100" cy="388675"/>
            </a:xfrm>
            <a:custGeom>
              <a:rect b="b" l="l" r="r" t="t"/>
              <a:pathLst>
                <a:path extrusionOk="0" h="15547" w="35004">
                  <a:moveTo>
                    <a:pt x="0" y="0"/>
                  </a:moveTo>
                  <a:lnTo>
                    <a:pt x="0" y="471"/>
                  </a:lnTo>
                  <a:lnTo>
                    <a:pt x="48" y="4005"/>
                  </a:lnTo>
                  <a:lnTo>
                    <a:pt x="48" y="4146"/>
                  </a:lnTo>
                  <a:lnTo>
                    <a:pt x="142" y="8103"/>
                  </a:lnTo>
                  <a:lnTo>
                    <a:pt x="283" y="11354"/>
                  </a:lnTo>
                  <a:lnTo>
                    <a:pt x="424" y="12626"/>
                  </a:lnTo>
                  <a:lnTo>
                    <a:pt x="519" y="13615"/>
                  </a:lnTo>
                  <a:lnTo>
                    <a:pt x="660" y="14275"/>
                  </a:lnTo>
                  <a:lnTo>
                    <a:pt x="754" y="14463"/>
                  </a:lnTo>
                  <a:lnTo>
                    <a:pt x="801" y="14558"/>
                  </a:lnTo>
                  <a:lnTo>
                    <a:pt x="1037" y="14652"/>
                  </a:lnTo>
                  <a:lnTo>
                    <a:pt x="1367" y="14699"/>
                  </a:lnTo>
                  <a:lnTo>
                    <a:pt x="2544" y="14840"/>
                  </a:lnTo>
                  <a:lnTo>
                    <a:pt x="4288" y="14982"/>
                  </a:lnTo>
                  <a:lnTo>
                    <a:pt x="6407" y="15076"/>
                  </a:lnTo>
                  <a:lnTo>
                    <a:pt x="11731" y="15264"/>
                  </a:lnTo>
                  <a:lnTo>
                    <a:pt x="17714" y="15406"/>
                  </a:lnTo>
                  <a:lnTo>
                    <a:pt x="23697" y="15500"/>
                  </a:lnTo>
                  <a:lnTo>
                    <a:pt x="28927" y="15547"/>
                  </a:lnTo>
                  <a:lnTo>
                    <a:pt x="32790" y="15500"/>
                  </a:lnTo>
                  <a:lnTo>
                    <a:pt x="33967" y="15453"/>
                  </a:lnTo>
                  <a:lnTo>
                    <a:pt x="34486" y="15406"/>
                  </a:lnTo>
                  <a:lnTo>
                    <a:pt x="34674" y="15311"/>
                  </a:lnTo>
                  <a:lnTo>
                    <a:pt x="34815" y="15170"/>
                  </a:lnTo>
                  <a:lnTo>
                    <a:pt x="34910" y="14935"/>
                  </a:lnTo>
                  <a:lnTo>
                    <a:pt x="35004" y="14699"/>
                  </a:lnTo>
                  <a:lnTo>
                    <a:pt x="35004" y="14416"/>
                  </a:lnTo>
                  <a:lnTo>
                    <a:pt x="35004" y="14087"/>
                  </a:lnTo>
                  <a:lnTo>
                    <a:pt x="34862" y="13380"/>
                  </a:lnTo>
                  <a:lnTo>
                    <a:pt x="34627" y="12673"/>
                  </a:lnTo>
                  <a:lnTo>
                    <a:pt x="34297" y="11967"/>
                  </a:lnTo>
                  <a:lnTo>
                    <a:pt x="33920" y="11354"/>
                  </a:lnTo>
                  <a:lnTo>
                    <a:pt x="33732" y="11119"/>
                  </a:lnTo>
                  <a:lnTo>
                    <a:pt x="33496" y="10883"/>
                  </a:lnTo>
                  <a:lnTo>
                    <a:pt x="33166" y="10647"/>
                  </a:lnTo>
                  <a:lnTo>
                    <a:pt x="32601" y="10318"/>
                  </a:lnTo>
                  <a:lnTo>
                    <a:pt x="30952" y="9470"/>
                  </a:lnTo>
                  <a:lnTo>
                    <a:pt x="28832" y="8386"/>
                  </a:lnTo>
                  <a:lnTo>
                    <a:pt x="26477" y="7255"/>
                  </a:lnTo>
                  <a:lnTo>
                    <a:pt x="22237" y="5230"/>
                  </a:lnTo>
                  <a:lnTo>
                    <a:pt x="20352" y="4382"/>
                  </a:lnTo>
                  <a:lnTo>
                    <a:pt x="20352" y="4005"/>
                  </a:lnTo>
                  <a:lnTo>
                    <a:pt x="20494" y="707"/>
                  </a:lnTo>
                  <a:lnTo>
                    <a:pt x="20494" y="47"/>
                  </a:lnTo>
                  <a:lnTo>
                    <a:pt x="0"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9"/>
            <p:cNvSpPr/>
            <p:nvPr/>
          </p:nvSpPr>
          <p:spPr>
            <a:xfrm>
              <a:off x="1548075" y="5061100"/>
              <a:ext cx="873925" cy="287400"/>
            </a:xfrm>
            <a:custGeom>
              <a:rect b="b" l="l" r="r" t="t"/>
              <a:pathLst>
                <a:path extrusionOk="0" h="11496" w="34957">
                  <a:moveTo>
                    <a:pt x="1" y="1"/>
                  </a:moveTo>
                  <a:lnTo>
                    <a:pt x="1" y="142"/>
                  </a:lnTo>
                  <a:lnTo>
                    <a:pt x="1" y="378"/>
                  </a:lnTo>
                  <a:lnTo>
                    <a:pt x="95" y="4241"/>
                  </a:lnTo>
                  <a:lnTo>
                    <a:pt x="236" y="7397"/>
                  </a:lnTo>
                  <a:lnTo>
                    <a:pt x="377" y="8669"/>
                  </a:lnTo>
                  <a:lnTo>
                    <a:pt x="472" y="9611"/>
                  </a:lnTo>
                  <a:lnTo>
                    <a:pt x="613" y="10271"/>
                  </a:lnTo>
                  <a:lnTo>
                    <a:pt x="707" y="10459"/>
                  </a:lnTo>
                  <a:lnTo>
                    <a:pt x="754" y="10554"/>
                  </a:lnTo>
                  <a:lnTo>
                    <a:pt x="896" y="10601"/>
                  </a:lnTo>
                  <a:lnTo>
                    <a:pt x="1131" y="10695"/>
                  </a:lnTo>
                  <a:lnTo>
                    <a:pt x="1885" y="10789"/>
                  </a:lnTo>
                  <a:lnTo>
                    <a:pt x="2969" y="10883"/>
                  </a:lnTo>
                  <a:lnTo>
                    <a:pt x="4382" y="10978"/>
                  </a:lnTo>
                  <a:lnTo>
                    <a:pt x="7868" y="11119"/>
                  </a:lnTo>
                  <a:lnTo>
                    <a:pt x="12108" y="11260"/>
                  </a:lnTo>
                  <a:lnTo>
                    <a:pt x="19504" y="11449"/>
                  </a:lnTo>
                  <a:lnTo>
                    <a:pt x="26571" y="11496"/>
                  </a:lnTo>
                  <a:lnTo>
                    <a:pt x="32036" y="11496"/>
                  </a:lnTo>
                  <a:lnTo>
                    <a:pt x="33685" y="11449"/>
                  </a:lnTo>
                  <a:lnTo>
                    <a:pt x="34203" y="11449"/>
                  </a:lnTo>
                  <a:lnTo>
                    <a:pt x="34439" y="11402"/>
                  </a:lnTo>
                  <a:lnTo>
                    <a:pt x="34627" y="11307"/>
                  </a:lnTo>
                  <a:lnTo>
                    <a:pt x="34768" y="11166"/>
                  </a:lnTo>
                  <a:lnTo>
                    <a:pt x="34863" y="10931"/>
                  </a:lnTo>
                  <a:lnTo>
                    <a:pt x="34910" y="10695"/>
                  </a:lnTo>
                  <a:lnTo>
                    <a:pt x="34957" y="10412"/>
                  </a:lnTo>
                  <a:lnTo>
                    <a:pt x="34910" y="10083"/>
                  </a:lnTo>
                  <a:lnTo>
                    <a:pt x="34815" y="9376"/>
                  </a:lnTo>
                  <a:lnTo>
                    <a:pt x="34580" y="8669"/>
                  </a:lnTo>
                  <a:lnTo>
                    <a:pt x="34250" y="7963"/>
                  </a:lnTo>
                  <a:lnTo>
                    <a:pt x="33873" y="7350"/>
                  </a:lnTo>
                  <a:lnTo>
                    <a:pt x="33638" y="7115"/>
                  </a:lnTo>
                  <a:lnTo>
                    <a:pt x="33402" y="6879"/>
                  </a:lnTo>
                  <a:lnTo>
                    <a:pt x="33072" y="6643"/>
                  </a:lnTo>
                  <a:lnTo>
                    <a:pt x="32507" y="6314"/>
                  </a:lnTo>
                  <a:lnTo>
                    <a:pt x="30858" y="5466"/>
                  </a:lnTo>
                  <a:lnTo>
                    <a:pt x="28738" y="4382"/>
                  </a:lnTo>
                  <a:lnTo>
                    <a:pt x="26383" y="3251"/>
                  </a:lnTo>
                  <a:lnTo>
                    <a:pt x="22143" y="1226"/>
                  </a:lnTo>
                  <a:lnTo>
                    <a:pt x="20258" y="378"/>
                  </a:lnTo>
                  <a:lnTo>
                    <a:pt x="2025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9"/>
            <p:cNvSpPr/>
            <p:nvPr/>
          </p:nvSpPr>
          <p:spPr>
            <a:xfrm>
              <a:off x="1602250" y="5307275"/>
              <a:ext cx="800925" cy="11800"/>
            </a:xfrm>
            <a:custGeom>
              <a:rect b="b" l="l" r="r" t="t"/>
              <a:pathLst>
                <a:path extrusionOk="0" h="472" w="32037">
                  <a:moveTo>
                    <a:pt x="2733" y="0"/>
                  </a:moveTo>
                  <a:lnTo>
                    <a:pt x="48" y="47"/>
                  </a:lnTo>
                  <a:lnTo>
                    <a:pt x="1" y="47"/>
                  </a:lnTo>
                  <a:lnTo>
                    <a:pt x="48" y="94"/>
                  </a:lnTo>
                  <a:lnTo>
                    <a:pt x="2733" y="188"/>
                  </a:lnTo>
                  <a:lnTo>
                    <a:pt x="6502" y="283"/>
                  </a:lnTo>
                  <a:lnTo>
                    <a:pt x="15971" y="424"/>
                  </a:lnTo>
                  <a:lnTo>
                    <a:pt x="25488" y="471"/>
                  </a:lnTo>
                  <a:lnTo>
                    <a:pt x="31942" y="424"/>
                  </a:lnTo>
                  <a:lnTo>
                    <a:pt x="32036" y="424"/>
                  </a:lnTo>
                  <a:lnTo>
                    <a:pt x="32036" y="377"/>
                  </a:lnTo>
                  <a:lnTo>
                    <a:pt x="31942" y="330"/>
                  </a:lnTo>
                  <a:lnTo>
                    <a:pt x="25488" y="188"/>
                  </a:lnTo>
                  <a:lnTo>
                    <a:pt x="15971" y="47"/>
                  </a:lnTo>
                  <a:lnTo>
                    <a:pt x="650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9"/>
            <p:cNvSpPr/>
            <p:nvPr/>
          </p:nvSpPr>
          <p:spPr>
            <a:xfrm>
              <a:off x="1954400" y="5059925"/>
              <a:ext cx="160200" cy="40075"/>
            </a:xfrm>
            <a:custGeom>
              <a:rect b="b" l="l" r="r" t="t"/>
              <a:pathLst>
                <a:path extrusionOk="0" h="1603" w="6408">
                  <a:moveTo>
                    <a:pt x="3817" y="1"/>
                  </a:moveTo>
                  <a:lnTo>
                    <a:pt x="2969" y="142"/>
                  </a:lnTo>
                  <a:lnTo>
                    <a:pt x="2168" y="330"/>
                  </a:lnTo>
                  <a:lnTo>
                    <a:pt x="1414" y="613"/>
                  </a:lnTo>
                  <a:lnTo>
                    <a:pt x="1037" y="802"/>
                  </a:lnTo>
                  <a:lnTo>
                    <a:pt x="707" y="990"/>
                  </a:lnTo>
                  <a:lnTo>
                    <a:pt x="331" y="1226"/>
                  </a:lnTo>
                  <a:lnTo>
                    <a:pt x="48" y="1508"/>
                  </a:lnTo>
                  <a:lnTo>
                    <a:pt x="1" y="1555"/>
                  </a:lnTo>
                  <a:lnTo>
                    <a:pt x="48" y="1602"/>
                  </a:lnTo>
                  <a:lnTo>
                    <a:pt x="142" y="1602"/>
                  </a:lnTo>
                  <a:lnTo>
                    <a:pt x="1650" y="1178"/>
                  </a:lnTo>
                  <a:lnTo>
                    <a:pt x="3157" y="849"/>
                  </a:lnTo>
                  <a:lnTo>
                    <a:pt x="4712" y="613"/>
                  </a:lnTo>
                  <a:lnTo>
                    <a:pt x="6267" y="425"/>
                  </a:lnTo>
                  <a:lnTo>
                    <a:pt x="6361" y="378"/>
                  </a:lnTo>
                  <a:lnTo>
                    <a:pt x="6408" y="283"/>
                  </a:lnTo>
                  <a:lnTo>
                    <a:pt x="6361" y="189"/>
                  </a:lnTo>
                  <a:lnTo>
                    <a:pt x="6267" y="142"/>
                  </a:lnTo>
                  <a:lnTo>
                    <a:pt x="5466" y="48"/>
                  </a:lnTo>
                  <a:lnTo>
                    <a:pt x="466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9"/>
            <p:cNvSpPr/>
            <p:nvPr/>
          </p:nvSpPr>
          <p:spPr>
            <a:xfrm>
              <a:off x="1992100" y="5082300"/>
              <a:ext cx="160200" cy="41250"/>
            </a:xfrm>
            <a:custGeom>
              <a:rect b="b" l="l" r="r" t="t"/>
              <a:pathLst>
                <a:path extrusionOk="0" h="1650" w="6408">
                  <a:moveTo>
                    <a:pt x="4617" y="1"/>
                  </a:moveTo>
                  <a:lnTo>
                    <a:pt x="3816" y="48"/>
                  </a:lnTo>
                  <a:lnTo>
                    <a:pt x="2968" y="142"/>
                  </a:lnTo>
                  <a:lnTo>
                    <a:pt x="2167" y="331"/>
                  </a:lnTo>
                  <a:lnTo>
                    <a:pt x="1367" y="660"/>
                  </a:lnTo>
                  <a:lnTo>
                    <a:pt x="1037" y="802"/>
                  </a:lnTo>
                  <a:lnTo>
                    <a:pt x="660" y="1037"/>
                  </a:lnTo>
                  <a:lnTo>
                    <a:pt x="330" y="1273"/>
                  </a:lnTo>
                  <a:lnTo>
                    <a:pt x="0" y="1508"/>
                  </a:lnTo>
                  <a:lnTo>
                    <a:pt x="0" y="1555"/>
                  </a:lnTo>
                  <a:lnTo>
                    <a:pt x="0" y="1603"/>
                  </a:lnTo>
                  <a:lnTo>
                    <a:pt x="47" y="1650"/>
                  </a:lnTo>
                  <a:lnTo>
                    <a:pt x="95" y="1650"/>
                  </a:lnTo>
                  <a:lnTo>
                    <a:pt x="1602" y="1226"/>
                  </a:lnTo>
                  <a:lnTo>
                    <a:pt x="3157" y="896"/>
                  </a:lnTo>
                  <a:lnTo>
                    <a:pt x="4711" y="613"/>
                  </a:lnTo>
                  <a:lnTo>
                    <a:pt x="6266" y="472"/>
                  </a:lnTo>
                  <a:lnTo>
                    <a:pt x="6360" y="425"/>
                  </a:lnTo>
                  <a:lnTo>
                    <a:pt x="6407" y="331"/>
                  </a:lnTo>
                  <a:lnTo>
                    <a:pt x="6360" y="236"/>
                  </a:lnTo>
                  <a:lnTo>
                    <a:pt x="6266" y="189"/>
                  </a:lnTo>
                  <a:lnTo>
                    <a:pt x="5465" y="48"/>
                  </a:lnTo>
                  <a:lnTo>
                    <a:pt x="461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9"/>
            <p:cNvSpPr/>
            <p:nvPr/>
          </p:nvSpPr>
          <p:spPr>
            <a:xfrm>
              <a:off x="2029775" y="5105875"/>
              <a:ext cx="159025" cy="41225"/>
            </a:xfrm>
            <a:custGeom>
              <a:rect b="b" l="l" r="r" t="t"/>
              <a:pathLst>
                <a:path extrusionOk="0" h="1649" w="6361">
                  <a:moveTo>
                    <a:pt x="4618" y="0"/>
                  </a:moveTo>
                  <a:lnTo>
                    <a:pt x="3770" y="47"/>
                  </a:lnTo>
                  <a:lnTo>
                    <a:pt x="2969" y="141"/>
                  </a:lnTo>
                  <a:lnTo>
                    <a:pt x="2121" y="330"/>
                  </a:lnTo>
                  <a:lnTo>
                    <a:pt x="1367" y="612"/>
                  </a:lnTo>
                  <a:lnTo>
                    <a:pt x="990" y="801"/>
                  </a:lnTo>
                  <a:lnTo>
                    <a:pt x="660" y="1036"/>
                  </a:lnTo>
                  <a:lnTo>
                    <a:pt x="331" y="1272"/>
                  </a:lnTo>
                  <a:lnTo>
                    <a:pt x="1" y="1508"/>
                  </a:lnTo>
                  <a:lnTo>
                    <a:pt x="1" y="1555"/>
                  </a:lnTo>
                  <a:lnTo>
                    <a:pt x="1" y="1602"/>
                  </a:lnTo>
                  <a:lnTo>
                    <a:pt x="48" y="1649"/>
                  </a:lnTo>
                  <a:lnTo>
                    <a:pt x="95" y="1649"/>
                  </a:lnTo>
                  <a:lnTo>
                    <a:pt x="1603" y="1225"/>
                  </a:lnTo>
                  <a:lnTo>
                    <a:pt x="3110" y="895"/>
                  </a:lnTo>
                  <a:lnTo>
                    <a:pt x="4665" y="612"/>
                  </a:lnTo>
                  <a:lnTo>
                    <a:pt x="6220" y="424"/>
                  </a:lnTo>
                  <a:lnTo>
                    <a:pt x="6314" y="424"/>
                  </a:lnTo>
                  <a:lnTo>
                    <a:pt x="6361" y="330"/>
                  </a:lnTo>
                  <a:lnTo>
                    <a:pt x="6361" y="236"/>
                  </a:lnTo>
                  <a:lnTo>
                    <a:pt x="6267" y="188"/>
                  </a:lnTo>
                  <a:lnTo>
                    <a:pt x="5466" y="47"/>
                  </a:lnTo>
                  <a:lnTo>
                    <a:pt x="461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9"/>
            <p:cNvSpPr/>
            <p:nvPr/>
          </p:nvSpPr>
          <p:spPr>
            <a:xfrm>
              <a:off x="2018000" y="4933900"/>
              <a:ext cx="169625" cy="146075"/>
            </a:xfrm>
            <a:custGeom>
              <a:rect b="b" l="l" r="r" t="t"/>
              <a:pathLst>
                <a:path extrusionOk="0" h="5843" w="6785">
                  <a:moveTo>
                    <a:pt x="5560" y="613"/>
                  </a:moveTo>
                  <a:lnTo>
                    <a:pt x="5748" y="707"/>
                  </a:lnTo>
                  <a:lnTo>
                    <a:pt x="5890" y="849"/>
                  </a:lnTo>
                  <a:lnTo>
                    <a:pt x="6031" y="990"/>
                  </a:lnTo>
                  <a:lnTo>
                    <a:pt x="6078" y="1273"/>
                  </a:lnTo>
                  <a:lnTo>
                    <a:pt x="6078" y="1555"/>
                  </a:lnTo>
                  <a:lnTo>
                    <a:pt x="6078" y="1932"/>
                  </a:lnTo>
                  <a:lnTo>
                    <a:pt x="5984" y="2168"/>
                  </a:lnTo>
                  <a:lnTo>
                    <a:pt x="5890" y="2403"/>
                  </a:lnTo>
                  <a:lnTo>
                    <a:pt x="5748" y="2592"/>
                  </a:lnTo>
                  <a:lnTo>
                    <a:pt x="5607" y="2827"/>
                  </a:lnTo>
                  <a:lnTo>
                    <a:pt x="5230" y="3157"/>
                  </a:lnTo>
                  <a:lnTo>
                    <a:pt x="4759" y="3487"/>
                  </a:lnTo>
                  <a:lnTo>
                    <a:pt x="4241" y="3770"/>
                  </a:lnTo>
                  <a:lnTo>
                    <a:pt x="3723" y="4005"/>
                  </a:lnTo>
                  <a:lnTo>
                    <a:pt x="2827" y="4382"/>
                  </a:lnTo>
                  <a:lnTo>
                    <a:pt x="1555" y="4806"/>
                  </a:lnTo>
                  <a:lnTo>
                    <a:pt x="283" y="5324"/>
                  </a:lnTo>
                  <a:lnTo>
                    <a:pt x="1226" y="3911"/>
                  </a:lnTo>
                  <a:lnTo>
                    <a:pt x="1744" y="3251"/>
                  </a:lnTo>
                  <a:lnTo>
                    <a:pt x="2262" y="2592"/>
                  </a:lnTo>
                  <a:lnTo>
                    <a:pt x="2780" y="1979"/>
                  </a:lnTo>
                  <a:lnTo>
                    <a:pt x="3346" y="1414"/>
                  </a:lnTo>
                  <a:lnTo>
                    <a:pt x="3675" y="1179"/>
                  </a:lnTo>
                  <a:lnTo>
                    <a:pt x="4099" y="943"/>
                  </a:lnTo>
                  <a:lnTo>
                    <a:pt x="4571" y="755"/>
                  </a:lnTo>
                  <a:lnTo>
                    <a:pt x="5089" y="613"/>
                  </a:lnTo>
                  <a:close/>
                  <a:moveTo>
                    <a:pt x="5371" y="1"/>
                  </a:moveTo>
                  <a:lnTo>
                    <a:pt x="4947" y="48"/>
                  </a:lnTo>
                  <a:lnTo>
                    <a:pt x="4476" y="142"/>
                  </a:lnTo>
                  <a:lnTo>
                    <a:pt x="4052" y="283"/>
                  </a:lnTo>
                  <a:lnTo>
                    <a:pt x="3628" y="519"/>
                  </a:lnTo>
                  <a:lnTo>
                    <a:pt x="3299" y="755"/>
                  </a:lnTo>
                  <a:lnTo>
                    <a:pt x="2733" y="1226"/>
                  </a:lnTo>
                  <a:lnTo>
                    <a:pt x="2215" y="1791"/>
                  </a:lnTo>
                  <a:lnTo>
                    <a:pt x="1744" y="2309"/>
                  </a:lnTo>
                  <a:lnTo>
                    <a:pt x="1320" y="2922"/>
                  </a:lnTo>
                  <a:lnTo>
                    <a:pt x="943" y="3534"/>
                  </a:lnTo>
                  <a:lnTo>
                    <a:pt x="566" y="4147"/>
                  </a:lnTo>
                  <a:lnTo>
                    <a:pt x="283" y="4806"/>
                  </a:lnTo>
                  <a:lnTo>
                    <a:pt x="1" y="5466"/>
                  </a:lnTo>
                  <a:lnTo>
                    <a:pt x="1" y="5513"/>
                  </a:lnTo>
                  <a:lnTo>
                    <a:pt x="48" y="5560"/>
                  </a:lnTo>
                  <a:lnTo>
                    <a:pt x="48" y="5701"/>
                  </a:lnTo>
                  <a:lnTo>
                    <a:pt x="142" y="5795"/>
                  </a:lnTo>
                  <a:lnTo>
                    <a:pt x="236" y="5843"/>
                  </a:lnTo>
                  <a:lnTo>
                    <a:pt x="378" y="5843"/>
                  </a:lnTo>
                  <a:lnTo>
                    <a:pt x="1697" y="5371"/>
                  </a:lnTo>
                  <a:lnTo>
                    <a:pt x="3016" y="4947"/>
                  </a:lnTo>
                  <a:lnTo>
                    <a:pt x="3675" y="4665"/>
                  </a:lnTo>
                  <a:lnTo>
                    <a:pt x="4335" y="4382"/>
                  </a:lnTo>
                  <a:lnTo>
                    <a:pt x="4947" y="4052"/>
                  </a:lnTo>
                  <a:lnTo>
                    <a:pt x="5513" y="3628"/>
                  </a:lnTo>
                  <a:lnTo>
                    <a:pt x="5843" y="3346"/>
                  </a:lnTo>
                  <a:lnTo>
                    <a:pt x="6172" y="3063"/>
                  </a:lnTo>
                  <a:lnTo>
                    <a:pt x="6408" y="2686"/>
                  </a:lnTo>
                  <a:lnTo>
                    <a:pt x="6643" y="2309"/>
                  </a:lnTo>
                  <a:lnTo>
                    <a:pt x="6738" y="1932"/>
                  </a:lnTo>
                  <a:lnTo>
                    <a:pt x="6785" y="1508"/>
                  </a:lnTo>
                  <a:lnTo>
                    <a:pt x="6785" y="1320"/>
                  </a:lnTo>
                  <a:lnTo>
                    <a:pt x="6738" y="1084"/>
                  </a:lnTo>
                  <a:lnTo>
                    <a:pt x="6643" y="896"/>
                  </a:lnTo>
                  <a:lnTo>
                    <a:pt x="6502" y="707"/>
                  </a:lnTo>
                  <a:lnTo>
                    <a:pt x="6361" y="472"/>
                  </a:lnTo>
                  <a:lnTo>
                    <a:pt x="6172" y="331"/>
                  </a:lnTo>
                  <a:lnTo>
                    <a:pt x="5984" y="189"/>
                  </a:lnTo>
                  <a:lnTo>
                    <a:pt x="5795" y="95"/>
                  </a:lnTo>
                  <a:lnTo>
                    <a:pt x="5560" y="48"/>
                  </a:lnTo>
                  <a:lnTo>
                    <a:pt x="537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9"/>
            <p:cNvSpPr/>
            <p:nvPr/>
          </p:nvSpPr>
          <p:spPr>
            <a:xfrm>
              <a:off x="1841350" y="4964525"/>
              <a:ext cx="189625" cy="114275"/>
            </a:xfrm>
            <a:custGeom>
              <a:rect b="b" l="l" r="r" t="t"/>
              <a:pathLst>
                <a:path extrusionOk="0" h="4571" w="7585">
                  <a:moveTo>
                    <a:pt x="2026" y="613"/>
                  </a:moveTo>
                  <a:lnTo>
                    <a:pt x="2544" y="707"/>
                  </a:lnTo>
                  <a:lnTo>
                    <a:pt x="3015" y="849"/>
                  </a:lnTo>
                  <a:lnTo>
                    <a:pt x="3345" y="990"/>
                  </a:lnTo>
                  <a:lnTo>
                    <a:pt x="4052" y="1414"/>
                  </a:lnTo>
                  <a:lnTo>
                    <a:pt x="4711" y="1885"/>
                  </a:lnTo>
                  <a:lnTo>
                    <a:pt x="6030" y="2922"/>
                  </a:lnTo>
                  <a:lnTo>
                    <a:pt x="7255" y="4052"/>
                  </a:lnTo>
                  <a:lnTo>
                    <a:pt x="5936" y="3864"/>
                  </a:lnTo>
                  <a:lnTo>
                    <a:pt x="4617" y="3722"/>
                  </a:lnTo>
                  <a:lnTo>
                    <a:pt x="3628" y="3581"/>
                  </a:lnTo>
                  <a:lnTo>
                    <a:pt x="3062" y="3487"/>
                  </a:lnTo>
                  <a:lnTo>
                    <a:pt x="2544" y="3346"/>
                  </a:lnTo>
                  <a:lnTo>
                    <a:pt x="1979" y="3110"/>
                  </a:lnTo>
                  <a:lnTo>
                    <a:pt x="1508" y="2874"/>
                  </a:lnTo>
                  <a:lnTo>
                    <a:pt x="1319" y="2733"/>
                  </a:lnTo>
                  <a:lnTo>
                    <a:pt x="1131" y="2545"/>
                  </a:lnTo>
                  <a:lnTo>
                    <a:pt x="989" y="2356"/>
                  </a:lnTo>
                  <a:lnTo>
                    <a:pt x="848" y="2168"/>
                  </a:lnTo>
                  <a:lnTo>
                    <a:pt x="754" y="1791"/>
                  </a:lnTo>
                  <a:lnTo>
                    <a:pt x="707" y="1461"/>
                  </a:lnTo>
                  <a:lnTo>
                    <a:pt x="707" y="1226"/>
                  </a:lnTo>
                  <a:lnTo>
                    <a:pt x="754" y="1037"/>
                  </a:lnTo>
                  <a:lnTo>
                    <a:pt x="895" y="849"/>
                  </a:lnTo>
                  <a:lnTo>
                    <a:pt x="1084" y="754"/>
                  </a:lnTo>
                  <a:lnTo>
                    <a:pt x="1272" y="660"/>
                  </a:lnTo>
                  <a:lnTo>
                    <a:pt x="1508" y="613"/>
                  </a:lnTo>
                  <a:close/>
                  <a:moveTo>
                    <a:pt x="1508" y="1"/>
                  </a:moveTo>
                  <a:lnTo>
                    <a:pt x="1084" y="95"/>
                  </a:lnTo>
                  <a:lnTo>
                    <a:pt x="895" y="189"/>
                  </a:lnTo>
                  <a:lnTo>
                    <a:pt x="707" y="283"/>
                  </a:lnTo>
                  <a:lnTo>
                    <a:pt x="518" y="425"/>
                  </a:lnTo>
                  <a:lnTo>
                    <a:pt x="377" y="566"/>
                  </a:lnTo>
                  <a:lnTo>
                    <a:pt x="236" y="802"/>
                  </a:lnTo>
                  <a:lnTo>
                    <a:pt x="141" y="990"/>
                  </a:lnTo>
                  <a:lnTo>
                    <a:pt x="47" y="1226"/>
                  </a:lnTo>
                  <a:lnTo>
                    <a:pt x="47" y="1461"/>
                  </a:lnTo>
                  <a:lnTo>
                    <a:pt x="0" y="1697"/>
                  </a:lnTo>
                  <a:lnTo>
                    <a:pt x="47" y="1885"/>
                  </a:lnTo>
                  <a:lnTo>
                    <a:pt x="94" y="2121"/>
                  </a:lnTo>
                  <a:lnTo>
                    <a:pt x="189" y="2309"/>
                  </a:lnTo>
                  <a:lnTo>
                    <a:pt x="424" y="2639"/>
                  </a:lnTo>
                  <a:lnTo>
                    <a:pt x="707" y="2969"/>
                  </a:lnTo>
                  <a:lnTo>
                    <a:pt x="1037" y="3251"/>
                  </a:lnTo>
                  <a:lnTo>
                    <a:pt x="1413" y="3440"/>
                  </a:lnTo>
                  <a:lnTo>
                    <a:pt x="1790" y="3628"/>
                  </a:lnTo>
                  <a:lnTo>
                    <a:pt x="2450" y="3911"/>
                  </a:lnTo>
                  <a:lnTo>
                    <a:pt x="3109" y="4099"/>
                  </a:lnTo>
                  <a:lnTo>
                    <a:pt x="3816" y="4241"/>
                  </a:lnTo>
                  <a:lnTo>
                    <a:pt x="4523" y="4335"/>
                  </a:lnTo>
                  <a:lnTo>
                    <a:pt x="5889" y="4476"/>
                  </a:lnTo>
                  <a:lnTo>
                    <a:pt x="7255" y="4570"/>
                  </a:lnTo>
                  <a:lnTo>
                    <a:pt x="7397" y="4570"/>
                  </a:lnTo>
                  <a:lnTo>
                    <a:pt x="7444" y="4523"/>
                  </a:lnTo>
                  <a:lnTo>
                    <a:pt x="7538" y="4429"/>
                  </a:lnTo>
                  <a:lnTo>
                    <a:pt x="7538" y="4335"/>
                  </a:lnTo>
                  <a:lnTo>
                    <a:pt x="7538" y="4241"/>
                  </a:lnTo>
                  <a:lnTo>
                    <a:pt x="7585" y="4241"/>
                  </a:lnTo>
                  <a:lnTo>
                    <a:pt x="7585" y="4194"/>
                  </a:lnTo>
                  <a:lnTo>
                    <a:pt x="7538" y="4194"/>
                  </a:lnTo>
                  <a:lnTo>
                    <a:pt x="7161" y="3581"/>
                  </a:lnTo>
                  <a:lnTo>
                    <a:pt x="6690" y="3016"/>
                  </a:lnTo>
                  <a:lnTo>
                    <a:pt x="6219" y="2498"/>
                  </a:lnTo>
                  <a:lnTo>
                    <a:pt x="5653" y="1979"/>
                  </a:lnTo>
                  <a:lnTo>
                    <a:pt x="5135" y="1508"/>
                  </a:lnTo>
                  <a:lnTo>
                    <a:pt x="4523" y="1084"/>
                  </a:lnTo>
                  <a:lnTo>
                    <a:pt x="3910" y="707"/>
                  </a:lnTo>
                  <a:lnTo>
                    <a:pt x="3298" y="330"/>
                  </a:lnTo>
                  <a:lnTo>
                    <a:pt x="2874" y="189"/>
                  </a:lnTo>
                  <a:lnTo>
                    <a:pt x="2450" y="48"/>
                  </a:lnTo>
                  <a:lnTo>
                    <a:pt x="197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9"/>
            <p:cNvSpPr/>
            <p:nvPr/>
          </p:nvSpPr>
          <p:spPr>
            <a:xfrm>
              <a:off x="1548075" y="5070525"/>
              <a:ext cx="302725" cy="273275"/>
            </a:xfrm>
            <a:custGeom>
              <a:rect b="b" l="l" r="r" t="t"/>
              <a:pathLst>
                <a:path extrusionOk="0" h="10931" w="12109">
                  <a:moveTo>
                    <a:pt x="1" y="1"/>
                  </a:moveTo>
                  <a:lnTo>
                    <a:pt x="95" y="3864"/>
                  </a:lnTo>
                  <a:lnTo>
                    <a:pt x="236" y="7020"/>
                  </a:lnTo>
                  <a:lnTo>
                    <a:pt x="377" y="8292"/>
                  </a:lnTo>
                  <a:lnTo>
                    <a:pt x="472" y="9234"/>
                  </a:lnTo>
                  <a:lnTo>
                    <a:pt x="613" y="9894"/>
                  </a:lnTo>
                  <a:lnTo>
                    <a:pt x="707" y="10082"/>
                  </a:lnTo>
                  <a:lnTo>
                    <a:pt x="754" y="10224"/>
                  </a:lnTo>
                  <a:lnTo>
                    <a:pt x="896" y="10271"/>
                  </a:lnTo>
                  <a:lnTo>
                    <a:pt x="1131" y="10318"/>
                  </a:lnTo>
                  <a:lnTo>
                    <a:pt x="1885" y="10412"/>
                  </a:lnTo>
                  <a:lnTo>
                    <a:pt x="2969" y="10506"/>
                  </a:lnTo>
                  <a:lnTo>
                    <a:pt x="4382" y="10601"/>
                  </a:lnTo>
                  <a:lnTo>
                    <a:pt x="7868" y="10789"/>
                  </a:lnTo>
                  <a:lnTo>
                    <a:pt x="12108" y="10930"/>
                  </a:lnTo>
                  <a:lnTo>
                    <a:pt x="5607" y="5042"/>
                  </a:lnTo>
                  <a:lnTo>
                    <a:pt x="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9"/>
            <p:cNvSpPr/>
            <p:nvPr/>
          </p:nvSpPr>
          <p:spPr>
            <a:xfrm>
              <a:off x="1387900" y="2292150"/>
              <a:ext cx="701975" cy="2723050"/>
            </a:xfrm>
            <a:custGeom>
              <a:rect b="b" l="l" r="r" t="t"/>
              <a:pathLst>
                <a:path extrusionOk="0" h="108922" w="28079">
                  <a:moveTo>
                    <a:pt x="0" y="1"/>
                  </a:moveTo>
                  <a:lnTo>
                    <a:pt x="754" y="8339"/>
                  </a:lnTo>
                  <a:lnTo>
                    <a:pt x="2450" y="27042"/>
                  </a:lnTo>
                  <a:lnTo>
                    <a:pt x="3440" y="37266"/>
                  </a:lnTo>
                  <a:lnTo>
                    <a:pt x="4335" y="46452"/>
                  </a:lnTo>
                  <a:lnTo>
                    <a:pt x="5041" y="53472"/>
                  </a:lnTo>
                  <a:lnTo>
                    <a:pt x="5324" y="55780"/>
                  </a:lnTo>
                  <a:lnTo>
                    <a:pt x="5512" y="57099"/>
                  </a:lnTo>
                  <a:lnTo>
                    <a:pt x="5560" y="57618"/>
                  </a:lnTo>
                  <a:lnTo>
                    <a:pt x="5607" y="58513"/>
                  </a:lnTo>
                  <a:lnTo>
                    <a:pt x="5701" y="61198"/>
                  </a:lnTo>
                  <a:lnTo>
                    <a:pt x="5795" y="64967"/>
                  </a:lnTo>
                  <a:lnTo>
                    <a:pt x="5842" y="69490"/>
                  </a:lnTo>
                  <a:lnTo>
                    <a:pt x="5936" y="81597"/>
                  </a:lnTo>
                  <a:lnTo>
                    <a:pt x="5936" y="94505"/>
                  </a:lnTo>
                  <a:lnTo>
                    <a:pt x="5936" y="108921"/>
                  </a:lnTo>
                  <a:lnTo>
                    <a:pt x="28079" y="108921"/>
                  </a:lnTo>
                  <a:lnTo>
                    <a:pt x="27937" y="101949"/>
                  </a:lnTo>
                  <a:lnTo>
                    <a:pt x="27607" y="85931"/>
                  </a:lnTo>
                  <a:lnTo>
                    <a:pt x="27372" y="76886"/>
                  </a:lnTo>
                  <a:lnTo>
                    <a:pt x="27089" y="68406"/>
                  </a:lnTo>
                  <a:lnTo>
                    <a:pt x="26948" y="64684"/>
                  </a:lnTo>
                  <a:lnTo>
                    <a:pt x="26759" y="61434"/>
                  </a:lnTo>
                  <a:lnTo>
                    <a:pt x="26618" y="58795"/>
                  </a:lnTo>
                  <a:lnTo>
                    <a:pt x="26430" y="56864"/>
                  </a:lnTo>
                  <a:lnTo>
                    <a:pt x="24875" y="44568"/>
                  </a:lnTo>
                  <a:lnTo>
                    <a:pt x="22425" y="25394"/>
                  </a:lnTo>
                  <a:lnTo>
                    <a:pt x="1917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9"/>
            <p:cNvSpPr/>
            <p:nvPr/>
          </p:nvSpPr>
          <p:spPr>
            <a:xfrm>
              <a:off x="1387900" y="2292150"/>
              <a:ext cx="701975" cy="2723050"/>
            </a:xfrm>
            <a:custGeom>
              <a:rect b="b" l="l" r="r" t="t"/>
              <a:pathLst>
                <a:path extrusionOk="0" fill="none" h="108922" w="28079">
                  <a:moveTo>
                    <a:pt x="0" y="1"/>
                  </a:moveTo>
                  <a:lnTo>
                    <a:pt x="0" y="1"/>
                  </a:lnTo>
                  <a:lnTo>
                    <a:pt x="754" y="8339"/>
                  </a:lnTo>
                  <a:lnTo>
                    <a:pt x="2450" y="27042"/>
                  </a:lnTo>
                  <a:lnTo>
                    <a:pt x="3440" y="37266"/>
                  </a:lnTo>
                  <a:lnTo>
                    <a:pt x="4335" y="46452"/>
                  </a:lnTo>
                  <a:lnTo>
                    <a:pt x="5041" y="53472"/>
                  </a:lnTo>
                  <a:lnTo>
                    <a:pt x="5324" y="55780"/>
                  </a:lnTo>
                  <a:lnTo>
                    <a:pt x="5512" y="57099"/>
                  </a:lnTo>
                  <a:lnTo>
                    <a:pt x="5512" y="57099"/>
                  </a:lnTo>
                  <a:lnTo>
                    <a:pt x="5560" y="57618"/>
                  </a:lnTo>
                  <a:lnTo>
                    <a:pt x="5607" y="58513"/>
                  </a:lnTo>
                  <a:lnTo>
                    <a:pt x="5701" y="61198"/>
                  </a:lnTo>
                  <a:lnTo>
                    <a:pt x="5795" y="64967"/>
                  </a:lnTo>
                  <a:lnTo>
                    <a:pt x="5842" y="69490"/>
                  </a:lnTo>
                  <a:lnTo>
                    <a:pt x="5842" y="69490"/>
                  </a:lnTo>
                  <a:lnTo>
                    <a:pt x="5936" y="81597"/>
                  </a:lnTo>
                  <a:lnTo>
                    <a:pt x="5936" y="94505"/>
                  </a:lnTo>
                  <a:lnTo>
                    <a:pt x="5936" y="108921"/>
                  </a:lnTo>
                  <a:lnTo>
                    <a:pt x="28079" y="108921"/>
                  </a:lnTo>
                  <a:lnTo>
                    <a:pt x="28079" y="108921"/>
                  </a:lnTo>
                  <a:lnTo>
                    <a:pt x="27937" y="101949"/>
                  </a:lnTo>
                  <a:lnTo>
                    <a:pt x="27607" y="85931"/>
                  </a:lnTo>
                  <a:lnTo>
                    <a:pt x="27372" y="76886"/>
                  </a:lnTo>
                  <a:lnTo>
                    <a:pt x="27089" y="68406"/>
                  </a:lnTo>
                  <a:lnTo>
                    <a:pt x="26948" y="64684"/>
                  </a:lnTo>
                  <a:lnTo>
                    <a:pt x="26759" y="61434"/>
                  </a:lnTo>
                  <a:lnTo>
                    <a:pt x="26618" y="58795"/>
                  </a:lnTo>
                  <a:lnTo>
                    <a:pt x="26430" y="56864"/>
                  </a:lnTo>
                  <a:lnTo>
                    <a:pt x="26430" y="56864"/>
                  </a:lnTo>
                  <a:lnTo>
                    <a:pt x="24875" y="44568"/>
                  </a:lnTo>
                  <a:lnTo>
                    <a:pt x="22425" y="25394"/>
                  </a:lnTo>
                  <a:lnTo>
                    <a:pt x="19175"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9"/>
            <p:cNvSpPr/>
            <p:nvPr/>
          </p:nvSpPr>
          <p:spPr>
            <a:xfrm>
              <a:off x="1556325" y="4915075"/>
              <a:ext cx="508825" cy="10625"/>
            </a:xfrm>
            <a:custGeom>
              <a:rect b="b" l="l" r="r" t="t"/>
              <a:pathLst>
                <a:path extrusionOk="0" h="425" w="20353">
                  <a:moveTo>
                    <a:pt x="7161" y="0"/>
                  </a:moveTo>
                  <a:lnTo>
                    <a:pt x="2686" y="47"/>
                  </a:lnTo>
                  <a:lnTo>
                    <a:pt x="1037" y="94"/>
                  </a:lnTo>
                  <a:lnTo>
                    <a:pt x="47" y="141"/>
                  </a:lnTo>
                  <a:lnTo>
                    <a:pt x="0" y="188"/>
                  </a:lnTo>
                  <a:lnTo>
                    <a:pt x="47" y="236"/>
                  </a:lnTo>
                  <a:lnTo>
                    <a:pt x="1037" y="330"/>
                  </a:lnTo>
                  <a:lnTo>
                    <a:pt x="2686" y="377"/>
                  </a:lnTo>
                  <a:lnTo>
                    <a:pt x="7161" y="424"/>
                  </a:lnTo>
                  <a:lnTo>
                    <a:pt x="11684" y="377"/>
                  </a:lnTo>
                  <a:lnTo>
                    <a:pt x="14416" y="377"/>
                  </a:lnTo>
                  <a:lnTo>
                    <a:pt x="17384" y="330"/>
                  </a:lnTo>
                  <a:lnTo>
                    <a:pt x="20305" y="236"/>
                  </a:lnTo>
                  <a:lnTo>
                    <a:pt x="20352" y="236"/>
                  </a:lnTo>
                  <a:lnTo>
                    <a:pt x="20352" y="188"/>
                  </a:lnTo>
                  <a:lnTo>
                    <a:pt x="20352" y="141"/>
                  </a:lnTo>
                  <a:lnTo>
                    <a:pt x="20305" y="141"/>
                  </a:lnTo>
                  <a:lnTo>
                    <a:pt x="17384" y="47"/>
                  </a:lnTo>
                  <a:lnTo>
                    <a:pt x="1441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9"/>
            <p:cNvSpPr/>
            <p:nvPr/>
          </p:nvSpPr>
          <p:spPr>
            <a:xfrm>
              <a:off x="1457375" y="2354575"/>
              <a:ext cx="187300" cy="2512225"/>
            </a:xfrm>
            <a:custGeom>
              <a:rect b="b" l="l" r="r" t="t"/>
              <a:pathLst>
                <a:path extrusionOk="0" h="100489" w="7492">
                  <a:moveTo>
                    <a:pt x="1" y="1"/>
                  </a:moveTo>
                  <a:lnTo>
                    <a:pt x="802" y="9423"/>
                  </a:lnTo>
                  <a:lnTo>
                    <a:pt x="1273" y="14134"/>
                  </a:lnTo>
                  <a:lnTo>
                    <a:pt x="1697" y="18798"/>
                  </a:lnTo>
                  <a:lnTo>
                    <a:pt x="2215" y="23509"/>
                  </a:lnTo>
                  <a:lnTo>
                    <a:pt x="2733" y="28173"/>
                  </a:lnTo>
                  <a:lnTo>
                    <a:pt x="3346" y="32884"/>
                  </a:lnTo>
                  <a:lnTo>
                    <a:pt x="3958" y="37548"/>
                  </a:lnTo>
                  <a:lnTo>
                    <a:pt x="4618" y="42165"/>
                  </a:lnTo>
                  <a:lnTo>
                    <a:pt x="5372" y="46829"/>
                  </a:lnTo>
                  <a:lnTo>
                    <a:pt x="5749" y="49185"/>
                  </a:lnTo>
                  <a:lnTo>
                    <a:pt x="6125" y="51493"/>
                  </a:lnTo>
                  <a:lnTo>
                    <a:pt x="6408" y="53849"/>
                  </a:lnTo>
                  <a:lnTo>
                    <a:pt x="6644" y="56204"/>
                  </a:lnTo>
                  <a:lnTo>
                    <a:pt x="6785" y="58560"/>
                  </a:lnTo>
                  <a:lnTo>
                    <a:pt x="6879" y="60915"/>
                  </a:lnTo>
                  <a:lnTo>
                    <a:pt x="6973" y="65532"/>
                  </a:lnTo>
                  <a:lnTo>
                    <a:pt x="7068" y="75190"/>
                  </a:lnTo>
                  <a:lnTo>
                    <a:pt x="7256" y="100394"/>
                  </a:lnTo>
                  <a:lnTo>
                    <a:pt x="7303" y="100488"/>
                  </a:lnTo>
                  <a:lnTo>
                    <a:pt x="7397" y="100488"/>
                  </a:lnTo>
                  <a:lnTo>
                    <a:pt x="7445" y="100441"/>
                  </a:lnTo>
                  <a:lnTo>
                    <a:pt x="7492" y="100394"/>
                  </a:lnTo>
                  <a:lnTo>
                    <a:pt x="7445" y="88899"/>
                  </a:lnTo>
                  <a:lnTo>
                    <a:pt x="7350" y="77451"/>
                  </a:lnTo>
                  <a:lnTo>
                    <a:pt x="7303" y="67793"/>
                  </a:lnTo>
                  <a:lnTo>
                    <a:pt x="7256" y="63129"/>
                  </a:lnTo>
                  <a:lnTo>
                    <a:pt x="7209" y="60821"/>
                  </a:lnTo>
                  <a:lnTo>
                    <a:pt x="7115" y="58513"/>
                  </a:lnTo>
                  <a:lnTo>
                    <a:pt x="6973" y="56157"/>
                  </a:lnTo>
                  <a:lnTo>
                    <a:pt x="6738" y="53801"/>
                  </a:lnTo>
                  <a:lnTo>
                    <a:pt x="6455" y="51446"/>
                  </a:lnTo>
                  <a:lnTo>
                    <a:pt x="6078" y="49137"/>
                  </a:lnTo>
                  <a:lnTo>
                    <a:pt x="5372" y="44473"/>
                  </a:lnTo>
                  <a:lnTo>
                    <a:pt x="4618" y="39809"/>
                  </a:lnTo>
                  <a:lnTo>
                    <a:pt x="3958" y="35145"/>
                  </a:lnTo>
                  <a:lnTo>
                    <a:pt x="3393" y="30434"/>
                  </a:lnTo>
                  <a:lnTo>
                    <a:pt x="2828" y="25770"/>
                  </a:lnTo>
                  <a:lnTo>
                    <a:pt x="2262" y="21059"/>
                  </a:lnTo>
                  <a:lnTo>
                    <a:pt x="1179" y="10553"/>
                  </a:lnTo>
                  <a:lnTo>
                    <a:pt x="9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9"/>
            <p:cNvSpPr/>
            <p:nvPr/>
          </p:nvSpPr>
          <p:spPr>
            <a:xfrm>
              <a:off x="1271300" y="2290975"/>
              <a:ext cx="526500" cy="1738425"/>
            </a:xfrm>
            <a:custGeom>
              <a:rect b="b" l="l" r="r" t="t"/>
              <a:pathLst>
                <a:path extrusionOk="0" h="69537" w="21060">
                  <a:moveTo>
                    <a:pt x="21059" y="1"/>
                  </a:moveTo>
                  <a:lnTo>
                    <a:pt x="0" y="48"/>
                  </a:lnTo>
                  <a:lnTo>
                    <a:pt x="4806" y="27089"/>
                  </a:lnTo>
                  <a:lnTo>
                    <a:pt x="8245" y="46499"/>
                  </a:lnTo>
                  <a:lnTo>
                    <a:pt x="10176" y="57146"/>
                  </a:lnTo>
                  <a:lnTo>
                    <a:pt x="10224" y="57665"/>
                  </a:lnTo>
                  <a:lnTo>
                    <a:pt x="10271" y="58560"/>
                  </a:lnTo>
                  <a:lnTo>
                    <a:pt x="10365" y="61245"/>
                  </a:lnTo>
                  <a:lnTo>
                    <a:pt x="10459" y="65014"/>
                  </a:lnTo>
                  <a:lnTo>
                    <a:pt x="10506" y="69537"/>
                  </a:lnTo>
                  <a:lnTo>
                    <a:pt x="2105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9"/>
            <p:cNvSpPr/>
            <p:nvPr/>
          </p:nvSpPr>
          <p:spPr>
            <a:xfrm>
              <a:off x="1271300" y="2290975"/>
              <a:ext cx="526500" cy="1738425"/>
            </a:xfrm>
            <a:custGeom>
              <a:rect b="b" l="l" r="r" t="t"/>
              <a:pathLst>
                <a:path extrusionOk="0" fill="none" h="69537" w="21060">
                  <a:moveTo>
                    <a:pt x="0" y="48"/>
                  </a:moveTo>
                  <a:lnTo>
                    <a:pt x="0" y="48"/>
                  </a:lnTo>
                  <a:lnTo>
                    <a:pt x="4806" y="27089"/>
                  </a:lnTo>
                  <a:lnTo>
                    <a:pt x="8245" y="46499"/>
                  </a:lnTo>
                  <a:lnTo>
                    <a:pt x="10176" y="57146"/>
                  </a:lnTo>
                  <a:lnTo>
                    <a:pt x="10176" y="57146"/>
                  </a:lnTo>
                  <a:lnTo>
                    <a:pt x="10224" y="57665"/>
                  </a:lnTo>
                  <a:lnTo>
                    <a:pt x="10271" y="58560"/>
                  </a:lnTo>
                  <a:lnTo>
                    <a:pt x="10365" y="61245"/>
                  </a:lnTo>
                  <a:lnTo>
                    <a:pt x="10459" y="65014"/>
                  </a:lnTo>
                  <a:lnTo>
                    <a:pt x="10506" y="69537"/>
                  </a:lnTo>
                  <a:lnTo>
                    <a:pt x="21059" y="1"/>
                  </a:lnTo>
                  <a:lnTo>
                    <a:pt x="0" y="4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9"/>
            <p:cNvSpPr/>
            <p:nvPr/>
          </p:nvSpPr>
          <p:spPr>
            <a:xfrm>
              <a:off x="921500" y="4541700"/>
              <a:ext cx="859800" cy="851575"/>
            </a:xfrm>
            <a:custGeom>
              <a:rect b="b" l="l" r="r" t="t"/>
              <a:pathLst>
                <a:path extrusionOk="0" h="34063" w="34392">
                  <a:moveTo>
                    <a:pt x="1744" y="1"/>
                  </a:moveTo>
                  <a:lnTo>
                    <a:pt x="1320" y="5136"/>
                  </a:lnTo>
                  <a:lnTo>
                    <a:pt x="943" y="10365"/>
                  </a:lnTo>
                  <a:lnTo>
                    <a:pt x="519" y="16254"/>
                  </a:lnTo>
                  <a:lnTo>
                    <a:pt x="472" y="16725"/>
                  </a:lnTo>
                  <a:lnTo>
                    <a:pt x="283" y="20259"/>
                  </a:lnTo>
                  <a:lnTo>
                    <a:pt x="283" y="20400"/>
                  </a:lnTo>
                  <a:lnTo>
                    <a:pt x="95" y="24310"/>
                  </a:lnTo>
                  <a:lnTo>
                    <a:pt x="1" y="27561"/>
                  </a:lnTo>
                  <a:lnTo>
                    <a:pt x="1" y="28833"/>
                  </a:lnTo>
                  <a:lnTo>
                    <a:pt x="48" y="29822"/>
                  </a:lnTo>
                  <a:lnTo>
                    <a:pt x="142" y="30529"/>
                  </a:lnTo>
                  <a:lnTo>
                    <a:pt x="189" y="30717"/>
                  </a:lnTo>
                  <a:lnTo>
                    <a:pt x="283" y="30811"/>
                  </a:lnTo>
                  <a:lnTo>
                    <a:pt x="472" y="30906"/>
                  </a:lnTo>
                  <a:lnTo>
                    <a:pt x="849" y="31000"/>
                  </a:lnTo>
                  <a:lnTo>
                    <a:pt x="1979" y="31235"/>
                  </a:lnTo>
                  <a:lnTo>
                    <a:pt x="3675" y="31471"/>
                  </a:lnTo>
                  <a:lnTo>
                    <a:pt x="5842" y="31754"/>
                  </a:lnTo>
                  <a:lnTo>
                    <a:pt x="11119" y="32319"/>
                  </a:lnTo>
                  <a:lnTo>
                    <a:pt x="17055" y="32884"/>
                  </a:lnTo>
                  <a:lnTo>
                    <a:pt x="23038" y="33355"/>
                  </a:lnTo>
                  <a:lnTo>
                    <a:pt x="28267" y="33779"/>
                  </a:lnTo>
                  <a:lnTo>
                    <a:pt x="32130" y="34015"/>
                  </a:lnTo>
                  <a:lnTo>
                    <a:pt x="33261" y="34062"/>
                  </a:lnTo>
                  <a:lnTo>
                    <a:pt x="33826" y="34062"/>
                  </a:lnTo>
                  <a:lnTo>
                    <a:pt x="34015" y="33968"/>
                  </a:lnTo>
                  <a:lnTo>
                    <a:pt x="34156" y="33827"/>
                  </a:lnTo>
                  <a:lnTo>
                    <a:pt x="34250" y="33638"/>
                  </a:lnTo>
                  <a:lnTo>
                    <a:pt x="34344" y="33355"/>
                  </a:lnTo>
                  <a:lnTo>
                    <a:pt x="34391" y="33073"/>
                  </a:lnTo>
                  <a:lnTo>
                    <a:pt x="34391" y="32743"/>
                  </a:lnTo>
                  <a:lnTo>
                    <a:pt x="34297" y="32036"/>
                  </a:lnTo>
                  <a:lnTo>
                    <a:pt x="34156" y="31330"/>
                  </a:lnTo>
                  <a:lnTo>
                    <a:pt x="33873" y="30623"/>
                  </a:lnTo>
                  <a:lnTo>
                    <a:pt x="33685" y="30246"/>
                  </a:lnTo>
                  <a:lnTo>
                    <a:pt x="33543" y="29963"/>
                  </a:lnTo>
                  <a:lnTo>
                    <a:pt x="33308" y="29681"/>
                  </a:lnTo>
                  <a:lnTo>
                    <a:pt x="33119" y="29492"/>
                  </a:lnTo>
                  <a:lnTo>
                    <a:pt x="32790" y="29210"/>
                  </a:lnTo>
                  <a:lnTo>
                    <a:pt x="32224" y="28833"/>
                  </a:lnTo>
                  <a:lnTo>
                    <a:pt x="30623" y="27843"/>
                  </a:lnTo>
                  <a:lnTo>
                    <a:pt x="28597" y="26666"/>
                  </a:lnTo>
                  <a:lnTo>
                    <a:pt x="26336" y="25347"/>
                  </a:lnTo>
                  <a:lnTo>
                    <a:pt x="22237" y="23038"/>
                  </a:lnTo>
                  <a:lnTo>
                    <a:pt x="20447" y="22049"/>
                  </a:lnTo>
                  <a:lnTo>
                    <a:pt x="20494" y="21672"/>
                  </a:lnTo>
                  <a:lnTo>
                    <a:pt x="20824" y="18374"/>
                  </a:lnTo>
                  <a:lnTo>
                    <a:pt x="20918" y="17762"/>
                  </a:lnTo>
                  <a:lnTo>
                    <a:pt x="22708" y="1697"/>
                  </a:lnTo>
                  <a:lnTo>
                    <a:pt x="1744"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9"/>
            <p:cNvSpPr/>
            <p:nvPr/>
          </p:nvSpPr>
          <p:spPr>
            <a:xfrm>
              <a:off x="921500" y="4948050"/>
              <a:ext cx="859800" cy="445225"/>
            </a:xfrm>
            <a:custGeom>
              <a:rect b="b" l="l" r="r" t="t"/>
              <a:pathLst>
                <a:path extrusionOk="0" h="17809" w="34392">
                  <a:moveTo>
                    <a:pt x="519" y="0"/>
                  </a:moveTo>
                  <a:lnTo>
                    <a:pt x="472" y="471"/>
                  </a:lnTo>
                  <a:lnTo>
                    <a:pt x="283" y="4005"/>
                  </a:lnTo>
                  <a:lnTo>
                    <a:pt x="283" y="4146"/>
                  </a:lnTo>
                  <a:lnTo>
                    <a:pt x="95" y="8056"/>
                  </a:lnTo>
                  <a:lnTo>
                    <a:pt x="1" y="11307"/>
                  </a:lnTo>
                  <a:lnTo>
                    <a:pt x="1" y="12579"/>
                  </a:lnTo>
                  <a:lnTo>
                    <a:pt x="48" y="13568"/>
                  </a:lnTo>
                  <a:lnTo>
                    <a:pt x="142" y="14275"/>
                  </a:lnTo>
                  <a:lnTo>
                    <a:pt x="189" y="14463"/>
                  </a:lnTo>
                  <a:lnTo>
                    <a:pt x="283" y="14557"/>
                  </a:lnTo>
                  <a:lnTo>
                    <a:pt x="472" y="14652"/>
                  </a:lnTo>
                  <a:lnTo>
                    <a:pt x="849" y="14746"/>
                  </a:lnTo>
                  <a:lnTo>
                    <a:pt x="1979" y="14981"/>
                  </a:lnTo>
                  <a:lnTo>
                    <a:pt x="3675" y="15217"/>
                  </a:lnTo>
                  <a:lnTo>
                    <a:pt x="5842" y="15500"/>
                  </a:lnTo>
                  <a:lnTo>
                    <a:pt x="11119" y="16065"/>
                  </a:lnTo>
                  <a:lnTo>
                    <a:pt x="17055" y="16630"/>
                  </a:lnTo>
                  <a:lnTo>
                    <a:pt x="23038" y="17101"/>
                  </a:lnTo>
                  <a:lnTo>
                    <a:pt x="28267" y="17525"/>
                  </a:lnTo>
                  <a:lnTo>
                    <a:pt x="32130" y="17761"/>
                  </a:lnTo>
                  <a:lnTo>
                    <a:pt x="33261" y="17808"/>
                  </a:lnTo>
                  <a:lnTo>
                    <a:pt x="33826" y="17808"/>
                  </a:lnTo>
                  <a:lnTo>
                    <a:pt x="34015" y="17714"/>
                  </a:lnTo>
                  <a:lnTo>
                    <a:pt x="34156" y="17573"/>
                  </a:lnTo>
                  <a:lnTo>
                    <a:pt x="34250" y="17384"/>
                  </a:lnTo>
                  <a:lnTo>
                    <a:pt x="34344" y="17101"/>
                  </a:lnTo>
                  <a:lnTo>
                    <a:pt x="34391" y="16819"/>
                  </a:lnTo>
                  <a:lnTo>
                    <a:pt x="34391" y="16489"/>
                  </a:lnTo>
                  <a:lnTo>
                    <a:pt x="34297" y="15782"/>
                  </a:lnTo>
                  <a:lnTo>
                    <a:pt x="34156" y="15076"/>
                  </a:lnTo>
                  <a:lnTo>
                    <a:pt x="33873" y="14369"/>
                  </a:lnTo>
                  <a:lnTo>
                    <a:pt x="33685" y="13992"/>
                  </a:lnTo>
                  <a:lnTo>
                    <a:pt x="33543" y="13709"/>
                  </a:lnTo>
                  <a:lnTo>
                    <a:pt x="33308" y="13427"/>
                  </a:lnTo>
                  <a:lnTo>
                    <a:pt x="33119" y="13238"/>
                  </a:lnTo>
                  <a:lnTo>
                    <a:pt x="32790" y="12956"/>
                  </a:lnTo>
                  <a:lnTo>
                    <a:pt x="32224" y="12579"/>
                  </a:lnTo>
                  <a:lnTo>
                    <a:pt x="30623" y="11589"/>
                  </a:lnTo>
                  <a:lnTo>
                    <a:pt x="28597" y="10412"/>
                  </a:lnTo>
                  <a:lnTo>
                    <a:pt x="26336" y="9093"/>
                  </a:lnTo>
                  <a:lnTo>
                    <a:pt x="22237" y="6784"/>
                  </a:lnTo>
                  <a:lnTo>
                    <a:pt x="20447" y="5795"/>
                  </a:lnTo>
                  <a:lnTo>
                    <a:pt x="20494" y="5418"/>
                  </a:lnTo>
                  <a:lnTo>
                    <a:pt x="20824" y="2120"/>
                  </a:lnTo>
                  <a:lnTo>
                    <a:pt x="20918" y="1508"/>
                  </a:lnTo>
                  <a:lnTo>
                    <a:pt x="519"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9"/>
            <p:cNvSpPr/>
            <p:nvPr/>
          </p:nvSpPr>
          <p:spPr>
            <a:xfrm>
              <a:off x="921500" y="5048150"/>
              <a:ext cx="859800" cy="345125"/>
            </a:xfrm>
            <a:custGeom>
              <a:rect b="b" l="l" r="r" t="t"/>
              <a:pathLst>
                <a:path extrusionOk="0" h="13805" w="34392">
                  <a:moveTo>
                    <a:pt x="283" y="1"/>
                  </a:moveTo>
                  <a:lnTo>
                    <a:pt x="283" y="142"/>
                  </a:lnTo>
                  <a:lnTo>
                    <a:pt x="95" y="4052"/>
                  </a:lnTo>
                  <a:lnTo>
                    <a:pt x="1" y="7303"/>
                  </a:lnTo>
                  <a:lnTo>
                    <a:pt x="1" y="8575"/>
                  </a:lnTo>
                  <a:lnTo>
                    <a:pt x="48" y="9564"/>
                  </a:lnTo>
                  <a:lnTo>
                    <a:pt x="142" y="10271"/>
                  </a:lnTo>
                  <a:lnTo>
                    <a:pt x="189" y="10459"/>
                  </a:lnTo>
                  <a:lnTo>
                    <a:pt x="283" y="10553"/>
                  </a:lnTo>
                  <a:lnTo>
                    <a:pt x="472" y="10648"/>
                  </a:lnTo>
                  <a:lnTo>
                    <a:pt x="849" y="10742"/>
                  </a:lnTo>
                  <a:lnTo>
                    <a:pt x="1979" y="10977"/>
                  </a:lnTo>
                  <a:lnTo>
                    <a:pt x="3675" y="11213"/>
                  </a:lnTo>
                  <a:lnTo>
                    <a:pt x="5842" y="11496"/>
                  </a:lnTo>
                  <a:lnTo>
                    <a:pt x="11119" y="12061"/>
                  </a:lnTo>
                  <a:lnTo>
                    <a:pt x="17055" y="12626"/>
                  </a:lnTo>
                  <a:lnTo>
                    <a:pt x="23038" y="13097"/>
                  </a:lnTo>
                  <a:lnTo>
                    <a:pt x="28267" y="13521"/>
                  </a:lnTo>
                  <a:lnTo>
                    <a:pt x="32130" y="13757"/>
                  </a:lnTo>
                  <a:lnTo>
                    <a:pt x="33261" y="13804"/>
                  </a:lnTo>
                  <a:lnTo>
                    <a:pt x="33826" y="13804"/>
                  </a:lnTo>
                  <a:lnTo>
                    <a:pt x="34015" y="13710"/>
                  </a:lnTo>
                  <a:lnTo>
                    <a:pt x="34156" y="13569"/>
                  </a:lnTo>
                  <a:lnTo>
                    <a:pt x="34250" y="13380"/>
                  </a:lnTo>
                  <a:lnTo>
                    <a:pt x="34344" y="13097"/>
                  </a:lnTo>
                  <a:lnTo>
                    <a:pt x="34391" y="12815"/>
                  </a:lnTo>
                  <a:lnTo>
                    <a:pt x="34391" y="12532"/>
                  </a:lnTo>
                  <a:lnTo>
                    <a:pt x="34344" y="11825"/>
                  </a:lnTo>
                  <a:lnTo>
                    <a:pt x="34156" y="11072"/>
                  </a:lnTo>
                  <a:lnTo>
                    <a:pt x="33873" y="10365"/>
                  </a:lnTo>
                  <a:lnTo>
                    <a:pt x="33732" y="10035"/>
                  </a:lnTo>
                  <a:lnTo>
                    <a:pt x="33543" y="9753"/>
                  </a:lnTo>
                  <a:lnTo>
                    <a:pt x="33355" y="9470"/>
                  </a:lnTo>
                  <a:lnTo>
                    <a:pt x="33119" y="9234"/>
                  </a:lnTo>
                  <a:lnTo>
                    <a:pt x="32790" y="8999"/>
                  </a:lnTo>
                  <a:lnTo>
                    <a:pt x="32224" y="8622"/>
                  </a:lnTo>
                  <a:lnTo>
                    <a:pt x="30670" y="7633"/>
                  </a:lnTo>
                  <a:lnTo>
                    <a:pt x="28597" y="6408"/>
                  </a:lnTo>
                  <a:lnTo>
                    <a:pt x="26336" y="5136"/>
                  </a:lnTo>
                  <a:lnTo>
                    <a:pt x="22284" y="2827"/>
                  </a:lnTo>
                  <a:lnTo>
                    <a:pt x="20447" y="1791"/>
                  </a:lnTo>
                  <a:lnTo>
                    <a:pt x="20494" y="1461"/>
                  </a:lnTo>
                  <a:lnTo>
                    <a:pt x="283"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9"/>
            <p:cNvSpPr/>
            <p:nvPr/>
          </p:nvSpPr>
          <p:spPr>
            <a:xfrm>
              <a:off x="965075" y="5297850"/>
              <a:ext cx="797375" cy="65975"/>
            </a:xfrm>
            <a:custGeom>
              <a:rect b="b" l="l" r="r" t="t"/>
              <a:pathLst>
                <a:path extrusionOk="0" h="2639" w="31895">
                  <a:moveTo>
                    <a:pt x="1" y="0"/>
                  </a:moveTo>
                  <a:lnTo>
                    <a:pt x="48" y="47"/>
                  </a:lnTo>
                  <a:lnTo>
                    <a:pt x="2686" y="330"/>
                  </a:lnTo>
                  <a:lnTo>
                    <a:pt x="6455" y="707"/>
                  </a:lnTo>
                  <a:lnTo>
                    <a:pt x="15924" y="1508"/>
                  </a:lnTo>
                  <a:lnTo>
                    <a:pt x="25346" y="2214"/>
                  </a:lnTo>
                  <a:lnTo>
                    <a:pt x="31800" y="2638"/>
                  </a:lnTo>
                  <a:lnTo>
                    <a:pt x="31895" y="2638"/>
                  </a:lnTo>
                  <a:lnTo>
                    <a:pt x="31895" y="2591"/>
                  </a:lnTo>
                  <a:lnTo>
                    <a:pt x="31800" y="2544"/>
                  </a:lnTo>
                  <a:lnTo>
                    <a:pt x="25346" y="1932"/>
                  </a:lnTo>
                  <a:lnTo>
                    <a:pt x="15924" y="1131"/>
                  </a:lnTo>
                  <a:lnTo>
                    <a:pt x="6455" y="377"/>
                  </a:lnTo>
                  <a:lnTo>
                    <a:pt x="2686" y="141"/>
                  </a:lnTo>
                  <a:lnTo>
                    <a:pt x="4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9"/>
            <p:cNvSpPr/>
            <p:nvPr/>
          </p:nvSpPr>
          <p:spPr>
            <a:xfrm>
              <a:off x="1330200" y="5082300"/>
              <a:ext cx="161375" cy="33000"/>
            </a:xfrm>
            <a:custGeom>
              <a:rect b="b" l="l" r="r" t="t"/>
              <a:pathLst>
                <a:path extrusionOk="0" h="1320" w="6455">
                  <a:moveTo>
                    <a:pt x="3910" y="1"/>
                  </a:moveTo>
                  <a:lnTo>
                    <a:pt x="3062" y="48"/>
                  </a:lnTo>
                  <a:lnTo>
                    <a:pt x="2261" y="189"/>
                  </a:lnTo>
                  <a:lnTo>
                    <a:pt x="1460" y="425"/>
                  </a:lnTo>
                  <a:lnTo>
                    <a:pt x="1084" y="566"/>
                  </a:lnTo>
                  <a:lnTo>
                    <a:pt x="707" y="755"/>
                  </a:lnTo>
                  <a:lnTo>
                    <a:pt x="377" y="990"/>
                  </a:lnTo>
                  <a:lnTo>
                    <a:pt x="47" y="1226"/>
                  </a:lnTo>
                  <a:lnTo>
                    <a:pt x="0" y="1273"/>
                  </a:lnTo>
                  <a:lnTo>
                    <a:pt x="47" y="1320"/>
                  </a:lnTo>
                  <a:lnTo>
                    <a:pt x="141" y="1320"/>
                  </a:lnTo>
                  <a:lnTo>
                    <a:pt x="1649" y="1037"/>
                  </a:lnTo>
                  <a:lnTo>
                    <a:pt x="3204" y="802"/>
                  </a:lnTo>
                  <a:lnTo>
                    <a:pt x="4758" y="660"/>
                  </a:lnTo>
                  <a:lnTo>
                    <a:pt x="6313" y="566"/>
                  </a:lnTo>
                  <a:lnTo>
                    <a:pt x="6407" y="519"/>
                  </a:lnTo>
                  <a:lnTo>
                    <a:pt x="6454" y="425"/>
                  </a:lnTo>
                  <a:lnTo>
                    <a:pt x="6454" y="378"/>
                  </a:lnTo>
                  <a:lnTo>
                    <a:pt x="6360" y="331"/>
                  </a:lnTo>
                  <a:lnTo>
                    <a:pt x="5559" y="142"/>
                  </a:lnTo>
                  <a:lnTo>
                    <a:pt x="4758" y="48"/>
                  </a:lnTo>
                  <a:lnTo>
                    <a:pt x="391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9"/>
            <p:cNvSpPr/>
            <p:nvPr/>
          </p:nvSpPr>
          <p:spPr>
            <a:xfrm>
              <a:off x="1366700" y="5108225"/>
              <a:ext cx="160200" cy="33000"/>
            </a:xfrm>
            <a:custGeom>
              <a:rect b="b" l="l" r="r" t="t"/>
              <a:pathLst>
                <a:path extrusionOk="0" h="1320" w="6408">
                  <a:moveTo>
                    <a:pt x="3864" y="0"/>
                  </a:moveTo>
                  <a:lnTo>
                    <a:pt x="3063" y="47"/>
                  </a:lnTo>
                  <a:lnTo>
                    <a:pt x="2215" y="189"/>
                  </a:lnTo>
                  <a:lnTo>
                    <a:pt x="1414" y="424"/>
                  </a:lnTo>
                  <a:lnTo>
                    <a:pt x="1037" y="566"/>
                  </a:lnTo>
                  <a:lnTo>
                    <a:pt x="707" y="754"/>
                  </a:lnTo>
                  <a:lnTo>
                    <a:pt x="330" y="942"/>
                  </a:lnTo>
                  <a:lnTo>
                    <a:pt x="0" y="1178"/>
                  </a:lnTo>
                  <a:lnTo>
                    <a:pt x="0" y="1225"/>
                  </a:lnTo>
                  <a:lnTo>
                    <a:pt x="0" y="1272"/>
                  </a:lnTo>
                  <a:lnTo>
                    <a:pt x="48" y="1319"/>
                  </a:lnTo>
                  <a:lnTo>
                    <a:pt x="95" y="1319"/>
                  </a:lnTo>
                  <a:lnTo>
                    <a:pt x="1602" y="1037"/>
                  </a:lnTo>
                  <a:lnTo>
                    <a:pt x="3157" y="801"/>
                  </a:lnTo>
                  <a:lnTo>
                    <a:pt x="4712" y="613"/>
                  </a:lnTo>
                  <a:lnTo>
                    <a:pt x="6313" y="566"/>
                  </a:lnTo>
                  <a:lnTo>
                    <a:pt x="6408" y="518"/>
                  </a:lnTo>
                  <a:lnTo>
                    <a:pt x="6408" y="424"/>
                  </a:lnTo>
                  <a:lnTo>
                    <a:pt x="6408" y="377"/>
                  </a:lnTo>
                  <a:lnTo>
                    <a:pt x="6313" y="330"/>
                  </a:lnTo>
                  <a:lnTo>
                    <a:pt x="5560" y="142"/>
                  </a:lnTo>
                  <a:lnTo>
                    <a:pt x="4712" y="47"/>
                  </a:lnTo>
                  <a:lnTo>
                    <a:pt x="386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9"/>
            <p:cNvSpPr/>
            <p:nvPr/>
          </p:nvSpPr>
          <p:spPr>
            <a:xfrm>
              <a:off x="1402025" y="5134125"/>
              <a:ext cx="161375" cy="33000"/>
            </a:xfrm>
            <a:custGeom>
              <a:rect b="b" l="l" r="r" t="t"/>
              <a:pathLst>
                <a:path extrusionOk="0" h="1320" w="6455">
                  <a:moveTo>
                    <a:pt x="3911" y="1"/>
                  </a:moveTo>
                  <a:lnTo>
                    <a:pt x="3063" y="48"/>
                  </a:lnTo>
                  <a:lnTo>
                    <a:pt x="2215" y="189"/>
                  </a:lnTo>
                  <a:lnTo>
                    <a:pt x="1461" y="425"/>
                  </a:lnTo>
                  <a:lnTo>
                    <a:pt x="1084" y="566"/>
                  </a:lnTo>
                  <a:lnTo>
                    <a:pt x="707" y="754"/>
                  </a:lnTo>
                  <a:lnTo>
                    <a:pt x="331" y="943"/>
                  </a:lnTo>
                  <a:lnTo>
                    <a:pt x="1" y="1178"/>
                  </a:lnTo>
                  <a:lnTo>
                    <a:pt x="1" y="1226"/>
                  </a:lnTo>
                  <a:lnTo>
                    <a:pt x="1" y="1273"/>
                  </a:lnTo>
                  <a:lnTo>
                    <a:pt x="48" y="1320"/>
                  </a:lnTo>
                  <a:lnTo>
                    <a:pt x="95" y="1320"/>
                  </a:lnTo>
                  <a:lnTo>
                    <a:pt x="1650" y="990"/>
                  </a:lnTo>
                  <a:lnTo>
                    <a:pt x="3204" y="754"/>
                  </a:lnTo>
                  <a:lnTo>
                    <a:pt x="4759" y="613"/>
                  </a:lnTo>
                  <a:lnTo>
                    <a:pt x="6314" y="566"/>
                  </a:lnTo>
                  <a:lnTo>
                    <a:pt x="6408" y="519"/>
                  </a:lnTo>
                  <a:lnTo>
                    <a:pt x="6455" y="425"/>
                  </a:lnTo>
                  <a:lnTo>
                    <a:pt x="6408" y="330"/>
                  </a:lnTo>
                  <a:lnTo>
                    <a:pt x="6361" y="283"/>
                  </a:lnTo>
                  <a:lnTo>
                    <a:pt x="5560" y="142"/>
                  </a:lnTo>
                  <a:lnTo>
                    <a:pt x="471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9"/>
            <p:cNvSpPr/>
            <p:nvPr/>
          </p:nvSpPr>
          <p:spPr>
            <a:xfrm>
              <a:off x="1396150" y="4963350"/>
              <a:ext cx="176675" cy="136650"/>
            </a:xfrm>
            <a:custGeom>
              <a:rect b="b" l="l" r="r" t="t"/>
              <a:pathLst>
                <a:path extrusionOk="0" h="5466" w="7067">
                  <a:moveTo>
                    <a:pt x="5654" y="613"/>
                  </a:moveTo>
                  <a:lnTo>
                    <a:pt x="5889" y="660"/>
                  </a:lnTo>
                  <a:lnTo>
                    <a:pt x="6078" y="754"/>
                  </a:lnTo>
                  <a:lnTo>
                    <a:pt x="6219" y="896"/>
                  </a:lnTo>
                  <a:lnTo>
                    <a:pt x="6313" y="1084"/>
                  </a:lnTo>
                  <a:lnTo>
                    <a:pt x="6360" y="1320"/>
                  </a:lnTo>
                  <a:lnTo>
                    <a:pt x="6360" y="1649"/>
                  </a:lnTo>
                  <a:lnTo>
                    <a:pt x="6313" y="2026"/>
                  </a:lnTo>
                  <a:lnTo>
                    <a:pt x="6219" y="2262"/>
                  </a:lnTo>
                  <a:lnTo>
                    <a:pt x="6125" y="2450"/>
                  </a:lnTo>
                  <a:lnTo>
                    <a:pt x="5936" y="2639"/>
                  </a:lnTo>
                  <a:lnTo>
                    <a:pt x="5795" y="2827"/>
                  </a:lnTo>
                  <a:lnTo>
                    <a:pt x="5371" y="3157"/>
                  </a:lnTo>
                  <a:lnTo>
                    <a:pt x="4853" y="3440"/>
                  </a:lnTo>
                  <a:lnTo>
                    <a:pt x="4334" y="3675"/>
                  </a:lnTo>
                  <a:lnTo>
                    <a:pt x="3816" y="3864"/>
                  </a:lnTo>
                  <a:lnTo>
                    <a:pt x="2874" y="4193"/>
                  </a:lnTo>
                  <a:lnTo>
                    <a:pt x="1602" y="4570"/>
                  </a:lnTo>
                  <a:lnTo>
                    <a:pt x="283" y="4947"/>
                  </a:lnTo>
                  <a:lnTo>
                    <a:pt x="1319" y="3628"/>
                  </a:lnTo>
                  <a:lnTo>
                    <a:pt x="2450" y="2356"/>
                  </a:lnTo>
                  <a:lnTo>
                    <a:pt x="3015" y="1791"/>
                  </a:lnTo>
                  <a:lnTo>
                    <a:pt x="3628" y="1273"/>
                  </a:lnTo>
                  <a:lnTo>
                    <a:pt x="3958" y="1084"/>
                  </a:lnTo>
                  <a:lnTo>
                    <a:pt x="4429" y="849"/>
                  </a:lnTo>
                  <a:lnTo>
                    <a:pt x="4947" y="707"/>
                  </a:lnTo>
                  <a:lnTo>
                    <a:pt x="5418" y="613"/>
                  </a:lnTo>
                  <a:close/>
                  <a:moveTo>
                    <a:pt x="5277" y="1"/>
                  </a:moveTo>
                  <a:lnTo>
                    <a:pt x="4853" y="48"/>
                  </a:lnTo>
                  <a:lnTo>
                    <a:pt x="4382" y="189"/>
                  </a:lnTo>
                  <a:lnTo>
                    <a:pt x="3958" y="377"/>
                  </a:lnTo>
                  <a:lnTo>
                    <a:pt x="3581" y="613"/>
                  </a:lnTo>
                  <a:lnTo>
                    <a:pt x="3015" y="1084"/>
                  </a:lnTo>
                  <a:lnTo>
                    <a:pt x="2497" y="1555"/>
                  </a:lnTo>
                  <a:lnTo>
                    <a:pt x="1979" y="2073"/>
                  </a:lnTo>
                  <a:lnTo>
                    <a:pt x="1508" y="2639"/>
                  </a:lnTo>
                  <a:lnTo>
                    <a:pt x="1084" y="3204"/>
                  </a:lnTo>
                  <a:lnTo>
                    <a:pt x="660" y="3817"/>
                  </a:lnTo>
                  <a:lnTo>
                    <a:pt x="330" y="4429"/>
                  </a:lnTo>
                  <a:lnTo>
                    <a:pt x="0" y="5089"/>
                  </a:lnTo>
                  <a:lnTo>
                    <a:pt x="0" y="5136"/>
                  </a:lnTo>
                  <a:lnTo>
                    <a:pt x="47" y="5183"/>
                  </a:lnTo>
                  <a:lnTo>
                    <a:pt x="47" y="5324"/>
                  </a:lnTo>
                  <a:lnTo>
                    <a:pt x="142" y="5418"/>
                  </a:lnTo>
                  <a:lnTo>
                    <a:pt x="236" y="5465"/>
                  </a:lnTo>
                  <a:lnTo>
                    <a:pt x="330" y="5465"/>
                  </a:lnTo>
                  <a:lnTo>
                    <a:pt x="1696" y="5136"/>
                  </a:lnTo>
                  <a:lnTo>
                    <a:pt x="3062" y="4759"/>
                  </a:lnTo>
                  <a:lnTo>
                    <a:pt x="3722" y="4523"/>
                  </a:lnTo>
                  <a:lnTo>
                    <a:pt x="4382" y="4288"/>
                  </a:lnTo>
                  <a:lnTo>
                    <a:pt x="5041" y="4005"/>
                  </a:lnTo>
                  <a:lnTo>
                    <a:pt x="5654" y="3675"/>
                  </a:lnTo>
                  <a:lnTo>
                    <a:pt x="5983" y="3393"/>
                  </a:lnTo>
                  <a:lnTo>
                    <a:pt x="6313" y="3110"/>
                  </a:lnTo>
                  <a:lnTo>
                    <a:pt x="6596" y="2780"/>
                  </a:lnTo>
                  <a:lnTo>
                    <a:pt x="6831" y="2403"/>
                  </a:lnTo>
                  <a:lnTo>
                    <a:pt x="6973" y="2026"/>
                  </a:lnTo>
                  <a:lnTo>
                    <a:pt x="7067" y="1602"/>
                  </a:lnTo>
                  <a:lnTo>
                    <a:pt x="7020" y="1414"/>
                  </a:lnTo>
                  <a:lnTo>
                    <a:pt x="6973" y="1178"/>
                  </a:lnTo>
                  <a:lnTo>
                    <a:pt x="6926" y="990"/>
                  </a:lnTo>
                  <a:lnTo>
                    <a:pt x="6831" y="754"/>
                  </a:lnTo>
                  <a:lnTo>
                    <a:pt x="6643" y="566"/>
                  </a:lnTo>
                  <a:lnTo>
                    <a:pt x="6502" y="377"/>
                  </a:lnTo>
                  <a:lnTo>
                    <a:pt x="6313" y="283"/>
                  </a:lnTo>
                  <a:lnTo>
                    <a:pt x="6125" y="142"/>
                  </a:lnTo>
                  <a:lnTo>
                    <a:pt x="5936" y="95"/>
                  </a:lnTo>
                  <a:lnTo>
                    <a:pt x="5701" y="48"/>
                  </a:lnTo>
                  <a:lnTo>
                    <a:pt x="527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9"/>
            <p:cNvSpPr/>
            <p:nvPr/>
          </p:nvSpPr>
          <p:spPr>
            <a:xfrm>
              <a:off x="1225375" y="4975125"/>
              <a:ext cx="183750" cy="124875"/>
            </a:xfrm>
            <a:custGeom>
              <a:rect b="b" l="l" r="r" t="t"/>
              <a:pathLst>
                <a:path extrusionOk="0" h="4995" w="7350">
                  <a:moveTo>
                    <a:pt x="1508" y="613"/>
                  </a:moveTo>
                  <a:lnTo>
                    <a:pt x="2026" y="660"/>
                  </a:lnTo>
                  <a:lnTo>
                    <a:pt x="2544" y="754"/>
                  </a:lnTo>
                  <a:lnTo>
                    <a:pt x="3015" y="943"/>
                  </a:lnTo>
                  <a:lnTo>
                    <a:pt x="3345" y="1084"/>
                  </a:lnTo>
                  <a:lnTo>
                    <a:pt x="4052" y="1555"/>
                  </a:lnTo>
                  <a:lnTo>
                    <a:pt x="4711" y="2074"/>
                  </a:lnTo>
                  <a:lnTo>
                    <a:pt x="5889" y="3251"/>
                  </a:lnTo>
                  <a:lnTo>
                    <a:pt x="7067" y="4476"/>
                  </a:lnTo>
                  <a:lnTo>
                    <a:pt x="5748" y="4194"/>
                  </a:lnTo>
                  <a:lnTo>
                    <a:pt x="4429" y="3911"/>
                  </a:lnTo>
                  <a:lnTo>
                    <a:pt x="3439" y="3722"/>
                  </a:lnTo>
                  <a:lnTo>
                    <a:pt x="2921" y="3534"/>
                  </a:lnTo>
                  <a:lnTo>
                    <a:pt x="2356" y="3393"/>
                  </a:lnTo>
                  <a:lnTo>
                    <a:pt x="1837" y="3157"/>
                  </a:lnTo>
                  <a:lnTo>
                    <a:pt x="1366" y="2827"/>
                  </a:lnTo>
                  <a:lnTo>
                    <a:pt x="1178" y="2686"/>
                  </a:lnTo>
                  <a:lnTo>
                    <a:pt x="1037" y="2498"/>
                  </a:lnTo>
                  <a:lnTo>
                    <a:pt x="895" y="2309"/>
                  </a:lnTo>
                  <a:lnTo>
                    <a:pt x="801" y="2074"/>
                  </a:lnTo>
                  <a:lnTo>
                    <a:pt x="707" y="1697"/>
                  </a:lnTo>
                  <a:lnTo>
                    <a:pt x="660" y="1414"/>
                  </a:lnTo>
                  <a:lnTo>
                    <a:pt x="707" y="1131"/>
                  </a:lnTo>
                  <a:lnTo>
                    <a:pt x="754" y="943"/>
                  </a:lnTo>
                  <a:lnTo>
                    <a:pt x="895" y="802"/>
                  </a:lnTo>
                  <a:lnTo>
                    <a:pt x="1084" y="707"/>
                  </a:lnTo>
                  <a:lnTo>
                    <a:pt x="1272" y="613"/>
                  </a:lnTo>
                  <a:close/>
                  <a:moveTo>
                    <a:pt x="1602" y="1"/>
                  </a:moveTo>
                  <a:lnTo>
                    <a:pt x="1178" y="48"/>
                  </a:lnTo>
                  <a:lnTo>
                    <a:pt x="989" y="95"/>
                  </a:lnTo>
                  <a:lnTo>
                    <a:pt x="801" y="189"/>
                  </a:lnTo>
                  <a:lnTo>
                    <a:pt x="613" y="330"/>
                  </a:lnTo>
                  <a:lnTo>
                    <a:pt x="424" y="472"/>
                  </a:lnTo>
                  <a:lnTo>
                    <a:pt x="283" y="660"/>
                  </a:lnTo>
                  <a:lnTo>
                    <a:pt x="189" y="896"/>
                  </a:lnTo>
                  <a:lnTo>
                    <a:pt x="94" y="1131"/>
                  </a:lnTo>
                  <a:lnTo>
                    <a:pt x="0" y="1367"/>
                  </a:lnTo>
                  <a:lnTo>
                    <a:pt x="0" y="1555"/>
                  </a:lnTo>
                  <a:lnTo>
                    <a:pt x="0" y="1791"/>
                  </a:lnTo>
                  <a:lnTo>
                    <a:pt x="94" y="2168"/>
                  </a:lnTo>
                  <a:lnTo>
                    <a:pt x="283" y="2545"/>
                  </a:lnTo>
                  <a:lnTo>
                    <a:pt x="565" y="2874"/>
                  </a:lnTo>
                  <a:lnTo>
                    <a:pt x="895" y="3157"/>
                  </a:lnTo>
                  <a:lnTo>
                    <a:pt x="1225" y="3440"/>
                  </a:lnTo>
                  <a:lnTo>
                    <a:pt x="1602" y="3628"/>
                  </a:lnTo>
                  <a:lnTo>
                    <a:pt x="2214" y="3958"/>
                  </a:lnTo>
                  <a:lnTo>
                    <a:pt x="2874" y="4194"/>
                  </a:lnTo>
                  <a:lnTo>
                    <a:pt x="3581" y="4382"/>
                  </a:lnTo>
                  <a:lnTo>
                    <a:pt x="4240" y="4523"/>
                  </a:lnTo>
                  <a:lnTo>
                    <a:pt x="5653" y="4759"/>
                  </a:lnTo>
                  <a:lnTo>
                    <a:pt x="7020" y="4994"/>
                  </a:lnTo>
                  <a:lnTo>
                    <a:pt x="7161" y="4947"/>
                  </a:lnTo>
                  <a:lnTo>
                    <a:pt x="7255" y="4900"/>
                  </a:lnTo>
                  <a:lnTo>
                    <a:pt x="7302" y="4806"/>
                  </a:lnTo>
                  <a:lnTo>
                    <a:pt x="7302" y="4665"/>
                  </a:lnTo>
                  <a:lnTo>
                    <a:pt x="7349" y="4618"/>
                  </a:lnTo>
                  <a:lnTo>
                    <a:pt x="7349" y="4570"/>
                  </a:lnTo>
                  <a:lnTo>
                    <a:pt x="6973" y="3958"/>
                  </a:lnTo>
                  <a:lnTo>
                    <a:pt x="6549" y="3346"/>
                  </a:lnTo>
                  <a:lnTo>
                    <a:pt x="6125" y="2780"/>
                  </a:lnTo>
                  <a:lnTo>
                    <a:pt x="5606" y="2262"/>
                  </a:lnTo>
                  <a:lnTo>
                    <a:pt x="5088" y="1744"/>
                  </a:lnTo>
                  <a:lnTo>
                    <a:pt x="4523" y="1273"/>
                  </a:lnTo>
                  <a:lnTo>
                    <a:pt x="3957" y="849"/>
                  </a:lnTo>
                  <a:lnTo>
                    <a:pt x="3345" y="425"/>
                  </a:lnTo>
                  <a:lnTo>
                    <a:pt x="2968" y="236"/>
                  </a:lnTo>
                  <a:lnTo>
                    <a:pt x="2544" y="95"/>
                  </a:lnTo>
                  <a:lnTo>
                    <a:pt x="207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9"/>
            <p:cNvSpPr/>
            <p:nvPr/>
          </p:nvSpPr>
          <p:spPr>
            <a:xfrm>
              <a:off x="902650" y="2290975"/>
              <a:ext cx="964625" cy="2753675"/>
            </a:xfrm>
            <a:custGeom>
              <a:rect b="b" l="l" r="r" t="t"/>
              <a:pathLst>
                <a:path extrusionOk="0" h="110147" w="38585">
                  <a:moveTo>
                    <a:pt x="11590" y="1"/>
                  </a:moveTo>
                  <a:lnTo>
                    <a:pt x="10789" y="7915"/>
                  </a:lnTo>
                  <a:lnTo>
                    <a:pt x="8952" y="25959"/>
                  </a:lnTo>
                  <a:lnTo>
                    <a:pt x="8010" y="36041"/>
                  </a:lnTo>
                  <a:lnTo>
                    <a:pt x="7115" y="45416"/>
                  </a:lnTo>
                  <a:lnTo>
                    <a:pt x="6455" y="53001"/>
                  </a:lnTo>
                  <a:lnTo>
                    <a:pt x="6267" y="55780"/>
                  </a:lnTo>
                  <a:lnTo>
                    <a:pt x="6172" y="57712"/>
                  </a:lnTo>
                  <a:lnTo>
                    <a:pt x="6078" y="58795"/>
                  </a:lnTo>
                  <a:lnTo>
                    <a:pt x="5843" y="60774"/>
                  </a:lnTo>
                  <a:lnTo>
                    <a:pt x="5136" y="67040"/>
                  </a:lnTo>
                  <a:lnTo>
                    <a:pt x="3016" y="84612"/>
                  </a:lnTo>
                  <a:lnTo>
                    <a:pt x="1" y="109251"/>
                  </a:lnTo>
                  <a:lnTo>
                    <a:pt x="22143" y="110146"/>
                  </a:lnTo>
                  <a:lnTo>
                    <a:pt x="22661" y="103268"/>
                  </a:lnTo>
                  <a:lnTo>
                    <a:pt x="23839" y="87439"/>
                  </a:lnTo>
                  <a:lnTo>
                    <a:pt x="24498" y="78488"/>
                  </a:lnTo>
                  <a:lnTo>
                    <a:pt x="25064" y="70102"/>
                  </a:lnTo>
                  <a:lnTo>
                    <a:pt x="25488" y="63177"/>
                  </a:lnTo>
                  <a:lnTo>
                    <a:pt x="25629" y="60538"/>
                  </a:lnTo>
                  <a:lnTo>
                    <a:pt x="25723" y="58607"/>
                  </a:lnTo>
                  <a:lnTo>
                    <a:pt x="25865" y="55827"/>
                  </a:lnTo>
                  <a:lnTo>
                    <a:pt x="26147" y="51069"/>
                  </a:lnTo>
                  <a:lnTo>
                    <a:pt x="27042" y="38490"/>
                  </a:lnTo>
                  <a:lnTo>
                    <a:pt x="28314" y="21436"/>
                  </a:lnTo>
                  <a:lnTo>
                    <a:pt x="29681" y="20682"/>
                  </a:lnTo>
                  <a:lnTo>
                    <a:pt x="31094" y="20023"/>
                  </a:lnTo>
                  <a:lnTo>
                    <a:pt x="32507" y="19410"/>
                  </a:lnTo>
                  <a:lnTo>
                    <a:pt x="33968" y="18845"/>
                  </a:lnTo>
                  <a:lnTo>
                    <a:pt x="34486" y="17432"/>
                  </a:lnTo>
                  <a:lnTo>
                    <a:pt x="35004" y="15924"/>
                  </a:lnTo>
                  <a:lnTo>
                    <a:pt x="35475" y="14369"/>
                  </a:lnTo>
                  <a:lnTo>
                    <a:pt x="35899" y="12815"/>
                  </a:lnTo>
                  <a:lnTo>
                    <a:pt x="36323" y="11213"/>
                  </a:lnTo>
                  <a:lnTo>
                    <a:pt x="36700" y="9658"/>
                  </a:lnTo>
                  <a:lnTo>
                    <a:pt x="37360" y="6690"/>
                  </a:lnTo>
                  <a:lnTo>
                    <a:pt x="37878" y="4052"/>
                  </a:lnTo>
                  <a:lnTo>
                    <a:pt x="38255" y="1932"/>
                  </a:lnTo>
                  <a:lnTo>
                    <a:pt x="38585"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9"/>
            <p:cNvSpPr/>
            <p:nvPr/>
          </p:nvSpPr>
          <p:spPr>
            <a:xfrm>
              <a:off x="902650" y="2290975"/>
              <a:ext cx="964625" cy="2753675"/>
            </a:xfrm>
            <a:custGeom>
              <a:rect b="b" l="l" r="r" t="t"/>
              <a:pathLst>
                <a:path extrusionOk="0" fill="none" h="110147" w="38585">
                  <a:moveTo>
                    <a:pt x="22143" y="110146"/>
                  </a:moveTo>
                  <a:lnTo>
                    <a:pt x="1" y="109251"/>
                  </a:lnTo>
                  <a:lnTo>
                    <a:pt x="1" y="109251"/>
                  </a:lnTo>
                  <a:lnTo>
                    <a:pt x="3016" y="84612"/>
                  </a:lnTo>
                  <a:lnTo>
                    <a:pt x="5136" y="67040"/>
                  </a:lnTo>
                  <a:lnTo>
                    <a:pt x="5843" y="60774"/>
                  </a:lnTo>
                  <a:lnTo>
                    <a:pt x="6078" y="58795"/>
                  </a:lnTo>
                  <a:lnTo>
                    <a:pt x="6172" y="57712"/>
                  </a:lnTo>
                  <a:lnTo>
                    <a:pt x="6172" y="57712"/>
                  </a:lnTo>
                  <a:lnTo>
                    <a:pt x="6267" y="55780"/>
                  </a:lnTo>
                  <a:lnTo>
                    <a:pt x="6455" y="53001"/>
                  </a:lnTo>
                  <a:lnTo>
                    <a:pt x="7115" y="45416"/>
                  </a:lnTo>
                  <a:lnTo>
                    <a:pt x="8010" y="36041"/>
                  </a:lnTo>
                  <a:lnTo>
                    <a:pt x="8952" y="25959"/>
                  </a:lnTo>
                  <a:lnTo>
                    <a:pt x="10789" y="7915"/>
                  </a:lnTo>
                  <a:lnTo>
                    <a:pt x="11590" y="1"/>
                  </a:lnTo>
                  <a:lnTo>
                    <a:pt x="38585" y="1"/>
                  </a:lnTo>
                  <a:lnTo>
                    <a:pt x="38585" y="1"/>
                  </a:lnTo>
                  <a:lnTo>
                    <a:pt x="38255" y="1932"/>
                  </a:lnTo>
                  <a:lnTo>
                    <a:pt x="37878" y="4052"/>
                  </a:lnTo>
                  <a:lnTo>
                    <a:pt x="37360" y="6690"/>
                  </a:lnTo>
                  <a:lnTo>
                    <a:pt x="36700" y="9658"/>
                  </a:lnTo>
                  <a:lnTo>
                    <a:pt x="36323" y="11213"/>
                  </a:lnTo>
                  <a:lnTo>
                    <a:pt x="35899" y="12815"/>
                  </a:lnTo>
                  <a:lnTo>
                    <a:pt x="35475" y="14369"/>
                  </a:lnTo>
                  <a:lnTo>
                    <a:pt x="35004" y="15924"/>
                  </a:lnTo>
                  <a:lnTo>
                    <a:pt x="34486" y="17432"/>
                  </a:lnTo>
                  <a:lnTo>
                    <a:pt x="33968" y="18845"/>
                  </a:lnTo>
                  <a:lnTo>
                    <a:pt x="33968" y="18845"/>
                  </a:lnTo>
                  <a:lnTo>
                    <a:pt x="32507" y="19410"/>
                  </a:lnTo>
                  <a:lnTo>
                    <a:pt x="31094" y="20023"/>
                  </a:lnTo>
                  <a:lnTo>
                    <a:pt x="29681" y="20682"/>
                  </a:lnTo>
                  <a:lnTo>
                    <a:pt x="28314" y="21436"/>
                  </a:lnTo>
                  <a:lnTo>
                    <a:pt x="28314" y="21436"/>
                  </a:lnTo>
                  <a:lnTo>
                    <a:pt x="27042" y="38490"/>
                  </a:lnTo>
                  <a:lnTo>
                    <a:pt x="26147" y="51069"/>
                  </a:lnTo>
                  <a:lnTo>
                    <a:pt x="25865" y="55827"/>
                  </a:lnTo>
                  <a:lnTo>
                    <a:pt x="25723" y="58607"/>
                  </a:lnTo>
                  <a:lnTo>
                    <a:pt x="25723" y="58607"/>
                  </a:lnTo>
                  <a:lnTo>
                    <a:pt x="25629" y="60538"/>
                  </a:lnTo>
                  <a:lnTo>
                    <a:pt x="25488" y="63177"/>
                  </a:lnTo>
                  <a:lnTo>
                    <a:pt x="25064" y="70102"/>
                  </a:lnTo>
                  <a:lnTo>
                    <a:pt x="24498" y="78488"/>
                  </a:lnTo>
                  <a:lnTo>
                    <a:pt x="23839" y="87439"/>
                  </a:lnTo>
                  <a:lnTo>
                    <a:pt x="22661" y="103268"/>
                  </a:lnTo>
                  <a:lnTo>
                    <a:pt x="22143" y="11014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9"/>
            <p:cNvSpPr/>
            <p:nvPr/>
          </p:nvSpPr>
          <p:spPr>
            <a:xfrm>
              <a:off x="933275" y="4922125"/>
              <a:ext cx="508825" cy="24775"/>
            </a:xfrm>
            <a:custGeom>
              <a:rect b="b" l="l" r="r" t="t"/>
              <a:pathLst>
                <a:path extrusionOk="0" h="991" w="20353">
                  <a:moveTo>
                    <a:pt x="1037" y="1"/>
                  </a:moveTo>
                  <a:lnTo>
                    <a:pt x="48" y="48"/>
                  </a:lnTo>
                  <a:lnTo>
                    <a:pt x="1" y="48"/>
                  </a:lnTo>
                  <a:lnTo>
                    <a:pt x="48" y="95"/>
                  </a:lnTo>
                  <a:lnTo>
                    <a:pt x="1037" y="236"/>
                  </a:lnTo>
                  <a:lnTo>
                    <a:pt x="2686" y="330"/>
                  </a:lnTo>
                  <a:lnTo>
                    <a:pt x="7161" y="566"/>
                  </a:lnTo>
                  <a:lnTo>
                    <a:pt x="11637" y="754"/>
                  </a:lnTo>
                  <a:lnTo>
                    <a:pt x="14417" y="849"/>
                  </a:lnTo>
                  <a:lnTo>
                    <a:pt x="17337" y="943"/>
                  </a:lnTo>
                  <a:lnTo>
                    <a:pt x="20305" y="990"/>
                  </a:lnTo>
                  <a:lnTo>
                    <a:pt x="20353" y="943"/>
                  </a:lnTo>
                  <a:lnTo>
                    <a:pt x="20353" y="896"/>
                  </a:lnTo>
                  <a:lnTo>
                    <a:pt x="20305" y="849"/>
                  </a:lnTo>
                  <a:lnTo>
                    <a:pt x="17385" y="660"/>
                  </a:lnTo>
                  <a:lnTo>
                    <a:pt x="14417" y="472"/>
                  </a:lnTo>
                  <a:lnTo>
                    <a:pt x="11684" y="330"/>
                  </a:lnTo>
                  <a:lnTo>
                    <a:pt x="7209" y="142"/>
                  </a:lnTo>
                  <a:lnTo>
                    <a:pt x="273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9"/>
            <p:cNvSpPr/>
            <p:nvPr/>
          </p:nvSpPr>
          <p:spPr>
            <a:xfrm>
              <a:off x="982750" y="2362825"/>
              <a:ext cx="263850" cy="2489850"/>
            </a:xfrm>
            <a:custGeom>
              <a:rect b="b" l="l" r="r" t="t"/>
              <a:pathLst>
                <a:path extrusionOk="0" h="99594" w="10554">
                  <a:moveTo>
                    <a:pt x="10459" y="0"/>
                  </a:moveTo>
                  <a:lnTo>
                    <a:pt x="10412" y="47"/>
                  </a:lnTo>
                  <a:lnTo>
                    <a:pt x="10365" y="95"/>
                  </a:lnTo>
                  <a:lnTo>
                    <a:pt x="8857" y="18986"/>
                  </a:lnTo>
                  <a:lnTo>
                    <a:pt x="8009" y="28408"/>
                  </a:lnTo>
                  <a:lnTo>
                    <a:pt x="7208" y="37831"/>
                  </a:lnTo>
                  <a:lnTo>
                    <a:pt x="6266" y="47253"/>
                  </a:lnTo>
                  <a:lnTo>
                    <a:pt x="5277" y="56722"/>
                  </a:lnTo>
                  <a:lnTo>
                    <a:pt x="4193" y="66191"/>
                  </a:lnTo>
                  <a:lnTo>
                    <a:pt x="3015" y="75661"/>
                  </a:lnTo>
                  <a:lnTo>
                    <a:pt x="2309" y="81361"/>
                  </a:lnTo>
                  <a:lnTo>
                    <a:pt x="1602" y="87580"/>
                  </a:lnTo>
                  <a:lnTo>
                    <a:pt x="801" y="93846"/>
                  </a:lnTo>
                  <a:lnTo>
                    <a:pt x="424" y="96766"/>
                  </a:lnTo>
                  <a:lnTo>
                    <a:pt x="0" y="99546"/>
                  </a:lnTo>
                  <a:lnTo>
                    <a:pt x="47" y="99593"/>
                  </a:lnTo>
                  <a:lnTo>
                    <a:pt x="47" y="99546"/>
                  </a:lnTo>
                  <a:lnTo>
                    <a:pt x="95" y="99546"/>
                  </a:lnTo>
                  <a:lnTo>
                    <a:pt x="895" y="94741"/>
                  </a:lnTo>
                  <a:lnTo>
                    <a:pt x="1649" y="89747"/>
                  </a:lnTo>
                  <a:lnTo>
                    <a:pt x="2356" y="84612"/>
                  </a:lnTo>
                  <a:lnTo>
                    <a:pt x="3015" y="79383"/>
                  </a:lnTo>
                  <a:lnTo>
                    <a:pt x="3628" y="74153"/>
                  </a:lnTo>
                  <a:lnTo>
                    <a:pt x="4240" y="69018"/>
                  </a:lnTo>
                  <a:lnTo>
                    <a:pt x="5324" y="59125"/>
                  </a:lnTo>
                  <a:lnTo>
                    <a:pt x="6360" y="49750"/>
                  </a:lnTo>
                  <a:lnTo>
                    <a:pt x="7255" y="40327"/>
                  </a:lnTo>
                  <a:lnTo>
                    <a:pt x="8103" y="30905"/>
                  </a:lnTo>
                  <a:lnTo>
                    <a:pt x="8904" y="21436"/>
                  </a:lnTo>
                  <a:lnTo>
                    <a:pt x="10553" y="95"/>
                  </a:lnTo>
                  <a:lnTo>
                    <a:pt x="10506" y="47"/>
                  </a:lnTo>
                  <a:lnTo>
                    <a:pt x="1045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9"/>
            <p:cNvSpPr/>
            <p:nvPr/>
          </p:nvSpPr>
          <p:spPr>
            <a:xfrm>
              <a:off x="982750" y="2362825"/>
              <a:ext cx="263850" cy="2489850"/>
            </a:xfrm>
            <a:custGeom>
              <a:rect b="b" l="l" r="r" t="t"/>
              <a:pathLst>
                <a:path extrusionOk="0" fill="none" h="99594" w="10554">
                  <a:moveTo>
                    <a:pt x="10365" y="95"/>
                  </a:moveTo>
                  <a:lnTo>
                    <a:pt x="10365" y="95"/>
                  </a:lnTo>
                  <a:lnTo>
                    <a:pt x="8857" y="18986"/>
                  </a:lnTo>
                  <a:lnTo>
                    <a:pt x="8009" y="28408"/>
                  </a:lnTo>
                  <a:lnTo>
                    <a:pt x="7208" y="37831"/>
                  </a:lnTo>
                  <a:lnTo>
                    <a:pt x="7208" y="37831"/>
                  </a:lnTo>
                  <a:lnTo>
                    <a:pt x="6266" y="47253"/>
                  </a:lnTo>
                  <a:lnTo>
                    <a:pt x="5277" y="56722"/>
                  </a:lnTo>
                  <a:lnTo>
                    <a:pt x="4193" y="66191"/>
                  </a:lnTo>
                  <a:lnTo>
                    <a:pt x="3015" y="75661"/>
                  </a:lnTo>
                  <a:lnTo>
                    <a:pt x="3015" y="75661"/>
                  </a:lnTo>
                  <a:lnTo>
                    <a:pt x="2309" y="81361"/>
                  </a:lnTo>
                  <a:lnTo>
                    <a:pt x="1602" y="87580"/>
                  </a:lnTo>
                  <a:lnTo>
                    <a:pt x="801" y="93846"/>
                  </a:lnTo>
                  <a:lnTo>
                    <a:pt x="424" y="96766"/>
                  </a:lnTo>
                  <a:lnTo>
                    <a:pt x="0" y="99546"/>
                  </a:lnTo>
                  <a:lnTo>
                    <a:pt x="0" y="99546"/>
                  </a:lnTo>
                  <a:lnTo>
                    <a:pt x="47" y="99593"/>
                  </a:lnTo>
                  <a:lnTo>
                    <a:pt x="47" y="99546"/>
                  </a:lnTo>
                  <a:lnTo>
                    <a:pt x="95" y="99546"/>
                  </a:lnTo>
                  <a:lnTo>
                    <a:pt x="95" y="99546"/>
                  </a:lnTo>
                  <a:lnTo>
                    <a:pt x="895" y="94741"/>
                  </a:lnTo>
                  <a:lnTo>
                    <a:pt x="1649" y="89747"/>
                  </a:lnTo>
                  <a:lnTo>
                    <a:pt x="2356" y="84612"/>
                  </a:lnTo>
                  <a:lnTo>
                    <a:pt x="3015" y="79383"/>
                  </a:lnTo>
                  <a:lnTo>
                    <a:pt x="3628" y="74153"/>
                  </a:lnTo>
                  <a:lnTo>
                    <a:pt x="4240" y="69018"/>
                  </a:lnTo>
                  <a:lnTo>
                    <a:pt x="5324" y="59125"/>
                  </a:lnTo>
                  <a:lnTo>
                    <a:pt x="5324" y="59125"/>
                  </a:lnTo>
                  <a:lnTo>
                    <a:pt x="6360" y="49750"/>
                  </a:lnTo>
                  <a:lnTo>
                    <a:pt x="7255" y="40327"/>
                  </a:lnTo>
                  <a:lnTo>
                    <a:pt x="8103" y="30905"/>
                  </a:lnTo>
                  <a:lnTo>
                    <a:pt x="8904" y="21436"/>
                  </a:lnTo>
                  <a:lnTo>
                    <a:pt x="8904" y="21436"/>
                  </a:lnTo>
                  <a:lnTo>
                    <a:pt x="10553" y="95"/>
                  </a:lnTo>
                  <a:lnTo>
                    <a:pt x="10553" y="95"/>
                  </a:lnTo>
                  <a:lnTo>
                    <a:pt x="10506" y="47"/>
                  </a:lnTo>
                  <a:lnTo>
                    <a:pt x="10459" y="0"/>
                  </a:lnTo>
                  <a:lnTo>
                    <a:pt x="10412" y="47"/>
                  </a:lnTo>
                  <a:lnTo>
                    <a:pt x="10365" y="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9"/>
            <p:cNvSpPr/>
            <p:nvPr/>
          </p:nvSpPr>
          <p:spPr>
            <a:xfrm>
              <a:off x="1610500" y="2750300"/>
              <a:ext cx="170800" cy="80125"/>
            </a:xfrm>
            <a:custGeom>
              <a:rect b="b" l="l" r="r" t="t"/>
              <a:pathLst>
                <a:path extrusionOk="0" h="3205" w="6832">
                  <a:moveTo>
                    <a:pt x="6643" y="1"/>
                  </a:moveTo>
                  <a:lnTo>
                    <a:pt x="4947" y="660"/>
                  </a:lnTo>
                  <a:lnTo>
                    <a:pt x="3251" y="1367"/>
                  </a:lnTo>
                  <a:lnTo>
                    <a:pt x="1602" y="2168"/>
                  </a:lnTo>
                  <a:lnTo>
                    <a:pt x="0" y="3063"/>
                  </a:lnTo>
                  <a:lnTo>
                    <a:pt x="0" y="3110"/>
                  </a:lnTo>
                  <a:lnTo>
                    <a:pt x="0" y="3157"/>
                  </a:lnTo>
                  <a:lnTo>
                    <a:pt x="48" y="3204"/>
                  </a:lnTo>
                  <a:lnTo>
                    <a:pt x="95" y="3204"/>
                  </a:lnTo>
                  <a:lnTo>
                    <a:pt x="3440" y="1791"/>
                  </a:lnTo>
                  <a:lnTo>
                    <a:pt x="5135" y="1037"/>
                  </a:lnTo>
                  <a:lnTo>
                    <a:pt x="6784" y="236"/>
                  </a:lnTo>
                  <a:lnTo>
                    <a:pt x="6831" y="142"/>
                  </a:lnTo>
                  <a:lnTo>
                    <a:pt x="6831" y="48"/>
                  </a:lnTo>
                  <a:lnTo>
                    <a:pt x="673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9"/>
            <p:cNvSpPr/>
            <p:nvPr/>
          </p:nvSpPr>
          <p:spPr>
            <a:xfrm>
              <a:off x="1681175" y="2366350"/>
              <a:ext cx="117800" cy="372200"/>
            </a:xfrm>
            <a:custGeom>
              <a:rect b="b" l="l" r="r" t="t"/>
              <a:pathLst>
                <a:path extrusionOk="0" h="14888" w="4712">
                  <a:moveTo>
                    <a:pt x="4428" y="1"/>
                  </a:moveTo>
                  <a:lnTo>
                    <a:pt x="4381" y="48"/>
                  </a:lnTo>
                  <a:lnTo>
                    <a:pt x="4381" y="1932"/>
                  </a:lnTo>
                  <a:lnTo>
                    <a:pt x="4287" y="3770"/>
                  </a:lnTo>
                  <a:lnTo>
                    <a:pt x="4193" y="5654"/>
                  </a:lnTo>
                  <a:lnTo>
                    <a:pt x="4004" y="7491"/>
                  </a:lnTo>
                  <a:lnTo>
                    <a:pt x="3957" y="8151"/>
                  </a:lnTo>
                  <a:lnTo>
                    <a:pt x="3769" y="9140"/>
                  </a:lnTo>
                  <a:lnTo>
                    <a:pt x="3533" y="10365"/>
                  </a:lnTo>
                  <a:lnTo>
                    <a:pt x="3204" y="11590"/>
                  </a:lnTo>
                  <a:lnTo>
                    <a:pt x="3015" y="12250"/>
                  </a:lnTo>
                  <a:lnTo>
                    <a:pt x="2827" y="12815"/>
                  </a:lnTo>
                  <a:lnTo>
                    <a:pt x="2591" y="13333"/>
                  </a:lnTo>
                  <a:lnTo>
                    <a:pt x="2308" y="13757"/>
                  </a:lnTo>
                  <a:lnTo>
                    <a:pt x="2026" y="14134"/>
                  </a:lnTo>
                  <a:lnTo>
                    <a:pt x="1696" y="14417"/>
                  </a:lnTo>
                  <a:lnTo>
                    <a:pt x="1555" y="14464"/>
                  </a:lnTo>
                  <a:lnTo>
                    <a:pt x="1366" y="14511"/>
                  </a:lnTo>
                  <a:lnTo>
                    <a:pt x="1178" y="14558"/>
                  </a:lnTo>
                  <a:lnTo>
                    <a:pt x="989" y="14511"/>
                  </a:lnTo>
                  <a:lnTo>
                    <a:pt x="801" y="14417"/>
                  </a:lnTo>
                  <a:lnTo>
                    <a:pt x="613" y="14228"/>
                  </a:lnTo>
                  <a:lnTo>
                    <a:pt x="518" y="13946"/>
                  </a:lnTo>
                  <a:lnTo>
                    <a:pt x="471" y="13616"/>
                  </a:lnTo>
                  <a:lnTo>
                    <a:pt x="471" y="13098"/>
                  </a:lnTo>
                  <a:lnTo>
                    <a:pt x="518" y="12626"/>
                  </a:lnTo>
                  <a:lnTo>
                    <a:pt x="613" y="12155"/>
                  </a:lnTo>
                  <a:lnTo>
                    <a:pt x="707" y="11684"/>
                  </a:lnTo>
                  <a:lnTo>
                    <a:pt x="1036" y="9658"/>
                  </a:lnTo>
                  <a:lnTo>
                    <a:pt x="1225" y="7680"/>
                  </a:lnTo>
                  <a:lnTo>
                    <a:pt x="1366" y="5795"/>
                  </a:lnTo>
                  <a:lnTo>
                    <a:pt x="1413" y="3911"/>
                  </a:lnTo>
                  <a:lnTo>
                    <a:pt x="1319" y="2026"/>
                  </a:lnTo>
                  <a:lnTo>
                    <a:pt x="1178" y="142"/>
                  </a:lnTo>
                  <a:lnTo>
                    <a:pt x="1131" y="142"/>
                  </a:lnTo>
                  <a:lnTo>
                    <a:pt x="1084" y="95"/>
                  </a:lnTo>
                  <a:lnTo>
                    <a:pt x="1036" y="142"/>
                  </a:lnTo>
                  <a:lnTo>
                    <a:pt x="1036" y="2780"/>
                  </a:lnTo>
                  <a:lnTo>
                    <a:pt x="942" y="5371"/>
                  </a:lnTo>
                  <a:lnTo>
                    <a:pt x="707" y="7962"/>
                  </a:lnTo>
                  <a:lnTo>
                    <a:pt x="424" y="10506"/>
                  </a:lnTo>
                  <a:lnTo>
                    <a:pt x="189" y="11873"/>
                  </a:lnTo>
                  <a:lnTo>
                    <a:pt x="47" y="12579"/>
                  </a:lnTo>
                  <a:lnTo>
                    <a:pt x="0" y="13239"/>
                  </a:lnTo>
                  <a:lnTo>
                    <a:pt x="0" y="13569"/>
                  </a:lnTo>
                  <a:lnTo>
                    <a:pt x="47" y="13851"/>
                  </a:lnTo>
                  <a:lnTo>
                    <a:pt x="94" y="14087"/>
                  </a:lnTo>
                  <a:lnTo>
                    <a:pt x="189" y="14322"/>
                  </a:lnTo>
                  <a:lnTo>
                    <a:pt x="330" y="14558"/>
                  </a:lnTo>
                  <a:lnTo>
                    <a:pt x="518" y="14699"/>
                  </a:lnTo>
                  <a:lnTo>
                    <a:pt x="754" y="14841"/>
                  </a:lnTo>
                  <a:lnTo>
                    <a:pt x="1084" y="14888"/>
                  </a:lnTo>
                  <a:lnTo>
                    <a:pt x="1366" y="14888"/>
                  </a:lnTo>
                  <a:lnTo>
                    <a:pt x="1696" y="14794"/>
                  </a:lnTo>
                  <a:lnTo>
                    <a:pt x="1979" y="14605"/>
                  </a:lnTo>
                  <a:lnTo>
                    <a:pt x="2261" y="14370"/>
                  </a:lnTo>
                  <a:lnTo>
                    <a:pt x="2497" y="14087"/>
                  </a:lnTo>
                  <a:lnTo>
                    <a:pt x="2780" y="13710"/>
                  </a:lnTo>
                  <a:lnTo>
                    <a:pt x="2968" y="13333"/>
                  </a:lnTo>
                  <a:lnTo>
                    <a:pt x="3204" y="12909"/>
                  </a:lnTo>
                  <a:lnTo>
                    <a:pt x="3580" y="12014"/>
                  </a:lnTo>
                  <a:lnTo>
                    <a:pt x="3863" y="11166"/>
                  </a:lnTo>
                  <a:lnTo>
                    <a:pt x="4052" y="10412"/>
                  </a:lnTo>
                  <a:lnTo>
                    <a:pt x="4193" y="9847"/>
                  </a:lnTo>
                  <a:lnTo>
                    <a:pt x="4381" y="8622"/>
                  </a:lnTo>
                  <a:lnTo>
                    <a:pt x="4523" y="7444"/>
                  </a:lnTo>
                  <a:lnTo>
                    <a:pt x="4617" y="6172"/>
                  </a:lnTo>
                  <a:lnTo>
                    <a:pt x="4664" y="4947"/>
                  </a:lnTo>
                  <a:lnTo>
                    <a:pt x="4711" y="3722"/>
                  </a:lnTo>
                  <a:lnTo>
                    <a:pt x="4664" y="2498"/>
                  </a:lnTo>
                  <a:lnTo>
                    <a:pt x="4617" y="1273"/>
                  </a:lnTo>
                  <a:lnTo>
                    <a:pt x="4523" y="48"/>
                  </a:lnTo>
                  <a:lnTo>
                    <a:pt x="452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9"/>
            <p:cNvSpPr/>
            <p:nvPr/>
          </p:nvSpPr>
          <p:spPr>
            <a:xfrm>
              <a:off x="1691775" y="2730300"/>
              <a:ext cx="25925" cy="64800"/>
            </a:xfrm>
            <a:custGeom>
              <a:rect b="b" l="l" r="r" t="t"/>
              <a:pathLst>
                <a:path extrusionOk="0" h="2592" w="1037">
                  <a:moveTo>
                    <a:pt x="707" y="0"/>
                  </a:moveTo>
                  <a:lnTo>
                    <a:pt x="612" y="141"/>
                  </a:lnTo>
                  <a:lnTo>
                    <a:pt x="377" y="754"/>
                  </a:lnTo>
                  <a:lnTo>
                    <a:pt x="189" y="1413"/>
                  </a:lnTo>
                  <a:lnTo>
                    <a:pt x="47" y="1979"/>
                  </a:lnTo>
                  <a:lnTo>
                    <a:pt x="0" y="2544"/>
                  </a:lnTo>
                  <a:lnTo>
                    <a:pt x="0" y="2591"/>
                  </a:lnTo>
                  <a:lnTo>
                    <a:pt x="94" y="2591"/>
                  </a:lnTo>
                  <a:lnTo>
                    <a:pt x="141" y="2544"/>
                  </a:lnTo>
                  <a:lnTo>
                    <a:pt x="377" y="2073"/>
                  </a:lnTo>
                  <a:lnTo>
                    <a:pt x="565" y="1508"/>
                  </a:lnTo>
                  <a:lnTo>
                    <a:pt x="1036" y="283"/>
                  </a:lnTo>
                  <a:lnTo>
                    <a:pt x="1036" y="188"/>
                  </a:lnTo>
                  <a:lnTo>
                    <a:pt x="1036" y="94"/>
                  </a:lnTo>
                  <a:lnTo>
                    <a:pt x="942" y="47"/>
                  </a:lnTo>
                  <a:lnTo>
                    <a:pt x="89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9"/>
            <p:cNvSpPr/>
            <p:nvPr/>
          </p:nvSpPr>
          <p:spPr>
            <a:xfrm>
              <a:off x="1280725" y="2398150"/>
              <a:ext cx="202600" cy="215575"/>
            </a:xfrm>
            <a:custGeom>
              <a:rect b="b" l="l" r="r" t="t"/>
              <a:pathLst>
                <a:path extrusionOk="0" h="8623" w="8104">
                  <a:moveTo>
                    <a:pt x="7868" y="1"/>
                  </a:moveTo>
                  <a:lnTo>
                    <a:pt x="7821" y="378"/>
                  </a:lnTo>
                  <a:lnTo>
                    <a:pt x="7774" y="707"/>
                  </a:lnTo>
                  <a:lnTo>
                    <a:pt x="7727" y="1131"/>
                  </a:lnTo>
                  <a:lnTo>
                    <a:pt x="7679" y="1555"/>
                  </a:lnTo>
                  <a:lnTo>
                    <a:pt x="7585" y="2356"/>
                  </a:lnTo>
                  <a:lnTo>
                    <a:pt x="7397" y="3157"/>
                  </a:lnTo>
                  <a:lnTo>
                    <a:pt x="7161" y="3958"/>
                  </a:lnTo>
                  <a:lnTo>
                    <a:pt x="6831" y="4665"/>
                  </a:lnTo>
                  <a:lnTo>
                    <a:pt x="6407" y="5324"/>
                  </a:lnTo>
                  <a:lnTo>
                    <a:pt x="5889" y="5937"/>
                  </a:lnTo>
                  <a:lnTo>
                    <a:pt x="5277" y="6455"/>
                  </a:lnTo>
                  <a:lnTo>
                    <a:pt x="4664" y="6879"/>
                  </a:lnTo>
                  <a:lnTo>
                    <a:pt x="4005" y="7303"/>
                  </a:lnTo>
                  <a:lnTo>
                    <a:pt x="3298" y="7633"/>
                  </a:lnTo>
                  <a:lnTo>
                    <a:pt x="1649" y="8151"/>
                  </a:lnTo>
                  <a:lnTo>
                    <a:pt x="0" y="8575"/>
                  </a:lnTo>
                  <a:lnTo>
                    <a:pt x="0" y="8622"/>
                  </a:lnTo>
                  <a:lnTo>
                    <a:pt x="943" y="8575"/>
                  </a:lnTo>
                  <a:lnTo>
                    <a:pt x="1838" y="8481"/>
                  </a:lnTo>
                  <a:lnTo>
                    <a:pt x="2733" y="8245"/>
                  </a:lnTo>
                  <a:lnTo>
                    <a:pt x="3581" y="7915"/>
                  </a:lnTo>
                  <a:lnTo>
                    <a:pt x="4335" y="7633"/>
                  </a:lnTo>
                  <a:lnTo>
                    <a:pt x="5041" y="7256"/>
                  </a:lnTo>
                  <a:lnTo>
                    <a:pt x="5701" y="6785"/>
                  </a:lnTo>
                  <a:lnTo>
                    <a:pt x="6313" y="6266"/>
                  </a:lnTo>
                  <a:lnTo>
                    <a:pt x="6831" y="5654"/>
                  </a:lnTo>
                  <a:lnTo>
                    <a:pt x="7303" y="4947"/>
                  </a:lnTo>
                  <a:lnTo>
                    <a:pt x="7632" y="4241"/>
                  </a:lnTo>
                  <a:lnTo>
                    <a:pt x="7868" y="3440"/>
                  </a:lnTo>
                  <a:lnTo>
                    <a:pt x="8009" y="2639"/>
                  </a:lnTo>
                  <a:lnTo>
                    <a:pt x="8103" y="1791"/>
                  </a:lnTo>
                  <a:lnTo>
                    <a:pt x="8103" y="1320"/>
                  </a:lnTo>
                  <a:lnTo>
                    <a:pt x="8056" y="849"/>
                  </a:lnTo>
                  <a:lnTo>
                    <a:pt x="8009" y="425"/>
                  </a:lnTo>
                  <a:lnTo>
                    <a:pt x="796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49"/>
            <p:cNvSpPr/>
            <p:nvPr/>
          </p:nvSpPr>
          <p:spPr>
            <a:xfrm>
              <a:off x="1280725" y="2398150"/>
              <a:ext cx="202600" cy="215575"/>
            </a:xfrm>
            <a:custGeom>
              <a:rect b="b" l="l" r="r" t="t"/>
              <a:pathLst>
                <a:path extrusionOk="0" fill="none" h="8623" w="8104">
                  <a:moveTo>
                    <a:pt x="8056" y="849"/>
                  </a:moveTo>
                  <a:lnTo>
                    <a:pt x="8056" y="849"/>
                  </a:lnTo>
                  <a:lnTo>
                    <a:pt x="8009" y="425"/>
                  </a:lnTo>
                  <a:lnTo>
                    <a:pt x="7962" y="1"/>
                  </a:lnTo>
                  <a:lnTo>
                    <a:pt x="7962" y="1"/>
                  </a:lnTo>
                  <a:lnTo>
                    <a:pt x="7915" y="1"/>
                  </a:lnTo>
                  <a:lnTo>
                    <a:pt x="7868" y="1"/>
                  </a:lnTo>
                  <a:lnTo>
                    <a:pt x="7868" y="1"/>
                  </a:lnTo>
                  <a:lnTo>
                    <a:pt x="7821" y="378"/>
                  </a:lnTo>
                  <a:lnTo>
                    <a:pt x="7774" y="707"/>
                  </a:lnTo>
                  <a:lnTo>
                    <a:pt x="7774" y="707"/>
                  </a:lnTo>
                  <a:lnTo>
                    <a:pt x="7727" y="1131"/>
                  </a:lnTo>
                  <a:lnTo>
                    <a:pt x="7679" y="1555"/>
                  </a:lnTo>
                  <a:lnTo>
                    <a:pt x="7679" y="1555"/>
                  </a:lnTo>
                  <a:lnTo>
                    <a:pt x="7585" y="2356"/>
                  </a:lnTo>
                  <a:lnTo>
                    <a:pt x="7397" y="3157"/>
                  </a:lnTo>
                  <a:lnTo>
                    <a:pt x="7397" y="3157"/>
                  </a:lnTo>
                  <a:lnTo>
                    <a:pt x="7161" y="3958"/>
                  </a:lnTo>
                  <a:lnTo>
                    <a:pt x="6831" y="4665"/>
                  </a:lnTo>
                  <a:lnTo>
                    <a:pt x="6407" y="5324"/>
                  </a:lnTo>
                  <a:lnTo>
                    <a:pt x="5889" y="5937"/>
                  </a:lnTo>
                  <a:lnTo>
                    <a:pt x="5889" y="5937"/>
                  </a:lnTo>
                  <a:lnTo>
                    <a:pt x="5277" y="6455"/>
                  </a:lnTo>
                  <a:lnTo>
                    <a:pt x="4664" y="6879"/>
                  </a:lnTo>
                  <a:lnTo>
                    <a:pt x="4005" y="7303"/>
                  </a:lnTo>
                  <a:lnTo>
                    <a:pt x="3298" y="7633"/>
                  </a:lnTo>
                  <a:lnTo>
                    <a:pt x="3298" y="7633"/>
                  </a:lnTo>
                  <a:lnTo>
                    <a:pt x="1649" y="8151"/>
                  </a:lnTo>
                  <a:lnTo>
                    <a:pt x="0" y="8575"/>
                  </a:lnTo>
                  <a:lnTo>
                    <a:pt x="0" y="8575"/>
                  </a:lnTo>
                  <a:lnTo>
                    <a:pt x="0" y="8575"/>
                  </a:lnTo>
                  <a:lnTo>
                    <a:pt x="0" y="8622"/>
                  </a:lnTo>
                  <a:lnTo>
                    <a:pt x="0" y="8622"/>
                  </a:lnTo>
                  <a:lnTo>
                    <a:pt x="943" y="8575"/>
                  </a:lnTo>
                  <a:lnTo>
                    <a:pt x="1838" y="8481"/>
                  </a:lnTo>
                  <a:lnTo>
                    <a:pt x="2733" y="8245"/>
                  </a:lnTo>
                  <a:lnTo>
                    <a:pt x="3581" y="7915"/>
                  </a:lnTo>
                  <a:lnTo>
                    <a:pt x="3581" y="7915"/>
                  </a:lnTo>
                  <a:lnTo>
                    <a:pt x="4335" y="7633"/>
                  </a:lnTo>
                  <a:lnTo>
                    <a:pt x="5041" y="7256"/>
                  </a:lnTo>
                  <a:lnTo>
                    <a:pt x="5701" y="6785"/>
                  </a:lnTo>
                  <a:lnTo>
                    <a:pt x="6313" y="6266"/>
                  </a:lnTo>
                  <a:lnTo>
                    <a:pt x="6313" y="6266"/>
                  </a:lnTo>
                  <a:lnTo>
                    <a:pt x="6831" y="5654"/>
                  </a:lnTo>
                  <a:lnTo>
                    <a:pt x="7303" y="4947"/>
                  </a:lnTo>
                  <a:lnTo>
                    <a:pt x="7632" y="4241"/>
                  </a:lnTo>
                  <a:lnTo>
                    <a:pt x="7868" y="3440"/>
                  </a:lnTo>
                  <a:lnTo>
                    <a:pt x="7868" y="3440"/>
                  </a:lnTo>
                  <a:lnTo>
                    <a:pt x="8009" y="2639"/>
                  </a:lnTo>
                  <a:lnTo>
                    <a:pt x="8103" y="1791"/>
                  </a:lnTo>
                  <a:lnTo>
                    <a:pt x="8103" y="1791"/>
                  </a:lnTo>
                  <a:lnTo>
                    <a:pt x="8103" y="1320"/>
                  </a:lnTo>
                  <a:lnTo>
                    <a:pt x="8056" y="84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9"/>
            <p:cNvSpPr/>
            <p:nvPr/>
          </p:nvSpPr>
          <p:spPr>
            <a:xfrm>
              <a:off x="1509200" y="1557225"/>
              <a:ext cx="1021175" cy="479375"/>
            </a:xfrm>
            <a:custGeom>
              <a:rect b="b" l="l" r="r" t="t"/>
              <a:pathLst>
                <a:path extrusionOk="0" h="19175" w="40847">
                  <a:moveTo>
                    <a:pt x="29539" y="0"/>
                  </a:moveTo>
                  <a:lnTo>
                    <a:pt x="29068" y="48"/>
                  </a:lnTo>
                  <a:lnTo>
                    <a:pt x="28880" y="95"/>
                  </a:lnTo>
                  <a:lnTo>
                    <a:pt x="28786" y="189"/>
                  </a:lnTo>
                  <a:lnTo>
                    <a:pt x="28409" y="707"/>
                  </a:lnTo>
                  <a:lnTo>
                    <a:pt x="27891" y="1320"/>
                  </a:lnTo>
                  <a:lnTo>
                    <a:pt x="27325" y="1885"/>
                  </a:lnTo>
                  <a:lnTo>
                    <a:pt x="26713" y="2497"/>
                  </a:lnTo>
                  <a:lnTo>
                    <a:pt x="25347" y="3722"/>
                  </a:lnTo>
                  <a:lnTo>
                    <a:pt x="23886" y="4853"/>
                  </a:lnTo>
                  <a:lnTo>
                    <a:pt x="22520" y="5842"/>
                  </a:lnTo>
                  <a:lnTo>
                    <a:pt x="21342" y="6643"/>
                  </a:lnTo>
                  <a:lnTo>
                    <a:pt x="20447" y="7114"/>
                  </a:lnTo>
                  <a:lnTo>
                    <a:pt x="20164" y="7255"/>
                  </a:lnTo>
                  <a:lnTo>
                    <a:pt x="20023" y="7255"/>
                  </a:lnTo>
                  <a:lnTo>
                    <a:pt x="18233" y="6596"/>
                  </a:lnTo>
                  <a:lnTo>
                    <a:pt x="14558" y="5183"/>
                  </a:lnTo>
                  <a:lnTo>
                    <a:pt x="9847" y="3298"/>
                  </a:lnTo>
                  <a:lnTo>
                    <a:pt x="4948" y="1320"/>
                  </a:lnTo>
                  <a:lnTo>
                    <a:pt x="3628" y="801"/>
                  </a:lnTo>
                  <a:lnTo>
                    <a:pt x="3063" y="660"/>
                  </a:lnTo>
                  <a:lnTo>
                    <a:pt x="2545" y="519"/>
                  </a:lnTo>
                  <a:lnTo>
                    <a:pt x="2074" y="424"/>
                  </a:lnTo>
                  <a:lnTo>
                    <a:pt x="1320" y="424"/>
                  </a:lnTo>
                  <a:lnTo>
                    <a:pt x="990" y="472"/>
                  </a:lnTo>
                  <a:lnTo>
                    <a:pt x="708" y="519"/>
                  </a:lnTo>
                  <a:lnTo>
                    <a:pt x="519" y="660"/>
                  </a:lnTo>
                  <a:lnTo>
                    <a:pt x="331" y="801"/>
                  </a:lnTo>
                  <a:lnTo>
                    <a:pt x="189" y="990"/>
                  </a:lnTo>
                  <a:lnTo>
                    <a:pt x="95" y="1178"/>
                  </a:lnTo>
                  <a:lnTo>
                    <a:pt x="48" y="1414"/>
                  </a:lnTo>
                  <a:lnTo>
                    <a:pt x="1" y="1649"/>
                  </a:lnTo>
                  <a:lnTo>
                    <a:pt x="1" y="1932"/>
                  </a:lnTo>
                  <a:lnTo>
                    <a:pt x="142" y="2544"/>
                  </a:lnTo>
                  <a:lnTo>
                    <a:pt x="378" y="3251"/>
                  </a:lnTo>
                  <a:lnTo>
                    <a:pt x="755" y="3958"/>
                  </a:lnTo>
                  <a:lnTo>
                    <a:pt x="1179" y="4759"/>
                  </a:lnTo>
                  <a:lnTo>
                    <a:pt x="1744" y="5559"/>
                  </a:lnTo>
                  <a:lnTo>
                    <a:pt x="2356" y="6360"/>
                  </a:lnTo>
                  <a:lnTo>
                    <a:pt x="3016" y="7114"/>
                  </a:lnTo>
                  <a:lnTo>
                    <a:pt x="3723" y="7868"/>
                  </a:lnTo>
                  <a:lnTo>
                    <a:pt x="5042" y="9234"/>
                  </a:lnTo>
                  <a:lnTo>
                    <a:pt x="6455" y="10506"/>
                  </a:lnTo>
                  <a:lnTo>
                    <a:pt x="7821" y="11684"/>
                  </a:lnTo>
                  <a:lnTo>
                    <a:pt x="9235" y="12815"/>
                  </a:lnTo>
                  <a:lnTo>
                    <a:pt x="10648" y="13898"/>
                  </a:lnTo>
                  <a:lnTo>
                    <a:pt x="12061" y="14840"/>
                  </a:lnTo>
                  <a:lnTo>
                    <a:pt x="13475" y="15735"/>
                  </a:lnTo>
                  <a:lnTo>
                    <a:pt x="14841" y="16536"/>
                  </a:lnTo>
                  <a:lnTo>
                    <a:pt x="16160" y="17243"/>
                  </a:lnTo>
                  <a:lnTo>
                    <a:pt x="17432" y="17808"/>
                  </a:lnTo>
                  <a:lnTo>
                    <a:pt x="18657" y="18327"/>
                  </a:lnTo>
                  <a:lnTo>
                    <a:pt x="19835" y="18703"/>
                  </a:lnTo>
                  <a:lnTo>
                    <a:pt x="20965" y="18986"/>
                  </a:lnTo>
                  <a:lnTo>
                    <a:pt x="21955" y="19127"/>
                  </a:lnTo>
                  <a:lnTo>
                    <a:pt x="22426" y="19175"/>
                  </a:lnTo>
                  <a:lnTo>
                    <a:pt x="22897" y="19175"/>
                  </a:lnTo>
                  <a:lnTo>
                    <a:pt x="23321" y="19127"/>
                  </a:lnTo>
                  <a:lnTo>
                    <a:pt x="23698" y="19033"/>
                  </a:lnTo>
                  <a:lnTo>
                    <a:pt x="24404" y="18845"/>
                  </a:lnTo>
                  <a:lnTo>
                    <a:pt x="25252" y="18515"/>
                  </a:lnTo>
                  <a:lnTo>
                    <a:pt x="26242" y="17997"/>
                  </a:lnTo>
                  <a:lnTo>
                    <a:pt x="27325" y="17384"/>
                  </a:lnTo>
                  <a:lnTo>
                    <a:pt x="28550" y="16678"/>
                  </a:lnTo>
                  <a:lnTo>
                    <a:pt x="29775" y="15830"/>
                  </a:lnTo>
                  <a:lnTo>
                    <a:pt x="31094" y="14935"/>
                  </a:lnTo>
                  <a:lnTo>
                    <a:pt x="32413" y="13898"/>
                  </a:lnTo>
                  <a:lnTo>
                    <a:pt x="33732" y="12862"/>
                  </a:lnTo>
                  <a:lnTo>
                    <a:pt x="35051" y="11684"/>
                  </a:lnTo>
                  <a:lnTo>
                    <a:pt x="36276" y="10506"/>
                  </a:lnTo>
                  <a:lnTo>
                    <a:pt x="37407" y="9281"/>
                  </a:lnTo>
                  <a:lnTo>
                    <a:pt x="38490" y="8009"/>
                  </a:lnTo>
                  <a:lnTo>
                    <a:pt x="38962" y="7350"/>
                  </a:lnTo>
                  <a:lnTo>
                    <a:pt x="39433" y="6690"/>
                  </a:lnTo>
                  <a:lnTo>
                    <a:pt x="39810" y="6078"/>
                  </a:lnTo>
                  <a:lnTo>
                    <a:pt x="40186" y="5418"/>
                  </a:lnTo>
                  <a:lnTo>
                    <a:pt x="40516" y="4759"/>
                  </a:lnTo>
                  <a:lnTo>
                    <a:pt x="40799" y="4099"/>
                  </a:lnTo>
                  <a:lnTo>
                    <a:pt x="40846" y="3958"/>
                  </a:lnTo>
                  <a:lnTo>
                    <a:pt x="40799" y="3816"/>
                  </a:lnTo>
                  <a:lnTo>
                    <a:pt x="40658" y="3628"/>
                  </a:lnTo>
                  <a:lnTo>
                    <a:pt x="40516" y="3439"/>
                  </a:lnTo>
                  <a:lnTo>
                    <a:pt x="39998" y="3110"/>
                  </a:lnTo>
                  <a:lnTo>
                    <a:pt x="39291" y="2686"/>
                  </a:lnTo>
                  <a:lnTo>
                    <a:pt x="38443" y="2309"/>
                  </a:lnTo>
                  <a:lnTo>
                    <a:pt x="37454" y="1932"/>
                  </a:lnTo>
                  <a:lnTo>
                    <a:pt x="36370" y="1555"/>
                  </a:lnTo>
                  <a:lnTo>
                    <a:pt x="35287" y="1178"/>
                  </a:lnTo>
                  <a:lnTo>
                    <a:pt x="34156" y="896"/>
                  </a:lnTo>
                  <a:lnTo>
                    <a:pt x="33073" y="566"/>
                  </a:lnTo>
                  <a:lnTo>
                    <a:pt x="31989" y="330"/>
                  </a:lnTo>
                  <a:lnTo>
                    <a:pt x="31047" y="142"/>
                  </a:lnTo>
                  <a:lnTo>
                    <a:pt x="30199" y="48"/>
                  </a:lnTo>
                  <a:lnTo>
                    <a:pt x="29539"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49"/>
            <p:cNvSpPr/>
            <p:nvPr/>
          </p:nvSpPr>
          <p:spPr>
            <a:xfrm>
              <a:off x="1509200" y="1557225"/>
              <a:ext cx="1021175" cy="479375"/>
            </a:xfrm>
            <a:custGeom>
              <a:rect b="b" l="l" r="r" t="t"/>
              <a:pathLst>
                <a:path extrusionOk="0" fill="none" h="19175" w="40847">
                  <a:moveTo>
                    <a:pt x="3723" y="7868"/>
                  </a:moveTo>
                  <a:lnTo>
                    <a:pt x="3723" y="7868"/>
                  </a:lnTo>
                  <a:lnTo>
                    <a:pt x="5042" y="9234"/>
                  </a:lnTo>
                  <a:lnTo>
                    <a:pt x="6455" y="10506"/>
                  </a:lnTo>
                  <a:lnTo>
                    <a:pt x="7821" y="11684"/>
                  </a:lnTo>
                  <a:lnTo>
                    <a:pt x="9235" y="12815"/>
                  </a:lnTo>
                  <a:lnTo>
                    <a:pt x="10648" y="13898"/>
                  </a:lnTo>
                  <a:lnTo>
                    <a:pt x="12061" y="14840"/>
                  </a:lnTo>
                  <a:lnTo>
                    <a:pt x="13475" y="15735"/>
                  </a:lnTo>
                  <a:lnTo>
                    <a:pt x="14841" y="16536"/>
                  </a:lnTo>
                  <a:lnTo>
                    <a:pt x="16160" y="17243"/>
                  </a:lnTo>
                  <a:lnTo>
                    <a:pt x="17432" y="17808"/>
                  </a:lnTo>
                  <a:lnTo>
                    <a:pt x="18657" y="18327"/>
                  </a:lnTo>
                  <a:lnTo>
                    <a:pt x="19835" y="18703"/>
                  </a:lnTo>
                  <a:lnTo>
                    <a:pt x="20965" y="18986"/>
                  </a:lnTo>
                  <a:lnTo>
                    <a:pt x="21955" y="19127"/>
                  </a:lnTo>
                  <a:lnTo>
                    <a:pt x="22426" y="19175"/>
                  </a:lnTo>
                  <a:lnTo>
                    <a:pt x="22897" y="19175"/>
                  </a:lnTo>
                  <a:lnTo>
                    <a:pt x="23321" y="19127"/>
                  </a:lnTo>
                  <a:lnTo>
                    <a:pt x="23698" y="19033"/>
                  </a:lnTo>
                  <a:lnTo>
                    <a:pt x="23698" y="19033"/>
                  </a:lnTo>
                  <a:lnTo>
                    <a:pt x="24404" y="18845"/>
                  </a:lnTo>
                  <a:lnTo>
                    <a:pt x="25252" y="18515"/>
                  </a:lnTo>
                  <a:lnTo>
                    <a:pt x="26242" y="17997"/>
                  </a:lnTo>
                  <a:lnTo>
                    <a:pt x="27325" y="17384"/>
                  </a:lnTo>
                  <a:lnTo>
                    <a:pt x="28550" y="16678"/>
                  </a:lnTo>
                  <a:lnTo>
                    <a:pt x="29775" y="15830"/>
                  </a:lnTo>
                  <a:lnTo>
                    <a:pt x="31094" y="14935"/>
                  </a:lnTo>
                  <a:lnTo>
                    <a:pt x="32413" y="13898"/>
                  </a:lnTo>
                  <a:lnTo>
                    <a:pt x="33732" y="12862"/>
                  </a:lnTo>
                  <a:lnTo>
                    <a:pt x="35051" y="11684"/>
                  </a:lnTo>
                  <a:lnTo>
                    <a:pt x="36276" y="10506"/>
                  </a:lnTo>
                  <a:lnTo>
                    <a:pt x="37407" y="9281"/>
                  </a:lnTo>
                  <a:lnTo>
                    <a:pt x="38490" y="8009"/>
                  </a:lnTo>
                  <a:lnTo>
                    <a:pt x="38962" y="7350"/>
                  </a:lnTo>
                  <a:lnTo>
                    <a:pt x="39433" y="6690"/>
                  </a:lnTo>
                  <a:lnTo>
                    <a:pt x="39810" y="6078"/>
                  </a:lnTo>
                  <a:lnTo>
                    <a:pt x="40186" y="5418"/>
                  </a:lnTo>
                  <a:lnTo>
                    <a:pt x="40516" y="4759"/>
                  </a:lnTo>
                  <a:lnTo>
                    <a:pt x="40799" y="4099"/>
                  </a:lnTo>
                  <a:lnTo>
                    <a:pt x="40799" y="4099"/>
                  </a:lnTo>
                  <a:lnTo>
                    <a:pt x="40846" y="3958"/>
                  </a:lnTo>
                  <a:lnTo>
                    <a:pt x="40799" y="3816"/>
                  </a:lnTo>
                  <a:lnTo>
                    <a:pt x="40658" y="3628"/>
                  </a:lnTo>
                  <a:lnTo>
                    <a:pt x="40516" y="3439"/>
                  </a:lnTo>
                  <a:lnTo>
                    <a:pt x="39998" y="3110"/>
                  </a:lnTo>
                  <a:lnTo>
                    <a:pt x="39291" y="2686"/>
                  </a:lnTo>
                  <a:lnTo>
                    <a:pt x="38443" y="2309"/>
                  </a:lnTo>
                  <a:lnTo>
                    <a:pt x="37454" y="1932"/>
                  </a:lnTo>
                  <a:lnTo>
                    <a:pt x="36370" y="1555"/>
                  </a:lnTo>
                  <a:lnTo>
                    <a:pt x="35287" y="1178"/>
                  </a:lnTo>
                  <a:lnTo>
                    <a:pt x="34156" y="896"/>
                  </a:lnTo>
                  <a:lnTo>
                    <a:pt x="33073" y="566"/>
                  </a:lnTo>
                  <a:lnTo>
                    <a:pt x="31989" y="330"/>
                  </a:lnTo>
                  <a:lnTo>
                    <a:pt x="31047" y="142"/>
                  </a:lnTo>
                  <a:lnTo>
                    <a:pt x="30199" y="48"/>
                  </a:lnTo>
                  <a:lnTo>
                    <a:pt x="29539" y="0"/>
                  </a:lnTo>
                  <a:lnTo>
                    <a:pt x="29068" y="48"/>
                  </a:lnTo>
                  <a:lnTo>
                    <a:pt x="28880" y="95"/>
                  </a:lnTo>
                  <a:lnTo>
                    <a:pt x="28786" y="189"/>
                  </a:lnTo>
                  <a:lnTo>
                    <a:pt x="28786" y="189"/>
                  </a:lnTo>
                  <a:lnTo>
                    <a:pt x="28409" y="707"/>
                  </a:lnTo>
                  <a:lnTo>
                    <a:pt x="27891" y="1320"/>
                  </a:lnTo>
                  <a:lnTo>
                    <a:pt x="27325" y="1885"/>
                  </a:lnTo>
                  <a:lnTo>
                    <a:pt x="26713" y="2497"/>
                  </a:lnTo>
                  <a:lnTo>
                    <a:pt x="25347" y="3722"/>
                  </a:lnTo>
                  <a:lnTo>
                    <a:pt x="23886" y="4853"/>
                  </a:lnTo>
                  <a:lnTo>
                    <a:pt x="22520" y="5842"/>
                  </a:lnTo>
                  <a:lnTo>
                    <a:pt x="21342" y="6643"/>
                  </a:lnTo>
                  <a:lnTo>
                    <a:pt x="20447" y="7114"/>
                  </a:lnTo>
                  <a:lnTo>
                    <a:pt x="20164" y="7255"/>
                  </a:lnTo>
                  <a:lnTo>
                    <a:pt x="20023" y="7255"/>
                  </a:lnTo>
                  <a:lnTo>
                    <a:pt x="20023" y="7255"/>
                  </a:lnTo>
                  <a:lnTo>
                    <a:pt x="18233" y="6596"/>
                  </a:lnTo>
                  <a:lnTo>
                    <a:pt x="14558" y="5183"/>
                  </a:lnTo>
                  <a:lnTo>
                    <a:pt x="9847" y="3298"/>
                  </a:lnTo>
                  <a:lnTo>
                    <a:pt x="4948" y="1320"/>
                  </a:lnTo>
                  <a:lnTo>
                    <a:pt x="4948" y="1320"/>
                  </a:lnTo>
                  <a:lnTo>
                    <a:pt x="3628" y="801"/>
                  </a:lnTo>
                  <a:lnTo>
                    <a:pt x="3063" y="660"/>
                  </a:lnTo>
                  <a:lnTo>
                    <a:pt x="2545" y="519"/>
                  </a:lnTo>
                  <a:lnTo>
                    <a:pt x="2074" y="424"/>
                  </a:lnTo>
                  <a:lnTo>
                    <a:pt x="1650" y="424"/>
                  </a:lnTo>
                  <a:lnTo>
                    <a:pt x="1320" y="424"/>
                  </a:lnTo>
                  <a:lnTo>
                    <a:pt x="990" y="472"/>
                  </a:lnTo>
                  <a:lnTo>
                    <a:pt x="708" y="519"/>
                  </a:lnTo>
                  <a:lnTo>
                    <a:pt x="519" y="660"/>
                  </a:lnTo>
                  <a:lnTo>
                    <a:pt x="331" y="801"/>
                  </a:lnTo>
                  <a:lnTo>
                    <a:pt x="189" y="990"/>
                  </a:lnTo>
                  <a:lnTo>
                    <a:pt x="95" y="1178"/>
                  </a:lnTo>
                  <a:lnTo>
                    <a:pt x="48" y="1414"/>
                  </a:lnTo>
                  <a:lnTo>
                    <a:pt x="1" y="1649"/>
                  </a:lnTo>
                  <a:lnTo>
                    <a:pt x="1" y="1932"/>
                  </a:lnTo>
                  <a:lnTo>
                    <a:pt x="142" y="2544"/>
                  </a:lnTo>
                  <a:lnTo>
                    <a:pt x="378" y="3251"/>
                  </a:lnTo>
                  <a:lnTo>
                    <a:pt x="755" y="3958"/>
                  </a:lnTo>
                  <a:lnTo>
                    <a:pt x="1179" y="4759"/>
                  </a:lnTo>
                  <a:lnTo>
                    <a:pt x="1744" y="5559"/>
                  </a:lnTo>
                  <a:lnTo>
                    <a:pt x="2356" y="6360"/>
                  </a:lnTo>
                  <a:lnTo>
                    <a:pt x="3016" y="7114"/>
                  </a:lnTo>
                  <a:lnTo>
                    <a:pt x="3723" y="786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49"/>
            <p:cNvSpPr/>
            <p:nvPr/>
          </p:nvSpPr>
          <p:spPr>
            <a:xfrm>
              <a:off x="2214700" y="1319300"/>
              <a:ext cx="382800" cy="469975"/>
            </a:xfrm>
            <a:custGeom>
              <a:rect b="b" l="l" r="r" t="t"/>
              <a:pathLst>
                <a:path extrusionOk="0" h="18799" w="15312">
                  <a:moveTo>
                    <a:pt x="6973" y="1"/>
                  </a:moveTo>
                  <a:lnTo>
                    <a:pt x="6737" y="95"/>
                  </a:lnTo>
                  <a:lnTo>
                    <a:pt x="6266" y="425"/>
                  </a:lnTo>
                  <a:lnTo>
                    <a:pt x="5748" y="896"/>
                  </a:lnTo>
                  <a:lnTo>
                    <a:pt x="5230" y="1461"/>
                  </a:lnTo>
                  <a:lnTo>
                    <a:pt x="4664" y="2168"/>
                  </a:lnTo>
                  <a:lnTo>
                    <a:pt x="4099" y="2922"/>
                  </a:lnTo>
                  <a:lnTo>
                    <a:pt x="3581" y="3723"/>
                  </a:lnTo>
                  <a:lnTo>
                    <a:pt x="3015" y="4571"/>
                  </a:lnTo>
                  <a:lnTo>
                    <a:pt x="2497" y="5466"/>
                  </a:lnTo>
                  <a:lnTo>
                    <a:pt x="1555" y="7256"/>
                  </a:lnTo>
                  <a:lnTo>
                    <a:pt x="754" y="8858"/>
                  </a:lnTo>
                  <a:lnTo>
                    <a:pt x="424" y="9565"/>
                  </a:lnTo>
                  <a:lnTo>
                    <a:pt x="189" y="10177"/>
                  </a:lnTo>
                  <a:lnTo>
                    <a:pt x="47" y="10648"/>
                  </a:lnTo>
                  <a:lnTo>
                    <a:pt x="0" y="11025"/>
                  </a:lnTo>
                  <a:lnTo>
                    <a:pt x="0" y="11213"/>
                  </a:lnTo>
                  <a:lnTo>
                    <a:pt x="47" y="11402"/>
                  </a:lnTo>
                  <a:lnTo>
                    <a:pt x="236" y="11826"/>
                  </a:lnTo>
                  <a:lnTo>
                    <a:pt x="613" y="12391"/>
                  </a:lnTo>
                  <a:lnTo>
                    <a:pt x="1084" y="13004"/>
                  </a:lnTo>
                  <a:lnTo>
                    <a:pt x="1649" y="13616"/>
                  </a:lnTo>
                  <a:lnTo>
                    <a:pt x="2309" y="14323"/>
                  </a:lnTo>
                  <a:lnTo>
                    <a:pt x="3015" y="15029"/>
                  </a:lnTo>
                  <a:lnTo>
                    <a:pt x="3722" y="15689"/>
                  </a:lnTo>
                  <a:lnTo>
                    <a:pt x="4523" y="16348"/>
                  </a:lnTo>
                  <a:lnTo>
                    <a:pt x="5277" y="17008"/>
                  </a:lnTo>
                  <a:lnTo>
                    <a:pt x="5983" y="17526"/>
                  </a:lnTo>
                  <a:lnTo>
                    <a:pt x="6690" y="18044"/>
                  </a:lnTo>
                  <a:lnTo>
                    <a:pt x="7302" y="18421"/>
                  </a:lnTo>
                  <a:lnTo>
                    <a:pt x="7868" y="18657"/>
                  </a:lnTo>
                  <a:lnTo>
                    <a:pt x="8103" y="18751"/>
                  </a:lnTo>
                  <a:lnTo>
                    <a:pt x="8292" y="18798"/>
                  </a:lnTo>
                  <a:lnTo>
                    <a:pt x="8480" y="18798"/>
                  </a:lnTo>
                  <a:lnTo>
                    <a:pt x="8622" y="18751"/>
                  </a:lnTo>
                  <a:lnTo>
                    <a:pt x="8951" y="18563"/>
                  </a:lnTo>
                  <a:lnTo>
                    <a:pt x="9281" y="18327"/>
                  </a:lnTo>
                  <a:lnTo>
                    <a:pt x="10082" y="17668"/>
                  </a:lnTo>
                  <a:lnTo>
                    <a:pt x="11071" y="16820"/>
                  </a:lnTo>
                  <a:lnTo>
                    <a:pt x="12061" y="15783"/>
                  </a:lnTo>
                  <a:lnTo>
                    <a:pt x="13050" y="14652"/>
                  </a:lnTo>
                  <a:lnTo>
                    <a:pt x="13945" y="13522"/>
                  </a:lnTo>
                  <a:lnTo>
                    <a:pt x="14322" y="12956"/>
                  </a:lnTo>
                  <a:lnTo>
                    <a:pt x="14699" y="12438"/>
                  </a:lnTo>
                  <a:lnTo>
                    <a:pt x="14982" y="11920"/>
                  </a:lnTo>
                  <a:lnTo>
                    <a:pt x="15217" y="11402"/>
                  </a:lnTo>
                  <a:lnTo>
                    <a:pt x="15311" y="11166"/>
                  </a:lnTo>
                  <a:lnTo>
                    <a:pt x="15311" y="10837"/>
                  </a:lnTo>
                  <a:lnTo>
                    <a:pt x="15311" y="10507"/>
                  </a:lnTo>
                  <a:lnTo>
                    <a:pt x="15264" y="10130"/>
                  </a:lnTo>
                  <a:lnTo>
                    <a:pt x="15170" y="9753"/>
                  </a:lnTo>
                  <a:lnTo>
                    <a:pt x="15029" y="9329"/>
                  </a:lnTo>
                  <a:lnTo>
                    <a:pt x="14699" y="8387"/>
                  </a:lnTo>
                  <a:lnTo>
                    <a:pt x="14228" y="7397"/>
                  </a:lnTo>
                  <a:lnTo>
                    <a:pt x="13662" y="6361"/>
                  </a:lnTo>
                  <a:lnTo>
                    <a:pt x="13003" y="5325"/>
                  </a:lnTo>
                  <a:lnTo>
                    <a:pt x="12296" y="4335"/>
                  </a:lnTo>
                  <a:lnTo>
                    <a:pt x="11542" y="3346"/>
                  </a:lnTo>
                  <a:lnTo>
                    <a:pt x="10742" y="2451"/>
                  </a:lnTo>
                  <a:lnTo>
                    <a:pt x="9988" y="1650"/>
                  </a:lnTo>
                  <a:lnTo>
                    <a:pt x="9234" y="990"/>
                  </a:lnTo>
                  <a:lnTo>
                    <a:pt x="8857" y="708"/>
                  </a:lnTo>
                  <a:lnTo>
                    <a:pt x="8480" y="472"/>
                  </a:lnTo>
                  <a:lnTo>
                    <a:pt x="8150" y="284"/>
                  </a:lnTo>
                  <a:lnTo>
                    <a:pt x="7821" y="95"/>
                  </a:lnTo>
                  <a:lnTo>
                    <a:pt x="7538" y="48"/>
                  </a:lnTo>
                  <a:lnTo>
                    <a:pt x="7208"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9"/>
            <p:cNvSpPr/>
            <p:nvPr/>
          </p:nvSpPr>
          <p:spPr>
            <a:xfrm>
              <a:off x="2169950" y="1232150"/>
              <a:ext cx="174325" cy="341575"/>
            </a:xfrm>
            <a:custGeom>
              <a:rect b="b" l="l" r="r" t="t"/>
              <a:pathLst>
                <a:path extrusionOk="0" h="13663" w="6973">
                  <a:moveTo>
                    <a:pt x="754" y="1"/>
                  </a:moveTo>
                  <a:lnTo>
                    <a:pt x="518" y="48"/>
                  </a:lnTo>
                  <a:lnTo>
                    <a:pt x="330" y="189"/>
                  </a:lnTo>
                  <a:lnTo>
                    <a:pt x="141" y="378"/>
                  </a:lnTo>
                  <a:lnTo>
                    <a:pt x="47" y="613"/>
                  </a:lnTo>
                  <a:lnTo>
                    <a:pt x="0" y="943"/>
                  </a:lnTo>
                  <a:lnTo>
                    <a:pt x="0" y="1273"/>
                  </a:lnTo>
                  <a:lnTo>
                    <a:pt x="47" y="1697"/>
                  </a:lnTo>
                  <a:lnTo>
                    <a:pt x="189" y="2592"/>
                  </a:lnTo>
                  <a:lnTo>
                    <a:pt x="471" y="3581"/>
                  </a:lnTo>
                  <a:lnTo>
                    <a:pt x="754" y="4571"/>
                  </a:lnTo>
                  <a:lnTo>
                    <a:pt x="1413" y="6596"/>
                  </a:lnTo>
                  <a:lnTo>
                    <a:pt x="1649" y="7350"/>
                  </a:lnTo>
                  <a:lnTo>
                    <a:pt x="1790" y="8151"/>
                  </a:lnTo>
                  <a:lnTo>
                    <a:pt x="1932" y="8952"/>
                  </a:lnTo>
                  <a:lnTo>
                    <a:pt x="2073" y="9753"/>
                  </a:lnTo>
                  <a:lnTo>
                    <a:pt x="2167" y="10554"/>
                  </a:lnTo>
                  <a:lnTo>
                    <a:pt x="2214" y="11402"/>
                  </a:lnTo>
                  <a:lnTo>
                    <a:pt x="2214" y="12203"/>
                  </a:lnTo>
                  <a:lnTo>
                    <a:pt x="2214" y="13003"/>
                  </a:lnTo>
                  <a:lnTo>
                    <a:pt x="2544" y="13239"/>
                  </a:lnTo>
                  <a:lnTo>
                    <a:pt x="2921" y="13427"/>
                  </a:lnTo>
                  <a:lnTo>
                    <a:pt x="3251" y="13569"/>
                  </a:lnTo>
                  <a:lnTo>
                    <a:pt x="3628" y="13616"/>
                  </a:lnTo>
                  <a:lnTo>
                    <a:pt x="4005" y="13663"/>
                  </a:lnTo>
                  <a:lnTo>
                    <a:pt x="4381" y="13616"/>
                  </a:lnTo>
                  <a:lnTo>
                    <a:pt x="4805" y="13569"/>
                  </a:lnTo>
                  <a:lnTo>
                    <a:pt x="5135" y="13427"/>
                  </a:lnTo>
                  <a:lnTo>
                    <a:pt x="5606" y="13145"/>
                  </a:lnTo>
                  <a:lnTo>
                    <a:pt x="5983" y="12862"/>
                  </a:lnTo>
                  <a:lnTo>
                    <a:pt x="6266" y="12485"/>
                  </a:lnTo>
                  <a:lnTo>
                    <a:pt x="6501" y="12061"/>
                  </a:lnTo>
                  <a:lnTo>
                    <a:pt x="6690" y="11637"/>
                  </a:lnTo>
                  <a:lnTo>
                    <a:pt x="6831" y="11166"/>
                  </a:lnTo>
                  <a:lnTo>
                    <a:pt x="6878" y="10742"/>
                  </a:lnTo>
                  <a:lnTo>
                    <a:pt x="6925" y="10271"/>
                  </a:lnTo>
                  <a:lnTo>
                    <a:pt x="6972" y="9423"/>
                  </a:lnTo>
                  <a:lnTo>
                    <a:pt x="6925" y="8716"/>
                  </a:lnTo>
                  <a:lnTo>
                    <a:pt x="6784" y="8010"/>
                  </a:lnTo>
                  <a:lnTo>
                    <a:pt x="6219" y="6643"/>
                  </a:lnTo>
                  <a:lnTo>
                    <a:pt x="5512" y="5230"/>
                  </a:lnTo>
                  <a:lnTo>
                    <a:pt x="4664" y="3675"/>
                  </a:lnTo>
                  <a:lnTo>
                    <a:pt x="4193" y="2922"/>
                  </a:lnTo>
                  <a:lnTo>
                    <a:pt x="3675" y="2168"/>
                  </a:lnTo>
                  <a:lnTo>
                    <a:pt x="3157" y="1461"/>
                  </a:lnTo>
                  <a:lnTo>
                    <a:pt x="2638" y="896"/>
                  </a:lnTo>
                  <a:lnTo>
                    <a:pt x="2120" y="425"/>
                  </a:lnTo>
                  <a:lnTo>
                    <a:pt x="1837" y="236"/>
                  </a:lnTo>
                  <a:lnTo>
                    <a:pt x="1555" y="142"/>
                  </a:lnTo>
                  <a:lnTo>
                    <a:pt x="1319" y="48"/>
                  </a:lnTo>
                  <a:lnTo>
                    <a:pt x="1037"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9"/>
            <p:cNvSpPr/>
            <p:nvPr/>
          </p:nvSpPr>
          <p:spPr>
            <a:xfrm>
              <a:off x="2291250" y="1133225"/>
              <a:ext cx="339225" cy="498225"/>
            </a:xfrm>
            <a:custGeom>
              <a:rect b="b" l="l" r="r" t="t"/>
              <a:pathLst>
                <a:path extrusionOk="0" h="19929" w="13569">
                  <a:moveTo>
                    <a:pt x="11967" y="0"/>
                  </a:moveTo>
                  <a:lnTo>
                    <a:pt x="11637" y="48"/>
                  </a:lnTo>
                  <a:lnTo>
                    <a:pt x="11307" y="142"/>
                  </a:lnTo>
                  <a:lnTo>
                    <a:pt x="10930" y="283"/>
                  </a:lnTo>
                  <a:lnTo>
                    <a:pt x="10553" y="472"/>
                  </a:lnTo>
                  <a:lnTo>
                    <a:pt x="10129" y="707"/>
                  </a:lnTo>
                  <a:lnTo>
                    <a:pt x="9234" y="1320"/>
                  </a:lnTo>
                  <a:lnTo>
                    <a:pt x="8292" y="2026"/>
                  </a:lnTo>
                  <a:lnTo>
                    <a:pt x="7303" y="2827"/>
                  </a:lnTo>
                  <a:lnTo>
                    <a:pt x="6266" y="3722"/>
                  </a:lnTo>
                  <a:lnTo>
                    <a:pt x="4335" y="5512"/>
                  </a:lnTo>
                  <a:lnTo>
                    <a:pt x="2544" y="7114"/>
                  </a:lnTo>
                  <a:lnTo>
                    <a:pt x="1791" y="7727"/>
                  </a:lnTo>
                  <a:lnTo>
                    <a:pt x="1178" y="8245"/>
                  </a:lnTo>
                  <a:lnTo>
                    <a:pt x="707" y="8575"/>
                  </a:lnTo>
                  <a:lnTo>
                    <a:pt x="519" y="8622"/>
                  </a:lnTo>
                  <a:lnTo>
                    <a:pt x="377" y="8669"/>
                  </a:lnTo>
                  <a:lnTo>
                    <a:pt x="283" y="8669"/>
                  </a:lnTo>
                  <a:lnTo>
                    <a:pt x="189" y="8716"/>
                  </a:lnTo>
                  <a:lnTo>
                    <a:pt x="48" y="8810"/>
                  </a:lnTo>
                  <a:lnTo>
                    <a:pt x="1" y="9046"/>
                  </a:lnTo>
                  <a:lnTo>
                    <a:pt x="1" y="9281"/>
                  </a:lnTo>
                  <a:lnTo>
                    <a:pt x="48" y="9564"/>
                  </a:lnTo>
                  <a:lnTo>
                    <a:pt x="95" y="9847"/>
                  </a:lnTo>
                  <a:lnTo>
                    <a:pt x="189" y="10082"/>
                  </a:lnTo>
                  <a:lnTo>
                    <a:pt x="330" y="10318"/>
                  </a:lnTo>
                  <a:lnTo>
                    <a:pt x="519" y="10506"/>
                  </a:lnTo>
                  <a:lnTo>
                    <a:pt x="660" y="10648"/>
                  </a:lnTo>
                  <a:lnTo>
                    <a:pt x="990" y="10836"/>
                  </a:lnTo>
                  <a:lnTo>
                    <a:pt x="1272" y="10930"/>
                  </a:lnTo>
                  <a:lnTo>
                    <a:pt x="1555" y="10930"/>
                  </a:lnTo>
                  <a:lnTo>
                    <a:pt x="1744" y="10836"/>
                  </a:lnTo>
                  <a:lnTo>
                    <a:pt x="1932" y="10789"/>
                  </a:lnTo>
                  <a:lnTo>
                    <a:pt x="2073" y="10648"/>
                  </a:lnTo>
                  <a:lnTo>
                    <a:pt x="1791" y="11024"/>
                  </a:lnTo>
                  <a:lnTo>
                    <a:pt x="1555" y="11401"/>
                  </a:lnTo>
                  <a:lnTo>
                    <a:pt x="1225" y="11872"/>
                  </a:lnTo>
                  <a:lnTo>
                    <a:pt x="990" y="12391"/>
                  </a:lnTo>
                  <a:lnTo>
                    <a:pt x="896" y="12673"/>
                  </a:lnTo>
                  <a:lnTo>
                    <a:pt x="848" y="12956"/>
                  </a:lnTo>
                  <a:lnTo>
                    <a:pt x="801" y="13239"/>
                  </a:lnTo>
                  <a:lnTo>
                    <a:pt x="801" y="13521"/>
                  </a:lnTo>
                  <a:lnTo>
                    <a:pt x="896" y="13804"/>
                  </a:lnTo>
                  <a:lnTo>
                    <a:pt x="990" y="14087"/>
                  </a:lnTo>
                  <a:lnTo>
                    <a:pt x="1131" y="14322"/>
                  </a:lnTo>
                  <a:lnTo>
                    <a:pt x="1320" y="14464"/>
                  </a:lnTo>
                  <a:lnTo>
                    <a:pt x="1508" y="14605"/>
                  </a:lnTo>
                  <a:lnTo>
                    <a:pt x="1696" y="14652"/>
                  </a:lnTo>
                  <a:lnTo>
                    <a:pt x="1932" y="14699"/>
                  </a:lnTo>
                  <a:lnTo>
                    <a:pt x="2168" y="14699"/>
                  </a:lnTo>
                  <a:lnTo>
                    <a:pt x="2592" y="14605"/>
                  </a:lnTo>
                  <a:lnTo>
                    <a:pt x="2968" y="14416"/>
                  </a:lnTo>
                  <a:lnTo>
                    <a:pt x="3298" y="14228"/>
                  </a:lnTo>
                  <a:lnTo>
                    <a:pt x="3675" y="13992"/>
                  </a:lnTo>
                  <a:lnTo>
                    <a:pt x="3675" y="13992"/>
                  </a:lnTo>
                  <a:lnTo>
                    <a:pt x="3392" y="14369"/>
                  </a:lnTo>
                  <a:lnTo>
                    <a:pt x="3157" y="14746"/>
                  </a:lnTo>
                  <a:lnTo>
                    <a:pt x="2874" y="15217"/>
                  </a:lnTo>
                  <a:lnTo>
                    <a:pt x="2686" y="15736"/>
                  </a:lnTo>
                  <a:lnTo>
                    <a:pt x="2592" y="15971"/>
                  </a:lnTo>
                  <a:lnTo>
                    <a:pt x="2592" y="16254"/>
                  </a:lnTo>
                  <a:lnTo>
                    <a:pt x="2592" y="16536"/>
                  </a:lnTo>
                  <a:lnTo>
                    <a:pt x="2592" y="16819"/>
                  </a:lnTo>
                  <a:lnTo>
                    <a:pt x="2686" y="17055"/>
                  </a:lnTo>
                  <a:lnTo>
                    <a:pt x="2827" y="17290"/>
                  </a:lnTo>
                  <a:lnTo>
                    <a:pt x="3016" y="17526"/>
                  </a:lnTo>
                  <a:lnTo>
                    <a:pt x="3204" y="17667"/>
                  </a:lnTo>
                  <a:lnTo>
                    <a:pt x="3440" y="17761"/>
                  </a:lnTo>
                  <a:lnTo>
                    <a:pt x="3628" y="17808"/>
                  </a:lnTo>
                  <a:lnTo>
                    <a:pt x="4052" y="17808"/>
                  </a:lnTo>
                  <a:lnTo>
                    <a:pt x="4476" y="17620"/>
                  </a:lnTo>
                  <a:lnTo>
                    <a:pt x="4853" y="17432"/>
                  </a:lnTo>
                  <a:lnTo>
                    <a:pt x="5183" y="17196"/>
                  </a:lnTo>
                  <a:lnTo>
                    <a:pt x="5512" y="16913"/>
                  </a:lnTo>
                  <a:lnTo>
                    <a:pt x="5512" y="16913"/>
                  </a:lnTo>
                  <a:lnTo>
                    <a:pt x="5371" y="17290"/>
                  </a:lnTo>
                  <a:lnTo>
                    <a:pt x="5277" y="17620"/>
                  </a:lnTo>
                  <a:lnTo>
                    <a:pt x="5183" y="17997"/>
                  </a:lnTo>
                  <a:lnTo>
                    <a:pt x="5136" y="18421"/>
                  </a:lnTo>
                  <a:lnTo>
                    <a:pt x="5183" y="18892"/>
                  </a:lnTo>
                  <a:lnTo>
                    <a:pt x="5230" y="19080"/>
                  </a:lnTo>
                  <a:lnTo>
                    <a:pt x="5324" y="19316"/>
                  </a:lnTo>
                  <a:lnTo>
                    <a:pt x="5418" y="19504"/>
                  </a:lnTo>
                  <a:lnTo>
                    <a:pt x="5607" y="19646"/>
                  </a:lnTo>
                  <a:lnTo>
                    <a:pt x="5748" y="19787"/>
                  </a:lnTo>
                  <a:lnTo>
                    <a:pt x="5889" y="19834"/>
                  </a:lnTo>
                  <a:lnTo>
                    <a:pt x="6031" y="19928"/>
                  </a:lnTo>
                  <a:lnTo>
                    <a:pt x="6219" y="19928"/>
                  </a:lnTo>
                  <a:lnTo>
                    <a:pt x="6549" y="19881"/>
                  </a:lnTo>
                  <a:lnTo>
                    <a:pt x="6879" y="19787"/>
                  </a:lnTo>
                  <a:lnTo>
                    <a:pt x="7208" y="19551"/>
                  </a:lnTo>
                  <a:lnTo>
                    <a:pt x="7538" y="19316"/>
                  </a:lnTo>
                  <a:lnTo>
                    <a:pt x="8245" y="18609"/>
                  </a:lnTo>
                  <a:lnTo>
                    <a:pt x="8904" y="17856"/>
                  </a:lnTo>
                  <a:lnTo>
                    <a:pt x="9611" y="17102"/>
                  </a:lnTo>
                  <a:lnTo>
                    <a:pt x="9941" y="16772"/>
                  </a:lnTo>
                  <a:lnTo>
                    <a:pt x="10271" y="16489"/>
                  </a:lnTo>
                  <a:lnTo>
                    <a:pt x="10600" y="16254"/>
                  </a:lnTo>
                  <a:lnTo>
                    <a:pt x="10883" y="16112"/>
                  </a:lnTo>
                  <a:lnTo>
                    <a:pt x="11496" y="17479"/>
                  </a:lnTo>
                  <a:lnTo>
                    <a:pt x="12155" y="18845"/>
                  </a:lnTo>
                  <a:lnTo>
                    <a:pt x="12249" y="18703"/>
                  </a:lnTo>
                  <a:lnTo>
                    <a:pt x="12485" y="18185"/>
                  </a:lnTo>
                  <a:lnTo>
                    <a:pt x="12768" y="17479"/>
                  </a:lnTo>
                  <a:lnTo>
                    <a:pt x="13097" y="16536"/>
                  </a:lnTo>
                  <a:lnTo>
                    <a:pt x="13380" y="15500"/>
                  </a:lnTo>
                  <a:lnTo>
                    <a:pt x="13474" y="14982"/>
                  </a:lnTo>
                  <a:lnTo>
                    <a:pt x="13568" y="14416"/>
                  </a:lnTo>
                  <a:lnTo>
                    <a:pt x="13568" y="13898"/>
                  </a:lnTo>
                  <a:lnTo>
                    <a:pt x="13568" y="13427"/>
                  </a:lnTo>
                  <a:lnTo>
                    <a:pt x="13521" y="12956"/>
                  </a:lnTo>
                  <a:lnTo>
                    <a:pt x="13380" y="12532"/>
                  </a:lnTo>
                  <a:lnTo>
                    <a:pt x="13286" y="12296"/>
                  </a:lnTo>
                  <a:lnTo>
                    <a:pt x="13144" y="12061"/>
                  </a:lnTo>
                  <a:lnTo>
                    <a:pt x="12956" y="11872"/>
                  </a:lnTo>
                  <a:lnTo>
                    <a:pt x="12768" y="11731"/>
                  </a:lnTo>
                  <a:lnTo>
                    <a:pt x="12532" y="11637"/>
                  </a:lnTo>
                  <a:lnTo>
                    <a:pt x="12296" y="11543"/>
                  </a:lnTo>
                  <a:lnTo>
                    <a:pt x="11825" y="11543"/>
                  </a:lnTo>
                  <a:lnTo>
                    <a:pt x="11920" y="11307"/>
                  </a:lnTo>
                  <a:lnTo>
                    <a:pt x="12014" y="11072"/>
                  </a:lnTo>
                  <a:lnTo>
                    <a:pt x="12108" y="10789"/>
                  </a:lnTo>
                  <a:lnTo>
                    <a:pt x="12202" y="10412"/>
                  </a:lnTo>
                  <a:lnTo>
                    <a:pt x="12202" y="10035"/>
                  </a:lnTo>
                  <a:lnTo>
                    <a:pt x="12108" y="9611"/>
                  </a:lnTo>
                  <a:lnTo>
                    <a:pt x="12061" y="9423"/>
                  </a:lnTo>
                  <a:lnTo>
                    <a:pt x="11920" y="9234"/>
                  </a:lnTo>
                  <a:lnTo>
                    <a:pt x="11778" y="9046"/>
                  </a:lnTo>
                  <a:lnTo>
                    <a:pt x="11543" y="8904"/>
                  </a:lnTo>
                  <a:lnTo>
                    <a:pt x="11307" y="8857"/>
                  </a:lnTo>
                  <a:lnTo>
                    <a:pt x="11024" y="8810"/>
                  </a:lnTo>
                  <a:lnTo>
                    <a:pt x="10600" y="8763"/>
                  </a:lnTo>
                  <a:lnTo>
                    <a:pt x="10412" y="8763"/>
                  </a:lnTo>
                  <a:lnTo>
                    <a:pt x="10506" y="8528"/>
                  </a:lnTo>
                  <a:lnTo>
                    <a:pt x="10600" y="8292"/>
                  </a:lnTo>
                  <a:lnTo>
                    <a:pt x="10648" y="8056"/>
                  </a:lnTo>
                  <a:lnTo>
                    <a:pt x="10648" y="7774"/>
                  </a:lnTo>
                  <a:lnTo>
                    <a:pt x="10600" y="7538"/>
                  </a:lnTo>
                  <a:lnTo>
                    <a:pt x="10553" y="7303"/>
                  </a:lnTo>
                  <a:lnTo>
                    <a:pt x="10459" y="7067"/>
                  </a:lnTo>
                  <a:lnTo>
                    <a:pt x="10318" y="6832"/>
                  </a:lnTo>
                  <a:lnTo>
                    <a:pt x="10129" y="6596"/>
                  </a:lnTo>
                  <a:lnTo>
                    <a:pt x="9847" y="6455"/>
                  </a:lnTo>
                  <a:lnTo>
                    <a:pt x="9564" y="6360"/>
                  </a:lnTo>
                  <a:lnTo>
                    <a:pt x="9328" y="6313"/>
                  </a:lnTo>
                  <a:lnTo>
                    <a:pt x="8716" y="6313"/>
                  </a:lnTo>
                  <a:lnTo>
                    <a:pt x="9470" y="5560"/>
                  </a:lnTo>
                  <a:lnTo>
                    <a:pt x="10224" y="4712"/>
                  </a:lnTo>
                  <a:lnTo>
                    <a:pt x="11072" y="3769"/>
                  </a:lnTo>
                  <a:lnTo>
                    <a:pt x="11872" y="2733"/>
                  </a:lnTo>
                  <a:lnTo>
                    <a:pt x="12202" y="2215"/>
                  </a:lnTo>
                  <a:lnTo>
                    <a:pt x="12485" y="1744"/>
                  </a:lnTo>
                  <a:lnTo>
                    <a:pt x="12720" y="1320"/>
                  </a:lnTo>
                  <a:lnTo>
                    <a:pt x="12815" y="896"/>
                  </a:lnTo>
                  <a:lnTo>
                    <a:pt x="12815" y="707"/>
                  </a:lnTo>
                  <a:lnTo>
                    <a:pt x="12815" y="566"/>
                  </a:lnTo>
                  <a:lnTo>
                    <a:pt x="12768" y="424"/>
                  </a:lnTo>
                  <a:lnTo>
                    <a:pt x="12673" y="283"/>
                  </a:lnTo>
                  <a:lnTo>
                    <a:pt x="12485" y="142"/>
                  </a:lnTo>
                  <a:lnTo>
                    <a:pt x="12249" y="48"/>
                  </a:lnTo>
                  <a:lnTo>
                    <a:pt x="11967" y="0"/>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9"/>
            <p:cNvSpPr/>
            <p:nvPr/>
          </p:nvSpPr>
          <p:spPr>
            <a:xfrm>
              <a:off x="2340725" y="1289875"/>
              <a:ext cx="163725" cy="121325"/>
            </a:xfrm>
            <a:custGeom>
              <a:rect b="b" l="l" r="r" t="t"/>
              <a:pathLst>
                <a:path extrusionOk="0" h="4853" w="6549">
                  <a:moveTo>
                    <a:pt x="6549" y="0"/>
                  </a:moveTo>
                  <a:lnTo>
                    <a:pt x="5606" y="330"/>
                  </a:lnTo>
                  <a:lnTo>
                    <a:pt x="4664" y="754"/>
                  </a:lnTo>
                  <a:lnTo>
                    <a:pt x="3816" y="1225"/>
                  </a:lnTo>
                  <a:lnTo>
                    <a:pt x="2968" y="1743"/>
                  </a:lnTo>
                  <a:lnTo>
                    <a:pt x="2167" y="2309"/>
                  </a:lnTo>
                  <a:lnTo>
                    <a:pt x="1413" y="2968"/>
                  </a:lnTo>
                  <a:lnTo>
                    <a:pt x="660" y="3675"/>
                  </a:lnTo>
                  <a:lnTo>
                    <a:pt x="47" y="4429"/>
                  </a:lnTo>
                  <a:lnTo>
                    <a:pt x="0" y="4711"/>
                  </a:lnTo>
                  <a:lnTo>
                    <a:pt x="0" y="4806"/>
                  </a:lnTo>
                  <a:lnTo>
                    <a:pt x="0" y="4853"/>
                  </a:lnTo>
                  <a:lnTo>
                    <a:pt x="47" y="4853"/>
                  </a:lnTo>
                  <a:lnTo>
                    <a:pt x="754" y="4099"/>
                  </a:lnTo>
                  <a:lnTo>
                    <a:pt x="1461" y="3392"/>
                  </a:lnTo>
                  <a:lnTo>
                    <a:pt x="2261" y="2780"/>
                  </a:lnTo>
                  <a:lnTo>
                    <a:pt x="3062" y="2120"/>
                  </a:lnTo>
                  <a:lnTo>
                    <a:pt x="3910" y="1555"/>
                  </a:lnTo>
                  <a:lnTo>
                    <a:pt x="4758" y="990"/>
                  </a:lnTo>
                  <a:lnTo>
                    <a:pt x="5653" y="518"/>
                  </a:lnTo>
                  <a:lnTo>
                    <a:pt x="6549" y="47"/>
                  </a:lnTo>
                  <a:lnTo>
                    <a:pt x="654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9"/>
            <p:cNvSpPr/>
            <p:nvPr/>
          </p:nvSpPr>
          <p:spPr>
            <a:xfrm>
              <a:off x="2380750" y="1349925"/>
              <a:ext cx="170825" cy="136650"/>
            </a:xfrm>
            <a:custGeom>
              <a:rect b="b" l="l" r="r" t="t"/>
              <a:pathLst>
                <a:path extrusionOk="0" h="5466" w="6833">
                  <a:moveTo>
                    <a:pt x="6832" y="1"/>
                  </a:moveTo>
                  <a:lnTo>
                    <a:pt x="5796" y="378"/>
                  </a:lnTo>
                  <a:lnTo>
                    <a:pt x="4806" y="849"/>
                  </a:lnTo>
                  <a:lnTo>
                    <a:pt x="3864" y="1414"/>
                  </a:lnTo>
                  <a:lnTo>
                    <a:pt x="2969" y="2027"/>
                  </a:lnTo>
                  <a:lnTo>
                    <a:pt x="2121" y="2733"/>
                  </a:lnTo>
                  <a:lnTo>
                    <a:pt x="1367" y="3534"/>
                  </a:lnTo>
                  <a:lnTo>
                    <a:pt x="660" y="4382"/>
                  </a:lnTo>
                  <a:lnTo>
                    <a:pt x="48" y="5277"/>
                  </a:lnTo>
                  <a:lnTo>
                    <a:pt x="1" y="5372"/>
                  </a:lnTo>
                  <a:lnTo>
                    <a:pt x="1" y="5419"/>
                  </a:lnTo>
                  <a:lnTo>
                    <a:pt x="48" y="5466"/>
                  </a:lnTo>
                  <a:lnTo>
                    <a:pt x="95" y="5419"/>
                  </a:lnTo>
                  <a:lnTo>
                    <a:pt x="613" y="4759"/>
                  </a:lnTo>
                  <a:lnTo>
                    <a:pt x="1320" y="4052"/>
                  </a:lnTo>
                  <a:lnTo>
                    <a:pt x="2121" y="3299"/>
                  </a:lnTo>
                  <a:lnTo>
                    <a:pt x="3063" y="2545"/>
                  </a:lnTo>
                  <a:lnTo>
                    <a:pt x="4005" y="1791"/>
                  </a:lnTo>
                  <a:lnTo>
                    <a:pt x="4995" y="1132"/>
                  </a:lnTo>
                  <a:lnTo>
                    <a:pt x="5984" y="519"/>
                  </a:lnTo>
                  <a:lnTo>
                    <a:pt x="6832" y="48"/>
                  </a:lnTo>
                  <a:lnTo>
                    <a:pt x="683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9"/>
            <p:cNvSpPr/>
            <p:nvPr/>
          </p:nvSpPr>
          <p:spPr>
            <a:xfrm>
              <a:off x="2425525" y="1420600"/>
              <a:ext cx="157825" cy="141350"/>
            </a:xfrm>
            <a:custGeom>
              <a:rect b="b" l="l" r="r" t="t"/>
              <a:pathLst>
                <a:path extrusionOk="0" h="5654" w="6313">
                  <a:moveTo>
                    <a:pt x="6313" y="1"/>
                  </a:moveTo>
                  <a:lnTo>
                    <a:pt x="5795" y="189"/>
                  </a:lnTo>
                  <a:lnTo>
                    <a:pt x="5277" y="425"/>
                  </a:lnTo>
                  <a:lnTo>
                    <a:pt x="4711" y="660"/>
                  </a:lnTo>
                  <a:lnTo>
                    <a:pt x="4193" y="990"/>
                  </a:lnTo>
                  <a:lnTo>
                    <a:pt x="3204" y="1649"/>
                  </a:lnTo>
                  <a:lnTo>
                    <a:pt x="2309" y="2403"/>
                  </a:lnTo>
                  <a:lnTo>
                    <a:pt x="1932" y="2733"/>
                  </a:lnTo>
                  <a:lnTo>
                    <a:pt x="1602" y="3063"/>
                  </a:lnTo>
                  <a:lnTo>
                    <a:pt x="1272" y="3440"/>
                  </a:lnTo>
                  <a:lnTo>
                    <a:pt x="942" y="3817"/>
                  </a:lnTo>
                  <a:lnTo>
                    <a:pt x="707" y="4241"/>
                  </a:lnTo>
                  <a:lnTo>
                    <a:pt x="424" y="4665"/>
                  </a:lnTo>
                  <a:lnTo>
                    <a:pt x="236" y="5136"/>
                  </a:lnTo>
                  <a:lnTo>
                    <a:pt x="47" y="5560"/>
                  </a:lnTo>
                  <a:lnTo>
                    <a:pt x="0" y="5607"/>
                  </a:lnTo>
                  <a:lnTo>
                    <a:pt x="0" y="5654"/>
                  </a:lnTo>
                  <a:lnTo>
                    <a:pt x="94" y="5654"/>
                  </a:lnTo>
                  <a:lnTo>
                    <a:pt x="707" y="4759"/>
                  </a:lnTo>
                  <a:lnTo>
                    <a:pt x="1366" y="3911"/>
                  </a:lnTo>
                  <a:lnTo>
                    <a:pt x="2073" y="3157"/>
                  </a:lnTo>
                  <a:lnTo>
                    <a:pt x="2874" y="2450"/>
                  </a:lnTo>
                  <a:lnTo>
                    <a:pt x="3675" y="1791"/>
                  </a:lnTo>
                  <a:lnTo>
                    <a:pt x="4523" y="1178"/>
                  </a:lnTo>
                  <a:lnTo>
                    <a:pt x="5418" y="613"/>
                  </a:lnTo>
                  <a:lnTo>
                    <a:pt x="6313" y="48"/>
                  </a:lnTo>
                  <a:lnTo>
                    <a:pt x="631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9"/>
            <p:cNvSpPr/>
            <p:nvPr/>
          </p:nvSpPr>
          <p:spPr>
            <a:xfrm>
              <a:off x="2305375" y="1399400"/>
              <a:ext cx="259150" cy="235575"/>
            </a:xfrm>
            <a:custGeom>
              <a:rect b="b" l="l" r="r" t="t"/>
              <a:pathLst>
                <a:path extrusionOk="0" h="9423" w="10366">
                  <a:moveTo>
                    <a:pt x="1508" y="1"/>
                  </a:moveTo>
                  <a:lnTo>
                    <a:pt x="1461" y="48"/>
                  </a:lnTo>
                  <a:lnTo>
                    <a:pt x="1461" y="48"/>
                  </a:lnTo>
                  <a:lnTo>
                    <a:pt x="1508" y="1"/>
                  </a:lnTo>
                  <a:close/>
                  <a:moveTo>
                    <a:pt x="1461" y="48"/>
                  </a:moveTo>
                  <a:lnTo>
                    <a:pt x="1273" y="236"/>
                  </a:lnTo>
                  <a:lnTo>
                    <a:pt x="990" y="613"/>
                  </a:lnTo>
                  <a:lnTo>
                    <a:pt x="660" y="1084"/>
                  </a:lnTo>
                  <a:lnTo>
                    <a:pt x="378" y="1649"/>
                  </a:lnTo>
                  <a:lnTo>
                    <a:pt x="142" y="2215"/>
                  </a:lnTo>
                  <a:lnTo>
                    <a:pt x="48" y="2545"/>
                  </a:lnTo>
                  <a:lnTo>
                    <a:pt x="1" y="2827"/>
                  </a:lnTo>
                  <a:lnTo>
                    <a:pt x="1" y="3110"/>
                  </a:lnTo>
                  <a:lnTo>
                    <a:pt x="48" y="3393"/>
                  </a:lnTo>
                  <a:lnTo>
                    <a:pt x="142" y="3628"/>
                  </a:lnTo>
                  <a:lnTo>
                    <a:pt x="283" y="3864"/>
                  </a:lnTo>
                  <a:lnTo>
                    <a:pt x="660" y="4052"/>
                  </a:lnTo>
                  <a:lnTo>
                    <a:pt x="1037" y="4193"/>
                  </a:lnTo>
                  <a:lnTo>
                    <a:pt x="1367" y="4241"/>
                  </a:lnTo>
                  <a:lnTo>
                    <a:pt x="1744" y="4241"/>
                  </a:lnTo>
                  <a:lnTo>
                    <a:pt x="2074" y="4146"/>
                  </a:lnTo>
                  <a:lnTo>
                    <a:pt x="2187" y="4109"/>
                  </a:lnTo>
                  <a:lnTo>
                    <a:pt x="2187" y="4109"/>
                  </a:lnTo>
                  <a:lnTo>
                    <a:pt x="2121" y="4241"/>
                  </a:lnTo>
                  <a:lnTo>
                    <a:pt x="1979" y="4665"/>
                  </a:lnTo>
                  <a:lnTo>
                    <a:pt x="1838" y="5041"/>
                  </a:lnTo>
                  <a:lnTo>
                    <a:pt x="1744" y="5513"/>
                  </a:lnTo>
                  <a:lnTo>
                    <a:pt x="1744" y="5937"/>
                  </a:lnTo>
                  <a:lnTo>
                    <a:pt x="1838" y="6408"/>
                  </a:lnTo>
                  <a:lnTo>
                    <a:pt x="2027" y="6832"/>
                  </a:lnTo>
                  <a:lnTo>
                    <a:pt x="2168" y="7020"/>
                  </a:lnTo>
                  <a:lnTo>
                    <a:pt x="2356" y="7161"/>
                  </a:lnTo>
                  <a:lnTo>
                    <a:pt x="2545" y="7303"/>
                  </a:lnTo>
                  <a:lnTo>
                    <a:pt x="2733" y="7444"/>
                  </a:lnTo>
                  <a:lnTo>
                    <a:pt x="2969" y="7491"/>
                  </a:lnTo>
                  <a:lnTo>
                    <a:pt x="3487" y="7491"/>
                  </a:lnTo>
                  <a:lnTo>
                    <a:pt x="3723" y="7444"/>
                  </a:lnTo>
                  <a:lnTo>
                    <a:pt x="4099" y="7256"/>
                  </a:lnTo>
                  <a:lnTo>
                    <a:pt x="4468" y="7025"/>
                  </a:lnTo>
                  <a:lnTo>
                    <a:pt x="4468" y="7025"/>
                  </a:lnTo>
                  <a:lnTo>
                    <a:pt x="4382" y="7397"/>
                  </a:lnTo>
                  <a:lnTo>
                    <a:pt x="4382" y="7727"/>
                  </a:lnTo>
                  <a:lnTo>
                    <a:pt x="4382" y="8056"/>
                  </a:lnTo>
                  <a:lnTo>
                    <a:pt x="4429" y="8386"/>
                  </a:lnTo>
                  <a:lnTo>
                    <a:pt x="4571" y="8716"/>
                  </a:lnTo>
                  <a:lnTo>
                    <a:pt x="4759" y="9046"/>
                  </a:lnTo>
                  <a:lnTo>
                    <a:pt x="5042" y="9234"/>
                  </a:lnTo>
                  <a:lnTo>
                    <a:pt x="5371" y="9376"/>
                  </a:lnTo>
                  <a:lnTo>
                    <a:pt x="5748" y="9423"/>
                  </a:lnTo>
                  <a:lnTo>
                    <a:pt x="6078" y="9376"/>
                  </a:lnTo>
                  <a:lnTo>
                    <a:pt x="6361" y="9234"/>
                  </a:lnTo>
                  <a:lnTo>
                    <a:pt x="6643" y="9093"/>
                  </a:lnTo>
                  <a:lnTo>
                    <a:pt x="6926" y="8904"/>
                  </a:lnTo>
                  <a:lnTo>
                    <a:pt x="7397" y="8480"/>
                  </a:lnTo>
                  <a:lnTo>
                    <a:pt x="7821" y="8056"/>
                  </a:lnTo>
                  <a:lnTo>
                    <a:pt x="8245" y="7585"/>
                  </a:lnTo>
                  <a:lnTo>
                    <a:pt x="8622" y="7114"/>
                  </a:lnTo>
                  <a:lnTo>
                    <a:pt x="9423" y="6219"/>
                  </a:lnTo>
                  <a:lnTo>
                    <a:pt x="9659" y="5984"/>
                  </a:lnTo>
                  <a:lnTo>
                    <a:pt x="9847" y="5795"/>
                  </a:lnTo>
                  <a:lnTo>
                    <a:pt x="10130" y="5607"/>
                  </a:lnTo>
                  <a:lnTo>
                    <a:pt x="10365" y="5465"/>
                  </a:lnTo>
                  <a:lnTo>
                    <a:pt x="10365" y="5465"/>
                  </a:lnTo>
                  <a:lnTo>
                    <a:pt x="10083" y="5607"/>
                  </a:lnTo>
                  <a:lnTo>
                    <a:pt x="9847" y="5748"/>
                  </a:lnTo>
                  <a:lnTo>
                    <a:pt x="9564" y="5937"/>
                  </a:lnTo>
                  <a:lnTo>
                    <a:pt x="9376" y="6125"/>
                  </a:lnTo>
                  <a:lnTo>
                    <a:pt x="8481" y="6973"/>
                  </a:lnTo>
                  <a:lnTo>
                    <a:pt x="7633" y="7821"/>
                  </a:lnTo>
                  <a:lnTo>
                    <a:pt x="6738" y="8622"/>
                  </a:lnTo>
                  <a:lnTo>
                    <a:pt x="6502" y="8810"/>
                  </a:lnTo>
                  <a:lnTo>
                    <a:pt x="6267" y="8904"/>
                  </a:lnTo>
                  <a:lnTo>
                    <a:pt x="5984" y="8999"/>
                  </a:lnTo>
                  <a:lnTo>
                    <a:pt x="5701" y="9046"/>
                  </a:lnTo>
                  <a:lnTo>
                    <a:pt x="5466" y="8999"/>
                  </a:lnTo>
                  <a:lnTo>
                    <a:pt x="5277" y="8904"/>
                  </a:lnTo>
                  <a:lnTo>
                    <a:pt x="5089" y="8763"/>
                  </a:lnTo>
                  <a:lnTo>
                    <a:pt x="4947" y="8528"/>
                  </a:lnTo>
                  <a:lnTo>
                    <a:pt x="4853" y="8292"/>
                  </a:lnTo>
                  <a:lnTo>
                    <a:pt x="4806" y="8009"/>
                  </a:lnTo>
                  <a:lnTo>
                    <a:pt x="4806" y="7727"/>
                  </a:lnTo>
                  <a:lnTo>
                    <a:pt x="4853" y="7491"/>
                  </a:lnTo>
                  <a:lnTo>
                    <a:pt x="4995" y="6926"/>
                  </a:lnTo>
                  <a:lnTo>
                    <a:pt x="5183" y="6361"/>
                  </a:lnTo>
                  <a:lnTo>
                    <a:pt x="5701" y="5136"/>
                  </a:lnTo>
                  <a:lnTo>
                    <a:pt x="4759" y="6125"/>
                  </a:lnTo>
                  <a:lnTo>
                    <a:pt x="4523" y="6408"/>
                  </a:lnTo>
                  <a:lnTo>
                    <a:pt x="4241" y="6643"/>
                  </a:lnTo>
                  <a:lnTo>
                    <a:pt x="3911" y="6832"/>
                  </a:lnTo>
                  <a:lnTo>
                    <a:pt x="3534" y="6973"/>
                  </a:lnTo>
                  <a:lnTo>
                    <a:pt x="3393" y="7020"/>
                  </a:lnTo>
                  <a:lnTo>
                    <a:pt x="3204" y="7020"/>
                  </a:lnTo>
                  <a:lnTo>
                    <a:pt x="2922" y="6973"/>
                  </a:lnTo>
                  <a:lnTo>
                    <a:pt x="2639" y="6785"/>
                  </a:lnTo>
                  <a:lnTo>
                    <a:pt x="2498" y="6690"/>
                  </a:lnTo>
                  <a:lnTo>
                    <a:pt x="2403" y="6549"/>
                  </a:lnTo>
                  <a:lnTo>
                    <a:pt x="2262" y="6219"/>
                  </a:lnTo>
                  <a:lnTo>
                    <a:pt x="2168" y="5889"/>
                  </a:lnTo>
                  <a:lnTo>
                    <a:pt x="2168" y="5513"/>
                  </a:lnTo>
                  <a:lnTo>
                    <a:pt x="2262" y="5183"/>
                  </a:lnTo>
                  <a:lnTo>
                    <a:pt x="2356" y="4806"/>
                  </a:lnTo>
                  <a:lnTo>
                    <a:pt x="2498" y="4429"/>
                  </a:lnTo>
                  <a:lnTo>
                    <a:pt x="2686" y="4099"/>
                  </a:lnTo>
                  <a:lnTo>
                    <a:pt x="2840" y="3830"/>
                  </a:lnTo>
                  <a:lnTo>
                    <a:pt x="2875" y="3817"/>
                  </a:lnTo>
                  <a:lnTo>
                    <a:pt x="2857" y="3801"/>
                  </a:lnTo>
                  <a:lnTo>
                    <a:pt x="2875" y="3769"/>
                  </a:lnTo>
                  <a:lnTo>
                    <a:pt x="3534" y="2780"/>
                  </a:lnTo>
                  <a:lnTo>
                    <a:pt x="2592" y="3487"/>
                  </a:lnTo>
                  <a:lnTo>
                    <a:pt x="2403" y="3581"/>
                  </a:lnTo>
                  <a:lnTo>
                    <a:pt x="2215" y="3628"/>
                  </a:lnTo>
                  <a:lnTo>
                    <a:pt x="1932" y="3722"/>
                  </a:lnTo>
                  <a:lnTo>
                    <a:pt x="1650" y="3769"/>
                  </a:lnTo>
                  <a:lnTo>
                    <a:pt x="1367" y="3769"/>
                  </a:lnTo>
                  <a:lnTo>
                    <a:pt x="1084" y="3722"/>
                  </a:lnTo>
                  <a:lnTo>
                    <a:pt x="849" y="3628"/>
                  </a:lnTo>
                  <a:lnTo>
                    <a:pt x="613" y="3487"/>
                  </a:lnTo>
                  <a:lnTo>
                    <a:pt x="519" y="3345"/>
                  </a:lnTo>
                  <a:lnTo>
                    <a:pt x="472" y="3157"/>
                  </a:lnTo>
                  <a:lnTo>
                    <a:pt x="425" y="2969"/>
                  </a:lnTo>
                  <a:lnTo>
                    <a:pt x="425" y="2780"/>
                  </a:lnTo>
                  <a:lnTo>
                    <a:pt x="519" y="2356"/>
                  </a:lnTo>
                  <a:lnTo>
                    <a:pt x="660" y="1932"/>
                  </a:lnTo>
                  <a:lnTo>
                    <a:pt x="896" y="1461"/>
                  </a:lnTo>
                  <a:lnTo>
                    <a:pt x="1179" y="990"/>
                  </a:lnTo>
                  <a:lnTo>
                    <a:pt x="1697" y="189"/>
                  </a:lnTo>
                  <a:lnTo>
                    <a:pt x="1697" y="142"/>
                  </a:lnTo>
                  <a:lnTo>
                    <a:pt x="1650" y="142"/>
                  </a:lnTo>
                  <a:lnTo>
                    <a:pt x="1603" y="95"/>
                  </a:lnTo>
                  <a:lnTo>
                    <a:pt x="1508" y="48"/>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9"/>
            <p:cNvSpPr/>
            <p:nvPr/>
          </p:nvSpPr>
          <p:spPr>
            <a:xfrm>
              <a:off x="1498600" y="1561925"/>
              <a:ext cx="951675" cy="493525"/>
            </a:xfrm>
            <a:custGeom>
              <a:rect b="b" l="l" r="r" t="t"/>
              <a:pathLst>
                <a:path extrusionOk="0" h="19741" w="38067">
                  <a:moveTo>
                    <a:pt x="2074" y="1"/>
                  </a:moveTo>
                  <a:lnTo>
                    <a:pt x="1556" y="48"/>
                  </a:lnTo>
                  <a:lnTo>
                    <a:pt x="1084" y="142"/>
                  </a:lnTo>
                  <a:lnTo>
                    <a:pt x="708" y="331"/>
                  </a:lnTo>
                  <a:lnTo>
                    <a:pt x="378" y="566"/>
                  </a:lnTo>
                  <a:lnTo>
                    <a:pt x="284" y="755"/>
                  </a:lnTo>
                  <a:lnTo>
                    <a:pt x="189" y="896"/>
                  </a:lnTo>
                  <a:lnTo>
                    <a:pt x="95" y="1084"/>
                  </a:lnTo>
                  <a:lnTo>
                    <a:pt x="48" y="1320"/>
                  </a:lnTo>
                  <a:lnTo>
                    <a:pt x="1" y="1555"/>
                  </a:lnTo>
                  <a:lnTo>
                    <a:pt x="1" y="1791"/>
                  </a:lnTo>
                  <a:lnTo>
                    <a:pt x="95" y="2356"/>
                  </a:lnTo>
                  <a:lnTo>
                    <a:pt x="331" y="3016"/>
                  </a:lnTo>
                  <a:lnTo>
                    <a:pt x="660" y="3770"/>
                  </a:lnTo>
                  <a:lnTo>
                    <a:pt x="1132" y="4571"/>
                  </a:lnTo>
                  <a:lnTo>
                    <a:pt x="1885" y="5607"/>
                  </a:lnTo>
                  <a:lnTo>
                    <a:pt x="2780" y="6738"/>
                  </a:lnTo>
                  <a:lnTo>
                    <a:pt x="3817" y="7868"/>
                  </a:lnTo>
                  <a:lnTo>
                    <a:pt x="4995" y="9046"/>
                  </a:lnTo>
                  <a:lnTo>
                    <a:pt x="6267" y="10271"/>
                  </a:lnTo>
                  <a:lnTo>
                    <a:pt x="7633" y="11496"/>
                  </a:lnTo>
                  <a:lnTo>
                    <a:pt x="9046" y="12674"/>
                  </a:lnTo>
                  <a:lnTo>
                    <a:pt x="10554" y="13851"/>
                  </a:lnTo>
                  <a:lnTo>
                    <a:pt x="12061" y="14935"/>
                  </a:lnTo>
                  <a:lnTo>
                    <a:pt x="13569" y="15971"/>
                  </a:lnTo>
                  <a:lnTo>
                    <a:pt x="15029" y="16914"/>
                  </a:lnTo>
                  <a:lnTo>
                    <a:pt x="16537" y="17762"/>
                  </a:lnTo>
                  <a:lnTo>
                    <a:pt x="17950" y="18468"/>
                  </a:lnTo>
                  <a:lnTo>
                    <a:pt x="19269" y="19034"/>
                  </a:lnTo>
                  <a:lnTo>
                    <a:pt x="19929" y="19269"/>
                  </a:lnTo>
                  <a:lnTo>
                    <a:pt x="20541" y="19458"/>
                  </a:lnTo>
                  <a:lnTo>
                    <a:pt x="21107" y="19599"/>
                  </a:lnTo>
                  <a:lnTo>
                    <a:pt x="21672" y="19693"/>
                  </a:lnTo>
                  <a:lnTo>
                    <a:pt x="22237" y="19740"/>
                  </a:lnTo>
                  <a:lnTo>
                    <a:pt x="22803" y="19693"/>
                  </a:lnTo>
                  <a:lnTo>
                    <a:pt x="23415" y="19646"/>
                  </a:lnTo>
                  <a:lnTo>
                    <a:pt x="24027" y="19505"/>
                  </a:lnTo>
                  <a:lnTo>
                    <a:pt x="24687" y="19363"/>
                  </a:lnTo>
                  <a:lnTo>
                    <a:pt x="25347" y="19128"/>
                  </a:lnTo>
                  <a:lnTo>
                    <a:pt x="26006" y="18892"/>
                  </a:lnTo>
                  <a:lnTo>
                    <a:pt x="26666" y="18610"/>
                  </a:lnTo>
                  <a:lnTo>
                    <a:pt x="28032" y="17950"/>
                  </a:lnTo>
                  <a:lnTo>
                    <a:pt x="29398" y="17149"/>
                  </a:lnTo>
                  <a:lnTo>
                    <a:pt x="30764" y="16301"/>
                  </a:lnTo>
                  <a:lnTo>
                    <a:pt x="32036" y="15453"/>
                  </a:lnTo>
                  <a:lnTo>
                    <a:pt x="33261" y="14558"/>
                  </a:lnTo>
                  <a:lnTo>
                    <a:pt x="34392" y="13710"/>
                  </a:lnTo>
                  <a:lnTo>
                    <a:pt x="36323" y="12155"/>
                  </a:lnTo>
                  <a:lnTo>
                    <a:pt x="37595" y="11025"/>
                  </a:lnTo>
                  <a:lnTo>
                    <a:pt x="38066" y="10601"/>
                  </a:lnTo>
                  <a:lnTo>
                    <a:pt x="27231" y="1226"/>
                  </a:lnTo>
                  <a:lnTo>
                    <a:pt x="24075" y="3911"/>
                  </a:lnTo>
                  <a:lnTo>
                    <a:pt x="21813" y="5748"/>
                  </a:lnTo>
                  <a:lnTo>
                    <a:pt x="21012" y="6408"/>
                  </a:lnTo>
                  <a:lnTo>
                    <a:pt x="20588" y="6691"/>
                  </a:lnTo>
                  <a:lnTo>
                    <a:pt x="20400" y="6643"/>
                  </a:lnTo>
                  <a:lnTo>
                    <a:pt x="19976" y="6502"/>
                  </a:lnTo>
                  <a:lnTo>
                    <a:pt x="18563" y="6031"/>
                  </a:lnTo>
                  <a:lnTo>
                    <a:pt x="16537" y="5324"/>
                  </a:lnTo>
                  <a:lnTo>
                    <a:pt x="14134" y="4429"/>
                  </a:lnTo>
                  <a:lnTo>
                    <a:pt x="11590" y="3487"/>
                  </a:lnTo>
                  <a:lnTo>
                    <a:pt x="9093" y="2498"/>
                  </a:lnTo>
                  <a:lnTo>
                    <a:pt x="6926" y="1603"/>
                  </a:lnTo>
                  <a:lnTo>
                    <a:pt x="5230" y="849"/>
                  </a:lnTo>
                  <a:lnTo>
                    <a:pt x="4571" y="519"/>
                  </a:lnTo>
                  <a:lnTo>
                    <a:pt x="3911" y="284"/>
                  </a:lnTo>
                  <a:lnTo>
                    <a:pt x="3252" y="142"/>
                  </a:lnTo>
                  <a:lnTo>
                    <a:pt x="2639" y="48"/>
                  </a:lnTo>
                  <a:lnTo>
                    <a:pt x="2074"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9"/>
            <p:cNvSpPr/>
            <p:nvPr/>
          </p:nvSpPr>
          <p:spPr>
            <a:xfrm>
              <a:off x="1498600" y="1561925"/>
              <a:ext cx="951675" cy="493525"/>
            </a:xfrm>
            <a:custGeom>
              <a:rect b="b" l="l" r="r" t="t"/>
              <a:pathLst>
                <a:path extrusionOk="0" fill="none" h="19741" w="38067">
                  <a:moveTo>
                    <a:pt x="27231" y="1226"/>
                  </a:moveTo>
                  <a:lnTo>
                    <a:pt x="38066" y="10601"/>
                  </a:lnTo>
                  <a:lnTo>
                    <a:pt x="38066" y="10601"/>
                  </a:lnTo>
                  <a:lnTo>
                    <a:pt x="37595" y="11025"/>
                  </a:lnTo>
                  <a:lnTo>
                    <a:pt x="36323" y="12155"/>
                  </a:lnTo>
                  <a:lnTo>
                    <a:pt x="34392" y="13710"/>
                  </a:lnTo>
                  <a:lnTo>
                    <a:pt x="33261" y="14558"/>
                  </a:lnTo>
                  <a:lnTo>
                    <a:pt x="32036" y="15453"/>
                  </a:lnTo>
                  <a:lnTo>
                    <a:pt x="30764" y="16301"/>
                  </a:lnTo>
                  <a:lnTo>
                    <a:pt x="29398" y="17149"/>
                  </a:lnTo>
                  <a:lnTo>
                    <a:pt x="28032" y="17950"/>
                  </a:lnTo>
                  <a:lnTo>
                    <a:pt x="26666" y="18610"/>
                  </a:lnTo>
                  <a:lnTo>
                    <a:pt x="26006" y="18892"/>
                  </a:lnTo>
                  <a:lnTo>
                    <a:pt x="25347" y="19128"/>
                  </a:lnTo>
                  <a:lnTo>
                    <a:pt x="24687" y="19363"/>
                  </a:lnTo>
                  <a:lnTo>
                    <a:pt x="24027" y="19505"/>
                  </a:lnTo>
                  <a:lnTo>
                    <a:pt x="23415" y="19646"/>
                  </a:lnTo>
                  <a:lnTo>
                    <a:pt x="22803" y="19693"/>
                  </a:lnTo>
                  <a:lnTo>
                    <a:pt x="22237" y="19740"/>
                  </a:lnTo>
                  <a:lnTo>
                    <a:pt x="21672" y="19693"/>
                  </a:lnTo>
                  <a:lnTo>
                    <a:pt x="21672" y="19693"/>
                  </a:lnTo>
                  <a:lnTo>
                    <a:pt x="21107" y="19599"/>
                  </a:lnTo>
                  <a:lnTo>
                    <a:pt x="20541" y="19458"/>
                  </a:lnTo>
                  <a:lnTo>
                    <a:pt x="19929" y="19269"/>
                  </a:lnTo>
                  <a:lnTo>
                    <a:pt x="19269" y="19034"/>
                  </a:lnTo>
                  <a:lnTo>
                    <a:pt x="17950" y="18468"/>
                  </a:lnTo>
                  <a:lnTo>
                    <a:pt x="16537" y="17762"/>
                  </a:lnTo>
                  <a:lnTo>
                    <a:pt x="15029" y="16914"/>
                  </a:lnTo>
                  <a:lnTo>
                    <a:pt x="13569" y="15971"/>
                  </a:lnTo>
                  <a:lnTo>
                    <a:pt x="12061" y="14935"/>
                  </a:lnTo>
                  <a:lnTo>
                    <a:pt x="10554" y="13851"/>
                  </a:lnTo>
                  <a:lnTo>
                    <a:pt x="9046" y="12674"/>
                  </a:lnTo>
                  <a:lnTo>
                    <a:pt x="7633" y="11496"/>
                  </a:lnTo>
                  <a:lnTo>
                    <a:pt x="6267" y="10271"/>
                  </a:lnTo>
                  <a:lnTo>
                    <a:pt x="4995" y="9046"/>
                  </a:lnTo>
                  <a:lnTo>
                    <a:pt x="3817" y="7868"/>
                  </a:lnTo>
                  <a:lnTo>
                    <a:pt x="2780" y="6738"/>
                  </a:lnTo>
                  <a:lnTo>
                    <a:pt x="1885" y="5607"/>
                  </a:lnTo>
                  <a:lnTo>
                    <a:pt x="1132" y="4571"/>
                  </a:lnTo>
                  <a:lnTo>
                    <a:pt x="1132" y="4571"/>
                  </a:lnTo>
                  <a:lnTo>
                    <a:pt x="660" y="3770"/>
                  </a:lnTo>
                  <a:lnTo>
                    <a:pt x="331" y="3016"/>
                  </a:lnTo>
                  <a:lnTo>
                    <a:pt x="95" y="2356"/>
                  </a:lnTo>
                  <a:lnTo>
                    <a:pt x="1" y="1791"/>
                  </a:lnTo>
                  <a:lnTo>
                    <a:pt x="1" y="1555"/>
                  </a:lnTo>
                  <a:lnTo>
                    <a:pt x="48" y="1320"/>
                  </a:lnTo>
                  <a:lnTo>
                    <a:pt x="95" y="1084"/>
                  </a:lnTo>
                  <a:lnTo>
                    <a:pt x="189" y="896"/>
                  </a:lnTo>
                  <a:lnTo>
                    <a:pt x="284" y="755"/>
                  </a:lnTo>
                  <a:lnTo>
                    <a:pt x="378" y="566"/>
                  </a:lnTo>
                  <a:lnTo>
                    <a:pt x="708" y="331"/>
                  </a:lnTo>
                  <a:lnTo>
                    <a:pt x="1084" y="142"/>
                  </a:lnTo>
                  <a:lnTo>
                    <a:pt x="1556" y="48"/>
                  </a:lnTo>
                  <a:lnTo>
                    <a:pt x="2074" y="1"/>
                  </a:lnTo>
                  <a:lnTo>
                    <a:pt x="2639" y="48"/>
                  </a:lnTo>
                  <a:lnTo>
                    <a:pt x="3252" y="142"/>
                  </a:lnTo>
                  <a:lnTo>
                    <a:pt x="3911" y="284"/>
                  </a:lnTo>
                  <a:lnTo>
                    <a:pt x="4571" y="519"/>
                  </a:lnTo>
                  <a:lnTo>
                    <a:pt x="5230" y="849"/>
                  </a:lnTo>
                  <a:lnTo>
                    <a:pt x="5230" y="849"/>
                  </a:lnTo>
                  <a:lnTo>
                    <a:pt x="6926" y="1603"/>
                  </a:lnTo>
                  <a:lnTo>
                    <a:pt x="9093" y="2498"/>
                  </a:lnTo>
                  <a:lnTo>
                    <a:pt x="11590" y="3487"/>
                  </a:lnTo>
                  <a:lnTo>
                    <a:pt x="14134" y="4429"/>
                  </a:lnTo>
                  <a:lnTo>
                    <a:pt x="16537" y="5324"/>
                  </a:lnTo>
                  <a:lnTo>
                    <a:pt x="18563" y="6031"/>
                  </a:lnTo>
                  <a:lnTo>
                    <a:pt x="19976" y="6502"/>
                  </a:lnTo>
                  <a:lnTo>
                    <a:pt x="20400" y="6643"/>
                  </a:lnTo>
                  <a:lnTo>
                    <a:pt x="20588" y="6691"/>
                  </a:lnTo>
                  <a:lnTo>
                    <a:pt x="20588" y="6691"/>
                  </a:lnTo>
                  <a:lnTo>
                    <a:pt x="21012" y="6408"/>
                  </a:lnTo>
                  <a:lnTo>
                    <a:pt x="21813" y="5748"/>
                  </a:lnTo>
                  <a:lnTo>
                    <a:pt x="24075" y="3911"/>
                  </a:lnTo>
                  <a:lnTo>
                    <a:pt x="27231" y="122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9"/>
            <p:cNvSpPr/>
            <p:nvPr/>
          </p:nvSpPr>
          <p:spPr>
            <a:xfrm>
              <a:off x="1550425" y="1651450"/>
              <a:ext cx="27125" cy="27100"/>
            </a:xfrm>
            <a:custGeom>
              <a:rect b="b" l="l" r="r" t="t"/>
              <a:pathLst>
                <a:path extrusionOk="0" h="1084" w="1085">
                  <a:moveTo>
                    <a:pt x="519" y="47"/>
                  </a:moveTo>
                  <a:lnTo>
                    <a:pt x="707" y="94"/>
                  </a:lnTo>
                  <a:lnTo>
                    <a:pt x="849" y="189"/>
                  </a:lnTo>
                  <a:lnTo>
                    <a:pt x="943" y="330"/>
                  </a:lnTo>
                  <a:lnTo>
                    <a:pt x="990" y="518"/>
                  </a:lnTo>
                  <a:lnTo>
                    <a:pt x="943" y="707"/>
                  </a:lnTo>
                  <a:lnTo>
                    <a:pt x="849" y="848"/>
                  </a:lnTo>
                  <a:lnTo>
                    <a:pt x="707" y="942"/>
                  </a:lnTo>
                  <a:lnTo>
                    <a:pt x="519" y="990"/>
                  </a:lnTo>
                  <a:lnTo>
                    <a:pt x="331" y="942"/>
                  </a:lnTo>
                  <a:lnTo>
                    <a:pt x="189" y="848"/>
                  </a:lnTo>
                  <a:lnTo>
                    <a:pt x="95" y="707"/>
                  </a:lnTo>
                  <a:lnTo>
                    <a:pt x="48" y="518"/>
                  </a:lnTo>
                  <a:lnTo>
                    <a:pt x="95" y="330"/>
                  </a:lnTo>
                  <a:lnTo>
                    <a:pt x="189" y="189"/>
                  </a:lnTo>
                  <a:lnTo>
                    <a:pt x="331" y="94"/>
                  </a:lnTo>
                  <a:lnTo>
                    <a:pt x="519" y="47"/>
                  </a:lnTo>
                  <a:close/>
                  <a:moveTo>
                    <a:pt x="519" y="0"/>
                  </a:moveTo>
                  <a:lnTo>
                    <a:pt x="331" y="47"/>
                  </a:lnTo>
                  <a:lnTo>
                    <a:pt x="142" y="142"/>
                  </a:lnTo>
                  <a:lnTo>
                    <a:pt x="48" y="330"/>
                  </a:lnTo>
                  <a:lnTo>
                    <a:pt x="1" y="566"/>
                  </a:lnTo>
                  <a:lnTo>
                    <a:pt x="48" y="754"/>
                  </a:lnTo>
                  <a:lnTo>
                    <a:pt x="142" y="942"/>
                  </a:lnTo>
                  <a:lnTo>
                    <a:pt x="331" y="1037"/>
                  </a:lnTo>
                  <a:lnTo>
                    <a:pt x="519" y="1084"/>
                  </a:lnTo>
                  <a:lnTo>
                    <a:pt x="755" y="1037"/>
                  </a:lnTo>
                  <a:lnTo>
                    <a:pt x="896" y="942"/>
                  </a:lnTo>
                  <a:lnTo>
                    <a:pt x="1037" y="754"/>
                  </a:lnTo>
                  <a:lnTo>
                    <a:pt x="1084" y="566"/>
                  </a:lnTo>
                  <a:lnTo>
                    <a:pt x="1084" y="518"/>
                  </a:lnTo>
                  <a:lnTo>
                    <a:pt x="1037" y="330"/>
                  </a:lnTo>
                  <a:lnTo>
                    <a:pt x="896" y="142"/>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9"/>
            <p:cNvSpPr/>
            <p:nvPr/>
          </p:nvSpPr>
          <p:spPr>
            <a:xfrm>
              <a:off x="1550425" y="1651450"/>
              <a:ext cx="27125" cy="27100"/>
            </a:xfrm>
            <a:custGeom>
              <a:rect b="b" l="l" r="r" t="t"/>
              <a:pathLst>
                <a:path extrusionOk="0" fill="none" h="1084" w="1085">
                  <a:moveTo>
                    <a:pt x="519" y="0"/>
                  </a:moveTo>
                  <a:lnTo>
                    <a:pt x="519" y="0"/>
                  </a:lnTo>
                  <a:lnTo>
                    <a:pt x="331" y="47"/>
                  </a:lnTo>
                  <a:lnTo>
                    <a:pt x="142" y="142"/>
                  </a:lnTo>
                  <a:lnTo>
                    <a:pt x="48" y="330"/>
                  </a:lnTo>
                  <a:lnTo>
                    <a:pt x="1" y="566"/>
                  </a:lnTo>
                  <a:lnTo>
                    <a:pt x="1" y="566"/>
                  </a:lnTo>
                  <a:lnTo>
                    <a:pt x="48" y="754"/>
                  </a:lnTo>
                  <a:lnTo>
                    <a:pt x="142" y="942"/>
                  </a:lnTo>
                  <a:lnTo>
                    <a:pt x="331" y="1037"/>
                  </a:lnTo>
                  <a:lnTo>
                    <a:pt x="519" y="1084"/>
                  </a:lnTo>
                  <a:lnTo>
                    <a:pt x="519" y="1084"/>
                  </a:lnTo>
                  <a:lnTo>
                    <a:pt x="755" y="1037"/>
                  </a:lnTo>
                  <a:lnTo>
                    <a:pt x="896" y="942"/>
                  </a:lnTo>
                  <a:lnTo>
                    <a:pt x="1037" y="754"/>
                  </a:lnTo>
                  <a:lnTo>
                    <a:pt x="1084" y="566"/>
                  </a:lnTo>
                  <a:lnTo>
                    <a:pt x="1084" y="518"/>
                  </a:lnTo>
                  <a:lnTo>
                    <a:pt x="1084" y="518"/>
                  </a:lnTo>
                  <a:lnTo>
                    <a:pt x="1037" y="330"/>
                  </a:lnTo>
                  <a:lnTo>
                    <a:pt x="896" y="142"/>
                  </a:lnTo>
                  <a:lnTo>
                    <a:pt x="755" y="47"/>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9"/>
            <p:cNvSpPr/>
            <p:nvPr/>
          </p:nvSpPr>
          <p:spPr>
            <a:xfrm>
              <a:off x="1551600" y="1652625"/>
              <a:ext cx="23600" cy="23575"/>
            </a:xfrm>
            <a:custGeom>
              <a:rect b="b" l="l" r="r" t="t"/>
              <a:pathLst>
                <a:path extrusionOk="0" fill="none" h="943" w="944">
                  <a:moveTo>
                    <a:pt x="472" y="943"/>
                  </a:moveTo>
                  <a:lnTo>
                    <a:pt x="472" y="943"/>
                  </a:lnTo>
                  <a:lnTo>
                    <a:pt x="284" y="895"/>
                  </a:lnTo>
                  <a:lnTo>
                    <a:pt x="142" y="801"/>
                  </a:lnTo>
                  <a:lnTo>
                    <a:pt x="48" y="660"/>
                  </a:lnTo>
                  <a:lnTo>
                    <a:pt x="1" y="471"/>
                  </a:lnTo>
                  <a:lnTo>
                    <a:pt x="1" y="471"/>
                  </a:lnTo>
                  <a:lnTo>
                    <a:pt x="48" y="283"/>
                  </a:lnTo>
                  <a:lnTo>
                    <a:pt x="142" y="142"/>
                  </a:lnTo>
                  <a:lnTo>
                    <a:pt x="284" y="47"/>
                  </a:lnTo>
                  <a:lnTo>
                    <a:pt x="472" y="0"/>
                  </a:lnTo>
                  <a:lnTo>
                    <a:pt x="472" y="0"/>
                  </a:lnTo>
                  <a:lnTo>
                    <a:pt x="660" y="47"/>
                  </a:lnTo>
                  <a:lnTo>
                    <a:pt x="802" y="142"/>
                  </a:lnTo>
                  <a:lnTo>
                    <a:pt x="896" y="283"/>
                  </a:lnTo>
                  <a:lnTo>
                    <a:pt x="943" y="471"/>
                  </a:lnTo>
                  <a:lnTo>
                    <a:pt x="943" y="471"/>
                  </a:lnTo>
                  <a:lnTo>
                    <a:pt x="896" y="660"/>
                  </a:lnTo>
                  <a:lnTo>
                    <a:pt x="802" y="801"/>
                  </a:lnTo>
                  <a:lnTo>
                    <a:pt x="660" y="895"/>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9"/>
            <p:cNvSpPr/>
            <p:nvPr/>
          </p:nvSpPr>
          <p:spPr>
            <a:xfrm>
              <a:off x="1656425" y="1806900"/>
              <a:ext cx="25950" cy="27125"/>
            </a:xfrm>
            <a:custGeom>
              <a:rect b="b" l="l" r="r" t="t"/>
              <a:pathLst>
                <a:path extrusionOk="0" h="1085" w="1038">
                  <a:moveTo>
                    <a:pt x="519" y="1"/>
                  </a:moveTo>
                  <a:lnTo>
                    <a:pt x="331" y="48"/>
                  </a:lnTo>
                  <a:lnTo>
                    <a:pt x="142" y="142"/>
                  </a:lnTo>
                  <a:lnTo>
                    <a:pt x="48" y="331"/>
                  </a:lnTo>
                  <a:lnTo>
                    <a:pt x="1" y="519"/>
                  </a:lnTo>
                  <a:lnTo>
                    <a:pt x="48" y="566"/>
                  </a:lnTo>
                  <a:lnTo>
                    <a:pt x="95" y="378"/>
                  </a:lnTo>
                  <a:lnTo>
                    <a:pt x="189" y="236"/>
                  </a:lnTo>
                  <a:lnTo>
                    <a:pt x="331" y="142"/>
                  </a:lnTo>
                  <a:lnTo>
                    <a:pt x="519" y="95"/>
                  </a:lnTo>
                  <a:lnTo>
                    <a:pt x="707" y="142"/>
                  </a:lnTo>
                  <a:lnTo>
                    <a:pt x="849" y="236"/>
                  </a:lnTo>
                  <a:lnTo>
                    <a:pt x="943" y="378"/>
                  </a:lnTo>
                  <a:lnTo>
                    <a:pt x="990" y="566"/>
                  </a:lnTo>
                  <a:lnTo>
                    <a:pt x="943" y="708"/>
                  </a:lnTo>
                  <a:lnTo>
                    <a:pt x="849" y="896"/>
                  </a:lnTo>
                  <a:lnTo>
                    <a:pt x="707" y="990"/>
                  </a:lnTo>
                  <a:lnTo>
                    <a:pt x="519" y="1037"/>
                  </a:lnTo>
                  <a:lnTo>
                    <a:pt x="613" y="1084"/>
                  </a:lnTo>
                  <a:lnTo>
                    <a:pt x="755" y="990"/>
                  </a:lnTo>
                  <a:lnTo>
                    <a:pt x="896" y="896"/>
                  </a:lnTo>
                  <a:lnTo>
                    <a:pt x="990" y="755"/>
                  </a:lnTo>
                  <a:lnTo>
                    <a:pt x="1037" y="566"/>
                  </a:lnTo>
                  <a:lnTo>
                    <a:pt x="990" y="331"/>
                  </a:lnTo>
                  <a:lnTo>
                    <a:pt x="849" y="189"/>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9"/>
            <p:cNvSpPr/>
            <p:nvPr/>
          </p:nvSpPr>
          <p:spPr>
            <a:xfrm>
              <a:off x="1656425" y="1806900"/>
              <a:ext cx="25950" cy="27125"/>
            </a:xfrm>
            <a:custGeom>
              <a:rect b="b" l="l" r="r" t="t"/>
              <a:pathLst>
                <a:path extrusionOk="0" fill="none" h="1085" w="1038">
                  <a:moveTo>
                    <a:pt x="519" y="1"/>
                  </a:moveTo>
                  <a:lnTo>
                    <a:pt x="519" y="1"/>
                  </a:lnTo>
                  <a:lnTo>
                    <a:pt x="331" y="48"/>
                  </a:lnTo>
                  <a:lnTo>
                    <a:pt x="142" y="142"/>
                  </a:lnTo>
                  <a:lnTo>
                    <a:pt x="48" y="331"/>
                  </a:lnTo>
                  <a:lnTo>
                    <a:pt x="1" y="519"/>
                  </a:lnTo>
                  <a:lnTo>
                    <a:pt x="48" y="566"/>
                  </a:lnTo>
                  <a:lnTo>
                    <a:pt x="48" y="566"/>
                  </a:lnTo>
                  <a:lnTo>
                    <a:pt x="95" y="378"/>
                  </a:lnTo>
                  <a:lnTo>
                    <a:pt x="189" y="236"/>
                  </a:lnTo>
                  <a:lnTo>
                    <a:pt x="331" y="142"/>
                  </a:lnTo>
                  <a:lnTo>
                    <a:pt x="519" y="95"/>
                  </a:lnTo>
                  <a:lnTo>
                    <a:pt x="519" y="95"/>
                  </a:lnTo>
                  <a:lnTo>
                    <a:pt x="707" y="142"/>
                  </a:lnTo>
                  <a:lnTo>
                    <a:pt x="849" y="236"/>
                  </a:lnTo>
                  <a:lnTo>
                    <a:pt x="943" y="378"/>
                  </a:lnTo>
                  <a:lnTo>
                    <a:pt x="990" y="566"/>
                  </a:lnTo>
                  <a:lnTo>
                    <a:pt x="990" y="566"/>
                  </a:lnTo>
                  <a:lnTo>
                    <a:pt x="990" y="566"/>
                  </a:lnTo>
                  <a:lnTo>
                    <a:pt x="943" y="708"/>
                  </a:lnTo>
                  <a:lnTo>
                    <a:pt x="849" y="896"/>
                  </a:lnTo>
                  <a:lnTo>
                    <a:pt x="707" y="990"/>
                  </a:lnTo>
                  <a:lnTo>
                    <a:pt x="519" y="1037"/>
                  </a:lnTo>
                  <a:lnTo>
                    <a:pt x="613" y="1084"/>
                  </a:lnTo>
                  <a:lnTo>
                    <a:pt x="613" y="1084"/>
                  </a:lnTo>
                  <a:lnTo>
                    <a:pt x="755" y="990"/>
                  </a:lnTo>
                  <a:lnTo>
                    <a:pt x="896" y="896"/>
                  </a:lnTo>
                  <a:lnTo>
                    <a:pt x="990" y="755"/>
                  </a:lnTo>
                  <a:lnTo>
                    <a:pt x="1037" y="566"/>
                  </a:lnTo>
                  <a:lnTo>
                    <a:pt x="1037" y="566"/>
                  </a:lnTo>
                  <a:lnTo>
                    <a:pt x="990" y="331"/>
                  </a:lnTo>
                  <a:lnTo>
                    <a:pt x="849" y="189"/>
                  </a:lnTo>
                  <a:lnTo>
                    <a:pt x="707" y="48"/>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9"/>
            <p:cNvSpPr/>
            <p:nvPr/>
          </p:nvSpPr>
          <p:spPr>
            <a:xfrm>
              <a:off x="1644650" y="1697375"/>
              <a:ext cx="25950" cy="25950"/>
            </a:xfrm>
            <a:custGeom>
              <a:rect b="b" l="l" r="r" t="t"/>
              <a:pathLst>
                <a:path extrusionOk="0" h="1038" w="1038">
                  <a:moveTo>
                    <a:pt x="142" y="189"/>
                  </a:moveTo>
                  <a:lnTo>
                    <a:pt x="1" y="330"/>
                  </a:lnTo>
                  <a:lnTo>
                    <a:pt x="1" y="519"/>
                  </a:lnTo>
                  <a:lnTo>
                    <a:pt x="48" y="330"/>
                  </a:lnTo>
                  <a:lnTo>
                    <a:pt x="142" y="189"/>
                  </a:lnTo>
                  <a:close/>
                  <a:moveTo>
                    <a:pt x="472" y="1"/>
                  </a:moveTo>
                  <a:lnTo>
                    <a:pt x="283" y="48"/>
                  </a:lnTo>
                  <a:lnTo>
                    <a:pt x="142" y="189"/>
                  </a:lnTo>
                  <a:lnTo>
                    <a:pt x="283" y="95"/>
                  </a:lnTo>
                  <a:lnTo>
                    <a:pt x="472" y="48"/>
                  </a:lnTo>
                  <a:lnTo>
                    <a:pt x="660" y="95"/>
                  </a:lnTo>
                  <a:lnTo>
                    <a:pt x="802" y="189"/>
                  </a:lnTo>
                  <a:lnTo>
                    <a:pt x="896" y="330"/>
                  </a:lnTo>
                  <a:lnTo>
                    <a:pt x="943" y="519"/>
                  </a:lnTo>
                  <a:lnTo>
                    <a:pt x="896" y="707"/>
                  </a:lnTo>
                  <a:lnTo>
                    <a:pt x="802" y="849"/>
                  </a:lnTo>
                  <a:lnTo>
                    <a:pt x="660" y="943"/>
                  </a:lnTo>
                  <a:lnTo>
                    <a:pt x="472" y="990"/>
                  </a:lnTo>
                  <a:lnTo>
                    <a:pt x="283" y="943"/>
                  </a:lnTo>
                  <a:lnTo>
                    <a:pt x="142" y="849"/>
                  </a:lnTo>
                  <a:lnTo>
                    <a:pt x="48" y="707"/>
                  </a:lnTo>
                  <a:lnTo>
                    <a:pt x="1" y="519"/>
                  </a:lnTo>
                  <a:lnTo>
                    <a:pt x="48" y="754"/>
                  </a:lnTo>
                  <a:lnTo>
                    <a:pt x="142" y="896"/>
                  </a:lnTo>
                  <a:lnTo>
                    <a:pt x="330" y="990"/>
                  </a:lnTo>
                  <a:lnTo>
                    <a:pt x="519" y="1037"/>
                  </a:lnTo>
                  <a:lnTo>
                    <a:pt x="754" y="990"/>
                  </a:lnTo>
                  <a:lnTo>
                    <a:pt x="896" y="849"/>
                  </a:lnTo>
                  <a:lnTo>
                    <a:pt x="990" y="707"/>
                  </a:lnTo>
                  <a:lnTo>
                    <a:pt x="1037" y="519"/>
                  </a:lnTo>
                  <a:lnTo>
                    <a:pt x="990" y="330"/>
                  </a:lnTo>
                  <a:lnTo>
                    <a:pt x="896"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9"/>
            <p:cNvSpPr/>
            <p:nvPr/>
          </p:nvSpPr>
          <p:spPr>
            <a:xfrm>
              <a:off x="1644650" y="1697375"/>
              <a:ext cx="25950" cy="25950"/>
            </a:xfrm>
            <a:custGeom>
              <a:rect b="b" l="l" r="r" t="t"/>
              <a:pathLst>
                <a:path extrusionOk="0" fill="none" h="1038" w="1038">
                  <a:moveTo>
                    <a:pt x="472" y="1"/>
                  </a:moveTo>
                  <a:lnTo>
                    <a:pt x="472" y="1"/>
                  </a:lnTo>
                  <a:lnTo>
                    <a:pt x="283" y="48"/>
                  </a:lnTo>
                  <a:lnTo>
                    <a:pt x="142" y="189"/>
                  </a:lnTo>
                  <a:lnTo>
                    <a:pt x="1" y="330"/>
                  </a:lnTo>
                  <a:lnTo>
                    <a:pt x="1" y="519"/>
                  </a:lnTo>
                  <a:lnTo>
                    <a:pt x="1" y="519"/>
                  </a:lnTo>
                  <a:lnTo>
                    <a:pt x="48" y="754"/>
                  </a:lnTo>
                  <a:lnTo>
                    <a:pt x="142" y="896"/>
                  </a:lnTo>
                  <a:lnTo>
                    <a:pt x="330" y="990"/>
                  </a:lnTo>
                  <a:lnTo>
                    <a:pt x="519" y="1037"/>
                  </a:lnTo>
                  <a:lnTo>
                    <a:pt x="519" y="1037"/>
                  </a:lnTo>
                  <a:lnTo>
                    <a:pt x="754" y="990"/>
                  </a:lnTo>
                  <a:lnTo>
                    <a:pt x="896" y="849"/>
                  </a:lnTo>
                  <a:lnTo>
                    <a:pt x="990" y="707"/>
                  </a:lnTo>
                  <a:lnTo>
                    <a:pt x="1037" y="519"/>
                  </a:lnTo>
                  <a:lnTo>
                    <a:pt x="1037" y="519"/>
                  </a:lnTo>
                  <a:lnTo>
                    <a:pt x="990" y="330"/>
                  </a:lnTo>
                  <a:lnTo>
                    <a:pt x="896" y="142"/>
                  </a:lnTo>
                  <a:lnTo>
                    <a:pt x="707" y="48"/>
                  </a:lnTo>
                  <a:lnTo>
                    <a:pt x="519" y="1"/>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9"/>
            <p:cNvSpPr/>
            <p:nvPr/>
          </p:nvSpPr>
          <p:spPr>
            <a:xfrm>
              <a:off x="1644650" y="1698550"/>
              <a:ext cx="23575" cy="23575"/>
            </a:xfrm>
            <a:custGeom>
              <a:rect b="b" l="l" r="r" t="t"/>
              <a:pathLst>
                <a:path extrusionOk="0" fill="none" h="943" w="943">
                  <a:moveTo>
                    <a:pt x="472" y="943"/>
                  </a:moveTo>
                  <a:lnTo>
                    <a:pt x="472" y="943"/>
                  </a:lnTo>
                  <a:lnTo>
                    <a:pt x="283" y="896"/>
                  </a:lnTo>
                  <a:lnTo>
                    <a:pt x="142" y="802"/>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896" y="660"/>
                  </a:lnTo>
                  <a:lnTo>
                    <a:pt x="802" y="802"/>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9"/>
            <p:cNvSpPr/>
            <p:nvPr/>
          </p:nvSpPr>
          <p:spPr>
            <a:xfrm>
              <a:off x="1827200" y="1705625"/>
              <a:ext cx="25950" cy="25925"/>
            </a:xfrm>
            <a:custGeom>
              <a:rect b="b" l="l" r="r" t="t"/>
              <a:pathLst>
                <a:path extrusionOk="0" h="1037" w="1038">
                  <a:moveTo>
                    <a:pt x="519" y="47"/>
                  </a:moveTo>
                  <a:lnTo>
                    <a:pt x="707" y="95"/>
                  </a:lnTo>
                  <a:lnTo>
                    <a:pt x="849" y="189"/>
                  </a:lnTo>
                  <a:lnTo>
                    <a:pt x="943" y="330"/>
                  </a:lnTo>
                  <a:lnTo>
                    <a:pt x="990" y="519"/>
                  </a:lnTo>
                  <a:lnTo>
                    <a:pt x="943" y="707"/>
                  </a:lnTo>
                  <a:lnTo>
                    <a:pt x="849" y="848"/>
                  </a:lnTo>
                  <a:lnTo>
                    <a:pt x="707" y="943"/>
                  </a:lnTo>
                  <a:lnTo>
                    <a:pt x="519" y="990"/>
                  </a:lnTo>
                  <a:lnTo>
                    <a:pt x="331" y="943"/>
                  </a:lnTo>
                  <a:lnTo>
                    <a:pt x="189" y="848"/>
                  </a:lnTo>
                  <a:lnTo>
                    <a:pt x="95" y="707"/>
                  </a:lnTo>
                  <a:lnTo>
                    <a:pt x="48" y="519"/>
                  </a:lnTo>
                  <a:lnTo>
                    <a:pt x="95" y="330"/>
                  </a:lnTo>
                  <a:lnTo>
                    <a:pt x="189" y="189"/>
                  </a:lnTo>
                  <a:lnTo>
                    <a:pt x="331" y="95"/>
                  </a:lnTo>
                  <a:lnTo>
                    <a:pt x="519" y="47"/>
                  </a:lnTo>
                  <a:close/>
                  <a:moveTo>
                    <a:pt x="519" y="0"/>
                  </a:moveTo>
                  <a:lnTo>
                    <a:pt x="331" y="47"/>
                  </a:lnTo>
                  <a:lnTo>
                    <a:pt x="142" y="189"/>
                  </a:lnTo>
                  <a:lnTo>
                    <a:pt x="48" y="377"/>
                  </a:lnTo>
                  <a:lnTo>
                    <a:pt x="1" y="566"/>
                  </a:lnTo>
                  <a:lnTo>
                    <a:pt x="48" y="754"/>
                  </a:lnTo>
                  <a:lnTo>
                    <a:pt x="189" y="943"/>
                  </a:lnTo>
                  <a:lnTo>
                    <a:pt x="378" y="1037"/>
                  </a:lnTo>
                  <a:lnTo>
                    <a:pt x="566" y="1037"/>
                  </a:lnTo>
                  <a:lnTo>
                    <a:pt x="755" y="990"/>
                  </a:lnTo>
                  <a:lnTo>
                    <a:pt x="896" y="895"/>
                  </a:lnTo>
                  <a:lnTo>
                    <a:pt x="1037" y="707"/>
                  </a:lnTo>
                  <a:lnTo>
                    <a:pt x="1037" y="519"/>
                  </a:lnTo>
                  <a:lnTo>
                    <a:pt x="1037" y="330"/>
                  </a:lnTo>
                  <a:lnTo>
                    <a:pt x="896" y="142"/>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9"/>
            <p:cNvSpPr/>
            <p:nvPr/>
          </p:nvSpPr>
          <p:spPr>
            <a:xfrm>
              <a:off x="1854300" y="1850500"/>
              <a:ext cx="25925" cy="25925"/>
            </a:xfrm>
            <a:custGeom>
              <a:rect b="b" l="l" r="r" t="t"/>
              <a:pathLst>
                <a:path extrusionOk="0" h="1037" w="1037">
                  <a:moveTo>
                    <a:pt x="471" y="0"/>
                  </a:moveTo>
                  <a:lnTo>
                    <a:pt x="283" y="47"/>
                  </a:lnTo>
                  <a:lnTo>
                    <a:pt x="95" y="188"/>
                  </a:lnTo>
                  <a:lnTo>
                    <a:pt x="0" y="377"/>
                  </a:lnTo>
                  <a:lnTo>
                    <a:pt x="0" y="518"/>
                  </a:lnTo>
                  <a:lnTo>
                    <a:pt x="47" y="330"/>
                  </a:lnTo>
                  <a:lnTo>
                    <a:pt x="142" y="188"/>
                  </a:lnTo>
                  <a:lnTo>
                    <a:pt x="283" y="94"/>
                  </a:lnTo>
                  <a:lnTo>
                    <a:pt x="471" y="47"/>
                  </a:lnTo>
                  <a:lnTo>
                    <a:pt x="660" y="94"/>
                  </a:lnTo>
                  <a:lnTo>
                    <a:pt x="801" y="188"/>
                  </a:lnTo>
                  <a:lnTo>
                    <a:pt x="895" y="330"/>
                  </a:lnTo>
                  <a:lnTo>
                    <a:pt x="943" y="518"/>
                  </a:lnTo>
                  <a:lnTo>
                    <a:pt x="895" y="707"/>
                  </a:lnTo>
                  <a:lnTo>
                    <a:pt x="801" y="848"/>
                  </a:lnTo>
                  <a:lnTo>
                    <a:pt x="660" y="942"/>
                  </a:lnTo>
                  <a:lnTo>
                    <a:pt x="471" y="989"/>
                  </a:lnTo>
                  <a:lnTo>
                    <a:pt x="283" y="942"/>
                  </a:lnTo>
                  <a:lnTo>
                    <a:pt x="142" y="848"/>
                  </a:lnTo>
                  <a:lnTo>
                    <a:pt x="47" y="707"/>
                  </a:lnTo>
                  <a:lnTo>
                    <a:pt x="0" y="518"/>
                  </a:lnTo>
                  <a:lnTo>
                    <a:pt x="0" y="565"/>
                  </a:lnTo>
                  <a:lnTo>
                    <a:pt x="47" y="754"/>
                  </a:lnTo>
                  <a:lnTo>
                    <a:pt x="142" y="895"/>
                  </a:lnTo>
                  <a:lnTo>
                    <a:pt x="283" y="989"/>
                  </a:lnTo>
                  <a:lnTo>
                    <a:pt x="471" y="1036"/>
                  </a:lnTo>
                  <a:lnTo>
                    <a:pt x="660" y="989"/>
                  </a:lnTo>
                  <a:lnTo>
                    <a:pt x="848" y="895"/>
                  </a:lnTo>
                  <a:lnTo>
                    <a:pt x="990" y="754"/>
                  </a:lnTo>
                  <a:lnTo>
                    <a:pt x="1037" y="565"/>
                  </a:lnTo>
                  <a:lnTo>
                    <a:pt x="1037" y="377"/>
                  </a:lnTo>
                  <a:lnTo>
                    <a:pt x="943" y="188"/>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9"/>
            <p:cNvSpPr/>
            <p:nvPr/>
          </p:nvSpPr>
          <p:spPr>
            <a:xfrm>
              <a:off x="1854300" y="1850500"/>
              <a:ext cx="25925" cy="25925"/>
            </a:xfrm>
            <a:custGeom>
              <a:rect b="b" l="l" r="r" t="t"/>
              <a:pathLst>
                <a:path extrusionOk="0" fill="none" h="1037" w="1037">
                  <a:moveTo>
                    <a:pt x="471" y="0"/>
                  </a:moveTo>
                  <a:lnTo>
                    <a:pt x="471" y="0"/>
                  </a:lnTo>
                  <a:lnTo>
                    <a:pt x="283" y="47"/>
                  </a:lnTo>
                  <a:lnTo>
                    <a:pt x="95" y="188"/>
                  </a:lnTo>
                  <a:lnTo>
                    <a:pt x="0" y="377"/>
                  </a:lnTo>
                  <a:lnTo>
                    <a:pt x="0" y="565"/>
                  </a:lnTo>
                  <a:lnTo>
                    <a:pt x="0" y="565"/>
                  </a:lnTo>
                  <a:lnTo>
                    <a:pt x="47" y="754"/>
                  </a:lnTo>
                  <a:lnTo>
                    <a:pt x="142" y="895"/>
                  </a:lnTo>
                  <a:lnTo>
                    <a:pt x="283" y="989"/>
                  </a:lnTo>
                  <a:lnTo>
                    <a:pt x="471" y="1036"/>
                  </a:lnTo>
                  <a:lnTo>
                    <a:pt x="471" y="1036"/>
                  </a:lnTo>
                  <a:lnTo>
                    <a:pt x="660" y="989"/>
                  </a:lnTo>
                  <a:lnTo>
                    <a:pt x="848" y="895"/>
                  </a:lnTo>
                  <a:lnTo>
                    <a:pt x="990" y="754"/>
                  </a:lnTo>
                  <a:lnTo>
                    <a:pt x="1037" y="565"/>
                  </a:lnTo>
                  <a:lnTo>
                    <a:pt x="1037" y="565"/>
                  </a:lnTo>
                  <a:lnTo>
                    <a:pt x="1037" y="377"/>
                  </a:lnTo>
                  <a:lnTo>
                    <a:pt x="943" y="188"/>
                  </a:lnTo>
                  <a:lnTo>
                    <a:pt x="754" y="47"/>
                  </a:lnTo>
                  <a:lnTo>
                    <a:pt x="566" y="0"/>
                  </a:lnTo>
                  <a:lnTo>
                    <a:pt x="566" y="0"/>
                  </a:lnTo>
                  <a:lnTo>
                    <a:pt x="4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9"/>
            <p:cNvSpPr/>
            <p:nvPr/>
          </p:nvSpPr>
          <p:spPr>
            <a:xfrm>
              <a:off x="1854300" y="1851675"/>
              <a:ext cx="23575" cy="23575"/>
            </a:xfrm>
            <a:custGeom>
              <a:rect b="b" l="l" r="r" t="t"/>
              <a:pathLst>
                <a:path extrusionOk="0" fill="none" h="943" w="943">
                  <a:moveTo>
                    <a:pt x="471" y="942"/>
                  </a:moveTo>
                  <a:lnTo>
                    <a:pt x="471" y="942"/>
                  </a:lnTo>
                  <a:lnTo>
                    <a:pt x="283" y="895"/>
                  </a:lnTo>
                  <a:lnTo>
                    <a:pt x="142" y="801"/>
                  </a:lnTo>
                  <a:lnTo>
                    <a:pt x="47" y="660"/>
                  </a:lnTo>
                  <a:lnTo>
                    <a:pt x="0" y="471"/>
                  </a:lnTo>
                  <a:lnTo>
                    <a:pt x="0" y="471"/>
                  </a:lnTo>
                  <a:lnTo>
                    <a:pt x="47" y="283"/>
                  </a:lnTo>
                  <a:lnTo>
                    <a:pt x="142" y="141"/>
                  </a:lnTo>
                  <a:lnTo>
                    <a:pt x="283" y="47"/>
                  </a:lnTo>
                  <a:lnTo>
                    <a:pt x="471" y="0"/>
                  </a:lnTo>
                  <a:lnTo>
                    <a:pt x="471" y="0"/>
                  </a:lnTo>
                  <a:lnTo>
                    <a:pt x="660" y="47"/>
                  </a:lnTo>
                  <a:lnTo>
                    <a:pt x="801" y="141"/>
                  </a:lnTo>
                  <a:lnTo>
                    <a:pt x="895" y="283"/>
                  </a:lnTo>
                  <a:lnTo>
                    <a:pt x="943" y="471"/>
                  </a:lnTo>
                  <a:lnTo>
                    <a:pt x="943" y="471"/>
                  </a:lnTo>
                  <a:lnTo>
                    <a:pt x="895" y="660"/>
                  </a:lnTo>
                  <a:lnTo>
                    <a:pt x="801" y="801"/>
                  </a:lnTo>
                  <a:lnTo>
                    <a:pt x="660" y="895"/>
                  </a:lnTo>
                  <a:lnTo>
                    <a:pt x="471" y="942"/>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9"/>
            <p:cNvSpPr/>
            <p:nvPr/>
          </p:nvSpPr>
          <p:spPr>
            <a:xfrm>
              <a:off x="1714150" y="1737425"/>
              <a:ext cx="27100" cy="27100"/>
            </a:xfrm>
            <a:custGeom>
              <a:rect b="b" l="l" r="r" t="t"/>
              <a:pathLst>
                <a:path extrusionOk="0" h="1084" w="1084">
                  <a:moveTo>
                    <a:pt x="565" y="47"/>
                  </a:moveTo>
                  <a:lnTo>
                    <a:pt x="754" y="95"/>
                  </a:lnTo>
                  <a:lnTo>
                    <a:pt x="895" y="189"/>
                  </a:lnTo>
                  <a:lnTo>
                    <a:pt x="989" y="330"/>
                  </a:lnTo>
                  <a:lnTo>
                    <a:pt x="1037" y="519"/>
                  </a:lnTo>
                  <a:lnTo>
                    <a:pt x="989" y="707"/>
                  </a:lnTo>
                  <a:lnTo>
                    <a:pt x="895" y="848"/>
                  </a:lnTo>
                  <a:lnTo>
                    <a:pt x="754" y="943"/>
                  </a:lnTo>
                  <a:lnTo>
                    <a:pt x="565" y="990"/>
                  </a:lnTo>
                  <a:lnTo>
                    <a:pt x="377" y="943"/>
                  </a:lnTo>
                  <a:lnTo>
                    <a:pt x="236" y="848"/>
                  </a:lnTo>
                  <a:lnTo>
                    <a:pt x="141" y="707"/>
                  </a:lnTo>
                  <a:lnTo>
                    <a:pt x="94" y="519"/>
                  </a:lnTo>
                  <a:lnTo>
                    <a:pt x="141" y="330"/>
                  </a:lnTo>
                  <a:lnTo>
                    <a:pt x="236" y="189"/>
                  </a:lnTo>
                  <a:lnTo>
                    <a:pt x="377" y="95"/>
                  </a:lnTo>
                  <a:lnTo>
                    <a:pt x="565" y="47"/>
                  </a:lnTo>
                  <a:close/>
                  <a:moveTo>
                    <a:pt x="377" y="0"/>
                  </a:moveTo>
                  <a:lnTo>
                    <a:pt x="189" y="142"/>
                  </a:lnTo>
                  <a:lnTo>
                    <a:pt x="47" y="283"/>
                  </a:lnTo>
                  <a:lnTo>
                    <a:pt x="0" y="519"/>
                  </a:lnTo>
                  <a:lnTo>
                    <a:pt x="0" y="707"/>
                  </a:lnTo>
                  <a:lnTo>
                    <a:pt x="141" y="895"/>
                  </a:lnTo>
                  <a:lnTo>
                    <a:pt x="283" y="1037"/>
                  </a:lnTo>
                  <a:lnTo>
                    <a:pt x="518" y="1084"/>
                  </a:lnTo>
                  <a:lnTo>
                    <a:pt x="707" y="1037"/>
                  </a:lnTo>
                  <a:lnTo>
                    <a:pt x="895" y="943"/>
                  </a:lnTo>
                  <a:lnTo>
                    <a:pt x="1037" y="754"/>
                  </a:lnTo>
                  <a:lnTo>
                    <a:pt x="1084" y="566"/>
                  </a:lnTo>
                  <a:lnTo>
                    <a:pt x="1084" y="519"/>
                  </a:lnTo>
                  <a:lnTo>
                    <a:pt x="1037" y="330"/>
                  </a:lnTo>
                  <a:lnTo>
                    <a:pt x="942" y="142"/>
                  </a:lnTo>
                  <a:lnTo>
                    <a:pt x="801" y="47"/>
                  </a:lnTo>
                  <a:lnTo>
                    <a:pt x="6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9"/>
            <p:cNvSpPr/>
            <p:nvPr/>
          </p:nvSpPr>
          <p:spPr>
            <a:xfrm>
              <a:off x="1714150" y="1737425"/>
              <a:ext cx="27100" cy="27100"/>
            </a:xfrm>
            <a:custGeom>
              <a:rect b="b" l="l" r="r" t="t"/>
              <a:pathLst>
                <a:path extrusionOk="0" fill="none" h="1084" w="1084">
                  <a:moveTo>
                    <a:pt x="565" y="0"/>
                  </a:moveTo>
                  <a:lnTo>
                    <a:pt x="565" y="0"/>
                  </a:lnTo>
                  <a:lnTo>
                    <a:pt x="377" y="0"/>
                  </a:lnTo>
                  <a:lnTo>
                    <a:pt x="189" y="142"/>
                  </a:lnTo>
                  <a:lnTo>
                    <a:pt x="47" y="283"/>
                  </a:lnTo>
                  <a:lnTo>
                    <a:pt x="0" y="519"/>
                  </a:lnTo>
                  <a:lnTo>
                    <a:pt x="0" y="519"/>
                  </a:lnTo>
                  <a:lnTo>
                    <a:pt x="0" y="707"/>
                  </a:lnTo>
                  <a:lnTo>
                    <a:pt x="141" y="895"/>
                  </a:lnTo>
                  <a:lnTo>
                    <a:pt x="283" y="1037"/>
                  </a:lnTo>
                  <a:lnTo>
                    <a:pt x="518" y="1084"/>
                  </a:lnTo>
                  <a:lnTo>
                    <a:pt x="518" y="1084"/>
                  </a:lnTo>
                  <a:lnTo>
                    <a:pt x="707" y="1037"/>
                  </a:lnTo>
                  <a:lnTo>
                    <a:pt x="895" y="943"/>
                  </a:lnTo>
                  <a:lnTo>
                    <a:pt x="1037" y="754"/>
                  </a:lnTo>
                  <a:lnTo>
                    <a:pt x="1084" y="566"/>
                  </a:lnTo>
                  <a:lnTo>
                    <a:pt x="1084" y="519"/>
                  </a:lnTo>
                  <a:lnTo>
                    <a:pt x="1084" y="519"/>
                  </a:lnTo>
                  <a:lnTo>
                    <a:pt x="1037" y="330"/>
                  </a:lnTo>
                  <a:lnTo>
                    <a:pt x="942" y="142"/>
                  </a:lnTo>
                  <a:lnTo>
                    <a:pt x="801" y="47"/>
                  </a:lnTo>
                  <a:lnTo>
                    <a:pt x="613" y="0"/>
                  </a:lnTo>
                  <a:lnTo>
                    <a:pt x="56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9"/>
            <p:cNvSpPr/>
            <p:nvPr/>
          </p:nvSpPr>
          <p:spPr>
            <a:xfrm>
              <a:off x="1716500" y="1738600"/>
              <a:ext cx="23575" cy="23575"/>
            </a:xfrm>
            <a:custGeom>
              <a:rect b="b" l="l" r="r" t="t"/>
              <a:pathLst>
                <a:path extrusionOk="0" fill="none" h="943" w="943">
                  <a:moveTo>
                    <a:pt x="471" y="943"/>
                  </a:moveTo>
                  <a:lnTo>
                    <a:pt x="471" y="943"/>
                  </a:lnTo>
                  <a:lnTo>
                    <a:pt x="283" y="896"/>
                  </a:lnTo>
                  <a:lnTo>
                    <a:pt x="142" y="801"/>
                  </a:lnTo>
                  <a:lnTo>
                    <a:pt x="47" y="660"/>
                  </a:lnTo>
                  <a:lnTo>
                    <a:pt x="0" y="472"/>
                  </a:lnTo>
                  <a:lnTo>
                    <a:pt x="0" y="472"/>
                  </a:lnTo>
                  <a:lnTo>
                    <a:pt x="47" y="283"/>
                  </a:lnTo>
                  <a:lnTo>
                    <a:pt x="142" y="142"/>
                  </a:lnTo>
                  <a:lnTo>
                    <a:pt x="283" y="48"/>
                  </a:lnTo>
                  <a:lnTo>
                    <a:pt x="471" y="0"/>
                  </a:lnTo>
                  <a:lnTo>
                    <a:pt x="471" y="0"/>
                  </a:lnTo>
                  <a:lnTo>
                    <a:pt x="660" y="48"/>
                  </a:lnTo>
                  <a:lnTo>
                    <a:pt x="801" y="142"/>
                  </a:lnTo>
                  <a:lnTo>
                    <a:pt x="895" y="283"/>
                  </a:lnTo>
                  <a:lnTo>
                    <a:pt x="943" y="472"/>
                  </a:lnTo>
                  <a:lnTo>
                    <a:pt x="943" y="472"/>
                  </a:lnTo>
                  <a:lnTo>
                    <a:pt x="943" y="472"/>
                  </a:lnTo>
                  <a:lnTo>
                    <a:pt x="895" y="660"/>
                  </a:lnTo>
                  <a:lnTo>
                    <a:pt x="801" y="801"/>
                  </a:lnTo>
                  <a:lnTo>
                    <a:pt x="660"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9"/>
            <p:cNvSpPr/>
            <p:nvPr/>
          </p:nvSpPr>
          <p:spPr>
            <a:xfrm>
              <a:off x="1732975" y="1868150"/>
              <a:ext cx="23600" cy="25950"/>
            </a:xfrm>
            <a:custGeom>
              <a:rect b="b" l="l" r="r" t="t"/>
              <a:pathLst>
                <a:path extrusionOk="0" h="1038" w="944">
                  <a:moveTo>
                    <a:pt x="519" y="1"/>
                  </a:moveTo>
                  <a:lnTo>
                    <a:pt x="331" y="48"/>
                  </a:lnTo>
                  <a:lnTo>
                    <a:pt x="142" y="142"/>
                  </a:lnTo>
                  <a:lnTo>
                    <a:pt x="48" y="330"/>
                  </a:lnTo>
                  <a:lnTo>
                    <a:pt x="189" y="189"/>
                  </a:lnTo>
                  <a:lnTo>
                    <a:pt x="331" y="95"/>
                  </a:lnTo>
                  <a:lnTo>
                    <a:pt x="519" y="48"/>
                  </a:lnTo>
                  <a:lnTo>
                    <a:pt x="660" y="95"/>
                  </a:lnTo>
                  <a:lnTo>
                    <a:pt x="825" y="177"/>
                  </a:lnTo>
                  <a:lnTo>
                    <a:pt x="825" y="177"/>
                  </a:lnTo>
                  <a:lnTo>
                    <a:pt x="802" y="142"/>
                  </a:lnTo>
                  <a:lnTo>
                    <a:pt x="660" y="48"/>
                  </a:lnTo>
                  <a:lnTo>
                    <a:pt x="519" y="1"/>
                  </a:lnTo>
                  <a:close/>
                  <a:moveTo>
                    <a:pt x="825" y="177"/>
                  </a:moveTo>
                  <a:lnTo>
                    <a:pt x="896" y="283"/>
                  </a:lnTo>
                  <a:lnTo>
                    <a:pt x="943" y="472"/>
                  </a:lnTo>
                  <a:lnTo>
                    <a:pt x="943" y="330"/>
                  </a:lnTo>
                  <a:lnTo>
                    <a:pt x="849" y="189"/>
                  </a:lnTo>
                  <a:lnTo>
                    <a:pt x="825" y="177"/>
                  </a:lnTo>
                  <a:close/>
                  <a:moveTo>
                    <a:pt x="48" y="330"/>
                  </a:moveTo>
                  <a:lnTo>
                    <a:pt x="1" y="519"/>
                  </a:lnTo>
                  <a:lnTo>
                    <a:pt x="1" y="707"/>
                  </a:lnTo>
                  <a:lnTo>
                    <a:pt x="142" y="802"/>
                  </a:lnTo>
                  <a:lnTo>
                    <a:pt x="48" y="660"/>
                  </a:lnTo>
                  <a:lnTo>
                    <a:pt x="48" y="519"/>
                  </a:lnTo>
                  <a:lnTo>
                    <a:pt x="48" y="330"/>
                  </a:lnTo>
                  <a:close/>
                  <a:moveTo>
                    <a:pt x="943" y="660"/>
                  </a:moveTo>
                  <a:lnTo>
                    <a:pt x="849" y="849"/>
                  </a:lnTo>
                  <a:lnTo>
                    <a:pt x="943" y="707"/>
                  </a:lnTo>
                  <a:lnTo>
                    <a:pt x="943" y="660"/>
                  </a:lnTo>
                  <a:close/>
                  <a:moveTo>
                    <a:pt x="849" y="849"/>
                  </a:moveTo>
                  <a:lnTo>
                    <a:pt x="660" y="943"/>
                  </a:lnTo>
                  <a:lnTo>
                    <a:pt x="519" y="990"/>
                  </a:lnTo>
                  <a:lnTo>
                    <a:pt x="331" y="943"/>
                  </a:lnTo>
                  <a:lnTo>
                    <a:pt x="425" y="1037"/>
                  </a:lnTo>
                  <a:lnTo>
                    <a:pt x="519" y="1037"/>
                  </a:lnTo>
                  <a:lnTo>
                    <a:pt x="708" y="943"/>
                  </a:lnTo>
                  <a:lnTo>
                    <a:pt x="849" y="84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9"/>
            <p:cNvSpPr/>
            <p:nvPr/>
          </p:nvSpPr>
          <p:spPr>
            <a:xfrm>
              <a:off x="1732975" y="1868150"/>
              <a:ext cx="23600" cy="25950"/>
            </a:xfrm>
            <a:custGeom>
              <a:rect b="b" l="l" r="r" t="t"/>
              <a:pathLst>
                <a:path extrusionOk="0" fill="none" h="1038" w="944">
                  <a:moveTo>
                    <a:pt x="519" y="1"/>
                  </a:moveTo>
                  <a:lnTo>
                    <a:pt x="519" y="1"/>
                  </a:lnTo>
                  <a:lnTo>
                    <a:pt x="331" y="48"/>
                  </a:lnTo>
                  <a:lnTo>
                    <a:pt x="142" y="142"/>
                  </a:lnTo>
                  <a:lnTo>
                    <a:pt x="48" y="330"/>
                  </a:lnTo>
                  <a:lnTo>
                    <a:pt x="1" y="519"/>
                  </a:lnTo>
                  <a:lnTo>
                    <a:pt x="1" y="519"/>
                  </a:lnTo>
                  <a:lnTo>
                    <a:pt x="1" y="707"/>
                  </a:lnTo>
                  <a:lnTo>
                    <a:pt x="142" y="802"/>
                  </a:lnTo>
                  <a:lnTo>
                    <a:pt x="142" y="802"/>
                  </a:lnTo>
                  <a:lnTo>
                    <a:pt x="48" y="660"/>
                  </a:lnTo>
                  <a:lnTo>
                    <a:pt x="48" y="519"/>
                  </a:lnTo>
                  <a:lnTo>
                    <a:pt x="48" y="519"/>
                  </a:lnTo>
                  <a:lnTo>
                    <a:pt x="48" y="330"/>
                  </a:lnTo>
                  <a:lnTo>
                    <a:pt x="189" y="189"/>
                  </a:lnTo>
                  <a:lnTo>
                    <a:pt x="331" y="95"/>
                  </a:lnTo>
                  <a:lnTo>
                    <a:pt x="519" y="48"/>
                  </a:lnTo>
                  <a:lnTo>
                    <a:pt x="519" y="48"/>
                  </a:lnTo>
                  <a:lnTo>
                    <a:pt x="660" y="95"/>
                  </a:lnTo>
                  <a:lnTo>
                    <a:pt x="849" y="189"/>
                  </a:lnTo>
                  <a:lnTo>
                    <a:pt x="943" y="330"/>
                  </a:lnTo>
                  <a:lnTo>
                    <a:pt x="943" y="519"/>
                  </a:lnTo>
                  <a:lnTo>
                    <a:pt x="943" y="519"/>
                  </a:lnTo>
                  <a:lnTo>
                    <a:pt x="943" y="707"/>
                  </a:lnTo>
                  <a:lnTo>
                    <a:pt x="849" y="849"/>
                  </a:lnTo>
                  <a:lnTo>
                    <a:pt x="660" y="943"/>
                  </a:lnTo>
                  <a:lnTo>
                    <a:pt x="519" y="990"/>
                  </a:lnTo>
                  <a:lnTo>
                    <a:pt x="519" y="990"/>
                  </a:lnTo>
                  <a:lnTo>
                    <a:pt x="331" y="943"/>
                  </a:lnTo>
                  <a:lnTo>
                    <a:pt x="425" y="1037"/>
                  </a:lnTo>
                  <a:lnTo>
                    <a:pt x="519" y="1037"/>
                  </a:lnTo>
                  <a:lnTo>
                    <a:pt x="519" y="1037"/>
                  </a:lnTo>
                  <a:lnTo>
                    <a:pt x="708" y="943"/>
                  </a:lnTo>
                  <a:lnTo>
                    <a:pt x="849" y="849"/>
                  </a:lnTo>
                  <a:lnTo>
                    <a:pt x="943" y="660"/>
                  </a:lnTo>
                  <a:lnTo>
                    <a:pt x="943" y="472"/>
                  </a:lnTo>
                  <a:lnTo>
                    <a:pt x="943" y="472"/>
                  </a:lnTo>
                  <a:lnTo>
                    <a:pt x="896" y="283"/>
                  </a:lnTo>
                  <a:lnTo>
                    <a:pt x="802" y="142"/>
                  </a:lnTo>
                  <a:lnTo>
                    <a:pt x="660" y="48"/>
                  </a:lnTo>
                  <a:lnTo>
                    <a:pt x="519" y="1"/>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9"/>
            <p:cNvSpPr/>
            <p:nvPr/>
          </p:nvSpPr>
          <p:spPr>
            <a:xfrm>
              <a:off x="1794225" y="1918800"/>
              <a:ext cx="28300" cy="24750"/>
            </a:xfrm>
            <a:custGeom>
              <a:rect b="b" l="l" r="r" t="t"/>
              <a:pathLst>
                <a:path extrusionOk="0" h="990" w="1132">
                  <a:moveTo>
                    <a:pt x="613" y="0"/>
                  </a:moveTo>
                  <a:lnTo>
                    <a:pt x="692" y="16"/>
                  </a:lnTo>
                  <a:lnTo>
                    <a:pt x="692" y="16"/>
                  </a:lnTo>
                  <a:lnTo>
                    <a:pt x="660" y="0"/>
                  </a:lnTo>
                  <a:close/>
                  <a:moveTo>
                    <a:pt x="472" y="0"/>
                  </a:moveTo>
                  <a:lnTo>
                    <a:pt x="330" y="48"/>
                  </a:lnTo>
                  <a:lnTo>
                    <a:pt x="283" y="95"/>
                  </a:lnTo>
                  <a:lnTo>
                    <a:pt x="283" y="95"/>
                  </a:lnTo>
                  <a:lnTo>
                    <a:pt x="378" y="48"/>
                  </a:lnTo>
                  <a:lnTo>
                    <a:pt x="566" y="0"/>
                  </a:lnTo>
                  <a:close/>
                  <a:moveTo>
                    <a:pt x="283" y="95"/>
                  </a:moveTo>
                  <a:lnTo>
                    <a:pt x="283" y="95"/>
                  </a:lnTo>
                  <a:lnTo>
                    <a:pt x="283" y="95"/>
                  </a:lnTo>
                  <a:close/>
                  <a:moveTo>
                    <a:pt x="283" y="95"/>
                  </a:moveTo>
                  <a:lnTo>
                    <a:pt x="189" y="142"/>
                  </a:lnTo>
                  <a:lnTo>
                    <a:pt x="48" y="283"/>
                  </a:lnTo>
                  <a:lnTo>
                    <a:pt x="1" y="472"/>
                  </a:lnTo>
                  <a:lnTo>
                    <a:pt x="1" y="519"/>
                  </a:lnTo>
                  <a:lnTo>
                    <a:pt x="95" y="566"/>
                  </a:lnTo>
                  <a:lnTo>
                    <a:pt x="95" y="519"/>
                  </a:lnTo>
                  <a:lnTo>
                    <a:pt x="95" y="330"/>
                  </a:lnTo>
                  <a:lnTo>
                    <a:pt x="189" y="189"/>
                  </a:lnTo>
                  <a:lnTo>
                    <a:pt x="283" y="95"/>
                  </a:lnTo>
                  <a:close/>
                  <a:moveTo>
                    <a:pt x="692" y="16"/>
                  </a:moveTo>
                  <a:lnTo>
                    <a:pt x="849" y="95"/>
                  </a:lnTo>
                  <a:lnTo>
                    <a:pt x="943" y="236"/>
                  </a:lnTo>
                  <a:lnTo>
                    <a:pt x="990" y="424"/>
                  </a:lnTo>
                  <a:lnTo>
                    <a:pt x="990" y="519"/>
                  </a:lnTo>
                  <a:lnTo>
                    <a:pt x="990" y="660"/>
                  </a:lnTo>
                  <a:lnTo>
                    <a:pt x="896" y="801"/>
                  </a:lnTo>
                  <a:lnTo>
                    <a:pt x="802" y="896"/>
                  </a:lnTo>
                  <a:lnTo>
                    <a:pt x="660" y="943"/>
                  </a:lnTo>
                  <a:lnTo>
                    <a:pt x="707" y="990"/>
                  </a:lnTo>
                  <a:lnTo>
                    <a:pt x="849" y="943"/>
                  </a:lnTo>
                  <a:lnTo>
                    <a:pt x="990" y="848"/>
                  </a:lnTo>
                  <a:lnTo>
                    <a:pt x="1084" y="707"/>
                  </a:lnTo>
                  <a:lnTo>
                    <a:pt x="1131" y="566"/>
                  </a:lnTo>
                  <a:lnTo>
                    <a:pt x="1084" y="330"/>
                  </a:lnTo>
                  <a:lnTo>
                    <a:pt x="990" y="189"/>
                  </a:lnTo>
                  <a:lnTo>
                    <a:pt x="849" y="48"/>
                  </a:lnTo>
                  <a:lnTo>
                    <a:pt x="692" y="1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9"/>
            <p:cNvSpPr/>
            <p:nvPr/>
          </p:nvSpPr>
          <p:spPr>
            <a:xfrm>
              <a:off x="1794225" y="1918800"/>
              <a:ext cx="28300" cy="24750"/>
            </a:xfrm>
            <a:custGeom>
              <a:rect b="b" l="l" r="r" t="t"/>
              <a:pathLst>
                <a:path extrusionOk="0" fill="none" h="990" w="1132">
                  <a:moveTo>
                    <a:pt x="566" y="0"/>
                  </a:moveTo>
                  <a:lnTo>
                    <a:pt x="566" y="0"/>
                  </a:lnTo>
                  <a:lnTo>
                    <a:pt x="378" y="48"/>
                  </a:lnTo>
                  <a:lnTo>
                    <a:pt x="189" y="142"/>
                  </a:lnTo>
                  <a:lnTo>
                    <a:pt x="48" y="283"/>
                  </a:lnTo>
                  <a:lnTo>
                    <a:pt x="1" y="472"/>
                  </a:lnTo>
                  <a:lnTo>
                    <a:pt x="1" y="519"/>
                  </a:lnTo>
                  <a:lnTo>
                    <a:pt x="95" y="566"/>
                  </a:lnTo>
                  <a:lnTo>
                    <a:pt x="95" y="519"/>
                  </a:lnTo>
                  <a:lnTo>
                    <a:pt x="95" y="519"/>
                  </a:lnTo>
                  <a:lnTo>
                    <a:pt x="95" y="330"/>
                  </a:lnTo>
                  <a:lnTo>
                    <a:pt x="189" y="189"/>
                  </a:lnTo>
                  <a:lnTo>
                    <a:pt x="330" y="48"/>
                  </a:lnTo>
                  <a:lnTo>
                    <a:pt x="472" y="0"/>
                  </a:lnTo>
                  <a:lnTo>
                    <a:pt x="472" y="0"/>
                  </a:lnTo>
                  <a:lnTo>
                    <a:pt x="660" y="0"/>
                  </a:lnTo>
                  <a:lnTo>
                    <a:pt x="849" y="95"/>
                  </a:lnTo>
                  <a:lnTo>
                    <a:pt x="943" y="236"/>
                  </a:lnTo>
                  <a:lnTo>
                    <a:pt x="990" y="424"/>
                  </a:lnTo>
                  <a:lnTo>
                    <a:pt x="990" y="424"/>
                  </a:lnTo>
                  <a:lnTo>
                    <a:pt x="990" y="519"/>
                  </a:lnTo>
                  <a:lnTo>
                    <a:pt x="990" y="519"/>
                  </a:lnTo>
                  <a:lnTo>
                    <a:pt x="990" y="660"/>
                  </a:lnTo>
                  <a:lnTo>
                    <a:pt x="896" y="801"/>
                  </a:lnTo>
                  <a:lnTo>
                    <a:pt x="802" y="896"/>
                  </a:lnTo>
                  <a:lnTo>
                    <a:pt x="660" y="943"/>
                  </a:lnTo>
                  <a:lnTo>
                    <a:pt x="707" y="990"/>
                  </a:lnTo>
                  <a:lnTo>
                    <a:pt x="707" y="990"/>
                  </a:lnTo>
                  <a:lnTo>
                    <a:pt x="849" y="943"/>
                  </a:lnTo>
                  <a:lnTo>
                    <a:pt x="990" y="848"/>
                  </a:lnTo>
                  <a:lnTo>
                    <a:pt x="1084" y="707"/>
                  </a:lnTo>
                  <a:lnTo>
                    <a:pt x="1131" y="566"/>
                  </a:lnTo>
                  <a:lnTo>
                    <a:pt x="1131" y="566"/>
                  </a:lnTo>
                  <a:lnTo>
                    <a:pt x="1084" y="330"/>
                  </a:lnTo>
                  <a:lnTo>
                    <a:pt x="990" y="189"/>
                  </a:lnTo>
                  <a:lnTo>
                    <a:pt x="849" y="48"/>
                  </a:lnTo>
                  <a:lnTo>
                    <a:pt x="613" y="0"/>
                  </a:lnTo>
                  <a:lnTo>
                    <a:pt x="613" y="0"/>
                  </a:lnTo>
                  <a:lnTo>
                    <a:pt x="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9"/>
            <p:cNvSpPr/>
            <p:nvPr/>
          </p:nvSpPr>
          <p:spPr>
            <a:xfrm>
              <a:off x="1652900" y="1616100"/>
              <a:ext cx="25925" cy="25950"/>
            </a:xfrm>
            <a:custGeom>
              <a:rect b="b" l="l" r="r" t="t"/>
              <a:pathLst>
                <a:path extrusionOk="0" h="1038" w="1037">
                  <a:moveTo>
                    <a:pt x="519" y="48"/>
                  </a:moveTo>
                  <a:lnTo>
                    <a:pt x="660" y="95"/>
                  </a:lnTo>
                  <a:lnTo>
                    <a:pt x="848" y="189"/>
                  </a:lnTo>
                  <a:lnTo>
                    <a:pt x="943" y="331"/>
                  </a:lnTo>
                  <a:lnTo>
                    <a:pt x="990" y="519"/>
                  </a:lnTo>
                  <a:lnTo>
                    <a:pt x="943" y="708"/>
                  </a:lnTo>
                  <a:lnTo>
                    <a:pt x="848" y="849"/>
                  </a:lnTo>
                  <a:lnTo>
                    <a:pt x="707" y="943"/>
                  </a:lnTo>
                  <a:lnTo>
                    <a:pt x="519" y="990"/>
                  </a:lnTo>
                  <a:lnTo>
                    <a:pt x="330" y="943"/>
                  </a:lnTo>
                  <a:lnTo>
                    <a:pt x="189" y="849"/>
                  </a:lnTo>
                  <a:lnTo>
                    <a:pt x="95" y="708"/>
                  </a:lnTo>
                  <a:lnTo>
                    <a:pt x="48" y="519"/>
                  </a:lnTo>
                  <a:lnTo>
                    <a:pt x="95" y="331"/>
                  </a:lnTo>
                  <a:lnTo>
                    <a:pt x="189" y="189"/>
                  </a:lnTo>
                  <a:lnTo>
                    <a:pt x="330" y="95"/>
                  </a:lnTo>
                  <a:lnTo>
                    <a:pt x="519" y="48"/>
                  </a:lnTo>
                  <a:close/>
                  <a:moveTo>
                    <a:pt x="519" y="1"/>
                  </a:moveTo>
                  <a:lnTo>
                    <a:pt x="330" y="48"/>
                  </a:lnTo>
                  <a:lnTo>
                    <a:pt x="142" y="142"/>
                  </a:lnTo>
                  <a:lnTo>
                    <a:pt x="48" y="331"/>
                  </a:lnTo>
                  <a:lnTo>
                    <a:pt x="0" y="519"/>
                  </a:lnTo>
                  <a:lnTo>
                    <a:pt x="48" y="708"/>
                  </a:lnTo>
                  <a:lnTo>
                    <a:pt x="142" y="896"/>
                  </a:lnTo>
                  <a:lnTo>
                    <a:pt x="283" y="990"/>
                  </a:lnTo>
                  <a:lnTo>
                    <a:pt x="519" y="1037"/>
                  </a:lnTo>
                  <a:lnTo>
                    <a:pt x="707" y="990"/>
                  </a:lnTo>
                  <a:lnTo>
                    <a:pt x="848" y="896"/>
                  </a:lnTo>
                  <a:lnTo>
                    <a:pt x="990" y="708"/>
                  </a:lnTo>
                  <a:lnTo>
                    <a:pt x="1037" y="519"/>
                  </a:lnTo>
                  <a:lnTo>
                    <a:pt x="990" y="331"/>
                  </a:lnTo>
                  <a:lnTo>
                    <a:pt x="896"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9"/>
            <p:cNvSpPr/>
            <p:nvPr/>
          </p:nvSpPr>
          <p:spPr>
            <a:xfrm>
              <a:off x="1499775" y="1590200"/>
              <a:ext cx="11825" cy="24750"/>
            </a:xfrm>
            <a:custGeom>
              <a:rect b="b" l="l" r="r" t="t"/>
              <a:pathLst>
                <a:path extrusionOk="0" h="990" w="473">
                  <a:moveTo>
                    <a:pt x="48" y="1"/>
                  </a:moveTo>
                  <a:lnTo>
                    <a:pt x="48" y="48"/>
                  </a:lnTo>
                  <a:lnTo>
                    <a:pt x="189" y="95"/>
                  </a:lnTo>
                  <a:lnTo>
                    <a:pt x="331" y="236"/>
                  </a:lnTo>
                  <a:lnTo>
                    <a:pt x="378" y="330"/>
                  </a:lnTo>
                  <a:lnTo>
                    <a:pt x="425" y="519"/>
                  </a:lnTo>
                  <a:lnTo>
                    <a:pt x="378" y="660"/>
                  </a:lnTo>
                  <a:lnTo>
                    <a:pt x="284" y="801"/>
                  </a:lnTo>
                  <a:lnTo>
                    <a:pt x="189" y="896"/>
                  </a:lnTo>
                  <a:lnTo>
                    <a:pt x="1" y="943"/>
                  </a:lnTo>
                  <a:lnTo>
                    <a:pt x="1" y="990"/>
                  </a:lnTo>
                  <a:lnTo>
                    <a:pt x="189" y="943"/>
                  </a:lnTo>
                  <a:lnTo>
                    <a:pt x="378" y="801"/>
                  </a:lnTo>
                  <a:lnTo>
                    <a:pt x="425" y="660"/>
                  </a:lnTo>
                  <a:lnTo>
                    <a:pt x="472" y="424"/>
                  </a:lnTo>
                  <a:lnTo>
                    <a:pt x="425" y="283"/>
                  </a:lnTo>
                  <a:lnTo>
                    <a:pt x="331" y="142"/>
                  </a:lnTo>
                  <a:lnTo>
                    <a:pt x="189" y="48"/>
                  </a:lnTo>
                  <a:lnTo>
                    <a:pt x="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9"/>
            <p:cNvSpPr/>
            <p:nvPr/>
          </p:nvSpPr>
          <p:spPr>
            <a:xfrm>
              <a:off x="1499775" y="1590200"/>
              <a:ext cx="11825" cy="24750"/>
            </a:xfrm>
            <a:custGeom>
              <a:rect b="b" l="l" r="r" t="t"/>
              <a:pathLst>
                <a:path extrusionOk="0" fill="none" h="990" w="473">
                  <a:moveTo>
                    <a:pt x="48" y="1"/>
                  </a:moveTo>
                  <a:lnTo>
                    <a:pt x="48" y="48"/>
                  </a:lnTo>
                  <a:lnTo>
                    <a:pt x="48" y="48"/>
                  </a:lnTo>
                  <a:lnTo>
                    <a:pt x="189" y="95"/>
                  </a:lnTo>
                  <a:lnTo>
                    <a:pt x="331" y="236"/>
                  </a:lnTo>
                  <a:lnTo>
                    <a:pt x="378" y="330"/>
                  </a:lnTo>
                  <a:lnTo>
                    <a:pt x="425" y="519"/>
                  </a:lnTo>
                  <a:lnTo>
                    <a:pt x="425" y="519"/>
                  </a:lnTo>
                  <a:lnTo>
                    <a:pt x="378" y="660"/>
                  </a:lnTo>
                  <a:lnTo>
                    <a:pt x="284" y="801"/>
                  </a:lnTo>
                  <a:lnTo>
                    <a:pt x="189" y="896"/>
                  </a:lnTo>
                  <a:lnTo>
                    <a:pt x="1" y="943"/>
                  </a:lnTo>
                  <a:lnTo>
                    <a:pt x="1" y="943"/>
                  </a:lnTo>
                  <a:lnTo>
                    <a:pt x="1" y="990"/>
                  </a:lnTo>
                  <a:lnTo>
                    <a:pt x="1" y="990"/>
                  </a:lnTo>
                  <a:lnTo>
                    <a:pt x="189" y="943"/>
                  </a:lnTo>
                  <a:lnTo>
                    <a:pt x="378" y="801"/>
                  </a:lnTo>
                  <a:lnTo>
                    <a:pt x="425" y="660"/>
                  </a:lnTo>
                  <a:lnTo>
                    <a:pt x="472" y="424"/>
                  </a:lnTo>
                  <a:lnTo>
                    <a:pt x="472" y="424"/>
                  </a:lnTo>
                  <a:lnTo>
                    <a:pt x="425" y="283"/>
                  </a:lnTo>
                  <a:lnTo>
                    <a:pt x="331" y="142"/>
                  </a:lnTo>
                  <a:lnTo>
                    <a:pt x="189" y="48"/>
                  </a:lnTo>
                  <a:lnTo>
                    <a:pt x="48" y="1"/>
                  </a:lnTo>
                  <a:lnTo>
                    <a:pt x="4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9"/>
            <p:cNvSpPr/>
            <p:nvPr/>
          </p:nvSpPr>
          <p:spPr>
            <a:xfrm>
              <a:off x="1789525" y="1786900"/>
              <a:ext cx="25925" cy="25925"/>
            </a:xfrm>
            <a:custGeom>
              <a:rect b="b" l="l" r="r" t="t"/>
              <a:pathLst>
                <a:path extrusionOk="0" h="1037" w="1037">
                  <a:moveTo>
                    <a:pt x="471" y="0"/>
                  </a:moveTo>
                  <a:lnTo>
                    <a:pt x="283" y="47"/>
                  </a:lnTo>
                  <a:lnTo>
                    <a:pt x="94" y="141"/>
                  </a:lnTo>
                  <a:lnTo>
                    <a:pt x="0" y="330"/>
                  </a:lnTo>
                  <a:lnTo>
                    <a:pt x="0" y="518"/>
                  </a:lnTo>
                  <a:lnTo>
                    <a:pt x="47" y="330"/>
                  </a:lnTo>
                  <a:lnTo>
                    <a:pt x="142" y="188"/>
                  </a:lnTo>
                  <a:lnTo>
                    <a:pt x="283" y="94"/>
                  </a:lnTo>
                  <a:lnTo>
                    <a:pt x="471" y="47"/>
                  </a:lnTo>
                  <a:lnTo>
                    <a:pt x="660" y="94"/>
                  </a:lnTo>
                  <a:lnTo>
                    <a:pt x="801" y="188"/>
                  </a:lnTo>
                  <a:lnTo>
                    <a:pt x="895" y="330"/>
                  </a:lnTo>
                  <a:lnTo>
                    <a:pt x="942" y="518"/>
                  </a:lnTo>
                  <a:lnTo>
                    <a:pt x="895" y="707"/>
                  </a:lnTo>
                  <a:lnTo>
                    <a:pt x="801" y="848"/>
                  </a:lnTo>
                  <a:lnTo>
                    <a:pt x="660" y="942"/>
                  </a:lnTo>
                  <a:lnTo>
                    <a:pt x="471" y="989"/>
                  </a:lnTo>
                  <a:lnTo>
                    <a:pt x="283" y="942"/>
                  </a:lnTo>
                  <a:lnTo>
                    <a:pt x="142" y="848"/>
                  </a:lnTo>
                  <a:lnTo>
                    <a:pt x="47" y="660"/>
                  </a:lnTo>
                  <a:lnTo>
                    <a:pt x="0" y="518"/>
                  </a:lnTo>
                  <a:lnTo>
                    <a:pt x="47" y="754"/>
                  </a:lnTo>
                  <a:lnTo>
                    <a:pt x="142" y="895"/>
                  </a:lnTo>
                  <a:lnTo>
                    <a:pt x="330" y="989"/>
                  </a:lnTo>
                  <a:lnTo>
                    <a:pt x="518" y="1036"/>
                  </a:lnTo>
                  <a:lnTo>
                    <a:pt x="707" y="989"/>
                  </a:lnTo>
                  <a:lnTo>
                    <a:pt x="895" y="848"/>
                  </a:lnTo>
                  <a:lnTo>
                    <a:pt x="990" y="707"/>
                  </a:lnTo>
                  <a:lnTo>
                    <a:pt x="1037" y="518"/>
                  </a:lnTo>
                  <a:lnTo>
                    <a:pt x="990" y="283"/>
                  </a:lnTo>
                  <a:lnTo>
                    <a:pt x="895" y="141"/>
                  </a:lnTo>
                  <a:lnTo>
                    <a:pt x="707"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9"/>
            <p:cNvSpPr/>
            <p:nvPr/>
          </p:nvSpPr>
          <p:spPr>
            <a:xfrm>
              <a:off x="1789525" y="1786900"/>
              <a:ext cx="25925" cy="25925"/>
            </a:xfrm>
            <a:custGeom>
              <a:rect b="b" l="l" r="r" t="t"/>
              <a:pathLst>
                <a:path extrusionOk="0" fill="none" h="1037" w="1037">
                  <a:moveTo>
                    <a:pt x="471" y="0"/>
                  </a:moveTo>
                  <a:lnTo>
                    <a:pt x="471" y="0"/>
                  </a:lnTo>
                  <a:lnTo>
                    <a:pt x="283" y="47"/>
                  </a:lnTo>
                  <a:lnTo>
                    <a:pt x="94" y="141"/>
                  </a:lnTo>
                  <a:lnTo>
                    <a:pt x="0" y="330"/>
                  </a:lnTo>
                  <a:lnTo>
                    <a:pt x="0" y="518"/>
                  </a:lnTo>
                  <a:lnTo>
                    <a:pt x="0" y="518"/>
                  </a:lnTo>
                  <a:lnTo>
                    <a:pt x="47" y="754"/>
                  </a:lnTo>
                  <a:lnTo>
                    <a:pt x="142" y="895"/>
                  </a:lnTo>
                  <a:lnTo>
                    <a:pt x="330" y="989"/>
                  </a:lnTo>
                  <a:lnTo>
                    <a:pt x="518" y="1036"/>
                  </a:lnTo>
                  <a:lnTo>
                    <a:pt x="518" y="1036"/>
                  </a:lnTo>
                  <a:lnTo>
                    <a:pt x="707" y="989"/>
                  </a:lnTo>
                  <a:lnTo>
                    <a:pt x="895" y="848"/>
                  </a:lnTo>
                  <a:lnTo>
                    <a:pt x="990" y="707"/>
                  </a:lnTo>
                  <a:lnTo>
                    <a:pt x="1037" y="518"/>
                  </a:lnTo>
                  <a:lnTo>
                    <a:pt x="1037" y="518"/>
                  </a:lnTo>
                  <a:lnTo>
                    <a:pt x="990" y="283"/>
                  </a:lnTo>
                  <a:lnTo>
                    <a:pt x="895" y="141"/>
                  </a:lnTo>
                  <a:lnTo>
                    <a:pt x="707" y="47"/>
                  </a:lnTo>
                  <a:lnTo>
                    <a:pt x="518" y="0"/>
                  </a:lnTo>
                  <a:lnTo>
                    <a:pt x="4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9"/>
            <p:cNvSpPr/>
            <p:nvPr/>
          </p:nvSpPr>
          <p:spPr>
            <a:xfrm>
              <a:off x="1789525" y="1788075"/>
              <a:ext cx="23575" cy="23575"/>
            </a:xfrm>
            <a:custGeom>
              <a:rect b="b" l="l" r="r" t="t"/>
              <a:pathLst>
                <a:path extrusionOk="0" fill="none" h="943" w="943">
                  <a:moveTo>
                    <a:pt x="471" y="942"/>
                  </a:moveTo>
                  <a:lnTo>
                    <a:pt x="471" y="942"/>
                  </a:lnTo>
                  <a:lnTo>
                    <a:pt x="283" y="895"/>
                  </a:lnTo>
                  <a:lnTo>
                    <a:pt x="142" y="801"/>
                  </a:lnTo>
                  <a:lnTo>
                    <a:pt x="47" y="613"/>
                  </a:lnTo>
                  <a:lnTo>
                    <a:pt x="0" y="471"/>
                  </a:lnTo>
                  <a:lnTo>
                    <a:pt x="0" y="471"/>
                  </a:lnTo>
                  <a:lnTo>
                    <a:pt x="47" y="283"/>
                  </a:lnTo>
                  <a:lnTo>
                    <a:pt x="142" y="141"/>
                  </a:lnTo>
                  <a:lnTo>
                    <a:pt x="283" y="47"/>
                  </a:lnTo>
                  <a:lnTo>
                    <a:pt x="471" y="0"/>
                  </a:lnTo>
                  <a:lnTo>
                    <a:pt x="471" y="0"/>
                  </a:lnTo>
                  <a:lnTo>
                    <a:pt x="660" y="47"/>
                  </a:lnTo>
                  <a:lnTo>
                    <a:pt x="801" y="141"/>
                  </a:lnTo>
                  <a:lnTo>
                    <a:pt x="895" y="283"/>
                  </a:lnTo>
                  <a:lnTo>
                    <a:pt x="942" y="471"/>
                  </a:lnTo>
                  <a:lnTo>
                    <a:pt x="942" y="471"/>
                  </a:lnTo>
                  <a:lnTo>
                    <a:pt x="942" y="471"/>
                  </a:lnTo>
                  <a:lnTo>
                    <a:pt x="895" y="660"/>
                  </a:lnTo>
                  <a:lnTo>
                    <a:pt x="801" y="801"/>
                  </a:lnTo>
                  <a:lnTo>
                    <a:pt x="660" y="895"/>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9"/>
            <p:cNvSpPr/>
            <p:nvPr/>
          </p:nvSpPr>
          <p:spPr>
            <a:xfrm>
              <a:off x="1910825" y="1918800"/>
              <a:ext cx="25950" cy="25925"/>
            </a:xfrm>
            <a:custGeom>
              <a:rect b="b" l="l" r="r" t="t"/>
              <a:pathLst>
                <a:path extrusionOk="0" h="1037" w="1038">
                  <a:moveTo>
                    <a:pt x="142" y="189"/>
                  </a:moveTo>
                  <a:lnTo>
                    <a:pt x="1" y="330"/>
                  </a:lnTo>
                  <a:lnTo>
                    <a:pt x="1" y="519"/>
                  </a:lnTo>
                  <a:lnTo>
                    <a:pt x="48" y="330"/>
                  </a:lnTo>
                  <a:lnTo>
                    <a:pt x="142" y="189"/>
                  </a:lnTo>
                  <a:close/>
                  <a:moveTo>
                    <a:pt x="472" y="0"/>
                  </a:moveTo>
                  <a:lnTo>
                    <a:pt x="283" y="48"/>
                  </a:lnTo>
                  <a:lnTo>
                    <a:pt x="142" y="189"/>
                  </a:lnTo>
                  <a:lnTo>
                    <a:pt x="283" y="95"/>
                  </a:lnTo>
                  <a:lnTo>
                    <a:pt x="472" y="48"/>
                  </a:lnTo>
                  <a:lnTo>
                    <a:pt x="660" y="95"/>
                  </a:lnTo>
                  <a:lnTo>
                    <a:pt x="802" y="189"/>
                  </a:lnTo>
                  <a:lnTo>
                    <a:pt x="896" y="330"/>
                  </a:lnTo>
                  <a:lnTo>
                    <a:pt x="943" y="519"/>
                  </a:lnTo>
                  <a:lnTo>
                    <a:pt x="896" y="707"/>
                  </a:lnTo>
                  <a:lnTo>
                    <a:pt x="802" y="848"/>
                  </a:lnTo>
                  <a:lnTo>
                    <a:pt x="660" y="943"/>
                  </a:lnTo>
                  <a:lnTo>
                    <a:pt x="472" y="990"/>
                  </a:lnTo>
                  <a:lnTo>
                    <a:pt x="283" y="943"/>
                  </a:lnTo>
                  <a:lnTo>
                    <a:pt x="142" y="848"/>
                  </a:lnTo>
                  <a:lnTo>
                    <a:pt x="48" y="707"/>
                  </a:lnTo>
                  <a:lnTo>
                    <a:pt x="1" y="519"/>
                  </a:lnTo>
                  <a:lnTo>
                    <a:pt x="1" y="566"/>
                  </a:lnTo>
                  <a:lnTo>
                    <a:pt x="48" y="754"/>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9"/>
            <p:cNvSpPr/>
            <p:nvPr/>
          </p:nvSpPr>
          <p:spPr>
            <a:xfrm>
              <a:off x="1910825" y="1918800"/>
              <a:ext cx="25950" cy="25925"/>
            </a:xfrm>
            <a:custGeom>
              <a:rect b="b" l="l" r="r" t="t"/>
              <a:pathLst>
                <a:path extrusionOk="0" fill="none" h="1037" w="1038">
                  <a:moveTo>
                    <a:pt x="472" y="0"/>
                  </a:moveTo>
                  <a:lnTo>
                    <a:pt x="472" y="0"/>
                  </a:lnTo>
                  <a:lnTo>
                    <a:pt x="283" y="48"/>
                  </a:lnTo>
                  <a:lnTo>
                    <a:pt x="142" y="189"/>
                  </a:lnTo>
                  <a:lnTo>
                    <a:pt x="1" y="330"/>
                  </a:lnTo>
                  <a:lnTo>
                    <a:pt x="1" y="566"/>
                  </a:lnTo>
                  <a:lnTo>
                    <a:pt x="1" y="566"/>
                  </a:lnTo>
                  <a:lnTo>
                    <a:pt x="48" y="754"/>
                  </a:lnTo>
                  <a:lnTo>
                    <a:pt x="142" y="896"/>
                  </a:lnTo>
                  <a:lnTo>
                    <a:pt x="330" y="990"/>
                  </a:lnTo>
                  <a:lnTo>
                    <a:pt x="519" y="1037"/>
                  </a:lnTo>
                  <a:lnTo>
                    <a:pt x="519" y="1037"/>
                  </a:lnTo>
                  <a:lnTo>
                    <a:pt x="707" y="990"/>
                  </a:lnTo>
                  <a:lnTo>
                    <a:pt x="896" y="896"/>
                  </a:lnTo>
                  <a:lnTo>
                    <a:pt x="990" y="707"/>
                  </a:lnTo>
                  <a:lnTo>
                    <a:pt x="1037" y="519"/>
                  </a:lnTo>
                  <a:lnTo>
                    <a:pt x="1037" y="519"/>
                  </a:lnTo>
                  <a:lnTo>
                    <a:pt x="990" y="330"/>
                  </a:lnTo>
                  <a:lnTo>
                    <a:pt x="896" y="142"/>
                  </a:lnTo>
                  <a:lnTo>
                    <a:pt x="707" y="48"/>
                  </a:lnTo>
                  <a:lnTo>
                    <a:pt x="519" y="0"/>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9"/>
            <p:cNvSpPr/>
            <p:nvPr/>
          </p:nvSpPr>
          <p:spPr>
            <a:xfrm>
              <a:off x="1910825" y="1919975"/>
              <a:ext cx="23575" cy="23575"/>
            </a:xfrm>
            <a:custGeom>
              <a:rect b="b" l="l" r="r" t="t"/>
              <a:pathLst>
                <a:path extrusionOk="0" fill="none" h="943" w="943">
                  <a:moveTo>
                    <a:pt x="472" y="943"/>
                  </a:moveTo>
                  <a:lnTo>
                    <a:pt x="472" y="943"/>
                  </a:lnTo>
                  <a:lnTo>
                    <a:pt x="283" y="896"/>
                  </a:lnTo>
                  <a:lnTo>
                    <a:pt x="142" y="801"/>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943" y="472"/>
                  </a:lnTo>
                  <a:lnTo>
                    <a:pt x="896" y="660"/>
                  </a:lnTo>
                  <a:lnTo>
                    <a:pt x="802" y="801"/>
                  </a:lnTo>
                  <a:lnTo>
                    <a:pt x="660" y="896"/>
                  </a:lnTo>
                  <a:lnTo>
                    <a:pt x="472" y="943"/>
                  </a:lnTo>
                  <a:lnTo>
                    <a:pt x="472" y="943"/>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9"/>
            <p:cNvSpPr/>
            <p:nvPr/>
          </p:nvSpPr>
          <p:spPr>
            <a:xfrm>
              <a:off x="1957950" y="1841075"/>
              <a:ext cx="25925" cy="25925"/>
            </a:xfrm>
            <a:custGeom>
              <a:rect b="b" l="l" r="r" t="t"/>
              <a:pathLst>
                <a:path extrusionOk="0" h="1037" w="1037">
                  <a:moveTo>
                    <a:pt x="47" y="330"/>
                  </a:moveTo>
                  <a:lnTo>
                    <a:pt x="0" y="565"/>
                  </a:lnTo>
                  <a:lnTo>
                    <a:pt x="47" y="754"/>
                  </a:lnTo>
                  <a:lnTo>
                    <a:pt x="141" y="848"/>
                  </a:lnTo>
                  <a:lnTo>
                    <a:pt x="47" y="707"/>
                  </a:lnTo>
                  <a:lnTo>
                    <a:pt x="47" y="518"/>
                  </a:lnTo>
                  <a:lnTo>
                    <a:pt x="47" y="330"/>
                  </a:lnTo>
                  <a:close/>
                  <a:moveTo>
                    <a:pt x="141" y="848"/>
                  </a:moveTo>
                  <a:lnTo>
                    <a:pt x="141" y="848"/>
                  </a:lnTo>
                  <a:lnTo>
                    <a:pt x="141" y="848"/>
                  </a:lnTo>
                  <a:lnTo>
                    <a:pt x="141" y="848"/>
                  </a:lnTo>
                  <a:close/>
                  <a:moveTo>
                    <a:pt x="471" y="0"/>
                  </a:moveTo>
                  <a:lnTo>
                    <a:pt x="283" y="47"/>
                  </a:lnTo>
                  <a:lnTo>
                    <a:pt x="141" y="189"/>
                  </a:lnTo>
                  <a:lnTo>
                    <a:pt x="330" y="94"/>
                  </a:lnTo>
                  <a:lnTo>
                    <a:pt x="471" y="47"/>
                  </a:lnTo>
                  <a:lnTo>
                    <a:pt x="660" y="94"/>
                  </a:lnTo>
                  <a:lnTo>
                    <a:pt x="801" y="189"/>
                  </a:lnTo>
                  <a:lnTo>
                    <a:pt x="942" y="330"/>
                  </a:lnTo>
                  <a:lnTo>
                    <a:pt x="942" y="518"/>
                  </a:lnTo>
                  <a:lnTo>
                    <a:pt x="942" y="707"/>
                  </a:lnTo>
                  <a:lnTo>
                    <a:pt x="801" y="848"/>
                  </a:lnTo>
                  <a:lnTo>
                    <a:pt x="660" y="942"/>
                  </a:lnTo>
                  <a:lnTo>
                    <a:pt x="471" y="989"/>
                  </a:lnTo>
                  <a:lnTo>
                    <a:pt x="330" y="942"/>
                  </a:lnTo>
                  <a:lnTo>
                    <a:pt x="141" y="848"/>
                  </a:lnTo>
                  <a:lnTo>
                    <a:pt x="189" y="895"/>
                  </a:lnTo>
                  <a:lnTo>
                    <a:pt x="330" y="989"/>
                  </a:lnTo>
                  <a:lnTo>
                    <a:pt x="565" y="1037"/>
                  </a:lnTo>
                  <a:lnTo>
                    <a:pt x="754" y="989"/>
                  </a:lnTo>
                  <a:lnTo>
                    <a:pt x="895" y="895"/>
                  </a:lnTo>
                  <a:lnTo>
                    <a:pt x="989" y="707"/>
                  </a:lnTo>
                  <a:lnTo>
                    <a:pt x="1037" y="518"/>
                  </a:lnTo>
                  <a:lnTo>
                    <a:pt x="989" y="330"/>
                  </a:lnTo>
                  <a:lnTo>
                    <a:pt x="895" y="141"/>
                  </a:lnTo>
                  <a:lnTo>
                    <a:pt x="707"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9"/>
            <p:cNvSpPr/>
            <p:nvPr/>
          </p:nvSpPr>
          <p:spPr>
            <a:xfrm>
              <a:off x="2094550" y="1752725"/>
              <a:ext cx="25950" cy="25950"/>
            </a:xfrm>
            <a:custGeom>
              <a:rect b="b" l="l" r="r" t="t"/>
              <a:pathLst>
                <a:path extrusionOk="0" h="1038" w="1038">
                  <a:moveTo>
                    <a:pt x="519" y="48"/>
                  </a:moveTo>
                  <a:lnTo>
                    <a:pt x="708" y="95"/>
                  </a:lnTo>
                  <a:lnTo>
                    <a:pt x="849" y="189"/>
                  </a:lnTo>
                  <a:lnTo>
                    <a:pt x="943" y="331"/>
                  </a:lnTo>
                  <a:lnTo>
                    <a:pt x="990" y="519"/>
                  </a:lnTo>
                  <a:lnTo>
                    <a:pt x="943" y="707"/>
                  </a:lnTo>
                  <a:lnTo>
                    <a:pt x="849" y="849"/>
                  </a:lnTo>
                  <a:lnTo>
                    <a:pt x="708" y="943"/>
                  </a:lnTo>
                  <a:lnTo>
                    <a:pt x="519" y="990"/>
                  </a:lnTo>
                  <a:lnTo>
                    <a:pt x="331" y="943"/>
                  </a:lnTo>
                  <a:lnTo>
                    <a:pt x="189" y="849"/>
                  </a:lnTo>
                  <a:lnTo>
                    <a:pt x="95" y="707"/>
                  </a:lnTo>
                  <a:lnTo>
                    <a:pt x="48" y="519"/>
                  </a:lnTo>
                  <a:lnTo>
                    <a:pt x="95" y="331"/>
                  </a:lnTo>
                  <a:lnTo>
                    <a:pt x="189" y="189"/>
                  </a:lnTo>
                  <a:lnTo>
                    <a:pt x="331" y="95"/>
                  </a:lnTo>
                  <a:lnTo>
                    <a:pt x="519" y="48"/>
                  </a:lnTo>
                  <a:close/>
                  <a:moveTo>
                    <a:pt x="519" y="1"/>
                  </a:moveTo>
                  <a:lnTo>
                    <a:pt x="284" y="48"/>
                  </a:lnTo>
                  <a:lnTo>
                    <a:pt x="142" y="189"/>
                  </a:lnTo>
                  <a:lnTo>
                    <a:pt x="48" y="331"/>
                  </a:lnTo>
                  <a:lnTo>
                    <a:pt x="1" y="566"/>
                  </a:lnTo>
                  <a:lnTo>
                    <a:pt x="48" y="755"/>
                  </a:lnTo>
                  <a:lnTo>
                    <a:pt x="189" y="896"/>
                  </a:lnTo>
                  <a:lnTo>
                    <a:pt x="378" y="1037"/>
                  </a:lnTo>
                  <a:lnTo>
                    <a:pt x="566" y="1037"/>
                  </a:lnTo>
                  <a:lnTo>
                    <a:pt x="755" y="990"/>
                  </a:lnTo>
                  <a:lnTo>
                    <a:pt x="896" y="896"/>
                  </a:lnTo>
                  <a:lnTo>
                    <a:pt x="990" y="755"/>
                  </a:lnTo>
                  <a:lnTo>
                    <a:pt x="1037" y="566"/>
                  </a:lnTo>
                  <a:lnTo>
                    <a:pt x="990" y="331"/>
                  </a:lnTo>
                  <a:lnTo>
                    <a:pt x="896" y="189"/>
                  </a:lnTo>
                  <a:lnTo>
                    <a:pt x="708"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9"/>
            <p:cNvSpPr/>
            <p:nvPr/>
          </p:nvSpPr>
          <p:spPr>
            <a:xfrm>
              <a:off x="2129900" y="1673825"/>
              <a:ext cx="27100" cy="27100"/>
            </a:xfrm>
            <a:custGeom>
              <a:rect b="b" l="l" r="r" t="t"/>
              <a:pathLst>
                <a:path extrusionOk="0" h="1084" w="1084">
                  <a:moveTo>
                    <a:pt x="566" y="47"/>
                  </a:moveTo>
                  <a:lnTo>
                    <a:pt x="754" y="95"/>
                  </a:lnTo>
                  <a:lnTo>
                    <a:pt x="895" y="189"/>
                  </a:lnTo>
                  <a:lnTo>
                    <a:pt x="990" y="330"/>
                  </a:lnTo>
                  <a:lnTo>
                    <a:pt x="1037" y="519"/>
                  </a:lnTo>
                  <a:lnTo>
                    <a:pt x="990" y="707"/>
                  </a:lnTo>
                  <a:lnTo>
                    <a:pt x="895" y="848"/>
                  </a:lnTo>
                  <a:lnTo>
                    <a:pt x="754" y="943"/>
                  </a:lnTo>
                  <a:lnTo>
                    <a:pt x="566" y="990"/>
                  </a:lnTo>
                  <a:lnTo>
                    <a:pt x="377" y="943"/>
                  </a:lnTo>
                  <a:lnTo>
                    <a:pt x="236" y="848"/>
                  </a:lnTo>
                  <a:lnTo>
                    <a:pt x="142" y="707"/>
                  </a:lnTo>
                  <a:lnTo>
                    <a:pt x="95" y="519"/>
                  </a:lnTo>
                  <a:lnTo>
                    <a:pt x="142" y="330"/>
                  </a:lnTo>
                  <a:lnTo>
                    <a:pt x="236" y="189"/>
                  </a:lnTo>
                  <a:lnTo>
                    <a:pt x="377" y="95"/>
                  </a:lnTo>
                  <a:lnTo>
                    <a:pt x="566" y="47"/>
                  </a:lnTo>
                  <a:close/>
                  <a:moveTo>
                    <a:pt x="566" y="0"/>
                  </a:moveTo>
                  <a:lnTo>
                    <a:pt x="330" y="47"/>
                  </a:lnTo>
                  <a:lnTo>
                    <a:pt x="189" y="142"/>
                  </a:lnTo>
                  <a:lnTo>
                    <a:pt x="47" y="330"/>
                  </a:lnTo>
                  <a:lnTo>
                    <a:pt x="0" y="519"/>
                  </a:lnTo>
                  <a:lnTo>
                    <a:pt x="47" y="754"/>
                  </a:lnTo>
                  <a:lnTo>
                    <a:pt x="189" y="943"/>
                  </a:lnTo>
                  <a:lnTo>
                    <a:pt x="330" y="1037"/>
                  </a:lnTo>
                  <a:lnTo>
                    <a:pt x="566" y="1084"/>
                  </a:lnTo>
                  <a:lnTo>
                    <a:pt x="754" y="1037"/>
                  </a:lnTo>
                  <a:lnTo>
                    <a:pt x="943" y="943"/>
                  </a:lnTo>
                  <a:lnTo>
                    <a:pt x="1037" y="754"/>
                  </a:lnTo>
                  <a:lnTo>
                    <a:pt x="1084" y="519"/>
                  </a:lnTo>
                  <a:lnTo>
                    <a:pt x="1037" y="330"/>
                  </a:lnTo>
                  <a:lnTo>
                    <a:pt x="943" y="142"/>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9"/>
            <p:cNvSpPr/>
            <p:nvPr/>
          </p:nvSpPr>
          <p:spPr>
            <a:xfrm>
              <a:off x="2192325" y="1736250"/>
              <a:ext cx="25925" cy="25925"/>
            </a:xfrm>
            <a:custGeom>
              <a:rect b="b" l="l" r="r" t="t"/>
              <a:pathLst>
                <a:path extrusionOk="0" h="1037" w="1037">
                  <a:moveTo>
                    <a:pt x="518" y="47"/>
                  </a:moveTo>
                  <a:lnTo>
                    <a:pt x="707" y="94"/>
                  </a:lnTo>
                  <a:lnTo>
                    <a:pt x="848" y="189"/>
                  </a:lnTo>
                  <a:lnTo>
                    <a:pt x="942" y="330"/>
                  </a:lnTo>
                  <a:lnTo>
                    <a:pt x="990" y="518"/>
                  </a:lnTo>
                  <a:lnTo>
                    <a:pt x="942" y="707"/>
                  </a:lnTo>
                  <a:lnTo>
                    <a:pt x="848" y="848"/>
                  </a:lnTo>
                  <a:lnTo>
                    <a:pt x="707" y="942"/>
                  </a:lnTo>
                  <a:lnTo>
                    <a:pt x="518" y="990"/>
                  </a:lnTo>
                  <a:lnTo>
                    <a:pt x="330" y="942"/>
                  </a:lnTo>
                  <a:lnTo>
                    <a:pt x="189" y="848"/>
                  </a:lnTo>
                  <a:lnTo>
                    <a:pt x="94" y="707"/>
                  </a:lnTo>
                  <a:lnTo>
                    <a:pt x="47" y="518"/>
                  </a:lnTo>
                  <a:lnTo>
                    <a:pt x="94" y="330"/>
                  </a:lnTo>
                  <a:lnTo>
                    <a:pt x="189" y="189"/>
                  </a:lnTo>
                  <a:lnTo>
                    <a:pt x="330" y="94"/>
                  </a:lnTo>
                  <a:lnTo>
                    <a:pt x="518" y="47"/>
                  </a:lnTo>
                  <a:close/>
                  <a:moveTo>
                    <a:pt x="518" y="0"/>
                  </a:moveTo>
                  <a:lnTo>
                    <a:pt x="330" y="47"/>
                  </a:lnTo>
                  <a:lnTo>
                    <a:pt x="142" y="142"/>
                  </a:lnTo>
                  <a:lnTo>
                    <a:pt x="47" y="330"/>
                  </a:lnTo>
                  <a:lnTo>
                    <a:pt x="0" y="518"/>
                  </a:lnTo>
                  <a:lnTo>
                    <a:pt x="47" y="707"/>
                  </a:lnTo>
                  <a:lnTo>
                    <a:pt x="142" y="895"/>
                  </a:lnTo>
                  <a:lnTo>
                    <a:pt x="330" y="990"/>
                  </a:lnTo>
                  <a:lnTo>
                    <a:pt x="518" y="1037"/>
                  </a:lnTo>
                  <a:lnTo>
                    <a:pt x="754" y="990"/>
                  </a:lnTo>
                  <a:lnTo>
                    <a:pt x="895" y="895"/>
                  </a:lnTo>
                  <a:lnTo>
                    <a:pt x="990" y="707"/>
                  </a:lnTo>
                  <a:lnTo>
                    <a:pt x="1037" y="518"/>
                  </a:lnTo>
                  <a:lnTo>
                    <a:pt x="990" y="330"/>
                  </a:lnTo>
                  <a:lnTo>
                    <a:pt x="895" y="142"/>
                  </a:lnTo>
                  <a:lnTo>
                    <a:pt x="707"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9"/>
            <p:cNvSpPr/>
            <p:nvPr/>
          </p:nvSpPr>
          <p:spPr>
            <a:xfrm>
              <a:off x="2168750" y="1599625"/>
              <a:ext cx="25950" cy="15325"/>
            </a:xfrm>
            <a:custGeom>
              <a:rect b="b" l="l" r="r" t="t"/>
              <a:pathLst>
                <a:path extrusionOk="0" h="613" w="1038">
                  <a:moveTo>
                    <a:pt x="48" y="0"/>
                  </a:moveTo>
                  <a:lnTo>
                    <a:pt x="1" y="47"/>
                  </a:lnTo>
                  <a:lnTo>
                    <a:pt x="1" y="95"/>
                  </a:lnTo>
                  <a:lnTo>
                    <a:pt x="48" y="330"/>
                  </a:lnTo>
                  <a:lnTo>
                    <a:pt x="142" y="471"/>
                  </a:lnTo>
                  <a:lnTo>
                    <a:pt x="331" y="566"/>
                  </a:lnTo>
                  <a:lnTo>
                    <a:pt x="189" y="424"/>
                  </a:lnTo>
                  <a:lnTo>
                    <a:pt x="95" y="283"/>
                  </a:lnTo>
                  <a:lnTo>
                    <a:pt x="48" y="95"/>
                  </a:lnTo>
                  <a:lnTo>
                    <a:pt x="48" y="0"/>
                  </a:lnTo>
                  <a:close/>
                  <a:moveTo>
                    <a:pt x="990" y="189"/>
                  </a:moveTo>
                  <a:lnTo>
                    <a:pt x="943" y="330"/>
                  </a:lnTo>
                  <a:lnTo>
                    <a:pt x="849" y="471"/>
                  </a:lnTo>
                  <a:lnTo>
                    <a:pt x="661" y="566"/>
                  </a:lnTo>
                  <a:lnTo>
                    <a:pt x="519" y="613"/>
                  </a:lnTo>
                  <a:lnTo>
                    <a:pt x="708" y="613"/>
                  </a:lnTo>
                  <a:lnTo>
                    <a:pt x="849" y="519"/>
                  </a:lnTo>
                  <a:lnTo>
                    <a:pt x="943" y="377"/>
                  </a:lnTo>
                  <a:lnTo>
                    <a:pt x="1037" y="18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9"/>
            <p:cNvSpPr/>
            <p:nvPr/>
          </p:nvSpPr>
          <p:spPr>
            <a:xfrm>
              <a:off x="2238250" y="1653800"/>
              <a:ext cx="25925" cy="25925"/>
            </a:xfrm>
            <a:custGeom>
              <a:rect b="b" l="l" r="r" t="t"/>
              <a:pathLst>
                <a:path extrusionOk="0" h="1037" w="1037">
                  <a:moveTo>
                    <a:pt x="519" y="0"/>
                  </a:moveTo>
                  <a:lnTo>
                    <a:pt x="330" y="48"/>
                  </a:lnTo>
                  <a:lnTo>
                    <a:pt x="142" y="189"/>
                  </a:lnTo>
                  <a:lnTo>
                    <a:pt x="48" y="330"/>
                  </a:lnTo>
                  <a:lnTo>
                    <a:pt x="1" y="519"/>
                  </a:lnTo>
                  <a:lnTo>
                    <a:pt x="48" y="754"/>
                  </a:lnTo>
                  <a:lnTo>
                    <a:pt x="142" y="896"/>
                  </a:lnTo>
                  <a:lnTo>
                    <a:pt x="330" y="1037"/>
                  </a:lnTo>
                  <a:lnTo>
                    <a:pt x="519" y="1037"/>
                  </a:lnTo>
                  <a:lnTo>
                    <a:pt x="330" y="990"/>
                  </a:lnTo>
                  <a:lnTo>
                    <a:pt x="189" y="896"/>
                  </a:lnTo>
                  <a:lnTo>
                    <a:pt x="95" y="754"/>
                  </a:lnTo>
                  <a:lnTo>
                    <a:pt x="48" y="566"/>
                  </a:lnTo>
                  <a:lnTo>
                    <a:pt x="48" y="377"/>
                  </a:lnTo>
                  <a:lnTo>
                    <a:pt x="189" y="236"/>
                  </a:lnTo>
                  <a:lnTo>
                    <a:pt x="330" y="142"/>
                  </a:lnTo>
                  <a:lnTo>
                    <a:pt x="472" y="95"/>
                  </a:lnTo>
                  <a:lnTo>
                    <a:pt x="613" y="95"/>
                  </a:lnTo>
                  <a:lnTo>
                    <a:pt x="519" y="0"/>
                  </a:lnTo>
                  <a:close/>
                  <a:moveTo>
                    <a:pt x="943" y="377"/>
                  </a:moveTo>
                  <a:lnTo>
                    <a:pt x="943" y="566"/>
                  </a:lnTo>
                  <a:lnTo>
                    <a:pt x="943" y="707"/>
                  </a:lnTo>
                  <a:lnTo>
                    <a:pt x="849" y="896"/>
                  </a:lnTo>
                  <a:lnTo>
                    <a:pt x="707" y="990"/>
                  </a:lnTo>
                  <a:lnTo>
                    <a:pt x="519" y="1037"/>
                  </a:lnTo>
                  <a:lnTo>
                    <a:pt x="707" y="1037"/>
                  </a:lnTo>
                  <a:lnTo>
                    <a:pt x="896" y="896"/>
                  </a:lnTo>
                  <a:lnTo>
                    <a:pt x="990" y="754"/>
                  </a:lnTo>
                  <a:lnTo>
                    <a:pt x="1037" y="566"/>
                  </a:lnTo>
                  <a:lnTo>
                    <a:pt x="1037" y="519"/>
                  </a:lnTo>
                  <a:lnTo>
                    <a:pt x="990" y="472"/>
                  </a:lnTo>
                  <a:lnTo>
                    <a:pt x="943" y="377"/>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9"/>
            <p:cNvSpPr/>
            <p:nvPr/>
          </p:nvSpPr>
          <p:spPr>
            <a:xfrm>
              <a:off x="1966175" y="1982400"/>
              <a:ext cx="25950" cy="25925"/>
            </a:xfrm>
            <a:custGeom>
              <a:rect b="b" l="l" r="r" t="t"/>
              <a:pathLst>
                <a:path extrusionOk="0" h="1037" w="1038">
                  <a:moveTo>
                    <a:pt x="708" y="48"/>
                  </a:moveTo>
                  <a:lnTo>
                    <a:pt x="849" y="189"/>
                  </a:lnTo>
                  <a:lnTo>
                    <a:pt x="943" y="330"/>
                  </a:lnTo>
                  <a:lnTo>
                    <a:pt x="990" y="472"/>
                  </a:lnTo>
                  <a:lnTo>
                    <a:pt x="990" y="519"/>
                  </a:lnTo>
                  <a:lnTo>
                    <a:pt x="943" y="660"/>
                  </a:lnTo>
                  <a:lnTo>
                    <a:pt x="849" y="848"/>
                  </a:lnTo>
                  <a:lnTo>
                    <a:pt x="708" y="943"/>
                  </a:lnTo>
                  <a:lnTo>
                    <a:pt x="378" y="943"/>
                  </a:lnTo>
                  <a:lnTo>
                    <a:pt x="189" y="848"/>
                  </a:lnTo>
                  <a:lnTo>
                    <a:pt x="95" y="707"/>
                  </a:lnTo>
                  <a:lnTo>
                    <a:pt x="48" y="519"/>
                  </a:lnTo>
                  <a:lnTo>
                    <a:pt x="95" y="330"/>
                  </a:lnTo>
                  <a:lnTo>
                    <a:pt x="189" y="189"/>
                  </a:lnTo>
                  <a:lnTo>
                    <a:pt x="331" y="95"/>
                  </a:lnTo>
                  <a:lnTo>
                    <a:pt x="519" y="48"/>
                  </a:lnTo>
                  <a:close/>
                  <a:moveTo>
                    <a:pt x="331" y="0"/>
                  </a:moveTo>
                  <a:lnTo>
                    <a:pt x="189" y="142"/>
                  </a:lnTo>
                  <a:lnTo>
                    <a:pt x="48" y="283"/>
                  </a:lnTo>
                  <a:lnTo>
                    <a:pt x="1" y="519"/>
                  </a:lnTo>
                  <a:lnTo>
                    <a:pt x="48" y="707"/>
                  </a:lnTo>
                  <a:lnTo>
                    <a:pt x="142" y="848"/>
                  </a:lnTo>
                  <a:lnTo>
                    <a:pt x="331" y="990"/>
                  </a:lnTo>
                  <a:lnTo>
                    <a:pt x="519" y="1037"/>
                  </a:lnTo>
                  <a:lnTo>
                    <a:pt x="755" y="990"/>
                  </a:lnTo>
                  <a:lnTo>
                    <a:pt x="896" y="896"/>
                  </a:lnTo>
                  <a:lnTo>
                    <a:pt x="990" y="707"/>
                  </a:lnTo>
                  <a:lnTo>
                    <a:pt x="1037" y="519"/>
                  </a:lnTo>
                  <a:lnTo>
                    <a:pt x="1037" y="283"/>
                  </a:lnTo>
                  <a:lnTo>
                    <a:pt x="896" y="142"/>
                  </a:lnTo>
                  <a:lnTo>
                    <a:pt x="755"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9"/>
            <p:cNvSpPr/>
            <p:nvPr/>
          </p:nvSpPr>
          <p:spPr>
            <a:xfrm>
              <a:off x="1966175" y="1982400"/>
              <a:ext cx="25950" cy="25925"/>
            </a:xfrm>
            <a:custGeom>
              <a:rect b="b" l="l" r="r" t="t"/>
              <a:pathLst>
                <a:path extrusionOk="0" fill="none" h="1037" w="1038">
                  <a:moveTo>
                    <a:pt x="519" y="0"/>
                  </a:moveTo>
                  <a:lnTo>
                    <a:pt x="519" y="0"/>
                  </a:lnTo>
                  <a:lnTo>
                    <a:pt x="331" y="0"/>
                  </a:lnTo>
                  <a:lnTo>
                    <a:pt x="189" y="142"/>
                  </a:lnTo>
                  <a:lnTo>
                    <a:pt x="48" y="283"/>
                  </a:lnTo>
                  <a:lnTo>
                    <a:pt x="1" y="519"/>
                  </a:lnTo>
                  <a:lnTo>
                    <a:pt x="1" y="519"/>
                  </a:lnTo>
                  <a:lnTo>
                    <a:pt x="48" y="707"/>
                  </a:lnTo>
                  <a:lnTo>
                    <a:pt x="142" y="848"/>
                  </a:lnTo>
                  <a:lnTo>
                    <a:pt x="331" y="990"/>
                  </a:lnTo>
                  <a:lnTo>
                    <a:pt x="519" y="1037"/>
                  </a:lnTo>
                  <a:lnTo>
                    <a:pt x="519" y="1037"/>
                  </a:lnTo>
                  <a:lnTo>
                    <a:pt x="755" y="990"/>
                  </a:lnTo>
                  <a:lnTo>
                    <a:pt x="896" y="896"/>
                  </a:lnTo>
                  <a:lnTo>
                    <a:pt x="990" y="707"/>
                  </a:lnTo>
                  <a:lnTo>
                    <a:pt x="1037" y="519"/>
                  </a:lnTo>
                  <a:lnTo>
                    <a:pt x="1037" y="519"/>
                  </a:lnTo>
                  <a:lnTo>
                    <a:pt x="1037" y="519"/>
                  </a:lnTo>
                  <a:lnTo>
                    <a:pt x="1037" y="283"/>
                  </a:lnTo>
                  <a:lnTo>
                    <a:pt x="896" y="142"/>
                  </a:lnTo>
                  <a:lnTo>
                    <a:pt x="755" y="48"/>
                  </a:lnTo>
                  <a:lnTo>
                    <a:pt x="566"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9"/>
            <p:cNvSpPr/>
            <p:nvPr/>
          </p:nvSpPr>
          <p:spPr>
            <a:xfrm>
              <a:off x="1967375" y="1983575"/>
              <a:ext cx="23575" cy="22400"/>
            </a:xfrm>
            <a:custGeom>
              <a:rect b="b" l="l" r="r" t="t"/>
              <a:pathLst>
                <a:path extrusionOk="0" fill="none" h="896" w="943">
                  <a:moveTo>
                    <a:pt x="471" y="896"/>
                  </a:moveTo>
                  <a:lnTo>
                    <a:pt x="471" y="896"/>
                  </a:lnTo>
                  <a:lnTo>
                    <a:pt x="330" y="896"/>
                  </a:lnTo>
                  <a:lnTo>
                    <a:pt x="141" y="801"/>
                  </a:lnTo>
                  <a:lnTo>
                    <a:pt x="47" y="660"/>
                  </a:lnTo>
                  <a:lnTo>
                    <a:pt x="0" y="472"/>
                  </a:lnTo>
                  <a:lnTo>
                    <a:pt x="0" y="472"/>
                  </a:lnTo>
                  <a:lnTo>
                    <a:pt x="47" y="283"/>
                  </a:lnTo>
                  <a:lnTo>
                    <a:pt x="141" y="142"/>
                  </a:lnTo>
                  <a:lnTo>
                    <a:pt x="283" y="48"/>
                  </a:lnTo>
                  <a:lnTo>
                    <a:pt x="471" y="1"/>
                  </a:lnTo>
                  <a:lnTo>
                    <a:pt x="471" y="1"/>
                  </a:lnTo>
                  <a:lnTo>
                    <a:pt x="660" y="1"/>
                  </a:lnTo>
                  <a:lnTo>
                    <a:pt x="801" y="142"/>
                  </a:lnTo>
                  <a:lnTo>
                    <a:pt x="895" y="283"/>
                  </a:lnTo>
                  <a:lnTo>
                    <a:pt x="942" y="425"/>
                  </a:lnTo>
                  <a:lnTo>
                    <a:pt x="942" y="472"/>
                  </a:lnTo>
                  <a:lnTo>
                    <a:pt x="942" y="472"/>
                  </a:lnTo>
                  <a:lnTo>
                    <a:pt x="895" y="613"/>
                  </a:lnTo>
                  <a:lnTo>
                    <a:pt x="801" y="801"/>
                  </a:lnTo>
                  <a:lnTo>
                    <a:pt x="660" y="896"/>
                  </a:lnTo>
                  <a:lnTo>
                    <a:pt x="471" y="8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9"/>
            <p:cNvSpPr/>
            <p:nvPr/>
          </p:nvSpPr>
          <p:spPr>
            <a:xfrm>
              <a:off x="1744775" y="1651450"/>
              <a:ext cx="27100" cy="27100"/>
            </a:xfrm>
            <a:custGeom>
              <a:rect b="b" l="l" r="r" t="t"/>
              <a:pathLst>
                <a:path extrusionOk="0" h="1084" w="1084">
                  <a:moveTo>
                    <a:pt x="565" y="47"/>
                  </a:moveTo>
                  <a:lnTo>
                    <a:pt x="707" y="94"/>
                  </a:lnTo>
                  <a:lnTo>
                    <a:pt x="895" y="189"/>
                  </a:lnTo>
                  <a:lnTo>
                    <a:pt x="989" y="330"/>
                  </a:lnTo>
                  <a:lnTo>
                    <a:pt x="989" y="518"/>
                  </a:lnTo>
                  <a:lnTo>
                    <a:pt x="989" y="707"/>
                  </a:lnTo>
                  <a:lnTo>
                    <a:pt x="895" y="848"/>
                  </a:lnTo>
                  <a:lnTo>
                    <a:pt x="707" y="942"/>
                  </a:lnTo>
                  <a:lnTo>
                    <a:pt x="565" y="990"/>
                  </a:lnTo>
                  <a:lnTo>
                    <a:pt x="377" y="942"/>
                  </a:lnTo>
                  <a:lnTo>
                    <a:pt x="236" y="848"/>
                  </a:lnTo>
                  <a:lnTo>
                    <a:pt x="94" y="707"/>
                  </a:lnTo>
                  <a:lnTo>
                    <a:pt x="94" y="518"/>
                  </a:lnTo>
                  <a:lnTo>
                    <a:pt x="94" y="330"/>
                  </a:lnTo>
                  <a:lnTo>
                    <a:pt x="236" y="189"/>
                  </a:lnTo>
                  <a:lnTo>
                    <a:pt x="377" y="94"/>
                  </a:lnTo>
                  <a:lnTo>
                    <a:pt x="565" y="47"/>
                  </a:lnTo>
                  <a:close/>
                  <a:moveTo>
                    <a:pt x="565" y="0"/>
                  </a:moveTo>
                  <a:lnTo>
                    <a:pt x="330" y="47"/>
                  </a:lnTo>
                  <a:lnTo>
                    <a:pt x="141" y="142"/>
                  </a:lnTo>
                  <a:lnTo>
                    <a:pt x="47" y="330"/>
                  </a:lnTo>
                  <a:lnTo>
                    <a:pt x="0" y="566"/>
                  </a:lnTo>
                  <a:lnTo>
                    <a:pt x="47" y="754"/>
                  </a:lnTo>
                  <a:lnTo>
                    <a:pt x="141" y="942"/>
                  </a:lnTo>
                  <a:lnTo>
                    <a:pt x="330" y="1037"/>
                  </a:lnTo>
                  <a:lnTo>
                    <a:pt x="565" y="1084"/>
                  </a:lnTo>
                  <a:lnTo>
                    <a:pt x="754" y="1037"/>
                  </a:lnTo>
                  <a:lnTo>
                    <a:pt x="942" y="942"/>
                  </a:lnTo>
                  <a:lnTo>
                    <a:pt x="1036" y="754"/>
                  </a:lnTo>
                  <a:lnTo>
                    <a:pt x="1084" y="566"/>
                  </a:lnTo>
                  <a:lnTo>
                    <a:pt x="1084" y="518"/>
                  </a:lnTo>
                  <a:lnTo>
                    <a:pt x="1036" y="330"/>
                  </a:lnTo>
                  <a:lnTo>
                    <a:pt x="942" y="142"/>
                  </a:lnTo>
                  <a:lnTo>
                    <a:pt x="754" y="47"/>
                  </a:lnTo>
                  <a:lnTo>
                    <a:pt x="5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9"/>
            <p:cNvSpPr/>
            <p:nvPr/>
          </p:nvSpPr>
          <p:spPr>
            <a:xfrm>
              <a:off x="1899050" y="1773925"/>
              <a:ext cx="27125" cy="27125"/>
            </a:xfrm>
            <a:custGeom>
              <a:rect b="b" l="l" r="r" t="t"/>
              <a:pathLst>
                <a:path extrusionOk="0" h="1085" w="1085">
                  <a:moveTo>
                    <a:pt x="566" y="48"/>
                  </a:moveTo>
                  <a:lnTo>
                    <a:pt x="754" y="95"/>
                  </a:lnTo>
                  <a:lnTo>
                    <a:pt x="896" y="189"/>
                  </a:lnTo>
                  <a:lnTo>
                    <a:pt x="990" y="331"/>
                  </a:lnTo>
                  <a:lnTo>
                    <a:pt x="1037" y="519"/>
                  </a:lnTo>
                  <a:lnTo>
                    <a:pt x="990" y="707"/>
                  </a:lnTo>
                  <a:lnTo>
                    <a:pt x="896" y="849"/>
                  </a:lnTo>
                  <a:lnTo>
                    <a:pt x="754" y="943"/>
                  </a:lnTo>
                  <a:lnTo>
                    <a:pt x="566" y="990"/>
                  </a:lnTo>
                  <a:lnTo>
                    <a:pt x="425" y="943"/>
                  </a:lnTo>
                  <a:lnTo>
                    <a:pt x="236" y="849"/>
                  </a:lnTo>
                  <a:lnTo>
                    <a:pt x="142" y="707"/>
                  </a:lnTo>
                  <a:lnTo>
                    <a:pt x="95" y="519"/>
                  </a:lnTo>
                  <a:lnTo>
                    <a:pt x="142" y="378"/>
                  </a:lnTo>
                  <a:lnTo>
                    <a:pt x="236" y="189"/>
                  </a:lnTo>
                  <a:lnTo>
                    <a:pt x="377" y="95"/>
                  </a:lnTo>
                  <a:lnTo>
                    <a:pt x="566" y="48"/>
                  </a:lnTo>
                  <a:close/>
                  <a:moveTo>
                    <a:pt x="566" y="1"/>
                  </a:moveTo>
                  <a:lnTo>
                    <a:pt x="377" y="48"/>
                  </a:lnTo>
                  <a:lnTo>
                    <a:pt x="189" y="142"/>
                  </a:lnTo>
                  <a:lnTo>
                    <a:pt x="48" y="331"/>
                  </a:lnTo>
                  <a:lnTo>
                    <a:pt x="1" y="519"/>
                  </a:lnTo>
                  <a:lnTo>
                    <a:pt x="48" y="755"/>
                  </a:lnTo>
                  <a:lnTo>
                    <a:pt x="142" y="943"/>
                  </a:lnTo>
                  <a:lnTo>
                    <a:pt x="330" y="1037"/>
                  </a:lnTo>
                  <a:lnTo>
                    <a:pt x="519" y="1084"/>
                  </a:lnTo>
                  <a:lnTo>
                    <a:pt x="754" y="1084"/>
                  </a:lnTo>
                  <a:lnTo>
                    <a:pt x="943" y="990"/>
                  </a:lnTo>
                  <a:lnTo>
                    <a:pt x="1037" y="802"/>
                  </a:lnTo>
                  <a:lnTo>
                    <a:pt x="1084" y="613"/>
                  </a:lnTo>
                  <a:lnTo>
                    <a:pt x="1084" y="519"/>
                  </a:lnTo>
                  <a:lnTo>
                    <a:pt x="1037" y="331"/>
                  </a:lnTo>
                  <a:lnTo>
                    <a:pt x="943" y="189"/>
                  </a:lnTo>
                  <a:lnTo>
                    <a:pt x="801"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9"/>
            <p:cNvSpPr/>
            <p:nvPr/>
          </p:nvSpPr>
          <p:spPr>
            <a:xfrm>
              <a:off x="2054525" y="1834000"/>
              <a:ext cx="28275" cy="27125"/>
            </a:xfrm>
            <a:custGeom>
              <a:rect b="b" l="l" r="r" t="t"/>
              <a:pathLst>
                <a:path extrusionOk="0" h="1085" w="1131">
                  <a:moveTo>
                    <a:pt x="566" y="48"/>
                  </a:moveTo>
                  <a:lnTo>
                    <a:pt x="754" y="95"/>
                  </a:lnTo>
                  <a:lnTo>
                    <a:pt x="895" y="189"/>
                  </a:lnTo>
                  <a:lnTo>
                    <a:pt x="990" y="330"/>
                  </a:lnTo>
                  <a:lnTo>
                    <a:pt x="1037" y="519"/>
                  </a:lnTo>
                  <a:lnTo>
                    <a:pt x="990" y="707"/>
                  </a:lnTo>
                  <a:lnTo>
                    <a:pt x="895" y="848"/>
                  </a:lnTo>
                  <a:lnTo>
                    <a:pt x="754" y="943"/>
                  </a:lnTo>
                  <a:lnTo>
                    <a:pt x="566" y="990"/>
                  </a:lnTo>
                  <a:lnTo>
                    <a:pt x="377" y="943"/>
                  </a:lnTo>
                  <a:lnTo>
                    <a:pt x="236" y="848"/>
                  </a:lnTo>
                  <a:lnTo>
                    <a:pt x="142" y="707"/>
                  </a:lnTo>
                  <a:lnTo>
                    <a:pt x="94" y="519"/>
                  </a:lnTo>
                  <a:lnTo>
                    <a:pt x="142" y="330"/>
                  </a:lnTo>
                  <a:lnTo>
                    <a:pt x="236" y="189"/>
                  </a:lnTo>
                  <a:lnTo>
                    <a:pt x="377" y="95"/>
                  </a:lnTo>
                  <a:lnTo>
                    <a:pt x="566" y="48"/>
                  </a:lnTo>
                  <a:close/>
                  <a:moveTo>
                    <a:pt x="566" y="0"/>
                  </a:moveTo>
                  <a:lnTo>
                    <a:pt x="330" y="48"/>
                  </a:lnTo>
                  <a:lnTo>
                    <a:pt x="189" y="142"/>
                  </a:lnTo>
                  <a:lnTo>
                    <a:pt x="47" y="330"/>
                  </a:lnTo>
                  <a:lnTo>
                    <a:pt x="0" y="519"/>
                  </a:lnTo>
                  <a:lnTo>
                    <a:pt x="47" y="754"/>
                  </a:lnTo>
                  <a:lnTo>
                    <a:pt x="189" y="943"/>
                  </a:lnTo>
                  <a:lnTo>
                    <a:pt x="330" y="1037"/>
                  </a:lnTo>
                  <a:lnTo>
                    <a:pt x="566" y="1084"/>
                  </a:lnTo>
                  <a:lnTo>
                    <a:pt x="754" y="1037"/>
                  </a:lnTo>
                  <a:lnTo>
                    <a:pt x="942" y="943"/>
                  </a:lnTo>
                  <a:lnTo>
                    <a:pt x="1084" y="754"/>
                  </a:lnTo>
                  <a:lnTo>
                    <a:pt x="1131" y="519"/>
                  </a:lnTo>
                  <a:lnTo>
                    <a:pt x="1084" y="330"/>
                  </a:lnTo>
                  <a:lnTo>
                    <a:pt x="942" y="142"/>
                  </a:lnTo>
                  <a:lnTo>
                    <a:pt x="754"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9"/>
            <p:cNvSpPr/>
            <p:nvPr/>
          </p:nvSpPr>
          <p:spPr>
            <a:xfrm>
              <a:off x="2078075" y="1961200"/>
              <a:ext cx="25925" cy="25925"/>
            </a:xfrm>
            <a:custGeom>
              <a:rect b="b" l="l" r="r" t="t"/>
              <a:pathLst>
                <a:path extrusionOk="0" h="1037" w="1037">
                  <a:moveTo>
                    <a:pt x="472" y="0"/>
                  </a:moveTo>
                  <a:lnTo>
                    <a:pt x="283" y="48"/>
                  </a:lnTo>
                  <a:lnTo>
                    <a:pt x="95" y="189"/>
                  </a:lnTo>
                  <a:lnTo>
                    <a:pt x="0" y="330"/>
                  </a:lnTo>
                  <a:lnTo>
                    <a:pt x="0" y="519"/>
                  </a:lnTo>
                  <a:lnTo>
                    <a:pt x="48" y="330"/>
                  </a:lnTo>
                  <a:lnTo>
                    <a:pt x="142" y="189"/>
                  </a:lnTo>
                  <a:lnTo>
                    <a:pt x="283" y="95"/>
                  </a:lnTo>
                  <a:lnTo>
                    <a:pt x="472" y="48"/>
                  </a:lnTo>
                  <a:lnTo>
                    <a:pt x="660" y="95"/>
                  </a:lnTo>
                  <a:lnTo>
                    <a:pt x="801" y="189"/>
                  </a:lnTo>
                  <a:lnTo>
                    <a:pt x="896" y="330"/>
                  </a:lnTo>
                  <a:lnTo>
                    <a:pt x="943" y="519"/>
                  </a:lnTo>
                  <a:lnTo>
                    <a:pt x="896" y="707"/>
                  </a:lnTo>
                  <a:lnTo>
                    <a:pt x="801" y="848"/>
                  </a:lnTo>
                  <a:lnTo>
                    <a:pt x="660" y="943"/>
                  </a:lnTo>
                  <a:lnTo>
                    <a:pt x="472" y="990"/>
                  </a:lnTo>
                  <a:lnTo>
                    <a:pt x="283" y="943"/>
                  </a:lnTo>
                  <a:lnTo>
                    <a:pt x="142" y="848"/>
                  </a:lnTo>
                  <a:lnTo>
                    <a:pt x="48" y="707"/>
                  </a:lnTo>
                  <a:lnTo>
                    <a:pt x="0" y="519"/>
                  </a:lnTo>
                  <a:lnTo>
                    <a:pt x="0" y="566"/>
                  </a:lnTo>
                  <a:lnTo>
                    <a:pt x="48" y="754"/>
                  </a:lnTo>
                  <a:lnTo>
                    <a:pt x="142" y="896"/>
                  </a:lnTo>
                  <a:lnTo>
                    <a:pt x="330" y="990"/>
                  </a:lnTo>
                  <a:lnTo>
                    <a:pt x="519" y="1037"/>
                  </a:lnTo>
                  <a:lnTo>
                    <a:pt x="707" y="990"/>
                  </a:lnTo>
                  <a:lnTo>
                    <a:pt x="896" y="896"/>
                  </a:lnTo>
                  <a:lnTo>
                    <a:pt x="990" y="707"/>
                  </a:lnTo>
                  <a:lnTo>
                    <a:pt x="1037" y="519"/>
                  </a:lnTo>
                  <a:lnTo>
                    <a:pt x="990" y="330"/>
                  </a:lnTo>
                  <a:lnTo>
                    <a:pt x="848" y="142"/>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9"/>
            <p:cNvSpPr/>
            <p:nvPr/>
          </p:nvSpPr>
          <p:spPr>
            <a:xfrm>
              <a:off x="2200550" y="1938825"/>
              <a:ext cx="25950" cy="27100"/>
            </a:xfrm>
            <a:custGeom>
              <a:rect b="b" l="l" r="r" t="t"/>
              <a:pathLst>
                <a:path extrusionOk="0" h="1084" w="1038">
                  <a:moveTo>
                    <a:pt x="708" y="95"/>
                  </a:moveTo>
                  <a:lnTo>
                    <a:pt x="849" y="189"/>
                  </a:lnTo>
                  <a:lnTo>
                    <a:pt x="943" y="330"/>
                  </a:lnTo>
                  <a:lnTo>
                    <a:pt x="990" y="519"/>
                  </a:lnTo>
                  <a:lnTo>
                    <a:pt x="990" y="566"/>
                  </a:lnTo>
                  <a:lnTo>
                    <a:pt x="943" y="707"/>
                  </a:lnTo>
                  <a:lnTo>
                    <a:pt x="849" y="848"/>
                  </a:lnTo>
                  <a:lnTo>
                    <a:pt x="708" y="990"/>
                  </a:lnTo>
                  <a:lnTo>
                    <a:pt x="378" y="990"/>
                  </a:lnTo>
                  <a:lnTo>
                    <a:pt x="189" y="848"/>
                  </a:lnTo>
                  <a:lnTo>
                    <a:pt x="95" y="707"/>
                  </a:lnTo>
                  <a:lnTo>
                    <a:pt x="48" y="566"/>
                  </a:lnTo>
                  <a:lnTo>
                    <a:pt x="95" y="377"/>
                  </a:lnTo>
                  <a:lnTo>
                    <a:pt x="189" y="236"/>
                  </a:lnTo>
                  <a:lnTo>
                    <a:pt x="331" y="95"/>
                  </a:lnTo>
                  <a:close/>
                  <a:moveTo>
                    <a:pt x="519" y="0"/>
                  </a:moveTo>
                  <a:lnTo>
                    <a:pt x="331" y="47"/>
                  </a:lnTo>
                  <a:lnTo>
                    <a:pt x="189" y="189"/>
                  </a:lnTo>
                  <a:lnTo>
                    <a:pt x="48" y="330"/>
                  </a:lnTo>
                  <a:lnTo>
                    <a:pt x="1" y="519"/>
                  </a:lnTo>
                  <a:lnTo>
                    <a:pt x="48" y="754"/>
                  </a:lnTo>
                  <a:lnTo>
                    <a:pt x="142" y="895"/>
                  </a:lnTo>
                  <a:lnTo>
                    <a:pt x="331" y="1037"/>
                  </a:lnTo>
                  <a:lnTo>
                    <a:pt x="519" y="1084"/>
                  </a:lnTo>
                  <a:lnTo>
                    <a:pt x="708" y="1037"/>
                  </a:lnTo>
                  <a:lnTo>
                    <a:pt x="896" y="895"/>
                  </a:lnTo>
                  <a:lnTo>
                    <a:pt x="990" y="754"/>
                  </a:lnTo>
                  <a:lnTo>
                    <a:pt x="1037" y="566"/>
                  </a:lnTo>
                  <a:lnTo>
                    <a:pt x="1037" y="330"/>
                  </a:lnTo>
                  <a:lnTo>
                    <a:pt x="896" y="189"/>
                  </a:lnTo>
                  <a:lnTo>
                    <a:pt x="755"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9"/>
            <p:cNvSpPr/>
            <p:nvPr/>
          </p:nvSpPr>
          <p:spPr>
            <a:xfrm>
              <a:off x="1942625" y="1706800"/>
              <a:ext cx="23575" cy="15325"/>
            </a:xfrm>
            <a:custGeom>
              <a:rect b="b" l="l" r="r" t="t"/>
              <a:pathLst>
                <a:path extrusionOk="0" h="613" w="943">
                  <a:moveTo>
                    <a:pt x="1" y="0"/>
                  </a:moveTo>
                  <a:lnTo>
                    <a:pt x="1" y="95"/>
                  </a:lnTo>
                  <a:lnTo>
                    <a:pt x="48" y="330"/>
                  </a:lnTo>
                  <a:lnTo>
                    <a:pt x="142" y="472"/>
                  </a:lnTo>
                  <a:lnTo>
                    <a:pt x="330" y="566"/>
                  </a:lnTo>
                  <a:lnTo>
                    <a:pt x="519" y="613"/>
                  </a:lnTo>
                  <a:lnTo>
                    <a:pt x="660" y="613"/>
                  </a:lnTo>
                  <a:lnTo>
                    <a:pt x="802" y="519"/>
                  </a:lnTo>
                  <a:lnTo>
                    <a:pt x="896" y="424"/>
                  </a:lnTo>
                  <a:lnTo>
                    <a:pt x="943" y="330"/>
                  </a:lnTo>
                  <a:lnTo>
                    <a:pt x="896" y="283"/>
                  </a:lnTo>
                  <a:lnTo>
                    <a:pt x="802" y="424"/>
                  </a:lnTo>
                  <a:lnTo>
                    <a:pt x="660" y="519"/>
                  </a:lnTo>
                  <a:lnTo>
                    <a:pt x="472" y="566"/>
                  </a:lnTo>
                  <a:lnTo>
                    <a:pt x="283" y="519"/>
                  </a:lnTo>
                  <a:lnTo>
                    <a:pt x="189" y="424"/>
                  </a:lnTo>
                  <a:lnTo>
                    <a:pt x="95" y="330"/>
                  </a:lnTo>
                  <a:lnTo>
                    <a:pt x="48" y="236"/>
                  </a:lnTo>
                  <a:lnTo>
                    <a:pt x="48" y="95"/>
                  </a:lnTo>
                  <a:lnTo>
                    <a:pt x="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9"/>
            <p:cNvSpPr/>
            <p:nvPr/>
          </p:nvSpPr>
          <p:spPr>
            <a:xfrm>
              <a:off x="1997975" y="1765700"/>
              <a:ext cx="25950" cy="25925"/>
            </a:xfrm>
            <a:custGeom>
              <a:rect b="b" l="l" r="r" t="t"/>
              <a:pathLst>
                <a:path extrusionOk="0" h="1037" w="1038">
                  <a:moveTo>
                    <a:pt x="660" y="47"/>
                  </a:moveTo>
                  <a:lnTo>
                    <a:pt x="849" y="188"/>
                  </a:lnTo>
                  <a:lnTo>
                    <a:pt x="943" y="330"/>
                  </a:lnTo>
                  <a:lnTo>
                    <a:pt x="943" y="471"/>
                  </a:lnTo>
                  <a:lnTo>
                    <a:pt x="943" y="518"/>
                  </a:lnTo>
                  <a:lnTo>
                    <a:pt x="943" y="707"/>
                  </a:lnTo>
                  <a:lnTo>
                    <a:pt x="849" y="848"/>
                  </a:lnTo>
                  <a:lnTo>
                    <a:pt x="660" y="942"/>
                  </a:lnTo>
                  <a:lnTo>
                    <a:pt x="331" y="942"/>
                  </a:lnTo>
                  <a:lnTo>
                    <a:pt x="189" y="848"/>
                  </a:lnTo>
                  <a:lnTo>
                    <a:pt x="95" y="707"/>
                  </a:lnTo>
                  <a:lnTo>
                    <a:pt x="48" y="518"/>
                  </a:lnTo>
                  <a:lnTo>
                    <a:pt x="48" y="330"/>
                  </a:lnTo>
                  <a:lnTo>
                    <a:pt x="189" y="188"/>
                  </a:lnTo>
                  <a:lnTo>
                    <a:pt x="331" y="94"/>
                  </a:lnTo>
                  <a:lnTo>
                    <a:pt x="472" y="47"/>
                  </a:lnTo>
                  <a:close/>
                  <a:moveTo>
                    <a:pt x="519" y="0"/>
                  </a:moveTo>
                  <a:lnTo>
                    <a:pt x="284" y="47"/>
                  </a:lnTo>
                  <a:lnTo>
                    <a:pt x="142" y="141"/>
                  </a:lnTo>
                  <a:lnTo>
                    <a:pt x="1" y="283"/>
                  </a:lnTo>
                  <a:lnTo>
                    <a:pt x="1" y="518"/>
                  </a:lnTo>
                  <a:lnTo>
                    <a:pt x="1" y="707"/>
                  </a:lnTo>
                  <a:lnTo>
                    <a:pt x="142" y="848"/>
                  </a:lnTo>
                  <a:lnTo>
                    <a:pt x="284" y="989"/>
                  </a:lnTo>
                  <a:lnTo>
                    <a:pt x="519" y="1036"/>
                  </a:lnTo>
                  <a:lnTo>
                    <a:pt x="708" y="989"/>
                  </a:lnTo>
                  <a:lnTo>
                    <a:pt x="849" y="895"/>
                  </a:lnTo>
                  <a:lnTo>
                    <a:pt x="990" y="707"/>
                  </a:lnTo>
                  <a:lnTo>
                    <a:pt x="1037" y="518"/>
                  </a:lnTo>
                  <a:lnTo>
                    <a:pt x="990" y="330"/>
                  </a:lnTo>
                  <a:lnTo>
                    <a:pt x="896" y="141"/>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9"/>
            <p:cNvSpPr/>
            <p:nvPr/>
          </p:nvSpPr>
          <p:spPr>
            <a:xfrm>
              <a:off x="2043925" y="1691500"/>
              <a:ext cx="25925" cy="24750"/>
            </a:xfrm>
            <a:custGeom>
              <a:rect b="b" l="l" r="r" t="t"/>
              <a:pathLst>
                <a:path extrusionOk="0" h="990" w="1037">
                  <a:moveTo>
                    <a:pt x="707" y="0"/>
                  </a:moveTo>
                  <a:lnTo>
                    <a:pt x="660" y="47"/>
                  </a:lnTo>
                  <a:lnTo>
                    <a:pt x="801" y="141"/>
                  </a:lnTo>
                  <a:lnTo>
                    <a:pt x="895" y="283"/>
                  </a:lnTo>
                  <a:lnTo>
                    <a:pt x="942" y="471"/>
                  </a:lnTo>
                  <a:lnTo>
                    <a:pt x="942" y="660"/>
                  </a:lnTo>
                  <a:lnTo>
                    <a:pt x="848" y="801"/>
                  </a:lnTo>
                  <a:lnTo>
                    <a:pt x="707" y="895"/>
                  </a:lnTo>
                  <a:lnTo>
                    <a:pt x="518" y="942"/>
                  </a:lnTo>
                  <a:lnTo>
                    <a:pt x="330" y="942"/>
                  </a:lnTo>
                  <a:lnTo>
                    <a:pt x="236" y="848"/>
                  </a:lnTo>
                  <a:lnTo>
                    <a:pt x="142" y="801"/>
                  </a:lnTo>
                  <a:lnTo>
                    <a:pt x="47" y="660"/>
                  </a:lnTo>
                  <a:lnTo>
                    <a:pt x="47" y="565"/>
                  </a:lnTo>
                  <a:lnTo>
                    <a:pt x="0" y="612"/>
                  </a:lnTo>
                  <a:lnTo>
                    <a:pt x="47" y="754"/>
                  </a:lnTo>
                  <a:lnTo>
                    <a:pt x="142" y="895"/>
                  </a:lnTo>
                  <a:lnTo>
                    <a:pt x="330" y="989"/>
                  </a:lnTo>
                  <a:lnTo>
                    <a:pt x="707" y="989"/>
                  </a:lnTo>
                  <a:lnTo>
                    <a:pt x="848" y="848"/>
                  </a:lnTo>
                  <a:lnTo>
                    <a:pt x="990" y="707"/>
                  </a:lnTo>
                  <a:lnTo>
                    <a:pt x="1037" y="471"/>
                  </a:lnTo>
                  <a:lnTo>
                    <a:pt x="990" y="330"/>
                  </a:lnTo>
                  <a:lnTo>
                    <a:pt x="942" y="188"/>
                  </a:lnTo>
                  <a:lnTo>
                    <a:pt x="848" y="94"/>
                  </a:lnTo>
                  <a:lnTo>
                    <a:pt x="7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9"/>
            <p:cNvSpPr/>
            <p:nvPr/>
          </p:nvSpPr>
          <p:spPr>
            <a:xfrm>
              <a:off x="2012125" y="1910550"/>
              <a:ext cx="25925" cy="25950"/>
            </a:xfrm>
            <a:custGeom>
              <a:rect b="b" l="l" r="r" t="t"/>
              <a:pathLst>
                <a:path extrusionOk="0" h="1038" w="1037">
                  <a:moveTo>
                    <a:pt x="707" y="48"/>
                  </a:moveTo>
                  <a:lnTo>
                    <a:pt x="848" y="142"/>
                  </a:lnTo>
                  <a:lnTo>
                    <a:pt x="942" y="330"/>
                  </a:lnTo>
                  <a:lnTo>
                    <a:pt x="990" y="472"/>
                  </a:lnTo>
                  <a:lnTo>
                    <a:pt x="990" y="519"/>
                  </a:lnTo>
                  <a:lnTo>
                    <a:pt x="942" y="660"/>
                  </a:lnTo>
                  <a:lnTo>
                    <a:pt x="848" y="802"/>
                  </a:lnTo>
                  <a:lnTo>
                    <a:pt x="707" y="943"/>
                  </a:lnTo>
                  <a:lnTo>
                    <a:pt x="330" y="943"/>
                  </a:lnTo>
                  <a:lnTo>
                    <a:pt x="189" y="849"/>
                  </a:lnTo>
                  <a:lnTo>
                    <a:pt x="94" y="660"/>
                  </a:lnTo>
                  <a:lnTo>
                    <a:pt x="47" y="519"/>
                  </a:lnTo>
                  <a:lnTo>
                    <a:pt x="94" y="330"/>
                  </a:lnTo>
                  <a:lnTo>
                    <a:pt x="189" y="189"/>
                  </a:lnTo>
                  <a:lnTo>
                    <a:pt x="330" y="48"/>
                  </a:lnTo>
                  <a:close/>
                  <a:moveTo>
                    <a:pt x="330" y="1"/>
                  </a:moveTo>
                  <a:lnTo>
                    <a:pt x="142" y="142"/>
                  </a:lnTo>
                  <a:lnTo>
                    <a:pt x="47" y="283"/>
                  </a:lnTo>
                  <a:lnTo>
                    <a:pt x="0" y="519"/>
                  </a:lnTo>
                  <a:lnTo>
                    <a:pt x="47" y="707"/>
                  </a:lnTo>
                  <a:lnTo>
                    <a:pt x="142" y="849"/>
                  </a:lnTo>
                  <a:lnTo>
                    <a:pt x="283" y="990"/>
                  </a:lnTo>
                  <a:lnTo>
                    <a:pt x="518" y="1037"/>
                  </a:lnTo>
                  <a:lnTo>
                    <a:pt x="707" y="990"/>
                  </a:lnTo>
                  <a:lnTo>
                    <a:pt x="895" y="896"/>
                  </a:lnTo>
                  <a:lnTo>
                    <a:pt x="990" y="707"/>
                  </a:lnTo>
                  <a:lnTo>
                    <a:pt x="1037" y="519"/>
                  </a:lnTo>
                  <a:lnTo>
                    <a:pt x="990" y="283"/>
                  </a:lnTo>
                  <a:lnTo>
                    <a:pt x="895" y="142"/>
                  </a:lnTo>
                  <a:lnTo>
                    <a:pt x="7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9"/>
            <p:cNvSpPr/>
            <p:nvPr/>
          </p:nvSpPr>
          <p:spPr>
            <a:xfrm>
              <a:off x="2148750" y="2002425"/>
              <a:ext cx="25925" cy="25925"/>
            </a:xfrm>
            <a:custGeom>
              <a:rect b="b" l="l" r="r" t="t"/>
              <a:pathLst>
                <a:path extrusionOk="0" h="1037" w="1037">
                  <a:moveTo>
                    <a:pt x="330" y="0"/>
                  </a:moveTo>
                  <a:lnTo>
                    <a:pt x="141" y="142"/>
                  </a:lnTo>
                  <a:lnTo>
                    <a:pt x="47" y="283"/>
                  </a:lnTo>
                  <a:lnTo>
                    <a:pt x="0" y="519"/>
                  </a:lnTo>
                  <a:lnTo>
                    <a:pt x="47" y="707"/>
                  </a:lnTo>
                  <a:lnTo>
                    <a:pt x="141" y="848"/>
                  </a:lnTo>
                  <a:lnTo>
                    <a:pt x="330" y="990"/>
                  </a:lnTo>
                  <a:lnTo>
                    <a:pt x="518" y="1037"/>
                  </a:lnTo>
                  <a:lnTo>
                    <a:pt x="613" y="1037"/>
                  </a:lnTo>
                  <a:lnTo>
                    <a:pt x="707" y="990"/>
                  </a:lnTo>
                  <a:lnTo>
                    <a:pt x="848" y="943"/>
                  </a:lnTo>
                  <a:lnTo>
                    <a:pt x="942" y="754"/>
                  </a:lnTo>
                  <a:lnTo>
                    <a:pt x="1037" y="519"/>
                  </a:lnTo>
                  <a:lnTo>
                    <a:pt x="989" y="330"/>
                  </a:lnTo>
                  <a:lnTo>
                    <a:pt x="895" y="142"/>
                  </a:lnTo>
                  <a:lnTo>
                    <a:pt x="707" y="47"/>
                  </a:lnTo>
                  <a:lnTo>
                    <a:pt x="707" y="47"/>
                  </a:lnTo>
                  <a:lnTo>
                    <a:pt x="848" y="189"/>
                  </a:lnTo>
                  <a:lnTo>
                    <a:pt x="942" y="330"/>
                  </a:lnTo>
                  <a:lnTo>
                    <a:pt x="989" y="471"/>
                  </a:lnTo>
                  <a:lnTo>
                    <a:pt x="989" y="519"/>
                  </a:lnTo>
                  <a:lnTo>
                    <a:pt x="942" y="660"/>
                  </a:lnTo>
                  <a:lnTo>
                    <a:pt x="848" y="848"/>
                  </a:lnTo>
                  <a:lnTo>
                    <a:pt x="707" y="943"/>
                  </a:lnTo>
                  <a:lnTo>
                    <a:pt x="330" y="943"/>
                  </a:lnTo>
                  <a:lnTo>
                    <a:pt x="189" y="848"/>
                  </a:lnTo>
                  <a:lnTo>
                    <a:pt x="94" y="707"/>
                  </a:lnTo>
                  <a:lnTo>
                    <a:pt x="47" y="519"/>
                  </a:lnTo>
                  <a:lnTo>
                    <a:pt x="94" y="330"/>
                  </a:lnTo>
                  <a:lnTo>
                    <a:pt x="189" y="189"/>
                  </a:lnTo>
                  <a:lnTo>
                    <a:pt x="330" y="95"/>
                  </a:lnTo>
                  <a:lnTo>
                    <a:pt x="518" y="47"/>
                  </a:lnTo>
                  <a:lnTo>
                    <a:pt x="707"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9"/>
            <p:cNvSpPr/>
            <p:nvPr/>
          </p:nvSpPr>
          <p:spPr>
            <a:xfrm>
              <a:off x="2035675" y="2029500"/>
              <a:ext cx="22400" cy="25950"/>
            </a:xfrm>
            <a:custGeom>
              <a:rect b="b" l="l" r="r" t="t"/>
              <a:pathLst>
                <a:path extrusionOk="0" h="1038" w="896">
                  <a:moveTo>
                    <a:pt x="566" y="1"/>
                  </a:moveTo>
                  <a:lnTo>
                    <a:pt x="330" y="48"/>
                  </a:lnTo>
                  <a:lnTo>
                    <a:pt x="189" y="142"/>
                  </a:lnTo>
                  <a:lnTo>
                    <a:pt x="48" y="331"/>
                  </a:lnTo>
                  <a:lnTo>
                    <a:pt x="0" y="519"/>
                  </a:lnTo>
                  <a:lnTo>
                    <a:pt x="48" y="660"/>
                  </a:lnTo>
                  <a:lnTo>
                    <a:pt x="95" y="802"/>
                  </a:lnTo>
                  <a:lnTo>
                    <a:pt x="189" y="896"/>
                  </a:lnTo>
                  <a:lnTo>
                    <a:pt x="330" y="990"/>
                  </a:lnTo>
                  <a:lnTo>
                    <a:pt x="519" y="1037"/>
                  </a:lnTo>
                  <a:lnTo>
                    <a:pt x="613" y="1037"/>
                  </a:lnTo>
                  <a:lnTo>
                    <a:pt x="801" y="943"/>
                  </a:lnTo>
                  <a:lnTo>
                    <a:pt x="896" y="849"/>
                  </a:lnTo>
                  <a:lnTo>
                    <a:pt x="896" y="849"/>
                  </a:lnTo>
                  <a:lnTo>
                    <a:pt x="754" y="943"/>
                  </a:lnTo>
                  <a:lnTo>
                    <a:pt x="566" y="990"/>
                  </a:lnTo>
                  <a:lnTo>
                    <a:pt x="377" y="943"/>
                  </a:lnTo>
                  <a:lnTo>
                    <a:pt x="236" y="849"/>
                  </a:lnTo>
                  <a:lnTo>
                    <a:pt x="142" y="708"/>
                  </a:lnTo>
                  <a:lnTo>
                    <a:pt x="95" y="519"/>
                  </a:lnTo>
                  <a:lnTo>
                    <a:pt x="142" y="331"/>
                  </a:lnTo>
                  <a:lnTo>
                    <a:pt x="236" y="189"/>
                  </a:lnTo>
                  <a:lnTo>
                    <a:pt x="377" y="95"/>
                  </a:lnTo>
                  <a:lnTo>
                    <a:pt x="566" y="48"/>
                  </a:lnTo>
                  <a:lnTo>
                    <a:pt x="754" y="95"/>
                  </a:lnTo>
                  <a:lnTo>
                    <a:pt x="896" y="189"/>
                  </a:lnTo>
                  <a:lnTo>
                    <a:pt x="896" y="189"/>
                  </a:lnTo>
                  <a:lnTo>
                    <a:pt x="754"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9"/>
            <p:cNvSpPr/>
            <p:nvPr/>
          </p:nvSpPr>
          <p:spPr>
            <a:xfrm>
              <a:off x="2035675" y="2029500"/>
              <a:ext cx="25925" cy="25950"/>
            </a:xfrm>
            <a:custGeom>
              <a:rect b="b" l="l" r="r" t="t"/>
              <a:pathLst>
                <a:path extrusionOk="0" fill="none" h="1038" w="1037">
                  <a:moveTo>
                    <a:pt x="566" y="1"/>
                  </a:moveTo>
                  <a:lnTo>
                    <a:pt x="566" y="1"/>
                  </a:lnTo>
                  <a:lnTo>
                    <a:pt x="330" y="48"/>
                  </a:lnTo>
                  <a:lnTo>
                    <a:pt x="189" y="142"/>
                  </a:lnTo>
                  <a:lnTo>
                    <a:pt x="48" y="331"/>
                  </a:lnTo>
                  <a:lnTo>
                    <a:pt x="0" y="519"/>
                  </a:lnTo>
                  <a:lnTo>
                    <a:pt x="0" y="519"/>
                  </a:lnTo>
                  <a:lnTo>
                    <a:pt x="48" y="660"/>
                  </a:lnTo>
                  <a:lnTo>
                    <a:pt x="95" y="802"/>
                  </a:lnTo>
                  <a:lnTo>
                    <a:pt x="189" y="896"/>
                  </a:lnTo>
                  <a:lnTo>
                    <a:pt x="330" y="990"/>
                  </a:lnTo>
                  <a:lnTo>
                    <a:pt x="330" y="990"/>
                  </a:lnTo>
                  <a:lnTo>
                    <a:pt x="519" y="1037"/>
                  </a:lnTo>
                  <a:lnTo>
                    <a:pt x="519" y="1037"/>
                  </a:lnTo>
                  <a:lnTo>
                    <a:pt x="613" y="1037"/>
                  </a:lnTo>
                  <a:lnTo>
                    <a:pt x="613" y="1037"/>
                  </a:lnTo>
                  <a:lnTo>
                    <a:pt x="801" y="943"/>
                  </a:lnTo>
                  <a:lnTo>
                    <a:pt x="896" y="849"/>
                  </a:lnTo>
                  <a:lnTo>
                    <a:pt x="990" y="708"/>
                  </a:lnTo>
                  <a:lnTo>
                    <a:pt x="1037" y="519"/>
                  </a:lnTo>
                  <a:lnTo>
                    <a:pt x="1037" y="519"/>
                  </a:lnTo>
                  <a:lnTo>
                    <a:pt x="990" y="331"/>
                  </a:lnTo>
                  <a:lnTo>
                    <a:pt x="896" y="189"/>
                  </a:lnTo>
                  <a:lnTo>
                    <a:pt x="754" y="48"/>
                  </a:lnTo>
                  <a:lnTo>
                    <a:pt x="5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9"/>
            <p:cNvSpPr/>
            <p:nvPr/>
          </p:nvSpPr>
          <p:spPr>
            <a:xfrm>
              <a:off x="2038025" y="2030700"/>
              <a:ext cx="23575" cy="23575"/>
            </a:xfrm>
            <a:custGeom>
              <a:rect b="b" l="l" r="r" t="t"/>
              <a:pathLst>
                <a:path extrusionOk="0" fill="none" h="943" w="943">
                  <a:moveTo>
                    <a:pt x="472" y="942"/>
                  </a:moveTo>
                  <a:lnTo>
                    <a:pt x="472" y="942"/>
                  </a:lnTo>
                  <a:lnTo>
                    <a:pt x="283" y="895"/>
                  </a:lnTo>
                  <a:lnTo>
                    <a:pt x="142" y="801"/>
                  </a:lnTo>
                  <a:lnTo>
                    <a:pt x="48" y="660"/>
                  </a:lnTo>
                  <a:lnTo>
                    <a:pt x="1" y="471"/>
                  </a:lnTo>
                  <a:lnTo>
                    <a:pt x="1" y="471"/>
                  </a:lnTo>
                  <a:lnTo>
                    <a:pt x="48" y="283"/>
                  </a:lnTo>
                  <a:lnTo>
                    <a:pt x="142" y="141"/>
                  </a:lnTo>
                  <a:lnTo>
                    <a:pt x="283" y="47"/>
                  </a:lnTo>
                  <a:lnTo>
                    <a:pt x="472" y="0"/>
                  </a:lnTo>
                  <a:lnTo>
                    <a:pt x="472" y="0"/>
                  </a:lnTo>
                  <a:lnTo>
                    <a:pt x="660" y="47"/>
                  </a:lnTo>
                  <a:lnTo>
                    <a:pt x="802" y="141"/>
                  </a:lnTo>
                  <a:lnTo>
                    <a:pt x="896" y="283"/>
                  </a:lnTo>
                  <a:lnTo>
                    <a:pt x="943" y="471"/>
                  </a:lnTo>
                  <a:lnTo>
                    <a:pt x="943" y="471"/>
                  </a:lnTo>
                  <a:lnTo>
                    <a:pt x="943" y="471"/>
                  </a:lnTo>
                  <a:lnTo>
                    <a:pt x="896" y="660"/>
                  </a:lnTo>
                  <a:lnTo>
                    <a:pt x="802" y="801"/>
                  </a:lnTo>
                  <a:lnTo>
                    <a:pt x="660" y="895"/>
                  </a:lnTo>
                  <a:lnTo>
                    <a:pt x="472"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9"/>
            <p:cNvSpPr/>
            <p:nvPr/>
          </p:nvSpPr>
          <p:spPr>
            <a:xfrm>
              <a:off x="2122825" y="1888175"/>
              <a:ext cx="25950" cy="25950"/>
            </a:xfrm>
            <a:custGeom>
              <a:rect b="b" l="l" r="r" t="t"/>
              <a:pathLst>
                <a:path extrusionOk="0" h="1038" w="1038">
                  <a:moveTo>
                    <a:pt x="142" y="189"/>
                  </a:moveTo>
                  <a:lnTo>
                    <a:pt x="48" y="330"/>
                  </a:lnTo>
                  <a:lnTo>
                    <a:pt x="1" y="519"/>
                  </a:lnTo>
                  <a:lnTo>
                    <a:pt x="7" y="542"/>
                  </a:lnTo>
                  <a:lnTo>
                    <a:pt x="7" y="542"/>
                  </a:lnTo>
                  <a:lnTo>
                    <a:pt x="48" y="377"/>
                  </a:lnTo>
                  <a:lnTo>
                    <a:pt x="142" y="189"/>
                  </a:lnTo>
                  <a:close/>
                  <a:moveTo>
                    <a:pt x="472" y="1"/>
                  </a:moveTo>
                  <a:lnTo>
                    <a:pt x="283" y="95"/>
                  </a:lnTo>
                  <a:lnTo>
                    <a:pt x="283" y="95"/>
                  </a:lnTo>
                  <a:lnTo>
                    <a:pt x="472" y="48"/>
                  </a:lnTo>
                  <a:lnTo>
                    <a:pt x="660" y="95"/>
                  </a:lnTo>
                  <a:lnTo>
                    <a:pt x="802" y="189"/>
                  </a:lnTo>
                  <a:lnTo>
                    <a:pt x="896" y="330"/>
                  </a:lnTo>
                  <a:lnTo>
                    <a:pt x="943" y="519"/>
                  </a:lnTo>
                  <a:lnTo>
                    <a:pt x="896" y="707"/>
                  </a:lnTo>
                  <a:lnTo>
                    <a:pt x="802" y="849"/>
                  </a:lnTo>
                  <a:lnTo>
                    <a:pt x="660" y="943"/>
                  </a:lnTo>
                  <a:lnTo>
                    <a:pt x="472" y="990"/>
                  </a:lnTo>
                  <a:lnTo>
                    <a:pt x="283" y="943"/>
                  </a:lnTo>
                  <a:lnTo>
                    <a:pt x="142" y="849"/>
                  </a:lnTo>
                  <a:lnTo>
                    <a:pt x="48" y="707"/>
                  </a:lnTo>
                  <a:lnTo>
                    <a:pt x="7" y="542"/>
                  </a:lnTo>
                  <a:lnTo>
                    <a:pt x="7" y="542"/>
                  </a:lnTo>
                  <a:lnTo>
                    <a:pt x="1" y="566"/>
                  </a:lnTo>
                  <a:lnTo>
                    <a:pt x="48" y="754"/>
                  </a:lnTo>
                  <a:lnTo>
                    <a:pt x="142" y="896"/>
                  </a:lnTo>
                  <a:lnTo>
                    <a:pt x="283" y="990"/>
                  </a:lnTo>
                  <a:lnTo>
                    <a:pt x="472" y="1037"/>
                  </a:lnTo>
                  <a:lnTo>
                    <a:pt x="660" y="1037"/>
                  </a:lnTo>
                  <a:lnTo>
                    <a:pt x="849" y="943"/>
                  </a:lnTo>
                  <a:lnTo>
                    <a:pt x="990" y="801"/>
                  </a:lnTo>
                  <a:lnTo>
                    <a:pt x="1037" y="566"/>
                  </a:lnTo>
                  <a:lnTo>
                    <a:pt x="1037" y="377"/>
                  </a:lnTo>
                  <a:lnTo>
                    <a:pt x="943" y="189"/>
                  </a:lnTo>
                  <a:lnTo>
                    <a:pt x="802" y="95"/>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9"/>
            <p:cNvSpPr/>
            <p:nvPr/>
          </p:nvSpPr>
          <p:spPr>
            <a:xfrm>
              <a:off x="2230000" y="1865800"/>
              <a:ext cx="25950" cy="25925"/>
            </a:xfrm>
            <a:custGeom>
              <a:rect b="b" l="l" r="r" t="t"/>
              <a:pathLst>
                <a:path extrusionOk="0" h="1037" w="1038">
                  <a:moveTo>
                    <a:pt x="519" y="48"/>
                  </a:moveTo>
                  <a:lnTo>
                    <a:pt x="707" y="95"/>
                  </a:lnTo>
                  <a:lnTo>
                    <a:pt x="849" y="189"/>
                  </a:lnTo>
                  <a:lnTo>
                    <a:pt x="943" y="330"/>
                  </a:lnTo>
                  <a:lnTo>
                    <a:pt x="990" y="519"/>
                  </a:lnTo>
                  <a:lnTo>
                    <a:pt x="943" y="707"/>
                  </a:lnTo>
                  <a:lnTo>
                    <a:pt x="849" y="848"/>
                  </a:lnTo>
                  <a:lnTo>
                    <a:pt x="707" y="943"/>
                  </a:lnTo>
                  <a:lnTo>
                    <a:pt x="519" y="990"/>
                  </a:lnTo>
                  <a:lnTo>
                    <a:pt x="331" y="943"/>
                  </a:lnTo>
                  <a:lnTo>
                    <a:pt x="189" y="848"/>
                  </a:lnTo>
                  <a:lnTo>
                    <a:pt x="95" y="707"/>
                  </a:lnTo>
                  <a:lnTo>
                    <a:pt x="48" y="519"/>
                  </a:lnTo>
                  <a:lnTo>
                    <a:pt x="95" y="330"/>
                  </a:lnTo>
                  <a:lnTo>
                    <a:pt x="189" y="189"/>
                  </a:lnTo>
                  <a:lnTo>
                    <a:pt x="331" y="95"/>
                  </a:lnTo>
                  <a:lnTo>
                    <a:pt x="519" y="48"/>
                  </a:lnTo>
                  <a:close/>
                  <a:moveTo>
                    <a:pt x="519" y="0"/>
                  </a:moveTo>
                  <a:lnTo>
                    <a:pt x="331" y="48"/>
                  </a:lnTo>
                  <a:lnTo>
                    <a:pt x="142" y="142"/>
                  </a:lnTo>
                  <a:lnTo>
                    <a:pt x="48" y="330"/>
                  </a:lnTo>
                  <a:lnTo>
                    <a:pt x="1" y="519"/>
                  </a:lnTo>
                  <a:lnTo>
                    <a:pt x="48" y="707"/>
                  </a:lnTo>
                  <a:lnTo>
                    <a:pt x="142" y="896"/>
                  </a:lnTo>
                  <a:lnTo>
                    <a:pt x="331" y="990"/>
                  </a:lnTo>
                  <a:lnTo>
                    <a:pt x="519" y="1037"/>
                  </a:lnTo>
                  <a:lnTo>
                    <a:pt x="707" y="990"/>
                  </a:lnTo>
                  <a:lnTo>
                    <a:pt x="896" y="896"/>
                  </a:lnTo>
                  <a:lnTo>
                    <a:pt x="990" y="707"/>
                  </a:lnTo>
                  <a:lnTo>
                    <a:pt x="1037" y="519"/>
                  </a:lnTo>
                  <a:lnTo>
                    <a:pt x="990" y="330"/>
                  </a:lnTo>
                  <a:lnTo>
                    <a:pt x="896" y="142"/>
                  </a:lnTo>
                  <a:lnTo>
                    <a:pt x="755"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9"/>
            <p:cNvSpPr/>
            <p:nvPr/>
          </p:nvSpPr>
          <p:spPr>
            <a:xfrm>
              <a:off x="2156975" y="1810450"/>
              <a:ext cx="25950" cy="25925"/>
            </a:xfrm>
            <a:custGeom>
              <a:rect b="b" l="l" r="r" t="t"/>
              <a:pathLst>
                <a:path extrusionOk="0" h="1037" w="1038">
                  <a:moveTo>
                    <a:pt x="519" y="47"/>
                  </a:moveTo>
                  <a:lnTo>
                    <a:pt x="708" y="94"/>
                  </a:lnTo>
                  <a:lnTo>
                    <a:pt x="849" y="189"/>
                  </a:lnTo>
                  <a:lnTo>
                    <a:pt x="943" y="330"/>
                  </a:lnTo>
                  <a:lnTo>
                    <a:pt x="990" y="518"/>
                  </a:lnTo>
                  <a:lnTo>
                    <a:pt x="943" y="707"/>
                  </a:lnTo>
                  <a:lnTo>
                    <a:pt x="849" y="848"/>
                  </a:lnTo>
                  <a:lnTo>
                    <a:pt x="708" y="942"/>
                  </a:lnTo>
                  <a:lnTo>
                    <a:pt x="519" y="990"/>
                  </a:lnTo>
                  <a:lnTo>
                    <a:pt x="331" y="942"/>
                  </a:lnTo>
                  <a:lnTo>
                    <a:pt x="189" y="848"/>
                  </a:lnTo>
                  <a:lnTo>
                    <a:pt x="95" y="707"/>
                  </a:lnTo>
                  <a:lnTo>
                    <a:pt x="48" y="518"/>
                  </a:lnTo>
                  <a:lnTo>
                    <a:pt x="95" y="330"/>
                  </a:lnTo>
                  <a:lnTo>
                    <a:pt x="189" y="189"/>
                  </a:lnTo>
                  <a:lnTo>
                    <a:pt x="331" y="94"/>
                  </a:lnTo>
                  <a:lnTo>
                    <a:pt x="519" y="47"/>
                  </a:lnTo>
                  <a:close/>
                  <a:moveTo>
                    <a:pt x="519" y="0"/>
                  </a:moveTo>
                  <a:lnTo>
                    <a:pt x="331" y="47"/>
                  </a:lnTo>
                  <a:lnTo>
                    <a:pt x="142" y="189"/>
                  </a:lnTo>
                  <a:lnTo>
                    <a:pt x="48" y="330"/>
                  </a:lnTo>
                  <a:lnTo>
                    <a:pt x="1" y="566"/>
                  </a:lnTo>
                  <a:lnTo>
                    <a:pt x="48" y="754"/>
                  </a:lnTo>
                  <a:lnTo>
                    <a:pt x="189" y="895"/>
                  </a:lnTo>
                  <a:lnTo>
                    <a:pt x="378" y="990"/>
                  </a:lnTo>
                  <a:lnTo>
                    <a:pt x="566" y="1037"/>
                  </a:lnTo>
                  <a:lnTo>
                    <a:pt x="755" y="990"/>
                  </a:lnTo>
                  <a:lnTo>
                    <a:pt x="896" y="895"/>
                  </a:lnTo>
                  <a:lnTo>
                    <a:pt x="1037" y="707"/>
                  </a:lnTo>
                  <a:lnTo>
                    <a:pt x="1037" y="518"/>
                  </a:lnTo>
                  <a:lnTo>
                    <a:pt x="1037" y="330"/>
                  </a:lnTo>
                  <a:lnTo>
                    <a:pt x="896" y="142"/>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9"/>
            <p:cNvSpPr/>
            <p:nvPr/>
          </p:nvSpPr>
          <p:spPr>
            <a:xfrm>
              <a:off x="2265350" y="1793950"/>
              <a:ext cx="25925" cy="27125"/>
            </a:xfrm>
            <a:custGeom>
              <a:rect b="b" l="l" r="r" t="t"/>
              <a:pathLst>
                <a:path extrusionOk="0" h="1085" w="1037">
                  <a:moveTo>
                    <a:pt x="518" y="1"/>
                  </a:moveTo>
                  <a:lnTo>
                    <a:pt x="330" y="48"/>
                  </a:lnTo>
                  <a:lnTo>
                    <a:pt x="189" y="189"/>
                  </a:lnTo>
                  <a:lnTo>
                    <a:pt x="330" y="95"/>
                  </a:lnTo>
                  <a:lnTo>
                    <a:pt x="518" y="48"/>
                  </a:lnTo>
                  <a:lnTo>
                    <a:pt x="707" y="95"/>
                  </a:lnTo>
                  <a:lnTo>
                    <a:pt x="848" y="189"/>
                  </a:lnTo>
                  <a:lnTo>
                    <a:pt x="942" y="378"/>
                  </a:lnTo>
                  <a:lnTo>
                    <a:pt x="989" y="519"/>
                  </a:lnTo>
                  <a:lnTo>
                    <a:pt x="942" y="707"/>
                  </a:lnTo>
                  <a:lnTo>
                    <a:pt x="848" y="849"/>
                  </a:lnTo>
                  <a:lnTo>
                    <a:pt x="707" y="943"/>
                  </a:lnTo>
                  <a:lnTo>
                    <a:pt x="518" y="990"/>
                  </a:lnTo>
                  <a:lnTo>
                    <a:pt x="330" y="943"/>
                  </a:lnTo>
                  <a:lnTo>
                    <a:pt x="189" y="849"/>
                  </a:lnTo>
                  <a:lnTo>
                    <a:pt x="94" y="707"/>
                  </a:lnTo>
                  <a:lnTo>
                    <a:pt x="47" y="519"/>
                  </a:lnTo>
                  <a:lnTo>
                    <a:pt x="94" y="378"/>
                  </a:lnTo>
                  <a:lnTo>
                    <a:pt x="189" y="189"/>
                  </a:lnTo>
                  <a:lnTo>
                    <a:pt x="47" y="330"/>
                  </a:lnTo>
                  <a:lnTo>
                    <a:pt x="0" y="566"/>
                  </a:lnTo>
                  <a:lnTo>
                    <a:pt x="47" y="754"/>
                  </a:lnTo>
                  <a:lnTo>
                    <a:pt x="189" y="896"/>
                  </a:lnTo>
                  <a:lnTo>
                    <a:pt x="330" y="1037"/>
                  </a:lnTo>
                  <a:lnTo>
                    <a:pt x="518" y="1084"/>
                  </a:lnTo>
                  <a:lnTo>
                    <a:pt x="707" y="1037"/>
                  </a:lnTo>
                  <a:lnTo>
                    <a:pt x="895" y="943"/>
                  </a:lnTo>
                  <a:lnTo>
                    <a:pt x="989" y="754"/>
                  </a:lnTo>
                  <a:lnTo>
                    <a:pt x="1037" y="566"/>
                  </a:lnTo>
                  <a:lnTo>
                    <a:pt x="1037" y="378"/>
                  </a:lnTo>
                  <a:lnTo>
                    <a:pt x="942" y="189"/>
                  </a:lnTo>
                  <a:lnTo>
                    <a:pt x="754" y="95"/>
                  </a:lnTo>
                  <a:lnTo>
                    <a:pt x="5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9"/>
            <p:cNvSpPr/>
            <p:nvPr/>
          </p:nvSpPr>
          <p:spPr>
            <a:xfrm>
              <a:off x="2304200" y="1915275"/>
              <a:ext cx="25950" cy="24750"/>
            </a:xfrm>
            <a:custGeom>
              <a:rect b="b" l="l" r="r" t="t"/>
              <a:pathLst>
                <a:path extrusionOk="0" h="990" w="1038">
                  <a:moveTo>
                    <a:pt x="330" y="0"/>
                  </a:moveTo>
                  <a:lnTo>
                    <a:pt x="142" y="141"/>
                  </a:lnTo>
                  <a:lnTo>
                    <a:pt x="48" y="283"/>
                  </a:lnTo>
                  <a:lnTo>
                    <a:pt x="1" y="471"/>
                  </a:lnTo>
                  <a:lnTo>
                    <a:pt x="1" y="660"/>
                  </a:lnTo>
                  <a:lnTo>
                    <a:pt x="48" y="754"/>
                  </a:lnTo>
                  <a:lnTo>
                    <a:pt x="142" y="895"/>
                  </a:lnTo>
                  <a:lnTo>
                    <a:pt x="283" y="989"/>
                  </a:lnTo>
                  <a:lnTo>
                    <a:pt x="330" y="942"/>
                  </a:lnTo>
                  <a:lnTo>
                    <a:pt x="189" y="848"/>
                  </a:lnTo>
                  <a:lnTo>
                    <a:pt x="95" y="707"/>
                  </a:lnTo>
                  <a:lnTo>
                    <a:pt x="48" y="518"/>
                  </a:lnTo>
                  <a:lnTo>
                    <a:pt x="95" y="330"/>
                  </a:lnTo>
                  <a:lnTo>
                    <a:pt x="142" y="236"/>
                  </a:lnTo>
                  <a:lnTo>
                    <a:pt x="236" y="141"/>
                  </a:lnTo>
                  <a:lnTo>
                    <a:pt x="378" y="47"/>
                  </a:lnTo>
                  <a:lnTo>
                    <a:pt x="519" y="47"/>
                  </a:lnTo>
                  <a:lnTo>
                    <a:pt x="707" y="94"/>
                  </a:lnTo>
                  <a:lnTo>
                    <a:pt x="849" y="141"/>
                  </a:lnTo>
                  <a:lnTo>
                    <a:pt x="943" y="283"/>
                  </a:lnTo>
                  <a:lnTo>
                    <a:pt x="990" y="471"/>
                  </a:lnTo>
                  <a:lnTo>
                    <a:pt x="1037" y="424"/>
                  </a:lnTo>
                  <a:lnTo>
                    <a:pt x="990" y="236"/>
                  </a:lnTo>
                  <a:lnTo>
                    <a:pt x="849" y="94"/>
                  </a:lnTo>
                  <a:lnTo>
                    <a:pt x="7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9"/>
            <p:cNvSpPr/>
            <p:nvPr/>
          </p:nvSpPr>
          <p:spPr>
            <a:xfrm>
              <a:off x="2371350" y="1769225"/>
              <a:ext cx="27100" cy="27100"/>
            </a:xfrm>
            <a:custGeom>
              <a:rect b="b" l="l" r="r" t="t"/>
              <a:pathLst>
                <a:path extrusionOk="0" h="1084" w="1084">
                  <a:moveTo>
                    <a:pt x="518" y="0"/>
                  </a:moveTo>
                  <a:lnTo>
                    <a:pt x="283" y="47"/>
                  </a:lnTo>
                  <a:lnTo>
                    <a:pt x="141" y="189"/>
                  </a:lnTo>
                  <a:lnTo>
                    <a:pt x="0" y="377"/>
                  </a:lnTo>
                  <a:lnTo>
                    <a:pt x="0" y="566"/>
                  </a:lnTo>
                  <a:lnTo>
                    <a:pt x="47" y="801"/>
                  </a:lnTo>
                  <a:lnTo>
                    <a:pt x="188" y="943"/>
                  </a:lnTo>
                  <a:lnTo>
                    <a:pt x="377" y="1037"/>
                  </a:lnTo>
                  <a:lnTo>
                    <a:pt x="612" y="1084"/>
                  </a:lnTo>
                  <a:lnTo>
                    <a:pt x="801" y="1037"/>
                  </a:lnTo>
                  <a:lnTo>
                    <a:pt x="942" y="895"/>
                  </a:lnTo>
                  <a:lnTo>
                    <a:pt x="1084" y="707"/>
                  </a:lnTo>
                  <a:lnTo>
                    <a:pt x="1084" y="519"/>
                  </a:lnTo>
                  <a:lnTo>
                    <a:pt x="1036" y="471"/>
                  </a:lnTo>
                  <a:lnTo>
                    <a:pt x="1036" y="519"/>
                  </a:lnTo>
                  <a:lnTo>
                    <a:pt x="989" y="707"/>
                  </a:lnTo>
                  <a:lnTo>
                    <a:pt x="895" y="848"/>
                  </a:lnTo>
                  <a:lnTo>
                    <a:pt x="754" y="943"/>
                  </a:lnTo>
                  <a:lnTo>
                    <a:pt x="565" y="990"/>
                  </a:lnTo>
                  <a:lnTo>
                    <a:pt x="377" y="943"/>
                  </a:lnTo>
                  <a:lnTo>
                    <a:pt x="236" y="848"/>
                  </a:lnTo>
                  <a:lnTo>
                    <a:pt x="141" y="707"/>
                  </a:lnTo>
                  <a:lnTo>
                    <a:pt x="94" y="519"/>
                  </a:lnTo>
                  <a:lnTo>
                    <a:pt x="141" y="330"/>
                  </a:lnTo>
                  <a:lnTo>
                    <a:pt x="236" y="189"/>
                  </a:lnTo>
                  <a:lnTo>
                    <a:pt x="377" y="95"/>
                  </a:lnTo>
                  <a:lnTo>
                    <a:pt x="565"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9"/>
            <p:cNvSpPr/>
            <p:nvPr/>
          </p:nvSpPr>
          <p:spPr>
            <a:xfrm>
              <a:off x="2303025" y="1718575"/>
              <a:ext cx="28300" cy="27125"/>
            </a:xfrm>
            <a:custGeom>
              <a:rect b="b" l="l" r="r" t="t"/>
              <a:pathLst>
                <a:path extrusionOk="0" h="1085" w="1132">
                  <a:moveTo>
                    <a:pt x="566" y="48"/>
                  </a:moveTo>
                  <a:lnTo>
                    <a:pt x="754" y="95"/>
                  </a:lnTo>
                  <a:lnTo>
                    <a:pt x="896" y="189"/>
                  </a:lnTo>
                  <a:lnTo>
                    <a:pt x="990" y="330"/>
                  </a:lnTo>
                  <a:lnTo>
                    <a:pt x="1037" y="519"/>
                  </a:lnTo>
                  <a:lnTo>
                    <a:pt x="990" y="707"/>
                  </a:lnTo>
                  <a:lnTo>
                    <a:pt x="896" y="849"/>
                  </a:lnTo>
                  <a:lnTo>
                    <a:pt x="754" y="943"/>
                  </a:lnTo>
                  <a:lnTo>
                    <a:pt x="566" y="990"/>
                  </a:lnTo>
                  <a:lnTo>
                    <a:pt x="377" y="943"/>
                  </a:lnTo>
                  <a:lnTo>
                    <a:pt x="236" y="849"/>
                  </a:lnTo>
                  <a:lnTo>
                    <a:pt x="142" y="707"/>
                  </a:lnTo>
                  <a:lnTo>
                    <a:pt x="95" y="519"/>
                  </a:lnTo>
                  <a:lnTo>
                    <a:pt x="142" y="330"/>
                  </a:lnTo>
                  <a:lnTo>
                    <a:pt x="236" y="189"/>
                  </a:lnTo>
                  <a:lnTo>
                    <a:pt x="377" y="95"/>
                  </a:lnTo>
                  <a:lnTo>
                    <a:pt x="566" y="48"/>
                  </a:lnTo>
                  <a:close/>
                  <a:moveTo>
                    <a:pt x="566" y="1"/>
                  </a:moveTo>
                  <a:lnTo>
                    <a:pt x="330" y="48"/>
                  </a:lnTo>
                  <a:lnTo>
                    <a:pt x="189" y="142"/>
                  </a:lnTo>
                  <a:lnTo>
                    <a:pt x="48" y="330"/>
                  </a:lnTo>
                  <a:lnTo>
                    <a:pt x="1" y="519"/>
                  </a:lnTo>
                  <a:lnTo>
                    <a:pt x="48" y="754"/>
                  </a:lnTo>
                  <a:lnTo>
                    <a:pt x="189" y="943"/>
                  </a:lnTo>
                  <a:lnTo>
                    <a:pt x="330" y="1037"/>
                  </a:lnTo>
                  <a:lnTo>
                    <a:pt x="566" y="1084"/>
                  </a:lnTo>
                  <a:lnTo>
                    <a:pt x="754" y="1037"/>
                  </a:lnTo>
                  <a:lnTo>
                    <a:pt x="943" y="943"/>
                  </a:lnTo>
                  <a:lnTo>
                    <a:pt x="1084" y="754"/>
                  </a:lnTo>
                  <a:lnTo>
                    <a:pt x="1131" y="519"/>
                  </a:lnTo>
                  <a:lnTo>
                    <a:pt x="1084" y="330"/>
                  </a:lnTo>
                  <a:lnTo>
                    <a:pt x="943" y="142"/>
                  </a:lnTo>
                  <a:lnTo>
                    <a:pt x="754"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9"/>
            <p:cNvSpPr/>
            <p:nvPr/>
          </p:nvSpPr>
          <p:spPr>
            <a:xfrm>
              <a:off x="2339550" y="1845775"/>
              <a:ext cx="25925" cy="25950"/>
            </a:xfrm>
            <a:custGeom>
              <a:rect b="b" l="l" r="r" t="t"/>
              <a:pathLst>
                <a:path extrusionOk="0" h="1038" w="1037">
                  <a:moveTo>
                    <a:pt x="518" y="48"/>
                  </a:moveTo>
                  <a:lnTo>
                    <a:pt x="660" y="95"/>
                  </a:lnTo>
                  <a:lnTo>
                    <a:pt x="848" y="189"/>
                  </a:lnTo>
                  <a:lnTo>
                    <a:pt x="942" y="330"/>
                  </a:lnTo>
                  <a:lnTo>
                    <a:pt x="989" y="519"/>
                  </a:lnTo>
                  <a:lnTo>
                    <a:pt x="942" y="707"/>
                  </a:lnTo>
                  <a:lnTo>
                    <a:pt x="848" y="849"/>
                  </a:lnTo>
                  <a:lnTo>
                    <a:pt x="660" y="943"/>
                  </a:lnTo>
                  <a:lnTo>
                    <a:pt x="518" y="990"/>
                  </a:lnTo>
                  <a:lnTo>
                    <a:pt x="330" y="943"/>
                  </a:lnTo>
                  <a:lnTo>
                    <a:pt x="188" y="849"/>
                  </a:lnTo>
                  <a:lnTo>
                    <a:pt x="94" y="707"/>
                  </a:lnTo>
                  <a:lnTo>
                    <a:pt x="47" y="519"/>
                  </a:lnTo>
                  <a:lnTo>
                    <a:pt x="94" y="330"/>
                  </a:lnTo>
                  <a:lnTo>
                    <a:pt x="188" y="189"/>
                  </a:lnTo>
                  <a:lnTo>
                    <a:pt x="330" y="95"/>
                  </a:lnTo>
                  <a:lnTo>
                    <a:pt x="518" y="48"/>
                  </a:lnTo>
                  <a:close/>
                  <a:moveTo>
                    <a:pt x="518" y="1"/>
                  </a:moveTo>
                  <a:lnTo>
                    <a:pt x="283" y="48"/>
                  </a:lnTo>
                  <a:lnTo>
                    <a:pt x="141" y="189"/>
                  </a:lnTo>
                  <a:lnTo>
                    <a:pt x="47" y="377"/>
                  </a:lnTo>
                  <a:lnTo>
                    <a:pt x="0" y="566"/>
                  </a:lnTo>
                  <a:lnTo>
                    <a:pt x="47" y="754"/>
                  </a:lnTo>
                  <a:lnTo>
                    <a:pt x="188" y="943"/>
                  </a:lnTo>
                  <a:lnTo>
                    <a:pt x="330" y="1037"/>
                  </a:lnTo>
                  <a:lnTo>
                    <a:pt x="565" y="1037"/>
                  </a:lnTo>
                  <a:lnTo>
                    <a:pt x="754" y="990"/>
                  </a:lnTo>
                  <a:lnTo>
                    <a:pt x="895" y="896"/>
                  </a:lnTo>
                  <a:lnTo>
                    <a:pt x="989" y="707"/>
                  </a:lnTo>
                  <a:lnTo>
                    <a:pt x="1036" y="519"/>
                  </a:lnTo>
                  <a:lnTo>
                    <a:pt x="989" y="330"/>
                  </a:lnTo>
                  <a:lnTo>
                    <a:pt x="895" y="189"/>
                  </a:lnTo>
                  <a:lnTo>
                    <a:pt x="754"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9"/>
            <p:cNvSpPr/>
            <p:nvPr/>
          </p:nvSpPr>
          <p:spPr>
            <a:xfrm>
              <a:off x="1957950" y="2028325"/>
              <a:ext cx="33000" cy="13000"/>
            </a:xfrm>
            <a:custGeom>
              <a:rect b="b" l="l" r="r" t="t"/>
              <a:pathLst>
                <a:path extrusionOk="0" h="520" w="1320">
                  <a:moveTo>
                    <a:pt x="0" y="1"/>
                  </a:moveTo>
                  <a:lnTo>
                    <a:pt x="1272" y="519"/>
                  </a:lnTo>
                  <a:lnTo>
                    <a:pt x="1319" y="519"/>
                  </a:lnTo>
                  <a:lnTo>
                    <a:pt x="47" y="1"/>
                  </a:lnTo>
                  <a:close/>
                </a:path>
              </a:pathLst>
            </a:custGeom>
            <a:solidFill>
              <a:srgbClr val="D3D3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9"/>
            <p:cNvSpPr/>
            <p:nvPr/>
          </p:nvSpPr>
          <p:spPr>
            <a:xfrm>
              <a:off x="1957950" y="2028325"/>
              <a:ext cx="33000" cy="13000"/>
            </a:xfrm>
            <a:custGeom>
              <a:rect b="b" l="l" r="r" t="t"/>
              <a:pathLst>
                <a:path extrusionOk="0" fill="none" h="520" w="1320">
                  <a:moveTo>
                    <a:pt x="47" y="1"/>
                  </a:moveTo>
                  <a:lnTo>
                    <a:pt x="0" y="1"/>
                  </a:lnTo>
                  <a:lnTo>
                    <a:pt x="0" y="1"/>
                  </a:lnTo>
                  <a:lnTo>
                    <a:pt x="1272" y="519"/>
                  </a:lnTo>
                  <a:lnTo>
                    <a:pt x="1319" y="519"/>
                  </a:lnTo>
                  <a:lnTo>
                    <a:pt x="1319" y="519"/>
                  </a:lnTo>
                  <a:lnTo>
                    <a:pt x="4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9"/>
            <p:cNvSpPr/>
            <p:nvPr/>
          </p:nvSpPr>
          <p:spPr>
            <a:xfrm>
              <a:off x="1914375" y="2007125"/>
              <a:ext cx="11800" cy="5925"/>
            </a:xfrm>
            <a:custGeom>
              <a:rect b="b" l="l" r="r" t="t"/>
              <a:pathLst>
                <a:path extrusionOk="0" fill="none" h="237" w="472">
                  <a:moveTo>
                    <a:pt x="0" y="1"/>
                  </a:moveTo>
                  <a:lnTo>
                    <a:pt x="0" y="1"/>
                  </a:lnTo>
                  <a:lnTo>
                    <a:pt x="0" y="1"/>
                  </a:lnTo>
                  <a:lnTo>
                    <a:pt x="471" y="236"/>
                  </a:lnTo>
                  <a:lnTo>
                    <a:pt x="471" y="236"/>
                  </a:lnTo>
                  <a:lnTo>
                    <a:pt x="471" y="23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9"/>
            <p:cNvSpPr/>
            <p:nvPr/>
          </p:nvSpPr>
          <p:spPr>
            <a:xfrm>
              <a:off x="1695300" y="1719750"/>
              <a:ext cx="373375" cy="335700"/>
            </a:xfrm>
            <a:custGeom>
              <a:rect b="b" l="l" r="r" t="t"/>
              <a:pathLst>
                <a:path extrusionOk="0" h="13428" w="14935">
                  <a:moveTo>
                    <a:pt x="990" y="896"/>
                  </a:moveTo>
                  <a:lnTo>
                    <a:pt x="895" y="1037"/>
                  </a:lnTo>
                  <a:lnTo>
                    <a:pt x="848" y="1226"/>
                  </a:lnTo>
                  <a:lnTo>
                    <a:pt x="895" y="1414"/>
                  </a:lnTo>
                  <a:lnTo>
                    <a:pt x="990" y="1555"/>
                  </a:lnTo>
                  <a:lnTo>
                    <a:pt x="1131" y="1650"/>
                  </a:lnTo>
                  <a:lnTo>
                    <a:pt x="1319" y="1697"/>
                  </a:lnTo>
                  <a:lnTo>
                    <a:pt x="1508" y="1650"/>
                  </a:lnTo>
                  <a:lnTo>
                    <a:pt x="1649" y="1508"/>
                  </a:lnTo>
                  <a:lnTo>
                    <a:pt x="990" y="896"/>
                  </a:lnTo>
                  <a:close/>
                  <a:moveTo>
                    <a:pt x="6360" y="5748"/>
                  </a:moveTo>
                  <a:lnTo>
                    <a:pt x="6407" y="5937"/>
                  </a:lnTo>
                  <a:lnTo>
                    <a:pt x="6502" y="6078"/>
                  </a:lnTo>
                  <a:lnTo>
                    <a:pt x="6643" y="6172"/>
                  </a:lnTo>
                  <a:lnTo>
                    <a:pt x="6831" y="6219"/>
                  </a:lnTo>
                  <a:lnTo>
                    <a:pt x="6879" y="6219"/>
                  </a:lnTo>
                  <a:lnTo>
                    <a:pt x="6360" y="5748"/>
                  </a:lnTo>
                  <a:close/>
                  <a:moveTo>
                    <a:pt x="2419" y="6219"/>
                  </a:moveTo>
                  <a:lnTo>
                    <a:pt x="2450" y="6266"/>
                  </a:lnTo>
                  <a:lnTo>
                    <a:pt x="2450" y="6314"/>
                  </a:lnTo>
                  <a:lnTo>
                    <a:pt x="2419" y="6219"/>
                  </a:lnTo>
                  <a:close/>
                  <a:moveTo>
                    <a:pt x="11401" y="10506"/>
                  </a:moveTo>
                  <a:lnTo>
                    <a:pt x="11590" y="10554"/>
                  </a:lnTo>
                  <a:lnTo>
                    <a:pt x="11731" y="10648"/>
                  </a:lnTo>
                  <a:lnTo>
                    <a:pt x="11872" y="10789"/>
                  </a:lnTo>
                  <a:lnTo>
                    <a:pt x="11872" y="11025"/>
                  </a:lnTo>
                  <a:lnTo>
                    <a:pt x="11825" y="11213"/>
                  </a:lnTo>
                  <a:lnTo>
                    <a:pt x="11731" y="11402"/>
                  </a:lnTo>
                  <a:lnTo>
                    <a:pt x="11590" y="11496"/>
                  </a:lnTo>
                  <a:lnTo>
                    <a:pt x="11354" y="11543"/>
                  </a:lnTo>
                  <a:lnTo>
                    <a:pt x="11166" y="11496"/>
                  </a:lnTo>
                  <a:lnTo>
                    <a:pt x="10977" y="11354"/>
                  </a:lnTo>
                  <a:lnTo>
                    <a:pt x="10883" y="11213"/>
                  </a:lnTo>
                  <a:lnTo>
                    <a:pt x="10836" y="11025"/>
                  </a:lnTo>
                  <a:lnTo>
                    <a:pt x="10883" y="10789"/>
                  </a:lnTo>
                  <a:lnTo>
                    <a:pt x="11024" y="10648"/>
                  </a:lnTo>
                  <a:lnTo>
                    <a:pt x="11166" y="10554"/>
                  </a:lnTo>
                  <a:lnTo>
                    <a:pt x="11354" y="10506"/>
                  </a:lnTo>
                  <a:close/>
                  <a:moveTo>
                    <a:pt x="0" y="1"/>
                  </a:moveTo>
                  <a:lnTo>
                    <a:pt x="1037" y="2827"/>
                  </a:lnTo>
                  <a:lnTo>
                    <a:pt x="2167" y="5984"/>
                  </a:lnTo>
                  <a:lnTo>
                    <a:pt x="2262" y="6031"/>
                  </a:lnTo>
                  <a:lnTo>
                    <a:pt x="2309" y="6078"/>
                  </a:lnTo>
                  <a:lnTo>
                    <a:pt x="2309" y="6078"/>
                  </a:lnTo>
                  <a:lnTo>
                    <a:pt x="2167" y="6031"/>
                  </a:lnTo>
                  <a:lnTo>
                    <a:pt x="2403" y="6690"/>
                  </a:lnTo>
                  <a:lnTo>
                    <a:pt x="2686" y="7538"/>
                  </a:lnTo>
                  <a:lnTo>
                    <a:pt x="3958" y="8481"/>
                  </a:lnTo>
                  <a:lnTo>
                    <a:pt x="3958" y="8434"/>
                  </a:lnTo>
                  <a:lnTo>
                    <a:pt x="4005" y="8245"/>
                  </a:lnTo>
                  <a:lnTo>
                    <a:pt x="4146" y="8104"/>
                  </a:lnTo>
                  <a:lnTo>
                    <a:pt x="4287" y="8010"/>
                  </a:lnTo>
                  <a:lnTo>
                    <a:pt x="4146" y="8151"/>
                  </a:lnTo>
                  <a:lnTo>
                    <a:pt x="4052" y="8292"/>
                  </a:lnTo>
                  <a:lnTo>
                    <a:pt x="4052" y="8481"/>
                  </a:lnTo>
                  <a:lnTo>
                    <a:pt x="4052" y="8528"/>
                  </a:lnTo>
                  <a:lnTo>
                    <a:pt x="4617" y="8905"/>
                  </a:lnTo>
                  <a:lnTo>
                    <a:pt x="4759" y="8858"/>
                  </a:lnTo>
                  <a:lnTo>
                    <a:pt x="4853" y="8763"/>
                  </a:lnTo>
                  <a:lnTo>
                    <a:pt x="4947" y="8622"/>
                  </a:lnTo>
                  <a:lnTo>
                    <a:pt x="4947" y="8481"/>
                  </a:lnTo>
                  <a:lnTo>
                    <a:pt x="4947" y="8386"/>
                  </a:lnTo>
                  <a:lnTo>
                    <a:pt x="4900" y="8198"/>
                  </a:lnTo>
                  <a:lnTo>
                    <a:pt x="4806" y="8104"/>
                  </a:lnTo>
                  <a:lnTo>
                    <a:pt x="4664" y="8010"/>
                  </a:lnTo>
                  <a:lnTo>
                    <a:pt x="4523" y="7962"/>
                  </a:lnTo>
                  <a:lnTo>
                    <a:pt x="4570" y="7962"/>
                  </a:lnTo>
                  <a:lnTo>
                    <a:pt x="4806" y="8010"/>
                  </a:lnTo>
                  <a:lnTo>
                    <a:pt x="4947" y="8151"/>
                  </a:lnTo>
                  <a:lnTo>
                    <a:pt x="5041" y="8292"/>
                  </a:lnTo>
                  <a:lnTo>
                    <a:pt x="5088" y="8528"/>
                  </a:lnTo>
                  <a:lnTo>
                    <a:pt x="5041" y="8669"/>
                  </a:lnTo>
                  <a:lnTo>
                    <a:pt x="4947" y="8810"/>
                  </a:lnTo>
                  <a:lnTo>
                    <a:pt x="4806" y="8905"/>
                  </a:lnTo>
                  <a:lnTo>
                    <a:pt x="4664" y="8952"/>
                  </a:lnTo>
                  <a:lnTo>
                    <a:pt x="5701" y="9658"/>
                  </a:lnTo>
                  <a:lnTo>
                    <a:pt x="6737" y="10318"/>
                  </a:lnTo>
                  <a:lnTo>
                    <a:pt x="7727" y="10930"/>
                  </a:lnTo>
                  <a:lnTo>
                    <a:pt x="8763" y="11496"/>
                  </a:lnTo>
                  <a:lnTo>
                    <a:pt x="9234" y="11731"/>
                  </a:lnTo>
                  <a:lnTo>
                    <a:pt x="10553" y="12344"/>
                  </a:lnTo>
                  <a:lnTo>
                    <a:pt x="11825" y="12862"/>
                  </a:lnTo>
                  <a:lnTo>
                    <a:pt x="12862" y="13192"/>
                  </a:lnTo>
                  <a:lnTo>
                    <a:pt x="13804" y="13380"/>
                  </a:lnTo>
                  <a:lnTo>
                    <a:pt x="13945" y="13380"/>
                  </a:lnTo>
                  <a:lnTo>
                    <a:pt x="13804" y="13286"/>
                  </a:lnTo>
                  <a:lnTo>
                    <a:pt x="13710" y="13192"/>
                  </a:lnTo>
                  <a:lnTo>
                    <a:pt x="13663" y="13050"/>
                  </a:lnTo>
                  <a:lnTo>
                    <a:pt x="13615" y="12909"/>
                  </a:lnTo>
                  <a:lnTo>
                    <a:pt x="13663" y="12768"/>
                  </a:lnTo>
                  <a:lnTo>
                    <a:pt x="13710" y="12674"/>
                  </a:lnTo>
                  <a:lnTo>
                    <a:pt x="13804" y="12532"/>
                  </a:lnTo>
                  <a:lnTo>
                    <a:pt x="13898" y="12485"/>
                  </a:lnTo>
                  <a:lnTo>
                    <a:pt x="9611" y="8669"/>
                  </a:lnTo>
                  <a:lnTo>
                    <a:pt x="9564" y="8763"/>
                  </a:lnTo>
                  <a:lnTo>
                    <a:pt x="9423" y="8905"/>
                  </a:lnTo>
                  <a:lnTo>
                    <a:pt x="9328" y="8952"/>
                  </a:lnTo>
                  <a:lnTo>
                    <a:pt x="9140" y="8999"/>
                  </a:lnTo>
                  <a:lnTo>
                    <a:pt x="8951" y="8952"/>
                  </a:lnTo>
                  <a:lnTo>
                    <a:pt x="8763" y="8858"/>
                  </a:lnTo>
                  <a:lnTo>
                    <a:pt x="8669" y="8716"/>
                  </a:lnTo>
                  <a:lnTo>
                    <a:pt x="8622" y="8528"/>
                  </a:lnTo>
                  <a:lnTo>
                    <a:pt x="8622" y="8339"/>
                  </a:lnTo>
                  <a:lnTo>
                    <a:pt x="8669" y="8198"/>
                  </a:lnTo>
                  <a:lnTo>
                    <a:pt x="8763" y="8104"/>
                  </a:lnTo>
                  <a:lnTo>
                    <a:pt x="8904" y="8010"/>
                  </a:lnTo>
                  <a:lnTo>
                    <a:pt x="6973" y="6266"/>
                  </a:lnTo>
                  <a:lnTo>
                    <a:pt x="6831" y="6266"/>
                  </a:lnTo>
                  <a:lnTo>
                    <a:pt x="6643" y="6219"/>
                  </a:lnTo>
                  <a:lnTo>
                    <a:pt x="6502" y="6125"/>
                  </a:lnTo>
                  <a:lnTo>
                    <a:pt x="6407" y="5984"/>
                  </a:lnTo>
                  <a:lnTo>
                    <a:pt x="6360" y="5795"/>
                  </a:lnTo>
                  <a:lnTo>
                    <a:pt x="6360" y="5748"/>
                  </a:lnTo>
                  <a:lnTo>
                    <a:pt x="4052" y="3675"/>
                  </a:lnTo>
                  <a:lnTo>
                    <a:pt x="3911" y="3581"/>
                  </a:lnTo>
                  <a:lnTo>
                    <a:pt x="3816" y="3487"/>
                  </a:lnTo>
                  <a:lnTo>
                    <a:pt x="1743" y="1602"/>
                  </a:lnTo>
                  <a:lnTo>
                    <a:pt x="1555" y="1744"/>
                  </a:lnTo>
                  <a:lnTo>
                    <a:pt x="1414" y="1791"/>
                  </a:lnTo>
                  <a:lnTo>
                    <a:pt x="1272" y="1791"/>
                  </a:lnTo>
                  <a:lnTo>
                    <a:pt x="1037" y="1744"/>
                  </a:lnTo>
                  <a:lnTo>
                    <a:pt x="895" y="1602"/>
                  </a:lnTo>
                  <a:lnTo>
                    <a:pt x="754" y="1414"/>
                  </a:lnTo>
                  <a:lnTo>
                    <a:pt x="754" y="1226"/>
                  </a:lnTo>
                  <a:lnTo>
                    <a:pt x="801" y="990"/>
                  </a:lnTo>
                  <a:lnTo>
                    <a:pt x="895" y="849"/>
                  </a:lnTo>
                  <a:lnTo>
                    <a:pt x="0" y="1"/>
                  </a:lnTo>
                  <a:close/>
                  <a:moveTo>
                    <a:pt x="14605" y="13098"/>
                  </a:moveTo>
                  <a:lnTo>
                    <a:pt x="14463" y="13286"/>
                  </a:lnTo>
                  <a:lnTo>
                    <a:pt x="14275" y="13427"/>
                  </a:lnTo>
                  <a:lnTo>
                    <a:pt x="14887" y="13427"/>
                  </a:lnTo>
                  <a:lnTo>
                    <a:pt x="14935" y="13380"/>
                  </a:lnTo>
                  <a:lnTo>
                    <a:pt x="14605" y="13098"/>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9"/>
            <p:cNvSpPr/>
            <p:nvPr/>
          </p:nvSpPr>
          <p:spPr>
            <a:xfrm>
              <a:off x="2052150" y="2047175"/>
              <a:ext cx="16525" cy="8275"/>
            </a:xfrm>
            <a:custGeom>
              <a:rect b="b" l="l" r="r" t="t"/>
              <a:pathLst>
                <a:path extrusionOk="0" fill="none" h="331" w="661">
                  <a:moveTo>
                    <a:pt x="331" y="1"/>
                  </a:moveTo>
                  <a:lnTo>
                    <a:pt x="331" y="1"/>
                  </a:lnTo>
                  <a:lnTo>
                    <a:pt x="189" y="189"/>
                  </a:lnTo>
                  <a:lnTo>
                    <a:pt x="1" y="330"/>
                  </a:lnTo>
                  <a:lnTo>
                    <a:pt x="1" y="330"/>
                  </a:lnTo>
                  <a:lnTo>
                    <a:pt x="237" y="330"/>
                  </a:lnTo>
                  <a:lnTo>
                    <a:pt x="237" y="330"/>
                  </a:lnTo>
                  <a:lnTo>
                    <a:pt x="613" y="330"/>
                  </a:lnTo>
                  <a:lnTo>
                    <a:pt x="613" y="330"/>
                  </a:lnTo>
                  <a:lnTo>
                    <a:pt x="661" y="283"/>
                  </a:lnTo>
                  <a:lnTo>
                    <a:pt x="3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9"/>
            <p:cNvSpPr/>
            <p:nvPr/>
          </p:nvSpPr>
          <p:spPr>
            <a:xfrm>
              <a:off x="1796575" y="1918800"/>
              <a:ext cx="22425" cy="23575"/>
            </a:xfrm>
            <a:custGeom>
              <a:rect b="b" l="l" r="r" t="t"/>
              <a:pathLst>
                <a:path extrusionOk="0" fill="none" h="943" w="897">
                  <a:moveTo>
                    <a:pt x="425" y="0"/>
                  </a:moveTo>
                  <a:lnTo>
                    <a:pt x="425" y="0"/>
                  </a:lnTo>
                  <a:lnTo>
                    <a:pt x="378" y="0"/>
                  </a:lnTo>
                  <a:lnTo>
                    <a:pt x="378" y="0"/>
                  </a:lnTo>
                  <a:lnTo>
                    <a:pt x="236" y="48"/>
                  </a:lnTo>
                  <a:lnTo>
                    <a:pt x="95" y="189"/>
                  </a:lnTo>
                  <a:lnTo>
                    <a:pt x="1" y="330"/>
                  </a:lnTo>
                  <a:lnTo>
                    <a:pt x="1" y="519"/>
                  </a:lnTo>
                  <a:lnTo>
                    <a:pt x="1" y="566"/>
                  </a:lnTo>
                  <a:lnTo>
                    <a:pt x="1" y="566"/>
                  </a:lnTo>
                  <a:lnTo>
                    <a:pt x="566" y="943"/>
                  </a:lnTo>
                  <a:lnTo>
                    <a:pt x="566" y="943"/>
                  </a:lnTo>
                  <a:lnTo>
                    <a:pt x="708" y="896"/>
                  </a:lnTo>
                  <a:lnTo>
                    <a:pt x="802" y="801"/>
                  </a:lnTo>
                  <a:lnTo>
                    <a:pt x="896" y="660"/>
                  </a:lnTo>
                  <a:lnTo>
                    <a:pt x="896" y="519"/>
                  </a:lnTo>
                  <a:lnTo>
                    <a:pt x="896" y="519"/>
                  </a:lnTo>
                  <a:lnTo>
                    <a:pt x="896" y="424"/>
                  </a:lnTo>
                  <a:lnTo>
                    <a:pt x="896" y="424"/>
                  </a:lnTo>
                  <a:lnTo>
                    <a:pt x="849" y="236"/>
                  </a:lnTo>
                  <a:lnTo>
                    <a:pt x="755" y="142"/>
                  </a:lnTo>
                  <a:lnTo>
                    <a:pt x="613" y="48"/>
                  </a:lnTo>
                  <a:lnTo>
                    <a:pt x="472" y="0"/>
                  </a:lnTo>
                  <a:lnTo>
                    <a:pt x="472" y="0"/>
                  </a:lnTo>
                  <a:lnTo>
                    <a:pt x="472" y="0"/>
                  </a:lnTo>
                  <a:lnTo>
                    <a:pt x="472" y="0"/>
                  </a:lnTo>
                  <a:lnTo>
                    <a:pt x="4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9"/>
            <p:cNvSpPr/>
            <p:nvPr/>
          </p:nvSpPr>
          <p:spPr>
            <a:xfrm>
              <a:off x="1749475" y="1870500"/>
              <a:ext cx="7100" cy="16525"/>
            </a:xfrm>
            <a:custGeom>
              <a:rect b="b" l="l" r="r" t="t"/>
              <a:pathLst>
                <a:path extrusionOk="0" fill="none" h="661" w="284">
                  <a:moveTo>
                    <a:pt x="0" y="1"/>
                  </a:moveTo>
                  <a:lnTo>
                    <a:pt x="0" y="1"/>
                  </a:lnTo>
                  <a:lnTo>
                    <a:pt x="236" y="660"/>
                  </a:lnTo>
                  <a:lnTo>
                    <a:pt x="236" y="660"/>
                  </a:lnTo>
                  <a:lnTo>
                    <a:pt x="283" y="566"/>
                  </a:lnTo>
                  <a:lnTo>
                    <a:pt x="283" y="425"/>
                  </a:lnTo>
                  <a:lnTo>
                    <a:pt x="283" y="425"/>
                  </a:lnTo>
                  <a:lnTo>
                    <a:pt x="283" y="284"/>
                  </a:lnTo>
                  <a:lnTo>
                    <a:pt x="236" y="142"/>
                  </a:lnTo>
                  <a:lnTo>
                    <a:pt x="142" y="4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9"/>
            <p:cNvSpPr/>
            <p:nvPr/>
          </p:nvSpPr>
          <p:spPr>
            <a:xfrm>
              <a:off x="1854300" y="1863450"/>
              <a:ext cx="12975" cy="11800"/>
            </a:xfrm>
            <a:custGeom>
              <a:rect b="b" l="l" r="r" t="t"/>
              <a:pathLst>
                <a:path extrusionOk="0" fill="none" h="472" w="519">
                  <a:moveTo>
                    <a:pt x="0" y="0"/>
                  </a:moveTo>
                  <a:lnTo>
                    <a:pt x="0" y="0"/>
                  </a:lnTo>
                  <a:lnTo>
                    <a:pt x="0" y="0"/>
                  </a:lnTo>
                  <a:lnTo>
                    <a:pt x="0" y="0"/>
                  </a:lnTo>
                  <a:lnTo>
                    <a:pt x="47" y="189"/>
                  </a:lnTo>
                  <a:lnTo>
                    <a:pt x="142" y="330"/>
                  </a:lnTo>
                  <a:lnTo>
                    <a:pt x="283" y="424"/>
                  </a:lnTo>
                  <a:lnTo>
                    <a:pt x="471" y="471"/>
                  </a:lnTo>
                  <a:lnTo>
                    <a:pt x="471" y="471"/>
                  </a:lnTo>
                  <a:lnTo>
                    <a:pt x="471" y="471"/>
                  </a:lnTo>
                  <a:lnTo>
                    <a:pt x="519" y="471"/>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9"/>
            <p:cNvSpPr/>
            <p:nvPr/>
          </p:nvSpPr>
          <p:spPr>
            <a:xfrm>
              <a:off x="1716500" y="1742125"/>
              <a:ext cx="20050" cy="20050"/>
            </a:xfrm>
            <a:custGeom>
              <a:rect b="b" l="l" r="r" t="t"/>
              <a:pathLst>
                <a:path extrusionOk="0" fill="none" h="802" w="802">
                  <a:moveTo>
                    <a:pt x="142" y="1"/>
                  </a:moveTo>
                  <a:lnTo>
                    <a:pt x="142" y="1"/>
                  </a:lnTo>
                  <a:lnTo>
                    <a:pt x="47" y="142"/>
                  </a:lnTo>
                  <a:lnTo>
                    <a:pt x="0" y="331"/>
                  </a:lnTo>
                  <a:lnTo>
                    <a:pt x="0" y="331"/>
                  </a:lnTo>
                  <a:lnTo>
                    <a:pt x="47" y="519"/>
                  </a:lnTo>
                  <a:lnTo>
                    <a:pt x="142" y="660"/>
                  </a:lnTo>
                  <a:lnTo>
                    <a:pt x="283" y="755"/>
                  </a:lnTo>
                  <a:lnTo>
                    <a:pt x="471" y="802"/>
                  </a:lnTo>
                  <a:lnTo>
                    <a:pt x="471" y="802"/>
                  </a:lnTo>
                  <a:lnTo>
                    <a:pt x="471" y="802"/>
                  </a:lnTo>
                  <a:lnTo>
                    <a:pt x="471" y="802"/>
                  </a:lnTo>
                  <a:lnTo>
                    <a:pt x="660" y="755"/>
                  </a:lnTo>
                  <a:lnTo>
                    <a:pt x="801" y="613"/>
                  </a:lnTo>
                  <a:lnTo>
                    <a:pt x="14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9"/>
            <p:cNvSpPr/>
            <p:nvPr/>
          </p:nvSpPr>
          <p:spPr>
            <a:xfrm>
              <a:off x="1966175" y="1982400"/>
              <a:ext cx="25950" cy="25925"/>
            </a:xfrm>
            <a:custGeom>
              <a:rect b="b" l="l" r="r" t="t"/>
              <a:pathLst>
                <a:path extrusionOk="0" fill="none" h="1037" w="1038">
                  <a:moveTo>
                    <a:pt x="519" y="1037"/>
                  </a:moveTo>
                  <a:lnTo>
                    <a:pt x="519" y="1037"/>
                  </a:lnTo>
                  <a:lnTo>
                    <a:pt x="519" y="1037"/>
                  </a:lnTo>
                  <a:lnTo>
                    <a:pt x="519" y="1037"/>
                  </a:lnTo>
                  <a:lnTo>
                    <a:pt x="331" y="990"/>
                  </a:lnTo>
                  <a:lnTo>
                    <a:pt x="142" y="848"/>
                  </a:lnTo>
                  <a:lnTo>
                    <a:pt x="48" y="707"/>
                  </a:lnTo>
                  <a:lnTo>
                    <a:pt x="1" y="519"/>
                  </a:lnTo>
                  <a:lnTo>
                    <a:pt x="1" y="519"/>
                  </a:lnTo>
                  <a:lnTo>
                    <a:pt x="48" y="283"/>
                  </a:lnTo>
                  <a:lnTo>
                    <a:pt x="189" y="142"/>
                  </a:lnTo>
                  <a:lnTo>
                    <a:pt x="331" y="48"/>
                  </a:lnTo>
                  <a:lnTo>
                    <a:pt x="519" y="0"/>
                  </a:lnTo>
                  <a:lnTo>
                    <a:pt x="519" y="0"/>
                  </a:lnTo>
                  <a:lnTo>
                    <a:pt x="519" y="0"/>
                  </a:lnTo>
                  <a:lnTo>
                    <a:pt x="566" y="0"/>
                  </a:lnTo>
                  <a:lnTo>
                    <a:pt x="566" y="0"/>
                  </a:lnTo>
                  <a:lnTo>
                    <a:pt x="755" y="48"/>
                  </a:lnTo>
                  <a:lnTo>
                    <a:pt x="896" y="142"/>
                  </a:lnTo>
                  <a:lnTo>
                    <a:pt x="1037" y="283"/>
                  </a:lnTo>
                  <a:lnTo>
                    <a:pt x="1037" y="519"/>
                  </a:lnTo>
                  <a:lnTo>
                    <a:pt x="1037" y="519"/>
                  </a:lnTo>
                  <a:lnTo>
                    <a:pt x="1037" y="519"/>
                  </a:lnTo>
                  <a:lnTo>
                    <a:pt x="990" y="707"/>
                  </a:lnTo>
                  <a:lnTo>
                    <a:pt x="896" y="896"/>
                  </a:lnTo>
                  <a:lnTo>
                    <a:pt x="755" y="990"/>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9"/>
            <p:cNvSpPr/>
            <p:nvPr/>
          </p:nvSpPr>
          <p:spPr>
            <a:xfrm>
              <a:off x="1695300" y="1719750"/>
              <a:ext cx="348650" cy="334525"/>
            </a:xfrm>
            <a:custGeom>
              <a:rect b="b" l="l" r="r" t="t"/>
              <a:pathLst>
                <a:path extrusionOk="0" fill="none" h="13381" w="13946">
                  <a:moveTo>
                    <a:pt x="0" y="1"/>
                  </a:moveTo>
                  <a:lnTo>
                    <a:pt x="0" y="1"/>
                  </a:lnTo>
                  <a:lnTo>
                    <a:pt x="1037" y="2827"/>
                  </a:lnTo>
                  <a:lnTo>
                    <a:pt x="2167" y="5984"/>
                  </a:lnTo>
                  <a:lnTo>
                    <a:pt x="2167" y="5984"/>
                  </a:lnTo>
                  <a:lnTo>
                    <a:pt x="2262" y="6031"/>
                  </a:lnTo>
                  <a:lnTo>
                    <a:pt x="2356" y="6125"/>
                  </a:lnTo>
                  <a:lnTo>
                    <a:pt x="2450" y="6266"/>
                  </a:lnTo>
                  <a:lnTo>
                    <a:pt x="2450" y="6408"/>
                  </a:lnTo>
                  <a:lnTo>
                    <a:pt x="2450" y="6408"/>
                  </a:lnTo>
                  <a:lnTo>
                    <a:pt x="2450" y="6549"/>
                  </a:lnTo>
                  <a:lnTo>
                    <a:pt x="2403" y="6690"/>
                  </a:lnTo>
                  <a:lnTo>
                    <a:pt x="2403" y="6690"/>
                  </a:lnTo>
                  <a:lnTo>
                    <a:pt x="2686" y="7538"/>
                  </a:lnTo>
                  <a:lnTo>
                    <a:pt x="2686" y="7538"/>
                  </a:lnTo>
                  <a:lnTo>
                    <a:pt x="3958" y="8481"/>
                  </a:lnTo>
                  <a:lnTo>
                    <a:pt x="3958" y="8434"/>
                  </a:lnTo>
                  <a:lnTo>
                    <a:pt x="3958" y="8434"/>
                  </a:lnTo>
                  <a:lnTo>
                    <a:pt x="4005" y="8245"/>
                  </a:lnTo>
                  <a:lnTo>
                    <a:pt x="4146" y="8104"/>
                  </a:lnTo>
                  <a:lnTo>
                    <a:pt x="4287" y="8010"/>
                  </a:lnTo>
                  <a:lnTo>
                    <a:pt x="4476" y="7962"/>
                  </a:lnTo>
                  <a:lnTo>
                    <a:pt x="4476" y="7962"/>
                  </a:lnTo>
                  <a:lnTo>
                    <a:pt x="4476" y="7962"/>
                  </a:lnTo>
                  <a:lnTo>
                    <a:pt x="4476" y="7962"/>
                  </a:lnTo>
                  <a:lnTo>
                    <a:pt x="4476" y="7962"/>
                  </a:lnTo>
                  <a:lnTo>
                    <a:pt x="4476" y="7962"/>
                  </a:lnTo>
                  <a:lnTo>
                    <a:pt x="4523" y="7962"/>
                  </a:lnTo>
                  <a:lnTo>
                    <a:pt x="4523" y="7962"/>
                  </a:lnTo>
                  <a:lnTo>
                    <a:pt x="4570" y="7962"/>
                  </a:lnTo>
                  <a:lnTo>
                    <a:pt x="4570" y="7962"/>
                  </a:lnTo>
                  <a:lnTo>
                    <a:pt x="4570" y="7962"/>
                  </a:lnTo>
                  <a:lnTo>
                    <a:pt x="4570" y="7962"/>
                  </a:lnTo>
                  <a:lnTo>
                    <a:pt x="4806" y="8010"/>
                  </a:lnTo>
                  <a:lnTo>
                    <a:pt x="4947" y="8151"/>
                  </a:lnTo>
                  <a:lnTo>
                    <a:pt x="5041" y="8292"/>
                  </a:lnTo>
                  <a:lnTo>
                    <a:pt x="5088" y="8528"/>
                  </a:lnTo>
                  <a:lnTo>
                    <a:pt x="5088" y="8528"/>
                  </a:lnTo>
                  <a:lnTo>
                    <a:pt x="5041" y="8669"/>
                  </a:lnTo>
                  <a:lnTo>
                    <a:pt x="4947" y="8810"/>
                  </a:lnTo>
                  <a:lnTo>
                    <a:pt x="4806" y="8905"/>
                  </a:lnTo>
                  <a:lnTo>
                    <a:pt x="4664" y="8952"/>
                  </a:lnTo>
                  <a:lnTo>
                    <a:pt x="4664" y="8952"/>
                  </a:lnTo>
                  <a:lnTo>
                    <a:pt x="5701" y="9658"/>
                  </a:lnTo>
                  <a:lnTo>
                    <a:pt x="6737" y="10318"/>
                  </a:lnTo>
                  <a:lnTo>
                    <a:pt x="7727" y="10930"/>
                  </a:lnTo>
                  <a:lnTo>
                    <a:pt x="8763" y="11496"/>
                  </a:lnTo>
                  <a:lnTo>
                    <a:pt x="8763" y="11496"/>
                  </a:lnTo>
                  <a:lnTo>
                    <a:pt x="9234" y="11731"/>
                  </a:lnTo>
                  <a:lnTo>
                    <a:pt x="9234" y="11731"/>
                  </a:lnTo>
                  <a:lnTo>
                    <a:pt x="10553" y="12344"/>
                  </a:lnTo>
                  <a:lnTo>
                    <a:pt x="10553" y="12344"/>
                  </a:lnTo>
                  <a:lnTo>
                    <a:pt x="11825" y="12862"/>
                  </a:lnTo>
                  <a:lnTo>
                    <a:pt x="11825" y="12862"/>
                  </a:lnTo>
                  <a:lnTo>
                    <a:pt x="12862" y="13192"/>
                  </a:lnTo>
                  <a:lnTo>
                    <a:pt x="13804" y="13380"/>
                  </a:lnTo>
                  <a:lnTo>
                    <a:pt x="13804" y="13380"/>
                  </a:lnTo>
                  <a:lnTo>
                    <a:pt x="13945" y="13380"/>
                  </a:lnTo>
                  <a:lnTo>
                    <a:pt x="13945" y="13380"/>
                  </a:lnTo>
                  <a:lnTo>
                    <a:pt x="13945" y="13380"/>
                  </a:lnTo>
                  <a:lnTo>
                    <a:pt x="13945" y="13380"/>
                  </a:lnTo>
                  <a:lnTo>
                    <a:pt x="13804" y="13286"/>
                  </a:lnTo>
                  <a:lnTo>
                    <a:pt x="13710" y="13192"/>
                  </a:lnTo>
                  <a:lnTo>
                    <a:pt x="13663" y="13050"/>
                  </a:lnTo>
                  <a:lnTo>
                    <a:pt x="13615" y="12909"/>
                  </a:lnTo>
                  <a:lnTo>
                    <a:pt x="13615" y="12909"/>
                  </a:lnTo>
                  <a:lnTo>
                    <a:pt x="13663" y="12768"/>
                  </a:lnTo>
                  <a:lnTo>
                    <a:pt x="13710" y="12674"/>
                  </a:lnTo>
                  <a:lnTo>
                    <a:pt x="13804" y="12532"/>
                  </a:lnTo>
                  <a:lnTo>
                    <a:pt x="13898" y="12485"/>
                  </a:lnTo>
                  <a:lnTo>
                    <a:pt x="9611" y="8669"/>
                  </a:lnTo>
                  <a:lnTo>
                    <a:pt x="9611" y="8669"/>
                  </a:lnTo>
                  <a:lnTo>
                    <a:pt x="9564" y="8763"/>
                  </a:lnTo>
                  <a:lnTo>
                    <a:pt x="9423" y="8905"/>
                  </a:lnTo>
                  <a:lnTo>
                    <a:pt x="9328" y="8952"/>
                  </a:lnTo>
                  <a:lnTo>
                    <a:pt x="9140" y="8999"/>
                  </a:lnTo>
                  <a:lnTo>
                    <a:pt x="9140" y="8999"/>
                  </a:lnTo>
                  <a:lnTo>
                    <a:pt x="9140" y="8999"/>
                  </a:lnTo>
                  <a:lnTo>
                    <a:pt x="9140" y="8999"/>
                  </a:lnTo>
                  <a:lnTo>
                    <a:pt x="8951" y="8952"/>
                  </a:lnTo>
                  <a:lnTo>
                    <a:pt x="8763" y="8858"/>
                  </a:lnTo>
                  <a:lnTo>
                    <a:pt x="8669" y="8716"/>
                  </a:lnTo>
                  <a:lnTo>
                    <a:pt x="8622" y="8528"/>
                  </a:lnTo>
                  <a:lnTo>
                    <a:pt x="8622" y="8528"/>
                  </a:lnTo>
                  <a:lnTo>
                    <a:pt x="8622" y="8339"/>
                  </a:lnTo>
                  <a:lnTo>
                    <a:pt x="8669" y="8198"/>
                  </a:lnTo>
                  <a:lnTo>
                    <a:pt x="8763" y="8104"/>
                  </a:lnTo>
                  <a:lnTo>
                    <a:pt x="8904" y="8010"/>
                  </a:lnTo>
                  <a:lnTo>
                    <a:pt x="6973" y="6266"/>
                  </a:lnTo>
                  <a:lnTo>
                    <a:pt x="6973" y="6266"/>
                  </a:lnTo>
                  <a:lnTo>
                    <a:pt x="6879" y="6266"/>
                  </a:lnTo>
                  <a:lnTo>
                    <a:pt x="6879" y="6266"/>
                  </a:lnTo>
                  <a:lnTo>
                    <a:pt x="6831" y="6266"/>
                  </a:lnTo>
                  <a:lnTo>
                    <a:pt x="6831" y="6266"/>
                  </a:lnTo>
                  <a:lnTo>
                    <a:pt x="6643" y="6219"/>
                  </a:lnTo>
                  <a:lnTo>
                    <a:pt x="6502" y="6125"/>
                  </a:lnTo>
                  <a:lnTo>
                    <a:pt x="6407" y="5984"/>
                  </a:lnTo>
                  <a:lnTo>
                    <a:pt x="6360" y="5795"/>
                  </a:lnTo>
                  <a:lnTo>
                    <a:pt x="6360" y="5795"/>
                  </a:lnTo>
                  <a:lnTo>
                    <a:pt x="6360" y="5748"/>
                  </a:lnTo>
                  <a:lnTo>
                    <a:pt x="4052" y="3675"/>
                  </a:lnTo>
                  <a:lnTo>
                    <a:pt x="4052" y="3675"/>
                  </a:lnTo>
                  <a:lnTo>
                    <a:pt x="3911" y="3581"/>
                  </a:lnTo>
                  <a:lnTo>
                    <a:pt x="3816" y="3487"/>
                  </a:lnTo>
                  <a:lnTo>
                    <a:pt x="1743" y="1602"/>
                  </a:lnTo>
                  <a:lnTo>
                    <a:pt x="1743" y="1602"/>
                  </a:lnTo>
                  <a:lnTo>
                    <a:pt x="1555" y="1744"/>
                  </a:lnTo>
                  <a:lnTo>
                    <a:pt x="1414" y="1791"/>
                  </a:lnTo>
                  <a:lnTo>
                    <a:pt x="1272" y="1791"/>
                  </a:lnTo>
                  <a:lnTo>
                    <a:pt x="1272" y="1791"/>
                  </a:lnTo>
                  <a:lnTo>
                    <a:pt x="1272" y="1791"/>
                  </a:lnTo>
                  <a:lnTo>
                    <a:pt x="1272" y="1791"/>
                  </a:lnTo>
                  <a:lnTo>
                    <a:pt x="1037" y="1744"/>
                  </a:lnTo>
                  <a:lnTo>
                    <a:pt x="895" y="1602"/>
                  </a:lnTo>
                  <a:lnTo>
                    <a:pt x="754" y="1414"/>
                  </a:lnTo>
                  <a:lnTo>
                    <a:pt x="754" y="1226"/>
                  </a:lnTo>
                  <a:lnTo>
                    <a:pt x="754" y="1226"/>
                  </a:lnTo>
                  <a:lnTo>
                    <a:pt x="801" y="990"/>
                  </a:lnTo>
                  <a:lnTo>
                    <a:pt x="895" y="84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9"/>
            <p:cNvSpPr/>
            <p:nvPr/>
          </p:nvSpPr>
          <p:spPr>
            <a:xfrm>
              <a:off x="1854300" y="1863450"/>
              <a:ext cx="15325" cy="12975"/>
            </a:xfrm>
            <a:custGeom>
              <a:rect b="b" l="l" r="r" t="t"/>
              <a:pathLst>
                <a:path extrusionOk="0" h="519" w="613">
                  <a:moveTo>
                    <a:pt x="0" y="0"/>
                  </a:moveTo>
                  <a:lnTo>
                    <a:pt x="0" y="47"/>
                  </a:lnTo>
                  <a:lnTo>
                    <a:pt x="47" y="236"/>
                  </a:lnTo>
                  <a:lnTo>
                    <a:pt x="142" y="377"/>
                  </a:lnTo>
                  <a:lnTo>
                    <a:pt x="283" y="471"/>
                  </a:lnTo>
                  <a:lnTo>
                    <a:pt x="471" y="518"/>
                  </a:lnTo>
                  <a:lnTo>
                    <a:pt x="613" y="518"/>
                  </a:lnTo>
                  <a:lnTo>
                    <a:pt x="519" y="471"/>
                  </a:lnTo>
                  <a:lnTo>
                    <a:pt x="471" y="471"/>
                  </a:lnTo>
                  <a:lnTo>
                    <a:pt x="283" y="424"/>
                  </a:lnTo>
                  <a:lnTo>
                    <a:pt x="142" y="330"/>
                  </a:lnTo>
                  <a:lnTo>
                    <a:pt x="47" y="189"/>
                  </a:lnTo>
                  <a:lnTo>
                    <a:pt x="0"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9"/>
            <p:cNvSpPr/>
            <p:nvPr/>
          </p:nvSpPr>
          <p:spPr>
            <a:xfrm>
              <a:off x="1854300" y="1863450"/>
              <a:ext cx="15325" cy="12975"/>
            </a:xfrm>
            <a:custGeom>
              <a:rect b="b" l="l" r="r" t="t"/>
              <a:pathLst>
                <a:path extrusionOk="0" fill="none" h="519" w="613">
                  <a:moveTo>
                    <a:pt x="0" y="0"/>
                  </a:moveTo>
                  <a:lnTo>
                    <a:pt x="0" y="0"/>
                  </a:lnTo>
                  <a:lnTo>
                    <a:pt x="0" y="47"/>
                  </a:lnTo>
                  <a:lnTo>
                    <a:pt x="0" y="47"/>
                  </a:lnTo>
                  <a:lnTo>
                    <a:pt x="47" y="236"/>
                  </a:lnTo>
                  <a:lnTo>
                    <a:pt x="142" y="377"/>
                  </a:lnTo>
                  <a:lnTo>
                    <a:pt x="283" y="471"/>
                  </a:lnTo>
                  <a:lnTo>
                    <a:pt x="471" y="518"/>
                  </a:lnTo>
                  <a:lnTo>
                    <a:pt x="471" y="518"/>
                  </a:lnTo>
                  <a:lnTo>
                    <a:pt x="519" y="518"/>
                  </a:lnTo>
                  <a:lnTo>
                    <a:pt x="519" y="518"/>
                  </a:lnTo>
                  <a:lnTo>
                    <a:pt x="613" y="518"/>
                  </a:lnTo>
                  <a:lnTo>
                    <a:pt x="519" y="471"/>
                  </a:lnTo>
                  <a:lnTo>
                    <a:pt x="519" y="471"/>
                  </a:lnTo>
                  <a:lnTo>
                    <a:pt x="471" y="471"/>
                  </a:lnTo>
                  <a:lnTo>
                    <a:pt x="471" y="471"/>
                  </a:lnTo>
                  <a:lnTo>
                    <a:pt x="471" y="471"/>
                  </a:lnTo>
                  <a:lnTo>
                    <a:pt x="283" y="424"/>
                  </a:lnTo>
                  <a:lnTo>
                    <a:pt x="142" y="330"/>
                  </a:lnTo>
                  <a:lnTo>
                    <a:pt x="47" y="189"/>
                  </a:lnTo>
                  <a:lnTo>
                    <a:pt x="0" y="0"/>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9"/>
            <p:cNvSpPr/>
            <p:nvPr/>
          </p:nvSpPr>
          <p:spPr>
            <a:xfrm>
              <a:off x="1714150" y="1740950"/>
              <a:ext cx="24750" cy="23575"/>
            </a:xfrm>
            <a:custGeom>
              <a:rect b="b" l="l" r="r" t="t"/>
              <a:pathLst>
                <a:path extrusionOk="0" h="943" w="990">
                  <a:moveTo>
                    <a:pt x="141" y="1"/>
                  </a:moveTo>
                  <a:lnTo>
                    <a:pt x="47" y="142"/>
                  </a:lnTo>
                  <a:lnTo>
                    <a:pt x="0" y="378"/>
                  </a:lnTo>
                  <a:lnTo>
                    <a:pt x="0" y="566"/>
                  </a:lnTo>
                  <a:lnTo>
                    <a:pt x="141" y="754"/>
                  </a:lnTo>
                  <a:lnTo>
                    <a:pt x="283" y="896"/>
                  </a:lnTo>
                  <a:lnTo>
                    <a:pt x="518" y="943"/>
                  </a:lnTo>
                  <a:lnTo>
                    <a:pt x="660" y="943"/>
                  </a:lnTo>
                  <a:lnTo>
                    <a:pt x="801" y="896"/>
                  </a:lnTo>
                  <a:lnTo>
                    <a:pt x="989" y="754"/>
                  </a:lnTo>
                  <a:lnTo>
                    <a:pt x="895" y="660"/>
                  </a:lnTo>
                  <a:lnTo>
                    <a:pt x="754" y="802"/>
                  </a:lnTo>
                  <a:lnTo>
                    <a:pt x="565" y="849"/>
                  </a:lnTo>
                  <a:lnTo>
                    <a:pt x="377" y="802"/>
                  </a:lnTo>
                  <a:lnTo>
                    <a:pt x="236" y="707"/>
                  </a:lnTo>
                  <a:lnTo>
                    <a:pt x="141" y="566"/>
                  </a:lnTo>
                  <a:lnTo>
                    <a:pt x="94" y="378"/>
                  </a:lnTo>
                  <a:lnTo>
                    <a:pt x="141" y="189"/>
                  </a:lnTo>
                  <a:lnTo>
                    <a:pt x="236" y="48"/>
                  </a:lnTo>
                  <a:lnTo>
                    <a:pt x="141"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9"/>
            <p:cNvSpPr/>
            <p:nvPr/>
          </p:nvSpPr>
          <p:spPr>
            <a:xfrm>
              <a:off x="1714150" y="1740950"/>
              <a:ext cx="24750" cy="23575"/>
            </a:xfrm>
            <a:custGeom>
              <a:rect b="b" l="l" r="r" t="t"/>
              <a:pathLst>
                <a:path extrusionOk="0" fill="none" h="943" w="990">
                  <a:moveTo>
                    <a:pt x="141" y="1"/>
                  </a:moveTo>
                  <a:lnTo>
                    <a:pt x="141" y="1"/>
                  </a:lnTo>
                  <a:lnTo>
                    <a:pt x="47" y="142"/>
                  </a:lnTo>
                  <a:lnTo>
                    <a:pt x="0" y="378"/>
                  </a:lnTo>
                  <a:lnTo>
                    <a:pt x="0" y="378"/>
                  </a:lnTo>
                  <a:lnTo>
                    <a:pt x="0" y="566"/>
                  </a:lnTo>
                  <a:lnTo>
                    <a:pt x="141" y="754"/>
                  </a:lnTo>
                  <a:lnTo>
                    <a:pt x="283" y="896"/>
                  </a:lnTo>
                  <a:lnTo>
                    <a:pt x="518" y="943"/>
                  </a:lnTo>
                  <a:lnTo>
                    <a:pt x="518" y="943"/>
                  </a:lnTo>
                  <a:lnTo>
                    <a:pt x="518" y="943"/>
                  </a:lnTo>
                  <a:lnTo>
                    <a:pt x="518" y="943"/>
                  </a:lnTo>
                  <a:lnTo>
                    <a:pt x="660" y="943"/>
                  </a:lnTo>
                  <a:lnTo>
                    <a:pt x="801" y="896"/>
                  </a:lnTo>
                  <a:lnTo>
                    <a:pt x="989" y="754"/>
                  </a:lnTo>
                  <a:lnTo>
                    <a:pt x="895" y="660"/>
                  </a:lnTo>
                  <a:lnTo>
                    <a:pt x="895" y="660"/>
                  </a:lnTo>
                  <a:lnTo>
                    <a:pt x="754" y="802"/>
                  </a:lnTo>
                  <a:lnTo>
                    <a:pt x="565" y="849"/>
                  </a:lnTo>
                  <a:lnTo>
                    <a:pt x="565" y="849"/>
                  </a:lnTo>
                  <a:lnTo>
                    <a:pt x="565" y="849"/>
                  </a:lnTo>
                  <a:lnTo>
                    <a:pt x="565" y="849"/>
                  </a:lnTo>
                  <a:lnTo>
                    <a:pt x="377" y="802"/>
                  </a:lnTo>
                  <a:lnTo>
                    <a:pt x="236" y="707"/>
                  </a:lnTo>
                  <a:lnTo>
                    <a:pt x="141" y="566"/>
                  </a:lnTo>
                  <a:lnTo>
                    <a:pt x="94" y="378"/>
                  </a:lnTo>
                  <a:lnTo>
                    <a:pt x="94" y="378"/>
                  </a:lnTo>
                  <a:lnTo>
                    <a:pt x="141" y="189"/>
                  </a:lnTo>
                  <a:lnTo>
                    <a:pt x="236" y="48"/>
                  </a:lnTo>
                  <a:lnTo>
                    <a:pt x="14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9"/>
            <p:cNvSpPr/>
            <p:nvPr/>
          </p:nvSpPr>
          <p:spPr>
            <a:xfrm>
              <a:off x="1749475" y="1869325"/>
              <a:ext cx="7100" cy="17700"/>
            </a:xfrm>
            <a:custGeom>
              <a:rect b="b" l="l" r="r" t="t"/>
              <a:pathLst>
                <a:path extrusionOk="0" h="708" w="284">
                  <a:moveTo>
                    <a:pt x="0" y="1"/>
                  </a:moveTo>
                  <a:lnTo>
                    <a:pt x="0" y="48"/>
                  </a:lnTo>
                  <a:lnTo>
                    <a:pt x="142" y="95"/>
                  </a:lnTo>
                  <a:lnTo>
                    <a:pt x="142" y="95"/>
                  </a:lnTo>
                  <a:lnTo>
                    <a:pt x="95" y="48"/>
                  </a:lnTo>
                  <a:lnTo>
                    <a:pt x="0" y="1"/>
                  </a:lnTo>
                  <a:close/>
                  <a:moveTo>
                    <a:pt x="189" y="142"/>
                  </a:moveTo>
                  <a:lnTo>
                    <a:pt x="252" y="236"/>
                  </a:lnTo>
                  <a:lnTo>
                    <a:pt x="236" y="189"/>
                  </a:lnTo>
                  <a:lnTo>
                    <a:pt x="189" y="142"/>
                  </a:lnTo>
                  <a:close/>
                  <a:moveTo>
                    <a:pt x="252" y="236"/>
                  </a:moveTo>
                  <a:lnTo>
                    <a:pt x="283" y="331"/>
                  </a:lnTo>
                  <a:lnTo>
                    <a:pt x="283" y="283"/>
                  </a:lnTo>
                  <a:lnTo>
                    <a:pt x="252" y="236"/>
                  </a:lnTo>
                  <a:close/>
                  <a:moveTo>
                    <a:pt x="283" y="566"/>
                  </a:moveTo>
                  <a:lnTo>
                    <a:pt x="236" y="707"/>
                  </a:lnTo>
                  <a:lnTo>
                    <a:pt x="283" y="613"/>
                  </a:lnTo>
                  <a:lnTo>
                    <a:pt x="283" y="566"/>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9"/>
            <p:cNvSpPr/>
            <p:nvPr/>
          </p:nvSpPr>
          <p:spPr>
            <a:xfrm>
              <a:off x="1749475" y="1869325"/>
              <a:ext cx="7100" cy="17700"/>
            </a:xfrm>
            <a:custGeom>
              <a:rect b="b" l="l" r="r" t="t"/>
              <a:pathLst>
                <a:path extrusionOk="0" fill="none" h="708" w="284">
                  <a:moveTo>
                    <a:pt x="0" y="1"/>
                  </a:moveTo>
                  <a:lnTo>
                    <a:pt x="0" y="1"/>
                  </a:lnTo>
                  <a:lnTo>
                    <a:pt x="0" y="48"/>
                  </a:lnTo>
                  <a:lnTo>
                    <a:pt x="0" y="48"/>
                  </a:lnTo>
                  <a:lnTo>
                    <a:pt x="142" y="95"/>
                  </a:lnTo>
                  <a:lnTo>
                    <a:pt x="236" y="189"/>
                  </a:lnTo>
                  <a:lnTo>
                    <a:pt x="283" y="331"/>
                  </a:lnTo>
                  <a:lnTo>
                    <a:pt x="283" y="472"/>
                  </a:lnTo>
                  <a:lnTo>
                    <a:pt x="283" y="472"/>
                  </a:lnTo>
                  <a:lnTo>
                    <a:pt x="283" y="613"/>
                  </a:lnTo>
                  <a:lnTo>
                    <a:pt x="236" y="707"/>
                  </a:lnTo>
                  <a:lnTo>
                    <a:pt x="236" y="707"/>
                  </a:lnTo>
                  <a:lnTo>
                    <a:pt x="236" y="707"/>
                  </a:lnTo>
                  <a:lnTo>
                    <a:pt x="236" y="707"/>
                  </a:lnTo>
                  <a:lnTo>
                    <a:pt x="283" y="566"/>
                  </a:lnTo>
                  <a:lnTo>
                    <a:pt x="283" y="425"/>
                  </a:lnTo>
                  <a:lnTo>
                    <a:pt x="283" y="425"/>
                  </a:lnTo>
                  <a:lnTo>
                    <a:pt x="283" y="283"/>
                  </a:lnTo>
                  <a:lnTo>
                    <a:pt x="189" y="142"/>
                  </a:lnTo>
                  <a:lnTo>
                    <a:pt x="95" y="4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9"/>
            <p:cNvSpPr/>
            <p:nvPr/>
          </p:nvSpPr>
          <p:spPr>
            <a:xfrm>
              <a:off x="1910825" y="1921150"/>
              <a:ext cx="80125" cy="84825"/>
            </a:xfrm>
            <a:custGeom>
              <a:rect b="b" l="l" r="r" t="t"/>
              <a:pathLst>
                <a:path extrusionOk="0" h="3393" w="3205">
                  <a:moveTo>
                    <a:pt x="330" y="1"/>
                  </a:moveTo>
                  <a:lnTo>
                    <a:pt x="189" y="48"/>
                  </a:lnTo>
                  <a:lnTo>
                    <a:pt x="95" y="142"/>
                  </a:lnTo>
                  <a:lnTo>
                    <a:pt x="48" y="283"/>
                  </a:lnTo>
                  <a:lnTo>
                    <a:pt x="1" y="425"/>
                  </a:lnTo>
                  <a:lnTo>
                    <a:pt x="48" y="613"/>
                  </a:lnTo>
                  <a:lnTo>
                    <a:pt x="142" y="754"/>
                  </a:lnTo>
                  <a:lnTo>
                    <a:pt x="283" y="849"/>
                  </a:lnTo>
                  <a:lnTo>
                    <a:pt x="472" y="896"/>
                  </a:lnTo>
                  <a:lnTo>
                    <a:pt x="660" y="849"/>
                  </a:lnTo>
                  <a:lnTo>
                    <a:pt x="754" y="802"/>
                  </a:lnTo>
                  <a:lnTo>
                    <a:pt x="896" y="660"/>
                  </a:lnTo>
                  <a:lnTo>
                    <a:pt x="943" y="519"/>
                  </a:lnTo>
                  <a:lnTo>
                    <a:pt x="330" y="1"/>
                  </a:lnTo>
                  <a:close/>
                  <a:moveTo>
                    <a:pt x="2733" y="2498"/>
                  </a:moveTo>
                  <a:lnTo>
                    <a:pt x="2545" y="2545"/>
                  </a:lnTo>
                  <a:lnTo>
                    <a:pt x="2403" y="2639"/>
                  </a:lnTo>
                  <a:lnTo>
                    <a:pt x="2309" y="2780"/>
                  </a:lnTo>
                  <a:lnTo>
                    <a:pt x="2262" y="2969"/>
                  </a:lnTo>
                  <a:lnTo>
                    <a:pt x="2309" y="3157"/>
                  </a:lnTo>
                  <a:lnTo>
                    <a:pt x="2403" y="3298"/>
                  </a:lnTo>
                  <a:lnTo>
                    <a:pt x="2545" y="3393"/>
                  </a:lnTo>
                  <a:lnTo>
                    <a:pt x="2922" y="3393"/>
                  </a:lnTo>
                  <a:lnTo>
                    <a:pt x="3063" y="3298"/>
                  </a:lnTo>
                  <a:lnTo>
                    <a:pt x="3157" y="3110"/>
                  </a:lnTo>
                  <a:lnTo>
                    <a:pt x="3204" y="2969"/>
                  </a:lnTo>
                  <a:lnTo>
                    <a:pt x="3204" y="2922"/>
                  </a:lnTo>
                  <a:lnTo>
                    <a:pt x="3157" y="2780"/>
                  </a:lnTo>
                  <a:lnTo>
                    <a:pt x="3063" y="2639"/>
                  </a:lnTo>
                  <a:lnTo>
                    <a:pt x="2922" y="2498"/>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9"/>
            <p:cNvSpPr/>
            <p:nvPr/>
          </p:nvSpPr>
          <p:spPr>
            <a:xfrm>
              <a:off x="1967375" y="1983575"/>
              <a:ext cx="23575" cy="22400"/>
            </a:xfrm>
            <a:custGeom>
              <a:rect b="b" l="l" r="r" t="t"/>
              <a:pathLst>
                <a:path extrusionOk="0" fill="none" h="896" w="943">
                  <a:moveTo>
                    <a:pt x="471" y="1"/>
                  </a:moveTo>
                  <a:lnTo>
                    <a:pt x="471" y="1"/>
                  </a:lnTo>
                  <a:lnTo>
                    <a:pt x="471" y="1"/>
                  </a:lnTo>
                  <a:lnTo>
                    <a:pt x="471" y="1"/>
                  </a:lnTo>
                  <a:lnTo>
                    <a:pt x="283" y="48"/>
                  </a:lnTo>
                  <a:lnTo>
                    <a:pt x="141" y="142"/>
                  </a:lnTo>
                  <a:lnTo>
                    <a:pt x="47" y="283"/>
                  </a:lnTo>
                  <a:lnTo>
                    <a:pt x="0" y="472"/>
                  </a:lnTo>
                  <a:lnTo>
                    <a:pt x="0" y="472"/>
                  </a:lnTo>
                  <a:lnTo>
                    <a:pt x="47" y="660"/>
                  </a:lnTo>
                  <a:lnTo>
                    <a:pt x="141" y="801"/>
                  </a:lnTo>
                  <a:lnTo>
                    <a:pt x="283" y="896"/>
                  </a:lnTo>
                  <a:lnTo>
                    <a:pt x="471" y="896"/>
                  </a:lnTo>
                  <a:lnTo>
                    <a:pt x="471" y="896"/>
                  </a:lnTo>
                  <a:lnTo>
                    <a:pt x="471" y="896"/>
                  </a:lnTo>
                  <a:lnTo>
                    <a:pt x="471" y="896"/>
                  </a:lnTo>
                  <a:lnTo>
                    <a:pt x="660" y="896"/>
                  </a:lnTo>
                  <a:lnTo>
                    <a:pt x="801" y="801"/>
                  </a:lnTo>
                  <a:lnTo>
                    <a:pt x="895" y="613"/>
                  </a:lnTo>
                  <a:lnTo>
                    <a:pt x="942" y="472"/>
                  </a:lnTo>
                  <a:lnTo>
                    <a:pt x="942" y="425"/>
                  </a:lnTo>
                  <a:lnTo>
                    <a:pt x="942" y="425"/>
                  </a:lnTo>
                  <a:lnTo>
                    <a:pt x="895" y="283"/>
                  </a:lnTo>
                  <a:lnTo>
                    <a:pt x="801" y="142"/>
                  </a:lnTo>
                  <a:lnTo>
                    <a:pt x="660" y="1"/>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9"/>
            <p:cNvSpPr/>
            <p:nvPr/>
          </p:nvSpPr>
          <p:spPr>
            <a:xfrm>
              <a:off x="1910825" y="1921150"/>
              <a:ext cx="23575" cy="22400"/>
            </a:xfrm>
            <a:custGeom>
              <a:rect b="b" l="l" r="r" t="t"/>
              <a:pathLst>
                <a:path extrusionOk="0" fill="none" h="896" w="943">
                  <a:moveTo>
                    <a:pt x="330" y="1"/>
                  </a:moveTo>
                  <a:lnTo>
                    <a:pt x="330" y="1"/>
                  </a:lnTo>
                  <a:lnTo>
                    <a:pt x="189" y="48"/>
                  </a:lnTo>
                  <a:lnTo>
                    <a:pt x="95" y="142"/>
                  </a:lnTo>
                  <a:lnTo>
                    <a:pt x="48" y="283"/>
                  </a:lnTo>
                  <a:lnTo>
                    <a:pt x="1" y="425"/>
                  </a:lnTo>
                  <a:lnTo>
                    <a:pt x="1" y="425"/>
                  </a:lnTo>
                  <a:lnTo>
                    <a:pt x="48" y="613"/>
                  </a:lnTo>
                  <a:lnTo>
                    <a:pt x="142" y="754"/>
                  </a:lnTo>
                  <a:lnTo>
                    <a:pt x="283" y="849"/>
                  </a:lnTo>
                  <a:lnTo>
                    <a:pt x="472" y="896"/>
                  </a:lnTo>
                  <a:lnTo>
                    <a:pt x="472" y="896"/>
                  </a:lnTo>
                  <a:lnTo>
                    <a:pt x="472" y="896"/>
                  </a:lnTo>
                  <a:lnTo>
                    <a:pt x="472" y="896"/>
                  </a:lnTo>
                  <a:lnTo>
                    <a:pt x="660" y="849"/>
                  </a:lnTo>
                  <a:lnTo>
                    <a:pt x="754" y="802"/>
                  </a:lnTo>
                  <a:lnTo>
                    <a:pt x="896" y="660"/>
                  </a:lnTo>
                  <a:lnTo>
                    <a:pt x="943" y="519"/>
                  </a:lnTo>
                  <a:lnTo>
                    <a:pt x="33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9"/>
            <p:cNvSpPr/>
            <p:nvPr/>
          </p:nvSpPr>
          <p:spPr>
            <a:xfrm>
              <a:off x="1794225" y="1918800"/>
              <a:ext cx="28300" cy="24750"/>
            </a:xfrm>
            <a:custGeom>
              <a:rect b="b" l="l" r="r" t="t"/>
              <a:pathLst>
                <a:path extrusionOk="0" h="990" w="1132">
                  <a:moveTo>
                    <a:pt x="472" y="0"/>
                  </a:moveTo>
                  <a:lnTo>
                    <a:pt x="330" y="48"/>
                  </a:lnTo>
                  <a:lnTo>
                    <a:pt x="330" y="48"/>
                  </a:lnTo>
                  <a:lnTo>
                    <a:pt x="519" y="0"/>
                  </a:lnTo>
                  <a:close/>
                  <a:moveTo>
                    <a:pt x="330" y="48"/>
                  </a:moveTo>
                  <a:lnTo>
                    <a:pt x="189" y="142"/>
                  </a:lnTo>
                  <a:lnTo>
                    <a:pt x="48" y="283"/>
                  </a:lnTo>
                  <a:lnTo>
                    <a:pt x="1" y="472"/>
                  </a:lnTo>
                  <a:lnTo>
                    <a:pt x="1" y="519"/>
                  </a:lnTo>
                  <a:lnTo>
                    <a:pt x="95" y="566"/>
                  </a:lnTo>
                  <a:lnTo>
                    <a:pt x="95" y="519"/>
                  </a:lnTo>
                  <a:lnTo>
                    <a:pt x="95" y="330"/>
                  </a:lnTo>
                  <a:lnTo>
                    <a:pt x="189" y="189"/>
                  </a:lnTo>
                  <a:lnTo>
                    <a:pt x="330" y="48"/>
                  </a:lnTo>
                  <a:close/>
                  <a:moveTo>
                    <a:pt x="566" y="0"/>
                  </a:moveTo>
                  <a:lnTo>
                    <a:pt x="707" y="48"/>
                  </a:lnTo>
                  <a:lnTo>
                    <a:pt x="849" y="142"/>
                  </a:lnTo>
                  <a:lnTo>
                    <a:pt x="943" y="236"/>
                  </a:lnTo>
                  <a:lnTo>
                    <a:pt x="990" y="424"/>
                  </a:lnTo>
                  <a:lnTo>
                    <a:pt x="990" y="519"/>
                  </a:lnTo>
                  <a:lnTo>
                    <a:pt x="990" y="660"/>
                  </a:lnTo>
                  <a:lnTo>
                    <a:pt x="896" y="801"/>
                  </a:lnTo>
                  <a:lnTo>
                    <a:pt x="802" y="896"/>
                  </a:lnTo>
                  <a:lnTo>
                    <a:pt x="660" y="943"/>
                  </a:lnTo>
                  <a:lnTo>
                    <a:pt x="707" y="990"/>
                  </a:lnTo>
                  <a:lnTo>
                    <a:pt x="849" y="943"/>
                  </a:lnTo>
                  <a:lnTo>
                    <a:pt x="990" y="848"/>
                  </a:lnTo>
                  <a:lnTo>
                    <a:pt x="1084" y="707"/>
                  </a:lnTo>
                  <a:lnTo>
                    <a:pt x="1131" y="566"/>
                  </a:lnTo>
                  <a:lnTo>
                    <a:pt x="1084" y="330"/>
                  </a:lnTo>
                  <a:lnTo>
                    <a:pt x="990" y="189"/>
                  </a:lnTo>
                  <a:lnTo>
                    <a:pt x="849" y="48"/>
                  </a:lnTo>
                  <a:lnTo>
                    <a:pt x="613"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9"/>
            <p:cNvSpPr/>
            <p:nvPr/>
          </p:nvSpPr>
          <p:spPr>
            <a:xfrm>
              <a:off x="1794225" y="1918800"/>
              <a:ext cx="12975" cy="14150"/>
            </a:xfrm>
            <a:custGeom>
              <a:rect b="b" l="l" r="r" t="t"/>
              <a:pathLst>
                <a:path extrusionOk="0" fill="none" h="566" w="519">
                  <a:moveTo>
                    <a:pt x="519" y="0"/>
                  </a:moveTo>
                  <a:lnTo>
                    <a:pt x="519" y="0"/>
                  </a:lnTo>
                  <a:lnTo>
                    <a:pt x="330" y="48"/>
                  </a:lnTo>
                  <a:lnTo>
                    <a:pt x="189" y="142"/>
                  </a:lnTo>
                  <a:lnTo>
                    <a:pt x="48" y="283"/>
                  </a:lnTo>
                  <a:lnTo>
                    <a:pt x="1" y="472"/>
                  </a:lnTo>
                  <a:lnTo>
                    <a:pt x="1" y="519"/>
                  </a:lnTo>
                  <a:lnTo>
                    <a:pt x="1" y="519"/>
                  </a:lnTo>
                  <a:lnTo>
                    <a:pt x="1" y="519"/>
                  </a:lnTo>
                  <a:lnTo>
                    <a:pt x="95" y="566"/>
                  </a:lnTo>
                  <a:lnTo>
                    <a:pt x="95" y="566"/>
                  </a:lnTo>
                  <a:lnTo>
                    <a:pt x="95" y="519"/>
                  </a:lnTo>
                  <a:lnTo>
                    <a:pt x="95" y="519"/>
                  </a:lnTo>
                  <a:lnTo>
                    <a:pt x="95" y="330"/>
                  </a:lnTo>
                  <a:lnTo>
                    <a:pt x="189" y="189"/>
                  </a:lnTo>
                  <a:lnTo>
                    <a:pt x="330" y="48"/>
                  </a:lnTo>
                  <a:lnTo>
                    <a:pt x="472" y="0"/>
                  </a:lnTo>
                  <a:lnTo>
                    <a:pt x="472" y="0"/>
                  </a:lnTo>
                  <a:lnTo>
                    <a:pt x="519" y="0"/>
                  </a:lnTo>
                  <a:lnTo>
                    <a:pt x="519"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9"/>
            <p:cNvSpPr/>
            <p:nvPr/>
          </p:nvSpPr>
          <p:spPr>
            <a:xfrm>
              <a:off x="1808375" y="1918800"/>
              <a:ext cx="14150" cy="24750"/>
            </a:xfrm>
            <a:custGeom>
              <a:rect b="b" l="l" r="r" t="t"/>
              <a:pathLst>
                <a:path extrusionOk="0" fill="none" h="990" w="566">
                  <a:moveTo>
                    <a:pt x="47" y="0"/>
                  </a:moveTo>
                  <a:lnTo>
                    <a:pt x="47" y="0"/>
                  </a:lnTo>
                  <a:lnTo>
                    <a:pt x="0" y="0"/>
                  </a:lnTo>
                  <a:lnTo>
                    <a:pt x="0" y="0"/>
                  </a:lnTo>
                  <a:lnTo>
                    <a:pt x="141" y="48"/>
                  </a:lnTo>
                  <a:lnTo>
                    <a:pt x="283" y="142"/>
                  </a:lnTo>
                  <a:lnTo>
                    <a:pt x="377" y="236"/>
                  </a:lnTo>
                  <a:lnTo>
                    <a:pt x="424" y="424"/>
                  </a:lnTo>
                  <a:lnTo>
                    <a:pt x="424" y="424"/>
                  </a:lnTo>
                  <a:lnTo>
                    <a:pt x="424" y="519"/>
                  </a:lnTo>
                  <a:lnTo>
                    <a:pt x="424" y="519"/>
                  </a:lnTo>
                  <a:lnTo>
                    <a:pt x="424" y="660"/>
                  </a:lnTo>
                  <a:lnTo>
                    <a:pt x="330" y="801"/>
                  </a:lnTo>
                  <a:lnTo>
                    <a:pt x="236" y="896"/>
                  </a:lnTo>
                  <a:lnTo>
                    <a:pt x="94" y="943"/>
                  </a:lnTo>
                  <a:lnTo>
                    <a:pt x="94" y="943"/>
                  </a:lnTo>
                  <a:lnTo>
                    <a:pt x="94" y="943"/>
                  </a:lnTo>
                  <a:lnTo>
                    <a:pt x="141" y="990"/>
                  </a:lnTo>
                  <a:lnTo>
                    <a:pt x="141" y="990"/>
                  </a:lnTo>
                  <a:lnTo>
                    <a:pt x="141" y="990"/>
                  </a:lnTo>
                  <a:lnTo>
                    <a:pt x="141" y="990"/>
                  </a:lnTo>
                  <a:lnTo>
                    <a:pt x="283" y="943"/>
                  </a:lnTo>
                  <a:lnTo>
                    <a:pt x="424" y="848"/>
                  </a:lnTo>
                  <a:lnTo>
                    <a:pt x="518" y="707"/>
                  </a:lnTo>
                  <a:lnTo>
                    <a:pt x="565" y="566"/>
                  </a:lnTo>
                  <a:lnTo>
                    <a:pt x="565" y="566"/>
                  </a:lnTo>
                  <a:lnTo>
                    <a:pt x="518" y="330"/>
                  </a:lnTo>
                  <a:lnTo>
                    <a:pt x="424" y="189"/>
                  </a:lnTo>
                  <a:lnTo>
                    <a:pt x="283" y="48"/>
                  </a:lnTo>
                  <a:lnTo>
                    <a:pt x="47" y="0"/>
                  </a:lnTo>
                  <a:lnTo>
                    <a:pt x="47" y="0"/>
                  </a:lnTo>
                  <a:lnTo>
                    <a:pt x="4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9"/>
            <p:cNvSpPr/>
            <p:nvPr/>
          </p:nvSpPr>
          <p:spPr>
            <a:xfrm>
              <a:off x="1807175" y="1918800"/>
              <a:ext cx="1225" cy="25"/>
            </a:xfrm>
            <a:custGeom>
              <a:rect b="b" l="l" r="r" t="t"/>
              <a:pathLst>
                <a:path extrusionOk="0" fill="none" h="1" w="49">
                  <a:moveTo>
                    <a:pt x="1" y="0"/>
                  </a:moveTo>
                  <a:lnTo>
                    <a:pt x="1" y="0"/>
                  </a:lnTo>
                  <a:lnTo>
                    <a:pt x="1" y="0"/>
                  </a:lnTo>
                  <a:lnTo>
                    <a:pt x="1" y="0"/>
                  </a:lnTo>
                  <a:lnTo>
                    <a:pt x="48" y="0"/>
                  </a:lnTo>
                  <a:lnTo>
                    <a:pt x="48" y="0"/>
                  </a:lnTo>
                  <a:lnTo>
                    <a:pt x="48" y="0"/>
                  </a:lnTo>
                  <a:lnTo>
                    <a:pt x="48"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9"/>
            <p:cNvSpPr/>
            <p:nvPr/>
          </p:nvSpPr>
          <p:spPr>
            <a:xfrm>
              <a:off x="1790700" y="1806900"/>
              <a:ext cx="5900" cy="4750"/>
            </a:xfrm>
            <a:custGeom>
              <a:rect b="b" l="l" r="r" t="t"/>
              <a:pathLst>
                <a:path extrusionOk="0" h="190" w="236">
                  <a:moveTo>
                    <a:pt x="0" y="1"/>
                  </a:moveTo>
                  <a:lnTo>
                    <a:pt x="95" y="95"/>
                  </a:lnTo>
                  <a:lnTo>
                    <a:pt x="236" y="189"/>
                  </a:lnTo>
                  <a:lnTo>
                    <a:pt x="236" y="189"/>
                  </a:lnTo>
                  <a:lnTo>
                    <a:pt x="0"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9"/>
            <p:cNvSpPr/>
            <p:nvPr/>
          </p:nvSpPr>
          <p:spPr>
            <a:xfrm>
              <a:off x="1790700" y="1806900"/>
              <a:ext cx="5900" cy="4750"/>
            </a:xfrm>
            <a:custGeom>
              <a:rect b="b" l="l" r="r" t="t"/>
              <a:pathLst>
                <a:path extrusionOk="0" fill="none" h="190" w="236">
                  <a:moveTo>
                    <a:pt x="0" y="1"/>
                  </a:moveTo>
                  <a:lnTo>
                    <a:pt x="0" y="1"/>
                  </a:lnTo>
                  <a:lnTo>
                    <a:pt x="95" y="95"/>
                  </a:lnTo>
                  <a:lnTo>
                    <a:pt x="236" y="18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9"/>
            <p:cNvSpPr/>
            <p:nvPr/>
          </p:nvSpPr>
          <p:spPr>
            <a:xfrm>
              <a:off x="1910825" y="1919975"/>
              <a:ext cx="24775" cy="24750"/>
            </a:xfrm>
            <a:custGeom>
              <a:rect b="b" l="l" r="r" t="t"/>
              <a:pathLst>
                <a:path extrusionOk="0" h="990" w="991">
                  <a:moveTo>
                    <a:pt x="283" y="1"/>
                  </a:moveTo>
                  <a:lnTo>
                    <a:pt x="142" y="95"/>
                  </a:lnTo>
                  <a:lnTo>
                    <a:pt x="48" y="189"/>
                  </a:lnTo>
                  <a:lnTo>
                    <a:pt x="1" y="330"/>
                  </a:lnTo>
                  <a:lnTo>
                    <a:pt x="1" y="472"/>
                  </a:lnTo>
                  <a:lnTo>
                    <a:pt x="48" y="330"/>
                  </a:lnTo>
                  <a:lnTo>
                    <a:pt x="95" y="189"/>
                  </a:lnTo>
                  <a:lnTo>
                    <a:pt x="189" y="95"/>
                  </a:lnTo>
                  <a:lnTo>
                    <a:pt x="330" y="48"/>
                  </a:lnTo>
                  <a:lnTo>
                    <a:pt x="283" y="1"/>
                  </a:lnTo>
                  <a:close/>
                  <a:moveTo>
                    <a:pt x="1" y="472"/>
                  </a:moveTo>
                  <a:lnTo>
                    <a:pt x="1" y="519"/>
                  </a:lnTo>
                  <a:lnTo>
                    <a:pt x="48" y="707"/>
                  </a:lnTo>
                  <a:lnTo>
                    <a:pt x="142" y="849"/>
                  </a:lnTo>
                  <a:lnTo>
                    <a:pt x="330" y="943"/>
                  </a:lnTo>
                  <a:lnTo>
                    <a:pt x="519" y="990"/>
                  </a:lnTo>
                  <a:lnTo>
                    <a:pt x="707" y="943"/>
                  </a:lnTo>
                  <a:lnTo>
                    <a:pt x="802" y="896"/>
                  </a:lnTo>
                  <a:lnTo>
                    <a:pt x="943" y="754"/>
                  </a:lnTo>
                  <a:lnTo>
                    <a:pt x="990" y="660"/>
                  </a:lnTo>
                  <a:lnTo>
                    <a:pt x="943" y="566"/>
                  </a:lnTo>
                  <a:lnTo>
                    <a:pt x="896" y="707"/>
                  </a:lnTo>
                  <a:lnTo>
                    <a:pt x="754" y="849"/>
                  </a:lnTo>
                  <a:lnTo>
                    <a:pt x="660" y="896"/>
                  </a:lnTo>
                  <a:lnTo>
                    <a:pt x="472" y="943"/>
                  </a:lnTo>
                  <a:lnTo>
                    <a:pt x="283" y="896"/>
                  </a:lnTo>
                  <a:lnTo>
                    <a:pt x="142" y="801"/>
                  </a:lnTo>
                  <a:lnTo>
                    <a:pt x="48" y="660"/>
                  </a:lnTo>
                  <a:lnTo>
                    <a:pt x="1" y="472"/>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9"/>
            <p:cNvSpPr/>
            <p:nvPr/>
          </p:nvSpPr>
          <p:spPr>
            <a:xfrm>
              <a:off x="1910825" y="1919975"/>
              <a:ext cx="24775" cy="24750"/>
            </a:xfrm>
            <a:custGeom>
              <a:rect b="b" l="l" r="r" t="t"/>
              <a:pathLst>
                <a:path extrusionOk="0" fill="none" h="990" w="991">
                  <a:moveTo>
                    <a:pt x="283" y="1"/>
                  </a:moveTo>
                  <a:lnTo>
                    <a:pt x="283" y="1"/>
                  </a:lnTo>
                  <a:lnTo>
                    <a:pt x="142" y="95"/>
                  </a:lnTo>
                  <a:lnTo>
                    <a:pt x="48" y="189"/>
                  </a:lnTo>
                  <a:lnTo>
                    <a:pt x="1" y="330"/>
                  </a:lnTo>
                  <a:lnTo>
                    <a:pt x="1" y="519"/>
                  </a:lnTo>
                  <a:lnTo>
                    <a:pt x="1" y="519"/>
                  </a:lnTo>
                  <a:lnTo>
                    <a:pt x="48" y="707"/>
                  </a:lnTo>
                  <a:lnTo>
                    <a:pt x="142" y="849"/>
                  </a:lnTo>
                  <a:lnTo>
                    <a:pt x="330" y="943"/>
                  </a:lnTo>
                  <a:lnTo>
                    <a:pt x="519" y="990"/>
                  </a:lnTo>
                  <a:lnTo>
                    <a:pt x="519" y="990"/>
                  </a:lnTo>
                  <a:lnTo>
                    <a:pt x="519" y="990"/>
                  </a:lnTo>
                  <a:lnTo>
                    <a:pt x="519" y="990"/>
                  </a:lnTo>
                  <a:lnTo>
                    <a:pt x="707" y="943"/>
                  </a:lnTo>
                  <a:lnTo>
                    <a:pt x="802" y="896"/>
                  </a:lnTo>
                  <a:lnTo>
                    <a:pt x="943" y="754"/>
                  </a:lnTo>
                  <a:lnTo>
                    <a:pt x="990" y="660"/>
                  </a:lnTo>
                  <a:lnTo>
                    <a:pt x="943" y="566"/>
                  </a:lnTo>
                  <a:lnTo>
                    <a:pt x="943" y="566"/>
                  </a:lnTo>
                  <a:lnTo>
                    <a:pt x="896" y="707"/>
                  </a:lnTo>
                  <a:lnTo>
                    <a:pt x="754" y="849"/>
                  </a:lnTo>
                  <a:lnTo>
                    <a:pt x="660" y="896"/>
                  </a:lnTo>
                  <a:lnTo>
                    <a:pt x="472" y="943"/>
                  </a:lnTo>
                  <a:lnTo>
                    <a:pt x="472" y="943"/>
                  </a:lnTo>
                  <a:lnTo>
                    <a:pt x="472" y="943"/>
                  </a:lnTo>
                  <a:lnTo>
                    <a:pt x="472" y="943"/>
                  </a:lnTo>
                  <a:lnTo>
                    <a:pt x="283" y="896"/>
                  </a:lnTo>
                  <a:lnTo>
                    <a:pt x="142" y="801"/>
                  </a:lnTo>
                  <a:lnTo>
                    <a:pt x="48" y="660"/>
                  </a:lnTo>
                  <a:lnTo>
                    <a:pt x="1" y="472"/>
                  </a:lnTo>
                  <a:lnTo>
                    <a:pt x="1" y="472"/>
                  </a:lnTo>
                  <a:lnTo>
                    <a:pt x="48" y="330"/>
                  </a:lnTo>
                  <a:lnTo>
                    <a:pt x="95" y="189"/>
                  </a:lnTo>
                  <a:lnTo>
                    <a:pt x="189" y="95"/>
                  </a:lnTo>
                  <a:lnTo>
                    <a:pt x="330" y="48"/>
                  </a:lnTo>
                  <a:lnTo>
                    <a:pt x="2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9"/>
            <p:cNvSpPr/>
            <p:nvPr/>
          </p:nvSpPr>
          <p:spPr>
            <a:xfrm>
              <a:off x="1966175" y="1982400"/>
              <a:ext cx="25950" cy="25925"/>
            </a:xfrm>
            <a:custGeom>
              <a:rect b="b" l="l" r="r" t="t"/>
              <a:pathLst>
                <a:path extrusionOk="0" h="1037" w="1038">
                  <a:moveTo>
                    <a:pt x="708" y="48"/>
                  </a:moveTo>
                  <a:lnTo>
                    <a:pt x="849" y="189"/>
                  </a:lnTo>
                  <a:lnTo>
                    <a:pt x="943" y="330"/>
                  </a:lnTo>
                  <a:lnTo>
                    <a:pt x="990" y="472"/>
                  </a:lnTo>
                  <a:lnTo>
                    <a:pt x="990" y="519"/>
                  </a:lnTo>
                  <a:lnTo>
                    <a:pt x="943" y="660"/>
                  </a:lnTo>
                  <a:lnTo>
                    <a:pt x="849" y="848"/>
                  </a:lnTo>
                  <a:lnTo>
                    <a:pt x="708" y="943"/>
                  </a:lnTo>
                  <a:lnTo>
                    <a:pt x="331" y="943"/>
                  </a:lnTo>
                  <a:lnTo>
                    <a:pt x="189" y="848"/>
                  </a:lnTo>
                  <a:lnTo>
                    <a:pt x="95" y="707"/>
                  </a:lnTo>
                  <a:lnTo>
                    <a:pt x="48" y="519"/>
                  </a:lnTo>
                  <a:lnTo>
                    <a:pt x="95" y="330"/>
                  </a:lnTo>
                  <a:lnTo>
                    <a:pt x="189" y="189"/>
                  </a:lnTo>
                  <a:lnTo>
                    <a:pt x="331" y="95"/>
                  </a:lnTo>
                  <a:lnTo>
                    <a:pt x="519" y="48"/>
                  </a:lnTo>
                  <a:close/>
                  <a:moveTo>
                    <a:pt x="519" y="0"/>
                  </a:moveTo>
                  <a:lnTo>
                    <a:pt x="331" y="48"/>
                  </a:lnTo>
                  <a:lnTo>
                    <a:pt x="189" y="142"/>
                  </a:lnTo>
                  <a:lnTo>
                    <a:pt x="48" y="283"/>
                  </a:lnTo>
                  <a:lnTo>
                    <a:pt x="1" y="519"/>
                  </a:lnTo>
                  <a:lnTo>
                    <a:pt x="48" y="707"/>
                  </a:lnTo>
                  <a:lnTo>
                    <a:pt x="142" y="848"/>
                  </a:lnTo>
                  <a:lnTo>
                    <a:pt x="331" y="990"/>
                  </a:lnTo>
                  <a:lnTo>
                    <a:pt x="519" y="1037"/>
                  </a:lnTo>
                  <a:lnTo>
                    <a:pt x="755" y="990"/>
                  </a:lnTo>
                  <a:lnTo>
                    <a:pt x="896" y="896"/>
                  </a:lnTo>
                  <a:lnTo>
                    <a:pt x="990" y="707"/>
                  </a:lnTo>
                  <a:lnTo>
                    <a:pt x="1037" y="519"/>
                  </a:lnTo>
                  <a:lnTo>
                    <a:pt x="1037" y="283"/>
                  </a:lnTo>
                  <a:lnTo>
                    <a:pt x="896" y="142"/>
                  </a:lnTo>
                  <a:lnTo>
                    <a:pt x="755" y="48"/>
                  </a:lnTo>
                  <a:lnTo>
                    <a:pt x="566"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9"/>
            <p:cNvSpPr/>
            <p:nvPr/>
          </p:nvSpPr>
          <p:spPr>
            <a:xfrm>
              <a:off x="1967375" y="1983575"/>
              <a:ext cx="23575" cy="22400"/>
            </a:xfrm>
            <a:custGeom>
              <a:rect b="b" l="l" r="r" t="t"/>
              <a:pathLst>
                <a:path extrusionOk="0" fill="none" h="896" w="943">
                  <a:moveTo>
                    <a:pt x="471" y="896"/>
                  </a:moveTo>
                  <a:lnTo>
                    <a:pt x="471" y="896"/>
                  </a:lnTo>
                  <a:lnTo>
                    <a:pt x="283" y="896"/>
                  </a:lnTo>
                  <a:lnTo>
                    <a:pt x="141" y="801"/>
                  </a:lnTo>
                  <a:lnTo>
                    <a:pt x="47" y="660"/>
                  </a:lnTo>
                  <a:lnTo>
                    <a:pt x="0" y="472"/>
                  </a:lnTo>
                  <a:lnTo>
                    <a:pt x="0" y="472"/>
                  </a:lnTo>
                  <a:lnTo>
                    <a:pt x="47" y="283"/>
                  </a:lnTo>
                  <a:lnTo>
                    <a:pt x="141" y="142"/>
                  </a:lnTo>
                  <a:lnTo>
                    <a:pt x="283" y="48"/>
                  </a:lnTo>
                  <a:lnTo>
                    <a:pt x="471" y="1"/>
                  </a:lnTo>
                  <a:lnTo>
                    <a:pt x="471" y="1"/>
                  </a:lnTo>
                  <a:lnTo>
                    <a:pt x="471" y="1"/>
                  </a:lnTo>
                  <a:lnTo>
                    <a:pt x="471" y="1"/>
                  </a:lnTo>
                  <a:lnTo>
                    <a:pt x="660" y="1"/>
                  </a:lnTo>
                  <a:lnTo>
                    <a:pt x="801" y="142"/>
                  </a:lnTo>
                  <a:lnTo>
                    <a:pt x="895" y="283"/>
                  </a:lnTo>
                  <a:lnTo>
                    <a:pt x="942" y="425"/>
                  </a:lnTo>
                  <a:lnTo>
                    <a:pt x="942" y="472"/>
                  </a:lnTo>
                  <a:lnTo>
                    <a:pt x="942" y="472"/>
                  </a:lnTo>
                  <a:lnTo>
                    <a:pt x="895" y="613"/>
                  </a:lnTo>
                  <a:lnTo>
                    <a:pt x="801" y="801"/>
                  </a:lnTo>
                  <a:lnTo>
                    <a:pt x="660" y="896"/>
                  </a:lnTo>
                  <a:lnTo>
                    <a:pt x="471" y="896"/>
                  </a:lnTo>
                  <a:lnTo>
                    <a:pt x="471" y="896"/>
                  </a:lnTo>
                  <a:lnTo>
                    <a:pt x="471" y="8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9"/>
            <p:cNvSpPr/>
            <p:nvPr/>
          </p:nvSpPr>
          <p:spPr>
            <a:xfrm>
              <a:off x="1966175" y="1982400"/>
              <a:ext cx="25950" cy="25925"/>
            </a:xfrm>
            <a:custGeom>
              <a:rect b="b" l="l" r="r" t="t"/>
              <a:pathLst>
                <a:path extrusionOk="0" fill="none" h="1037" w="1038">
                  <a:moveTo>
                    <a:pt x="519" y="0"/>
                  </a:moveTo>
                  <a:lnTo>
                    <a:pt x="519" y="0"/>
                  </a:lnTo>
                  <a:lnTo>
                    <a:pt x="331" y="48"/>
                  </a:lnTo>
                  <a:lnTo>
                    <a:pt x="189" y="142"/>
                  </a:lnTo>
                  <a:lnTo>
                    <a:pt x="48" y="283"/>
                  </a:lnTo>
                  <a:lnTo>
                    <a:pt x="1" y="519"/>
                  </a:lnTo>
                  <a:lnTo>
                    <a:pt x="1" y="519"/>
                  </a:lnTo>
                  <a:lnTo>
                    <a:pt x="48" y="707"/>
                  </a:lnTo>
                  <a:lnTo>
                    <a:pt x="142" y="848"/>
                  </a:lnTo>
                  <a:lnTo>
                    <a:pt x="331" y="990"/>
                  </a:lnTo>
                  <a:lnTo>
                    <a:pt x="519" y="1037"/>
                  </a:lnTo>
                  <a:lnTo>
                    <a:pt x="519" y="1037"/>
                  </a:lnTo>
                  <a:lnTo>
                    <a:pt x="519" y="1037"/>
                  </a:lnTo>
                  <a:lnTo>
                    <a:pt x="519" y="1037"/>
                  </a:lnTo>
                  <a:lnTo>
                    <a:pt x="755" y="990"/>
                  </a:lnTo>
                  <a:lnTo>
                    <a:pt x="896" y="896"/>
                  </a:lnTo>
                  <a:lnTo>
                    <a:pt x="990" y="707"/>
                  </a:lnTo>
                  <a:lnTo>
                    <a:pt x="1037" y="519"/>
                  </a:lnTo>
                  <a:lnTo>
                    <a:pt x="1037" y="519"/>
                  </a:lnTo>
                  <a:lnTo>
                    <a:pt x="1037" y="519"/>
                  </a:lnTo>
                  <a:lnTo>
                    <a:pt x="1037" y="283"/>
                  </a:lnTo>
                  <a:lnTo>
                    <a:pt x="896" y="142"/>
                  </a:lnTo>
                  <a:lnTo>
                    <a:pt x="755" y="48"/>
                  </a:lnTo>
                  <a:lnTo>
                    <a:pt x="566" y="0"/>
                  </a:lnTo>
                  <a:lnTo>
                    <a:pt x="519" y="0"/>
                  </a:lnTo>
                  <a:lnTo>
                    <a:pt x="519"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9"/>
            <p:cNvSpPr/>
            <p:nvPr/>
          </p:nvSpPr>
          <p:spPr>
            <a:xfrm>
              <a:off x="2038025" y="2031875"/>
              <a:ext cx="22400" cy="22400"/>
            </a:xfrm>
            <a:custGeom>
              <a:rect b="b" l="l" r="r" t="t"/>
              <a:pathLst>
                <a:path extrusionOk="0" h="896" w="896">
                  <a:moveTo>
                    <a:pt x="236" y="0"/>
                  </a:moveTo>
                  <a:lnTo>
                    <a:pt x="142" y="94"/>
                  </a:lnTo>
                  <a:lnTo>
                    <a:pt x="48" y="189"/>
                  </a:lnTo>
                  <a:lnTo>
                    <a:pt x="1" y="283"/>
                  </a:lnTo>
                  <a:lnTo>
                    <a:pt x="1" y="424"/>
                  </a:lnTo>
                  <a:lnTo>
                    <a:pt x="48" y="613"/>
                  </a:lnTo>
                  <a:lnTo>
                    <a:pt x="142" y="754"/>
                  </a:lnTo>
                  <a:lnTo>
                    <a:pt x="283" y="848"/>
                  </a:lnTo>
                  <a:lnTo>
                    <a:pt x="472" y="895"/>
                  </a:lnTo>
                  <a:lnTo>
                    <a:pt x="613" y="848"/>
                  </a:lnTo>
                  <a:lnTo>
                    <a:pt x="707" y="801"/>
                  </a:lnTo>
                  <a:lnTo>
                    <a:pt x="802" y="707"/>
                  </a:lnTo>
                  <a:lnTo>
                    <a:pt x="896" y="613"/>
                  </a:lnTo>
                  <a:lnTo>
                    <a:pt x="236" y="0"/>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9"/>
            <p:cNvSpPr/>
            <p:nvPr/>
          </p:nvSpPr>
          <p:spPr>
            <a:xfrm>
              <a:off x="2038025" y="2031875"/>
              <a:ext cx="22400" cy="22400"/>
            </a:xfrm>
            <a:custGeom>
              <a:rect b="b" l="l" r="r" t="t"/>
              <a:pathLst>
                <a:path extrusionOk="0" fill="none" h="896" w="896">
                  <a:moveTo>
                    <a:pt x="236" y="0"/>
                  </a:moveTo>
                  <a:lnTo>
                    <a:pt x="236" y="0"/>
                  </a:lnTo>
                  <a:lnTo>
                    <a:pt x="142" y="94"/>
                  </a:lnTo>
                  <a:lnTo>
                    <a:pt x="48" y="189"/>
                  </a:lnTo>
                  <a:lnTo>
                    <a:pt x="1" y="283"/>
                  </a:lnTo>
                  <a:lnTo>
                    <a:pt x="1" y="424"/>
                  </a:lnTo>
                  <a:lnTo>
                    <a:pt x="1" y="424"/>
                  </a:lnTo>
                  <a:lnTo>
                    <a:pt x="48" y="613"/>
                  </a:lnTo>
                  <a:lnTo>
                    <a:pt x="142" y="754"/>
                  </a:lnTo>
                  <a:lnTo>
                    <a:pt x="283" y="848"/>
                  </a:lnTo>
                  <a:lnTo>
                    <a:pt x="472" y="895"/>
                  </a:lnTo>
                  <a:lnTo>
                    <a:pt x="472" y="895"/>
                  </a:lnTo>
                  <a:lnTo>
                    <a:pt x="613" y="848"/>
                  </a:lnTo>
                  <a:lnTo>
                    <a:pt x="707" y="801"/>
                  </a:lnTo>
                  <a:lnTo>
                    <a:pt x="802" y="707"/>
                  </a:lnTo>
                  <a:lnTo>
                    <a:pt x="896" y="613"/>
                  </a:lnTo>
                  <a:lnTo>
                    <a:pt x="23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9"/>
            <p:cNvSpPr/>
            <p:nvPr/>
          </p:nvSpPr>
          <p:spPr>
            <a:xfrm>
              <a:off x="2035675" y="2031875"/>
              <a:ext cx="24750" cy="23575"/>
            </a:xfrm>
            <a:custGeom>
              <a:rect b="b" l="l" r="r" t="t"/>
              <a:pathLst>
                <a:path extrusionOk="0" h="943" w="990">
                  <a:moveTo>
                    <a:pt x="283" y="0"/>
                  </a:moveTo>
                  <a:lnTo>
                    <a:pt x="189" y="47"/>
                  </a:lnTo>
                  <a:lnTo>
                    <a:pt x="95" y="189"/>
                  </a:lnTo>
                  <a:lnTo>
                    <a:pt x="48" y="283"/>
                  </a:lnTo>
                  <a:lnTo>
                    <a:pt x="0" y="424"/>
                  </a:lnTo>
                  <a:lnTo>
                    <a:pt x="48" y="565"/>
                  </a:lnTo>
                  <a:lnTo>
                    <a:pt x="95" y="707"/>
                  </a:lnTo>
                  <a:lnTo>
                    <a:pt x="189" y="801"/>
                  </a:lnTo>
                  <a:lnTo>
                    <a:pt x="330" y="895"/>
                  </a:lnTo>
                  <a:lnTo>
                    <a:pt x="519" y="942"/>
                  </a:lnTo>
                  <a:lnTo>
                    <a:pt x="660" y="942"/>
                  </a:lnTo>
                  <a:lnTo>
                    <a:pt x="848" y="801"/>
                  </a:lnTo>
                  <a:lnTo>
                    <a:pt x="990" y="613"/>
                  </a:lnTo>
                  <a:lnTo>
                    <a:pt x="896" y="707"/>
                  </a:lnTo>
                  <a:lnTo>
                    <a:pt x="801" y="801"/>
                  </a:lnTo>
                  <a:lnTo>
                    <a:pt x="707" y="848"/>
                  </a:lnTo>
                  <a:lnTo>
                    <a:pt x="566" y="895"/>
                  </a:lnTo>
                  <a:lnTo>
                    <a:pt x="377" y="848"/>
                  </a:lnTo>
                  <a:lnTo>
                    <a:pt x="236" y="754"/>
                  </a:lnTo>
                  <a:lnTo>
                    <a:pt x="142" y="613"/>
                  </a:lnTo>
                  <a:lnTo>
                    <a:pt x="95" y="424"/>
                  </a:lnTo>
                  <a:lnTo>
                    <a:pt x="95" y="283"/>
                  </a:lnTo>
                  <a:lnTo>
                    <a:pt x="142" y="189"/>
                  </a:lnTo>
                  <a:lnTo>
                    <a:pt x="236" y="94"/>
                  </a:lnTo>
                  <a:lnTo>
                    <a:pt x="330"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9"/>
            <p:cNvSpPr/>
            <p:nvPr/>
          </p:nvSpPr>
          <p:spPr>
            <a:xfrm>
              <a:off x="2035675" y="2031875"/>
              <a:ext cx="24750" cy="23575"/>
            </a:xfrm>
            <a:custGeom>
              <a:rect b="b" l="l" r="r" t="t"/>
              <a:pathLst>
                <a:path extrusionOk="0" fill="none" h="943" w="990">
                  <a:moveTo>
                    <a:pt x="283" y="0"/>
                  </a:moveTo>
                  <a:lnTo>
                    <a:pt x="283" y="0"/>
                  </a:lnTo>
                  <a:lnTo>
                    <a:pt x="189" y="47"/>
                  </a:lnTo>
                  <a:lnTo>
                    <a:pt x="95" y="189"/>
                  </a:lnTo>
                  <a:lnTo>
                    <a:pt x="48" y="283"/>
                  </a:lnTo>
                  <a:lnTo>
                    <a:pt x="0" y="424"/>
                  </a:lnTo>
                  <a:lnTo>
                    <a:pt x="0" y="424"/>
                  </a:lnTo>
                  <a:lnTo>
                    <a:pt x="48" y="565"/>
                  </a:lnTo>
                  <a:lnTo>
                    <a:pt x="95" y="707"/>
                  </a:lnTo>
                  <a:lnTo>
                    <a:pt x="189" y="801"/>
                  </a:lnTo>
                  <a:lnTo>
                    <a:pt x="330" y="895"/>
                  </a:lnTo>
                  <a:lnTo>
                    <a:pt x="330" y="895"/>
                  </a:lnTo>
                  <a:lnTo>
                    <a:pt x="330" y="895"/>
                  </a:lnTo>
                  <a:lnTo>
                    <a:pt x="330" y="895"/>
                  </a:lnTo>
                  <a:lnTo>
                    <a:pt x="519" y="942"/>
                  </a:lnTo>
                  <a:lnTo>
                    <a:pt x="519" y="942"/>
                  </a:lnTo>
                  <a:lnTo>
                    <a:pt x="566" y="942"/>
                  </a:lnTo>
                  <a:lnTo>
                    <a:pt x="566" y="942"/>
                  </a:lnTo>
                  <a:lnTo>
                    <a:pt x="613" y="942"/>
                  </a:lnTo>
                  <a:lnTo>
                    <a:pt x="613" y="942"/>
                  </a:lnTo>
                  <a:lnTo>
                    <a:pt x="660" y="942"/>
                  </a:lnTo>
                  <a:lnTo>
                    <a:pt x="660" y="942"/>
                  </a:lnTo>
                  <a:lnTo>
                    <a:pt x="848" y="801"/>
                  </a:lnTo>
                  <a:lnTo>
                    <a:pt x="990" y="613"/>
                  </a:lnTo>
                  <a:lnTo>
                    <a:pt x="990" y="613"/>
                  </a:lnTo>
                  <a:lnTo>
                    <a:pt x="990" y="613"/>
                  </a:lnTo>
                  <a:lnTo>
                    <a:pt x="896" y="707"/>
                  </a:lnTo>
                  <a:lnTo>
                    <a:pt x="801" y="801"/>
                  </a:lnTo>
                  <a:lnTo>
                    <a:pt x="707" y="848"/>
                  </a:lnTo>
                  <a:lnTo>
                    <a:pt x="566" y="895"/>
                  </a:lnTo>
                  <a:lnTo>
                    <a:pt x="566" y="895"/>
                  </a:lnTo>
                  <a:lnTo>
                    <a:pt x="377" y="848"/>
                  </a:lnTo>
                  <a:lnTo>
                    <a:pt x="236" y="754"/>
                  </a:lnTo>
                  <a:lnTo>
                    <a:pt x="142" y="613"/>
                  </a:lnTo>
                  <a:lnTo>
                    <a:pt x="95" y="424"/>
                  </a:lnTo>
                  <a:lnTo>
                    <a:pt x="95" y="424"/>
                  </a:lnTo>
                  <a:lnTo>
                    <a:pt x="95" y="283"/>
                  </a:lnTo>
                  <a:lnTo>
                    <a:pt x="142" y="189"/>
                  </a:lnTo>
                  <a:lnTo>
                    <a:pt x="236" y="94"/>
                  </a:lnTo>
                  <a:lnTo>
                    <a:pt x="330" y="0"/>
                  </a:lnTo>
                  <a:lnTo>
                    <a:pt x="28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9"/>
            <p:cNvSpPr/>
            <p:nvPr/>
          </p:nvSpPr>
          <p:spPr>
            <a:xfrm>
              <a:off x="2134600" y="1657325"/>
              <a:ext cx="250900" cy="219100"/>
            </a:xfrm>
            <a:custGeom>
              <a:rect b="b" l="l" r="r" t="t"/>
              <a:pathLst>
                <a:path extrusionOk="0" h="8764" w="10036">
                  <a:moveTo>
                    <a:pt x="1" y="1"/>
                  </a:moveTo>
                  <a:lnTo>
                    <a:pt x="1" y="48"/>
                  </a:lnTo>
                  <a:lnTo>
                    <a:pt x="1179" y="1226"/>
                  </a:lnTo>
                  <a:lnTo>
                    <a:pt x="2403" y="2309"/>
                  </a:lnTo>
                  <a:lnTo>
                    <a:pt x="4853" y="4523"/>
                  </a:lnTo>
                  <a:lnTo>
                    <a:pt x="6078" y="5607"/>
                  </a:lnTo>
                  <a:lnTo>
                    <a:pt x="7350" y="6643"/>
                  </a:lnTo>
                  <a:lnTo>
                    <a:pt x="8622" y="7633"/>
                  </a:lnTo>
                  <a:lnTo>
                    <a:pt x="9282" y="8245"/>
                  </a:lnTo>
                  <a:lnTo>
                    <a:pt x="9988" y="8763"/>
                  </a:lnTo>
                  <a:lnTo>
                    <a:pt x="10035" y="8716"/>
                  </a:lnTo>
                  <a:lnTo>
                    <a:pt x="10035" y="8669"/>
                  </a:lnTo>
                  <a:lnTo>
                    <a:pt x="9517" y="8104"/>
                  </a:lnTo>
                  <a:lnTo>
                    <a:pt x="8905" y="7586"/>
                  </a:lnTo>
                  <a:lnTo>
                    <a:pt x="7680" y="6408"/>
                  </a:lnTo>
                  <a:lnTo>
                    <a:pt x="6455" y="5277"/>
                  </a:lnTo>
                  <a:lnTo>
                    <a:pt x="5230" y="4241"/>
                  </a:lnTo>
                  <a:lnTo>
                    <a:pt x="2686" y="2074"/>
                  </a:lnTo>
                  <a:lnTo>
                    <a:pt x="1414" y="990"/>
                  </a:lnTo>
                  <a:lnTo>
                    <a:pt x="4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9"/>
            <p:cNvSpPr/>
            <p:nvPr/>
          </p:nvSpPr>
          <p:spPr>
            <a:xfrm>
              <a:off x="1115825" y="1545450"/>
              <a:ext cx="837425" cy="1084750"/>
            </a:xfrm>
            <a:custGeom>
              <a:rect b="b" l="l" r="r" t="t"/>
              <a:pathLst>
                <a:path extrusionOk="0" h="43390" w="33497">
                  <a:moveTo>
                    <a:pt x="17243" y="0"/>
                  </a:moveTo>
                  <a:lnTo>
                    <a:pt x="16443" y="47"/>
                  </a:lnTo>
                  <a:lnTo>
                    <a:pt x="15689" y="142"/>
                  </a:lnTo>
                  <a:lnTo>
                    <a:pt x="14888" y="236"/>
                  </a:lnTo>
                  <a:lnTo>
                    <a:pt x="14134" y="424"/>
                  </a:lnTo>
                  <a:lnTo>
                    <a:pt x="13333" y="660"/>
                  </a:lnTo>
                  <a:lnTo>
                    <a:pt x="13286" y="660"/>
                  </a:lnTo>
                  <a:lnTo>
                    <a:pt x="12721" y="943"/>
                  </a:lnTo>
                  <a:lnTo>
                    <a:pt x="12203" y="1319"/>
                  </a:lnTo>
                  <a:lnTo>
                    <a:pt x="11731" y="1838"/>
                  </a:lnTo>
                  <a:lnTo>
                    <a:pt x="11213" y="2356"/>
                  </a:lnTo>
                  <a:lnTo>
                    <a:pt x="10742" y="2968"/>
                  </a:lnTo>
                  <a:lnTo>
                    <a:pt x="10271" y="3675"/>
                  </a:lnTo>
                  <a:lnTo>
                    <a:pt x="9847" y="4382"/>
                  </a:lnTo>
                  <a:lnTo>
                    <a:pt x="9376" y="5135"/>
                  </a:lnTo>
                  <a:lnTo>
                    <a:pt x="8528" y="6784"/>
                  </a:lnTo>
                  <a:lnTo>
                    <a:pt x="7727" y="8527"/>
                  </a:lnTo>
                  <a:lnTo>
                    <a:pt x="6973" y="10412"/>
                  </a:lnTo>
                  <a:lnTo>
                    <a:pt x="6267" y="12343"/>
                  </a:lnTo>
                  <a:lnTo>
                    <a:pt x="5607" y="14322"/>
                  </a:lnTo>
                  <a:lnTo>
                    <a:pt x="4995" y="16301"/>
                  </a:lnTo>
                  <a:lnTo>
                    <a:pt x="4476" y="18232"/>
                  </a:lnTo>
                  <a:lnTo>
                    <a:pt x="3958" y="20070"/>
                  </a:lnTo>
                  <a:lnTo>
                    <a:pt x="3534" y="21860"/>
                  </a:lnTo>
                  <a:lnTo>
                    <a:pt x="2875" y="24922"/>
                  </a:lnTo>
                  <a:lnTo>
                    <a:pt x="2451" y="27230"/>
                  </a:lnTo>
                  <a:lnTo>
                    <a:pt x="660" y="38207"/>
                  </a:lnTo>
                  <a:lnTo>
                    <a:pt x="331" y="40233"/>
                  </a:lnTo>
                  <a:lnTo>
                    <a:pt x="95" y="41835"/>
                  </a:lnTo>
                  <a:lnTo>
                    <a:pt x="1" y="42918"/>
                  </a:lnTo>
                  <a:lnTo>
                    <a:pt x="1" y="43248"/>
                  </a:lnTo>
                  <a:lnTo>
                    <a:pt x="48" y="43390"/>
                  </a:lnTo>
                  <a:lnTo>
                    <a:pt x="1508" y="43295"/>
                  </a:lnTo>
                  <a:lnTo>
                    <a:pt x="5277" y="43060"/>
                  </a:lnTo>
                  <a:lnTo>
                    <a:pt x="16678" y="42259"/>
                  </a:lnTo>
                  <a:lnTo>
                    <a:pt x="22803" y="41835"/>
                  </a:lnTo>
                  <a:lnTo>
                    <a:pt x="28173" y="41411"/>
                  </a:lnTo>
                  <a:lnTo>
                    <a:pt x="31989" y="41034"/>
                  </a:lnTo>
                  <a:lnTo>
                    <a:pt x="33073" y="40940"/>
                  </a:lnTo>
                  <a:lnTo>
                    <a:pt x="33497" y="40846"/>
                  </a:lnTo>
                  <a:lnTo>
                    <a:pt x="33497" y="40704"/>
                  </a:lnTo>
                  <a:lnTo>
                    <a:pt x="33450" y="40327"/>
                  </a:lnTo>
                  <a:lnTo>
                    <a:pt x="33167" y="39150"/>
                  </a:lnTo>
                  <a:lnTo>
                    <a:pt x="32743" y="37312"/>
                  </a:lnTo>
                  <a:lnTo>
                    <a:pt x="32083" y="34957"/>
                  </a:lnTo>
                  <a:lnTo>
                    <a:pt x="30434" y="29068"/>
                  </a:lnTo>
                  <a:lnTo>
                    <a:pt x="29398" y="25723"/>
                  </a:lnTo>
                  <a:lnTo>
                    <a:pt x="28362" y="22190"/>
                  </a:lnTo>
                  <a:lnTo>
                    <a:pt x="27231" y="18656"/>
                  </a:lnTo>
                  <a:lnTo>
                    <a:pt x="26100" y="15170"/>
                  </a:lnTo>
                  <a:lnTo>
                    <a:pt x="24970" y="11872"/>
                  </a:lnTo>
                  <a:lnTo>
                    <a:pt x="23839" y="8763"/>
                  </a:lnTo>
                  <a:lnTo>
                    <a:pt x="22755" y="6030"/>
                  </a:lnTo>
                  <a:lnTo>
                    <a:pt x="22284" y="4806"/>
                  </a:lnTo>
                  <a:lnTo>
                    <a:pt x="21766" y="3722"/>
                  </a:lnTo>
                  <a:lnTo>
                    <a:pt x="21342" y="2780"/>
                  </a:lnTo>
                  <a:lnTo>
                    <a:pt x="20918" y="1979"/>
                  </a:lnTo>
                  <a:lnTo>
                    <a:pt x="20494" y="1319"/>
                  </a:lnTo>
                  <a:lnTo>
                    <a:pt x="20117" y="848"/>
                  </a:lnTo>
                  <a:lnTo>
                    <a:pt x="19976" y="660"/>
                  </a:lnTo>
                  <a:lnTo>
                    <a:pt x="19740" y="519"/>
                  </a:lnTo>
                  <a:lnTo>
                    <a:pt x="19505" y="424"/>
                  </a:lnTo>
                  <a:lnTo>
                    <a:pt x="19269" y="330"/>
                  </a:lnTo>
                  <a:lnTo>
                    <a:pt x="18657" y="142"/>
                  </a:lnTo>
                  <a:lnTo>
                    <a:pt x="17997" y="47"/>
                  </a:lnTo>
                  <a:lnTo>
                    <a:pt x="17243"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9"/>
            <p:cNvSpPr/>
            <p:nvPr/>
          </p:nvSpPr>
          <p:spPr>
            <a:xfrm>
              <a:off x="1115825" y="1545450"/>
              <a:ext cx="837425" cy="1084750"/>
            </a:xfrm>
            <a:custGeom>
              <a:rect b="b" l="l" r="r" t="t"/>
              <a:pathLst>
                <a:path extrusionOk="0" fill="none" h="43390" w="33497">
                  <a:moveTo>
                    <a:pt x="48" y="43390"/>
                  </a:moveTo>
                  <a:lnTo>
                    <a:pt x="48" y="43390"/>
                  </a:lnTo>
                  <a:lnTo>
                    <a:pt x="1508" y="43295"/>
                  </a:lnTo>
                  <a:lnTo>
                    <a:pt x="5277" y="43060"/>
                  </a:lnTo>
                  <a:lnTo>
                    <a:pt x="16678" y="42259"/>
                  </a:lnTo>
                  <a:lnTo>
                    <a:pt x="22803" y="41835"/>
                  </a:lnTo>
                  <a:lnTo>
                    <a:pt x="28173" y="41411"/>
                  </a:lnTo>
                  <a:lnTo>
                    <a:pt x="31989" y="41034"/>
                  </a:lnTo>
                  <a:lnTo>
                    <a:pt x="33073" y="40940"/>
                  </a:lnTo>
                  <a:lnTo>
                    <a:pt x="33497" y="40846"/>
                  </a:lnTo>
                  <a:lnTo>
                    <a:pt x="33497" y="40846"/>
                  </a:lnTo>
                  <a:lnTo>
                    <a:pt x="33497" y="40704"/>
                  </a:lnTo>
                  <a:lnTo>
                    <a:pt x="33450" y="40327"/>
                  </a:lnTo>
                  <a:lnTo>
                    <a:pt x="33167" y="39150"/>
                  </a:lnTo>
                  <a:lnTo>
                    <a:pt x="32743" y="37312"/>
                  </a:lnTo>
                  <a:lnTo>
                    <a:pt x="32083" y="34957"/>
                  </a:lnTo>
                  <a:lnTo>
                    <a:pt x="30434" y="29068"/>
                  </a:lnTo>
                  <a:lnTo>
                    <a:pt x="29398" y="25723"/>
                  </a:lnTo>
                  <a:lnTo>
                    <a:pt x="28362" y="22190"/>
                  </a:lnTo>
                  <a:lnTo>
                    <a:pt x="27231" y="18656"/>
                  </a:lnTo>
                  <a:lnTo>
                    <a:pt x="26100" y="15170"/>
                  </a:lnTo>
                  <a:lnTo>
                    <a:pt x="24970" y="11872"/>
                  </a:lnTo>
                  <a:lnTo>
                    <a:pt x="23839" y="8763"/>
                  </a:lnTo>
                  <a:lnTo>
                    <a:pt x="22755" y="6030"/>
                  </a:lnTo>
                  <a:lnTo>
                    <a:pt x="22284" y="4806"/>
                  </a:lnTo>
                  <a:lnTo>
                    <a:pt x="21766" y="3722"/>
                  </a:lnTo>
                  <a:lnTo>
                    <a:pt x="21342" y="2780"/>
                  </a:lnTo>
                  <a:lnTo>
                    <a:pt x="20918" y="1979"/>
                  </a:lnTo>
                  <a:lnTo>
                    <a:pt x="20494" y="1319"/>
                  </a:lnTo>
                  <a:lnTo>
                    <a:pt x="20117" y="848"/>
                  </a:lnTo>
                  <a:lnTo>
                    <a:pt x="20117" y="848"/>
                  </a:lnTo>
                  <a:lnTo>
                    <a:pt x="19976" y="660"/>
                  </a:lnTo>
                  <a:lnTo>
                    <a:pt x="19740" y="519"/>
                  </a:lnTo>
                  <a:lnTo>
                    <a:pt x="19505" y="424"/>
                  </a:lnTo>
                  <a:lnTo>
                    <a:pt x="19269" y="330"/>
                  </a:lnTo>
                  <a:lnTo>
                    <a:pt x="18657" y="142"/>
                  </a:lnTo>
                  <a:lnTo>
                    <a:pt x="17997" y="47"/>
                  </a:lnTo>
                  <a:lnTo>
                    <a:pt x="17243" y="0"/>
                  </a:lnTo>
                  <a:lnTo>
                    <a:pt x="16443" y="47"/>
                  </a:lnTo>
                  <a:lnTo>
                    <a:pt x="15689" y="142"/>
                  </a:lnTo>
                  <a:lnTo>
                    <a:pt x="14888" y="236"/>
                  </a:lnTo>
                  <a:lnTo>
                    <a:pt x="14888" y="236"/>
                  </a:lnTo>
                  <a:lnTo>
                    <a:pt x="14134" y="424"/>
                  </a:lnTo>
                  <a:lnTo>
                    <a:pt x="13333" y="660"/>
                  </a:lnTo>
                  <a:lnTo>
                    <a:pt x="13286" y="660"/>
                  </a:lnTo>
                  <a:lnTo>
                    <a:pt x="13286" y="660"/>
                  </a:lnTo>
                  <a:lnTo>
                    <a:pt x="12721" y="943"/>
                  </a:lnTo>
                  <a:lnTo>
                    <a:pt x="12203" y="1319"/>
                  </a:lnTo>
                  <a:lnTo>
                    <a:pt x="12203" y="1319"/>
                  </a:lnTo>
                  <a:lnTo>
                    <a:pt x="11731" y="1838"/>
                  </a:lnTo>
                  <a:lnTo>
                    <a:pt x="11213" y="2356"/>
                  </a:lnTo>
                  <a:lnTo>
                    <a:pt x="10742" y="2968"/>
                  </a:lnTo>
                  <a:lnTo>
                    <a:pt x="10271" y="3675"/>
                  </a:lnTo>
                  <a:lnTo>
                    <a:pt x="9847" y="4382"/>
                  </a:lnTo>
                  <a:lnTo>
                    <a:pt x="9376" y="5135"/>
                  </a:lnTo>
                  <a:lnTo>
                    <a:pt x="8528" y="6784"/>
                  </a:lnTo>
                  <a:lnTo>
                    <a:pt x="7727" y="8527"/>
                  </a:lnTo>
                  <a:lnTo>
                    <a:pt x="6973" y="10412"/>
                  </a:lnTo>
                  <a:lnTo>
                    <a:pt x="6267" y="12343"/>
                  </a:lnTo>
                  <a:lnTo>
                    <a:pt x="5607" y="14322"/>
                  </a:lnTo>
                  <a:lnTo>
                    <a:pt x="4995" y="16301"/>
                  </a:lnTo>
                  <a:lnTo>
                    <a:pt x="4476" y="18232"/>
                  </a:lnTo>
                  <a:lnTo>
                    <a:pt x="3958" y="20070"/>
                  </a:lnTo>
                  <a:lnTo>
                    <a:pt x="3534" y="21860"/>
                  </a:lnTo>
                  <a:lnTo>
                    <a:pt x="2875" y="24922"/>
                  </a:lnTo>
                  <a:lnTo>
                    <a:pt x="2451" y="27230"/>
                  </a:lnTo>
                  <a:lnTo>
                    <a:pt x="2451" y="27230"/>
                  </a:lnTo>
                  <a:lnTo>
                    <a:pt x="660" y="38207"/>
                  </a:lnTo>
                  <a:lnTo>
                    <a:pt x="331" y="40233"/>
                  </a:lnTo>
                  <a:lnTo>
                    <a:pt x="95" y="41835"/>
                  </a:lnTo>
                  <a:lnTo>
                    <a:pt x="1" y="42918"/>
                  </a:lnTo>
                  <a:lnTo>
                    <a:pt x="1" y="43248"/>
                  </a:lnTo>
                  <a:lnTo>
                    <a:pt x="48" y="433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9"/>
            <p:cNvSpPr/>
            <p:nvPr/>
          </p:nvSpPr>
          <p:spPr>
            <a:xfrm>
              <a:off x="1376125" y="1624350"/>
              <a:ext cx="4725" cy="7100"/>
            </a:xfrm>
            <a:custGeom>
              <a:rect b="b" l="l" r="r" t="t"/>
              <a:pathLst>
                <a:path extrusionOk="0" h="284" w="189">
                  <a:moveTo>
                    <a:pt x="189" y="1"/>
                  </a:moveTo>
                  <a:lnTo>
                    <a:pt x="0" y="283"/>
                  </a:lnTo>
                  <a:lnTo>
                    <a:pt x="0" y="283"/>
                  </a:lnTo>
                  <a:lnTo>
                    <a:pt x="142" y="142"/>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9"/>
            <p:cNvSpPr/>
            <p:nvPr/>
          </p:nvSpPr>
          <p:spPr>
            <a:xfrm>
              <a:off x="1376125" y="1624350"/>
              <a:ext cx="4725" cy="7100"/>
            </a:xfrm>
            <a:custGeom>
              <a:rect b="b" l="l" r="r" t="t"/>
              <a:pathLst>
                <a:path extrusionOk="0" fill="none" h="284" w="189">
                  <a:moveTo>
                    <a:pt x="0" y="283"/>
                  </a:moveTo>
                  <a:lnTo>
                    <a:pt x="0" y="283"/>
                  </a:lnTo>
                  <a:lnTo>
                    <a:pt x="142" y="142"/>
                  </a:lnTo>
                  <a:lnTo>
                    <a:pt x="189" y="1"/>
                  </a:lnTo>
                  <a:lnTo>
                    <a:pt x="0" y="2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9"/>
            <p:cNvSpPr/>
            <p:nvPr/>
          </p:nvSpPr>
          <p:spPr>
            <a:xfrm>
              <a:off x="1339600" y="1823400"/>
              <a:ext cx="25950" cy="25925"/>
            </a:xfrm>
            <a:custGeom>
              <a:rect b="b" l="l" r="r" t="t"/>
              <a:pathLst>
                <a:path extrusionOk="0" h="1037" w="1038">
                  <a:moveTo>
                    <a:pt x="519" y="0"/>
                  </a:moveTo>
                  <a:lnTo>
                    <a:pt x="284" y="48"/>
                  </a:lnTo>
                  <a:lnTo>
                    <a:pt x="142" y="142"/>
                  </a:lnTo>
                  <a:lnTo>
                    <a:pt x="48" y="330"/>
                  </a:lnTo>
                  <a:lnTo>
                    <a:pt x="189" y="189"/>
                  </a:lnTo>
                  <a:lnTo>
                    <a:pt x="331" y="48"/>
                  </a:lnTo>
                  <a:lnTo>
                    <a:pt x="660" y="48"/>
                  </a:lnTo>
                  <a:lnTo>
                    <a:pt x="849" y="189"/>
                  </a:lnTo>
                  <a:lnTo>
                    <a:pt x="943" y="330"/>
                  </a:lnTo>
                  <a:lnTo>
                    <a:pt x="943" y="519"/>
                  </a:lnTo>
                  <a:lnTo>
                    <a:pt x="943" y="707"/>
                  </a:lnTo>
                  <a:lnTo>
                    <a:pt x="849" y="848"/>
                  </a:lnTo>
                  <a:lnTo>
                    <a:pt x="708" y="943"/>
                  </a:lnTo>
                  <a:lnTo>
                    <a:pt x="519" y="990"/>
                  </a:lnTo>
                  <a:lnTo>
                    <a:pt x="519" y="943"/>
                  </a:lnTo>
                  <a:lnTo>
                    <a:pt x="331" y="943"/>
                  </a:lnTo>
                  <a:lnTo>
                    <a:pt x="189" y="848"/>
                  </a:lnTo>
                  <a:lnTo>
                    <a:pt x="48" y="660"/>
                  </a:lnTo>
                  <a:lnTo>
                    <a:pt x="48" y="519"/>
                  </a:lnTo>
                  <a:lnTo>
                    <a:pt x="48" y="330"/>
                  </a:lnTo>
                  <a:lnTo>
                    <a:pt x="1" y="519"/>
                  </a:lnTo>
                  <a:lnTo>
                    <a:pt x="48" y="754"/>
                  </a:lnTo>
                  <a:lnTo>
                    <a:pt x="189" y="896"/>
                  </a:lnTo>
                  <a:lnTo>
                    <a:pt x="331" y="990"/>
                  </a:lnTo>
                  <a:lnTo>
                    <a:pt x="566" y="1037"/>
                  </a:lnTo>
                  <a:lnTo>
                    <a:pt x="755" y="990"/>
                  </a:lnTo>
                  <a:lnTo>
                    <a:pt x="896" y="848"/>
                  </a:lnTo>
                  <a:lnTo>
                    <a:pt x="990" y="707"/>
                  </a:lnTo>
                  <a:lnTo>
                    <a:pt x="1037" y="519"/>
                  </a:lnTo>
                  <a:lnTo>
                    <a:pt x="1037" y="330"/>
                  </a:lnTo>
                  <a:lnTo>
                    <a:pt x="896" y="142"/>
                  </a:lnTo>
                  <a:lnTo>
                    <a:pt x="755"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9"/>
            <p:cNvSpPr/>
            <p:nvPr/>
          </p:nvSpPr>
          <p:spPr>
            <a:xfrm>
              <a:off x="1339600" y="1823400"/>
              <a:ext cx="25950" cy="25925"/>
            </a:xfrm>
            <a:custGeom>
              <a:rect b="b" l="l" r="r" t="t"/>
              <a:pathLst>
                <a:path extrusionOk="0" fill="none" h="1037" w="1038">
                  <a:moveTo>
                    <a:pt x="519" y="0"/>
                  </a:moveTo>
                  <a:lnTo>
                    <a:pt x="519" y="0"/>
                  </a:lnTo>
                  <a:lnTo>
                    <a:pt x="284" y="48"/>
                  </a:lnTo>
                  <a:lnTo>
                    <a:pt x="142" y="142"/>
                  </a:lnTo>
                  <a:lnTo>
                    <a:pt x="48" y="330"/>
                  </a:lnTo>
                  <a:lnTo>
                    <a:pt x="1" y="519"/>
                  </a:lnTo>
                  <a:lnTo>
                    <a:pt x="1" y="519"/>
                  </a:lnTo>
                  <a:lnTo>
                    <a:pt x="48" y="754"/>
                  </a:lnTo>
                  <a:lnTo>
                    <a:pt x="189" y="896"/>
                  </a:lnTo>
                  <a:lnTo>
                    <a:pt x="331" y="990"/>
                  </a:lnTo>
                  <a:lnTo>
                    <a:pt x="566" y="1037"/>
                  </a:lnTo>
                  <a:lnTo>
                    <a:pt x="566" y="1037"/>
                  </a:lnTo>
                  <a:lnTo>
                    <a:pt x="755" y="990"/>
                  </a:lnTo>
                  <a:lnTo>
                    <a:pt x="896" y="848"/>
                  </a:lnTo>
                  <a:lnTo>
                    <a:pt x="990" y="707"/>
                  </a:lnTo>
                  <a:lnTo>
                    <a:pt x="1037" y="519"/>
                  </a:lnTo>
                  <a:lnTo>
                    <a:pt x="1037" y="519"/>
                  </a:lnTo>
                  <a:lnTo>
                    <a:pt x="1037" y="330"/>
                  </a:lnTo>
                  <a:lnTo>
                    <a:pt x="896" y="142"/>
                  </a:lnTo>
                  <a:lnTo>
                    <a:pt x="755" y="48"/>
                  </a:lnTo>
                  <a:lnTo>
                    <a:pt x="566" y="0"/>
                  </a:lnTo>
                  <a:lnTo>
                    <a:pt x="566"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9"/>
            <p:cNvSpPr/>
            <p:nvPr/>
          </p:nvSpPr>
          <p:spPr>
            <a:xfrm>
              <a:off x="1340800" y="1824575"/>
              <a:ext cx="22400" cy="23575"/>
            </a:xfrm>
            <a:custGeom>
              <a:rect b="b" l="l" r="r" t="t"/>
              <a:pathLst>
                <a:path extrusionOk="0" fill="none" h="943" w="896">
                  <a:moveTo>
                    <a:pt x="471" y="896"/>
                  </a:moveTo>
                  <a:lnTo>
                    <a:pt x="471" y="896"/>
                  </a:lnTo>
                  <a:lnTo>
                    <a:pt x="283" y="896"/>
                  </a:lnTo>
                  <a:lnTo>
                    <a:pt x="141" y="801"/>
                  </a:lnTo>
                  <a:lnTo>
                    <a:pt x="0" y="613"/>
                  </a:lnTo>
                  <a:lnTo>
                    <a:pt x="0" y="472"/>
                  </a:lnTo>
                  <a:lnTo>
                    <a:pt x="0" y="472"/>
                  </a:lnTo>
                  <a:lnTo>
                    <a:pt x="0" y="283"/>
                  </a:lnTo>
                  <a:lnTo>
                    <a:pt x="141" y="142"/>
                  </a:lnTo>
                  <a:lnTo>
                    <a:pt x="283" y="1"/>
                  </a:lnTo>
                  <a:lnTo>
                    <a:pt x="471" y="1"/>
                  </a:lnTo>
                  <a:lnTo>
                    <a:pt x="471" y="1"/>
                  </a:lnTo>
                  <a:lnTo>
                    <a:pt x="612" y="1"/>
                  </a:lnTo>
                  <a:lnTo>
                    <a:pt x="801" y="142"/>
                  </a:lnTo>
                  <a:lnTo>
                    <a:pt x="895" y="283"/>
                  </a:lnTo>
                  <a:lnTo>
                    <a:pt x="895" y="472"/>
                  </a:lnTo>
                  <a:lnTo>
                    <a:pt x="895" y="472"/>
                  </a:lnTo>
                  <a:lnTo>
                    <a:pt x="895" y="472"/>
                  </a:lnTo>
                  <a:lnTo>
                    <a:pt x="895" y="660"/>
                  </a:lnTo>
                  <a:lnTo>
                    <a:pt x="801" y="801"/>
                  </a:lnTo>
                  <a:lnTo>
                    <a:pt x="660" y="896"/>
                  </a:lnTo>
                  <a:lnTo>
                    <a:pt x="471" y="943"/>
                  </a:lnTo>
                  <a:lnTo>
                    <a:pt x="471" y="943"/>
                  </a:lnTo>
                  <a:lnTo>
                    <a:pt x="471" y="8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9"/>
            <p:cNvSpPr/>
            <p:nvPr/>
          </p:nvSpPr>
          <p:spPr>
            <a:xfrm>
              <a:off x="1351400" y="1932925"/>
              <a:ext cx="25925" cy="25950"/>
            </a:xfrm>
            <a:custGeom>
              <a:rect b="b" l="l" r="r" t="t"/>
              <a:pathLst>
                <a:path extrusionOk="0" h="1038" w="1037">
                  <a:moveTo>
                    <a:pt x="518" y="48"/>
                  </a:moveTo>
                  <a:lnTo>
                    <a:pt x="707" y="95"/>
                  </a:lnTo>
                  <a:lnTo>
                    <a:pt x="848" y="189"/>
                  </a:lnTo>
                  <a:lnTo>
                    <a:pt x="942" y="331"/>
                  </a:lnTo>
                  <a:lnTo>
                    <a:pt x="989" y="519"/>
                  </a:lnTo>
                  <a:lnTo>
                    <a:pt x="942" y="707"/>
                  </a:lnTo>
                  <a:lnTo>
                    <a:pt x="848" y="849"/>
                  </a:lnTo>
                  <a:lnTo>
                    <a:pt x="707" y="943"/>
                  </a:lnTo>
                  <a:lnTo>
                    <a:pt x="518" y="990"/>
                  </a:lnTo>
                  <a:lnTo>
                    <a:pt x="330" y="943"/>
                  </a:lnTo>
                  <a:lnTo>
                    <a:pt x="188" y="849"/>
                  </a:lnTo>
                  <a:lnTo>
                    <a:pt x="94" y="707"/>
                  </a:lnTo>
                  <a:lnTo>
                    <a:pt x="47" y="519"/>
                  </a:lnTo>
                  <a:lnTo>
                    <a:pt x="94" y="331"/>
                  </a:lnTo>
                  <a:lnTo>
                    <a:pt x="188" y="189"/>
                  </a:lnTo>
                  <a:lnTo>
                    <a:pt x="330" y="95"/>
                  </a:lnTo>
                  <a:lnTo>
                    <a:pt x="518" y="48"/>
                  </a:lnTo>
                  <a:close/>
                  <a:moveTo>
                    <a:pt x="518" y="1"/>
                  </a:moveTo>
                  <a:lnTo>
                    <a:pt x="330" y="48"/>
                  </a:lnTo>
                  <a:lnTo>
                    <a:pt x="141" y="142"/>
                  </a:lnTo>
                  <a:lnTo>
                    <a:pt x="47" y="331"/>
                  </a:lnTo>
                  <a:lnTo>
                    <a:pt x="0" y="519"/>
                  </a:lnTo>
                  <a:lnTo>
                    <a:pt x="47" y="707"/>
                  </a:lnTo>
                  <a:lnTo>
                    <a:pt x="141" y="896"/>
                  </a:lnTo>
                  <a:lnTo>
                    <a:pt x="283" y="990"/>
                  </a:lnTo>
                  <a:lnTo>
                    <a:pt x="518" y="1037"/>
                  </a:lnTo>
                  <a:lnTo>
                    <a:pt x="707" y="1037"/>
                  </a:lnTo>
                  <a:lnTo>
                    <a:pt x="895" y="896"/>
                  </a:lnTo>
                  <a:lnTo>
                    <a:pt x="989" y="755"/>
                  </a:lnTo>
                  <a:lnTo>
                    <a:pt x="1036" y="519"/>
                  </a:lnTo>
                  <a:lnTo>
                    <a:pt x="989" y="331"/>
                  </a:lnTo>
                  <a:lnTo>
                    <a:pt x="895" y="142"/>
                  </a:lnTo>
                  <a:lnTo>
                    <a:pt x="707"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9"/>
            <p:cNvSpPr/>
            <p:nvPr/>
          </p:nvSpPr>
          <p:spPr>
            <a:xfrm>
              <a:off x="1351400" y="1932925"/>
              <a:ext cx="25925" cy="25950"/>
            </a:xfrm>
            <a:custGeom>
              <a:rect b="b" l="l" r="r" t="t"/>
              <a:pathLst>
                <a:path extrusionOk="0" fill="none" h="1038" w="1037">
                  <a:moveTo>
                    <a:pt x="518" y="1"/>
                  </a:moveTo>
                  <a:lnTo>
                    <a:pt x="518" y="1"/>
                  </a:lnTo>
                  <a:lnTo>
                    <a:pt x="330" y="48"/>
                  </a:lnTo>
                  <a:lnTo>
                    <a:pt x="141" y="142"/>
                  </a:lnTo>
                  <a:lnTo>
                    <a:pt x="47" y="331"/>
                  </a:lnTo>
                  <a:lnTo>
                    <a:pt x="0" y="519"/>
                  </a:lnTo>
                  <a:lnTo>
                    <a:pt x="0" y="519"/>
                  </a:lnTo>
                  <a:lnTo>
                    <a:pt x="47" y="707"/>
                  </a:lnTo>
                  <a:lnTo>
                    <a:pt x="141" y="896"/>
                  </a:lnTo>
                  <a:lnTo>
                    <a:pt x="283" y="990"/>
                  </a:lnTo>
                  <a:lnTo>
                    <a:pt x="518" y="1037"/>
                  </a:lnTo>
                  <a:lnTo>
                    <a:pt x="518" y="1037"/>
                  </a:lnTo>
                  <a:lnTo>
                    <a:pt x="707" y="1037"/>
                  </a:lnTo>
                  <a:lnTo>
                    <a:pt x="895" y="896"/>
                  </a:lnTo>
                  <a:lnTo>
                    <a:pt x="989" y="755"/>
                  </a:lnTo>
                  <a:lnTo>
                    <a:pt x="1036" y="519"/>
                  </a:lnTo>
                  <a:lnTo>
                    <a:pt x="1036" y="519"/>
                  </a:lnTo>
                  <a:lnTo>
                    <a:pt x="1036" y="519"/>
                  </a:lnTo>
                  <a:lnTo>
                    <a:pt x="989" y="331"/>
                  </a:lnTo>
                  <a:lnTo>
                    <a:pt x="895" y="142"/>
                  </a:lnTo>
                  <a:lnTo>
                    <a:pt x="707" y="48"/>
                  </a:lnTo>
                  <a:lnTo>
                    <a:pt x="5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9"/>
            <p:cNvSpPr/>
            <p:nvPr/>
          </p:nvSpPr>
          <p:spPr>
            <a:xfrm>
              <a:off x="1352575" y="1934100"/>
              <a:ext cx="23575" cy="23600"/>
            </a:xfrm>
            <a:custGeom>
              <a:rect b="b" l="l" r="r" t="t"/>
              <a:pathLst>
                <a:path extrusionOk="0" fill="none" h="944" w="943">
                  <a:moveTo>
                    <a:pt x="471" y="943"/>
                  </a:moveTo>
                  <a:lnTo>
                    <a:pt x="471" y="943"/>
                  </a:lnTo>
                  <a:lnTo>
                    <a:pt x="283" y="896"/>
                  </a:lnTo>
                  <a:lnTo>
                    <a:pt x="141" y="802"/>
                  </a:lnTo>
                  <a:lnTo>
                    <a:pt x="47" y="660"/>
                  </a:lnTo>
                  <a:lnTo>
                    <a:pt x="0" y="472"/>
                  </a:lnTo>
                  <a:lnTo>
                    <a:pt x="0" y="472"/>
                  </a:lnTo>
                  <a:lnTo>
                    <a:pt x="47" y="284"/>
                  </a:lnTo>
                  <a:lnTo>
                    <a:pt x="141" y="142"/>
                  </a:lnTo>
                  <a:lnTo>
                    <a:pt x="283" y="48"/>
                  </a:lnTo>
                  <a:lnTo>
                    <a:pt x="471" y="1"/>
                  </a:lnTo>
                  <a:lnTo>
                    <a:pt x="471" y="1"/>
                  </a:lnTo>
                  <a:lnTo>
                    <a:pt x="660" y="48"/>
                  </a:lnTo>
                  <a:lnTo>
                    <a:pt x="801" y="142"/>
                  </a:lnTo>
                  <a:lnTo>
                    <a:pt x="895" y="284"/>
                  </a:lnTo>
                  <a:lnTo>
                    <a:pt x="942" y="472"/>
                  </a:lnTo>
                  <a:lnTo>
                    <a:pt x="942" y="472"/>
                  </a:lnTo>
                  <a:lnTo>
                    <a:pt x="942" y="472"/>
                  </a:lnTo>
                  <a:lnTo>
                    <a:pt x="895" y="660"/>
                  </a:lnTo>
                  <a:lnTo>
                    <a:pt x="801" y="802"/>
                  </a:lnTo>
                  <a:lnTo>
                    <a:pt x="660"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9"/>
            <p:cNvSpPr/>
            <p:nvPr/>
          </p:nvSpPr>
          <p:spPr>
            <a:xfrm>
              <a:off x="1233600" y="1955300"/>
              <a:ext cx="18875" cy="25950"/>
            </a:xfrm>
            <a:custGeom>
              <a:rect b="b" l="l" r="r" t="t"/>
              <a:pathLst>
                <a:path extrusionOk="0" h="1038" w="755">
                  <a:moveTo>
                    <a:pt x="236" y="1"/>
                  </a:moveTo>
                  <a:lnTo>
                    <a:pt x="236" y="48"/>
                  </a:lnTo>
                  <a:lnTo>
                    <a:pt x="425" y="95"/>
                  </a:lnTo>
                  <a:lnTo>
                    <a:pt x="566" y="236"/>
                  </a:lnTo>
                  <a:lnTo>
                    <a:pt x="660" y="378"/>
                  </a:lnTo>
                  <a:lnTo>
                    <a:pt x="660" y="519"/>
                  </a:lnTo>
                  <a:lnTo>
                    <a:pt x="613" y="708"/>
                  </a:lnTo>
                  <a:lnTo>
                    <a:pt x="519" y="849"/>
                  </a:lnTo>
                  <a:lnTo>
                    <a:pt x="378" y="943"/>
                  </a:lnTo>
                  <a:lnTo>
                    <a:pt x="189" y="990"/>
                  </a:lnTo>
                  <a:lnTo>
                    <a:pt x="1" y="943"/>
                  </a:lnTo>
                  <a:lnTo>
                    <a:pt x="1" y="990"/>
                  </a:lnTo>
                  <a:lnTo>
                    <a:pt x="236" y="1037"/>
                  </a:lnTo>
                  <a:lnTo>
                    <a:pt x="425" y="1037"/>
                  </a:lnTo>
                  <a:lnTo>
                    <a:pt x="613" y="896"/>
                  </a:lnTo>
                  <a:lnTo>
                    <a:pt x="708" y="755"/>
                  </a:lnTo>
                  <a:lnTo>
                    <a:pt x="755" y="566"/>
                  </a:lnTo>
                  <a:lnTo>
                    <a:pt x="755" y="378"/>
                  </a:lnTo>
                  <a:lnTo>
                    <a:pt x="660" y="189"/>
                  </a:lnTo>
                  <a:lnTo>
                    <a:pt x="472" y="48"/>
                  </a:lnTo>
                  <a:lnTo>
                    <a:pt x="2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9"/>
            <p:cNvSpPr/>
            <p:nvPr/>
          </p:nvSpPr>
          <p:spPr>
            <a:xfrm>
              <a:off x="1233600" y="1955300"/>
              <a:ext cx="18875" cy="25950"/>
            </a:xfrm>
            <a:custGeom>
              <a:rect b="b" l="l" r="r" t="t"/>
              <a:pathLst>
                <a:path extrusionOk="0" fill="none" h="1038" w="755">
                  <a:moveTo>
                    <a:pt x="236" y="1"/>
                  </a:moveTo>
                  <a:lnTo>
                    <a:pt x="236" y="1"/>
                  </a:lnTo>
                  <a:lnTo>
                    <a:pt x="236" y="48"/>
                  </a:lnTo>
                  <a:lnTo>
                    <a:pt x="236" y="48"/>
                  </a:lnTo>
                  <a:lnTo>
                    <a:pt x="425" y="95"/>
                  </a:lnTo>
                  <a:lnTo>
                    <a:pt x="566" y="236"/>
                  </a:lnTo>
                  <a:lnTo>
                    <a:pt x="660" y="378"/>
                  </a:lnTo>
                  <a:lnTo>
                    <a:pt x="660" y="519"/>
                  </a:lnTo>
                  <a:lnTo>
                    <a:pt x="660" y="519"/>
                  </a:lnTo>
                  <a:lnTo>
                    <a:pt x="613" y="708"/>
                  </a:lnTo>
                  <a:lnTo>
                    <a:pt x="519" y="849"/>
                  </a:lnTo>
                  <a:lnTo>
                    <a:pt x="378" y="943"/>
                  </a:lnTo>
                  <a:lnTo>
                    <a:pt x="189" y="990"/>
                  </a:lnTo>
                  <a:lnTo>
                    <a:pt x="189" y="990"/>
                  </a:lnTo>
                  <a:lnTo>
                    <a:pt x="1" y="943"/>
                  </a:lnTo>
                  <a:lnTo>
                    <a:pt x="1" y="990"/>
                  </a:lnTo>
                  <a:lnTo>
                    <a:pt x="1" y="990"/>
                  </a:lnTo>
                  <a:lnTo>
                    <a:pt x="236" y="1037"/>
                  </a:lnTo>
                  <a:lnTo>
                    <a:pt x="236" y="1037"/>
                  </a:lnTo>
                  <a:lnTo>
                    <a:pt x="425" y="1037"/>
                  </a:lnTo>
                  <a:lnTo>
                    <a:pt x="613" y="896"/>
                  </a:lnTo>
                  <a:lnTo>
                    <a:pt x="708" y="755"/>
                  </a:lnTo>
                  <a:lnTo>
                    <a:pt x="755" y="566"/>
                  </a:lnTo>
                  <a:lnTo>
                    <a:pt x="755" y="566"/>
                  </a:lnTo>
                  <a:lnTo>
                    <a:pt x="755" y="378"/>
                  </a:lnTo>
                  <a:lnTo>
                    <a:pt x="660" y="189"/>
                  </a:lnTo>
                  <a:lnTo>
                    <a:pt x="472" y="48"/>
                  </a:lnTo>
                  <a:lnTo>
                    <a:pt x="284" y="1"/>
                  </a:lnTo>
                  <a:lnTo>
                    <a:pt x="2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9"/>
            <p:cNvSpPr/>
            <p:nvPr/>
          </p:nvSpPr>
          <p:spPr>
            <a:xfrm>
              <a:off x="1366700" y="1709150"/>
              <a:ext cx="27100" cy="27125"/>
            </a:xfrm>
            <a:custGeom>
              <a:rect b="b" l="l" r="r" t="t"/>
              <a:pathLst>
                <a:path extrusionOk="0" h="1085" w="1084">
                  <a:moveTo>
                    <a:pt x="566" y="48"/>
                  </a:moveTo>
                  <a:lnTo>
                    <a:pt x="754" y="95"/>
                  </a:lnTo>
                  <a:lnTo>
                    <a:pt x="896" y="189"/>
                  </a:lnTo>
                  <a:lnTo>
                    <a:pt x="990" y="330"/>
                  </a:lnTo>
                  <a:lnTo>
                    <a:pt x="1037" y="519"/>
                  </a:lnTo>
                  <a:lnTo>
                    <a:pt x="990" y="707"/>
                  </a:lnTo>
                  <a:lnTo>
                    <a:pt x="896" y="849"/>
                  </a:lnTo>
                  <a:lnTo>
                    <a:pt x="754" y="943"/>
                  </a:lnTo>
                  <a:lnTo>
                    <a:pt x="566" y="990"/>
                  </a:lnTo>
                  <a:lnTo>
                    <a:pt x="377" y="943"/>
                  </a:lnTo>
                  <a:lnTo>
                    <a:pt x="236" y="849"/>
                  </a:lnTo>
                  <a:lnTo>
                    <a:pt x="142" y="707"/>
                  </a:lnTo>
                  <a:lnTo>
                    <a:pt x="95" y="519"/>
                  </a:lnTo>
                  <a:lnTo>
                    <a:pt x="142" y="330"/>
                  </a:lnTo>
                  <a:lnTo>
                    <a:pt x="236" y="189"/>
                  </a:lnTo>
                  <a:lnTo>
                    <a:pt x="377" y="95"/>
                  </a:lnTo>
                  <a:lnTo>
                    <a:pt x="566" y="48"/>
                  </a:lnTo>
                  <a:close/>
                  <a:moveTo>
                    <a:pt x="566" y="1"/>
                  </a:moveTo>
                  <a:lnTo>
                    <a:pt x="330" y="48"/>
                  </a:lnTo>
                  <a:lnTo>
                    <a:pt x="189" y="189"/>
                  </a:lnTo>
                  <a:lnTo>
                    <a:pt x="48" y="330"/>
                  </a:lnTo>
                  <a:lnTo>
                    <a:pt x="0" y="566"/>
                  </a:lnTo>
                  <a:lnTo>
                    <a:pt x="48" y="754"/>
                  </a:lnTo>
                  <a:lnTo>
                    <a:pt x="189" y="943"/>
                  </a:lnTo>
                  <a:lnTo>
                    <a:pt x="330" y="1084"/>
                  </a:lnTo>
                  <a:lnTo>
                    <a:pt x="754" y="1084"/>
                  </a:lnTo>
                  <a:lnTo>
                    <a:pt x="943" y="943"/>
                  </a:lnTo>
                  <a:lnTo>
                    <a:pt x="1084" y="754"/>
                  </a:lnTo>
                  <a:lnTo>
                    <a:pt x="1084" y="566"/>
                  </a:lnTo>
                  <a:lnTo>
                    <a:pt x="1084" y="519"/>
                  </a:lnTo>
                  <a:lnTo>
                    <a:pt x="1084" y="330"/>
                  </a:lnTo>
                  <a:lnTo>
                    <a:pt x="943" y="142"/>
                  </a:lnTo>
                  <a:lnTo>
                    <a:pt x="801"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9"/>
            <p:cNvSpPr/>
            <p:nvPr/>
          </p:nvSpPr>
          <p:spPr>
            <a:xfrm>
              <a:off x="1366700" y="1709150"/>
              <a:ext cx="27100" cy="27125"/>
            </a:xfrm>
            <a:custGeom>
              <a:rect b="b" l="l" r="r" t="t"/>
              <a:pathLst>
                <a:path extrusionOk="0" fill="none" h="1085" w="1084">
                  <a:moveTo>
                    <a:pt x="566" y="1"/>
                  </a:moveTo>
                  <a:lnTo>
                    <a:pt x="566" y="1"/>
                  </a:lnTo>
                  <a:lnTo>
                    <a:pt x="330" y="48"/>
                  </a:lnTo>
                  <a:lnTo>
                    <a:pt x="189" y="189"/>
                  </a:lnTo>
                  <a:lnTo>
                    <a:pt x="48" y="330"/>
                  </a:lnTo>
                  <a:lnTo>
                    <a:pt x="0" y="566"/>
                  </a:lnTo>
                  <a:lnTo>
                    <a:pt x="0" y="566"/>
                  </a:lnTo>
                  <a:lnTo>
                    <a:pt x="48" y="754"/>
                  </a:lnTo>
                  <a:lnTo>
                    <a:pt x="189" y="943"/>
                  </a:lnTo>
                  <a:lnTo>
                    <a:pt x="330" y="1084"/>
                  </a:lnTo>
                  <a:lnTo>
                    <a:pt x="566" y="1084"/>
                  </a:lnTo>
                  <a:lnTo>
                    <a:pt x="566" y="1084"/>
                  </a:lnTo>
                  <a:lnTo>
                    <a:pt x="754" y="1084"/>
                  </a:lnTo>
                  <a:lnTo>
                    <a:pt x="943" y="943"/>
                  </a:lnTo>
                  <a:lnTo>
                    <a:pt x="1084" y="754"/>
                  </a:lnTo>
                  <a:lnTo>
                    <a:pt x="1084" y="566"/>
                  </a:lnTo>
                  <a:lnTo>
                    <a:pt x="1084" y="519"/>
                  </a:lnTo>
                  <a:lnTo>
                    <a:pt x="1084" y="519"/>
                  </a:lnTo>
                  <a:lnTo>
                    <a:pt x="1084" y="330"/>
                  </a:lnTo>
                  <a:lnTo>
                    <a:pt x="943" y="142"/>
                  </a:lnTo>
                  <a:lnTo>
                    <a:pt x="801" y="48"/>
                  </a:lnTo>
                  <a:lnTo>
                    <a:pt x="566" y="1"/>
                  </a:lnTo>
                  <a:lnTo>
                    <a:pt x="5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9"/>
            <p:cNvSpPr/>
            <p:nvPr/>
          </p:nvSpPr>
          <p:spPr>
            <a:xfrm>
              <a:off x="1369050" y="1710325"/>
              <a:ext cx="23575" cy="23600"/>
            </a:xfrm>
            <a:custGeom>
              <a:rect b="b" l="l" r="r" t="t"/>
              <a:pathLst>
                <a:path extrusionOk="0" fill="none" h="944" w="943">
                  <a:moveTo>
                    <a:pt x="472" y="943"/>
                  </a:moveTo>
                  <a:lnTo>
                    <a:pt x="472" y="943"/>
                  </a:lnTo>
                  <a:lnTo>
                    <a:pt x="283" y="896"/>
                  </a:lnTo>
                  <a:lnTo>
                    <a:pt x="142" y="802"/>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896" y="660"/>
                  </a:lnTo>
                  <a:lnTo>
                    <a:pt x="802" y="802"/>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9"/>
            <p:cNvSpPr/>
            <p:nvPr/>
          </p:nvSpPr>
          <p:spPr>
            <a:xfrm>
              <a:off x="1413800" y="1872875"/>
              <a:ext cx="25950" cy="25925"/>
            </a:xfrm>
            <a:custGeom>
              <a:rect b="b" l="l" r="r" t="t"/>
              <a:pathLst>
                <a:path extrusionOk="0" h="1037" w="1038">
                  <a:moveTo>
                    <a:pt x="519" y="47"/>
                  </a:moveTo>
                  <a:lnTo>
                    <a:pt x="708" y="94"/>
                  </a:lnTo>
                  <a:lnTo>
                    <a:pt x="849" y="189"/>
                  </a:lnTo>
                  <a:lnTo>
                    <a:pt x="943" y="330"/>
                  </a:lnTo>
                  <a:lnTo>
                    <a:pt x="990" y="518"/>
                  </a:lnTo>
                  <a:lnTo>
                    <a:pt x="943" y="707"/>
                  </a:lnTo>
                  <a:lnTo>
                    <a:pt x="849" y="848"/>
                  </a:lnTo>
                  <a:lnTo>
                    <a:pt x="708" y="942"/>
                  </a:lnTo>
                  <a:lnTo>
                    <a:pt x="519" y="989"/>
                  </a:lnTo>
                  <a:lnTo>
                    <a:pt x="331" y="942"/>
                  </a:lnTo>
                  <a:lnTo>
                    <a:pt x="189" y="848"/>
                  </a:lnTo>
                  <a:lnTo>
                    <a:pt x="95" y="707"/>
                  </a:lnTo>
                  <a:lnTo>
                    <a:pt x="48" y="518"/>
                  </a:lnTo>
                  <a:lnTo>
                    <a:pt x="95" y="330"/>
                  </a:lnTo>
                  <a:lnTo>
                    <a:pt x="189" y="189"/>
                  </a:lnTo>
                  <a:lnTo>
                    <a:pt x="331" y="94"/>
                  </a:lnTo>
                  <a:lnTo>
                    <a:pt x="519" y="47"/>
                  </a:lnTo>
                  <a:close/>
                  <a:moveTo>
                    <a:pt x="519" y="0"/>
                  </a:moveTo>
                  <a:lnTo>
                    <a:pt x="331" y="47"/>
                  </a:lnTo>
                  <a:lnTo>
                    <a:pt x="142" y="141"/>
                  </a:lnTo>
                  <a:lnTo>
                    <a:pt x="48" y="330"/>
                  </a:lnTo>
                  <a:lnTo>
                    <a:pt x="1" y="518"/>
                  </a:lnTo>
                  <a:lnTo>
                    <a:pt x="48" y="707"/>
                  </a:lnTo>
                  <a:lnTo>
                    <a:pt x="142" y="895"/>
                  </a:lnTo>
                  <a:lnTo>
                    <a:pt x="331" y="989"/>
                  </a:lnTo>
                  <a:lnTo>
                    <a:pt x="519" y="1037"/>
                  </a:lnTo>
                  <a:lnTo>
                    <a:pt x="708" y="1037"/>
                  </a:lnTo>
                  <a:lnTo>
                    <a:pt x="896" y="895"/>
                  </a:lnTo>
                  <a:lnTo>
                    <a:pt x="990" y="754"/>
                  </a:lnTo>
                  <a:lnTo>
                    <a:pt x="1037" y="565"/>
                  </a:lnTo>
                  <a:lnTo>
                    <a:pt x="1037" y="377"/>
                  </a:lnTo>
                  <a:lnTo>
                    <a:pt x="896" y="189"/>
                  </a:lnTo>
                  <a:lnTo>
                    <a:pt x="755"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9"/>
            <p:cNvSpPr/>
            <p:nvPr/>
          </p:nvSpPr>
          <p:spPr>
            <a:xfrm>
              <a:off x="1413800" y="1872875"/>
              <a:ext cx="25950" cy="25925"/>
            </a:xfrm>
            <a:custGeom>
              <a:rect b="b" l="l" r="r" t="t"/>
              <a:pathLst>
                <a:path extrusionOk="0" fill="none" h="1037" w="1038">
                  <a:moveTo>
                    <a:pt x="519" y="0"/>
                  </a:moveTo>
                  <a:lnTo>
                    <a:pt x="519" y="0"/>
                  </a:lnTo>
                  <a:lnTo>
                    <a:pt x="331" y="47"/>
                  </a:lnTo>
                  <a:lnTo>
                    <a:pt x="142" y="141"/>
                  </a:lnTo>
                  <a:lnTo>
                    <a:pt x="48" y="330"/>
                  </a:lnTo>
                  <a:lnTo>
                    <a:pt x="1" y="518"/>
                  </a:lnTo>
                  <a:lnTo>
                    <a:pt x="1" y="518"/>
                  </a:lnTo>
                  <a:lnTo>
                    <a:pt x="48" y="707"/>
                  </a:lnTo>
                  <a:lnTo>
                    <a:pt x="142" y="895"/>
                  </a:lnTo>
                  <a:lnTo>
                    <a:pt x="331" y="989"/>
                  </a:lnTo>
                  <a:lnTo>
                    <a:pt x="519" y="1037"/>
                  </a:lnTo>
                  <a:lnTo>
                    <a:pt x="519" y="1037"/>
                  </a:lnTo>
                  <a:lnTo>
                    <a:pt x="708" y="1037"/>
                  </a:lnTo>
                  <a:lnTo>
                    <a:pt x="896" y="895"/>
                  </a:lnTo>
                  <a:lnTo>
                    <a:pt x="990" y="754"/>
                  </a:lnTo>
                  <a:lnTo>
                    <a:pt x="1037" y="565"/>
                  </a:lnTo>
                  <a:lnTo>
                    <a:pt x="1037" y="565"/>
                  </a:lnTo>
                  <a:lnTo>
                    <a:pt x="1037" y="377"/>
                  </a:lnTo>
                  <a:lnTo>
                    <a:pt x="896" y="189"/>
                  </a:lnTo>
                  <a:lnTo>
                    <a:pt x="755" y="47"/>
                  </a:lnTo>
                  <a:lnTo>
                    <a:pt x="566"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9"/>
            <p:cNvSpPr/>
            <p:nvPr/>
          </p:nvSpPr>
          <p:spPr>
            <a:xfrm>
              <a:off x="1414975" y="1874050"/>
              <a:ext cx="23600" cy="23575"/>
            </a:xfrm>
            <a:custGeom>
              <a:rect b="b" l="l" r="r" t="t"/>
              <a:pathLst>
                <a:path extrusionOk="0" fill="none" h="943" w="944">
                  <a:moveTo>
                    <a:pt x="472" y="942"/>
                  </a:moveTo>
                  <a:lnTo>
                    <a:pt x="472" y="942"/>
                  </a:lnTo>
                  <a:lnTo>
                    <a:pt x="284" y="895"/>
                  </a:lnTo>
                  <a:lnTo>
                    <a:pt x="142" y="801"/>
                  </a:lnTo>
                  <a:lnTo>
                    <a:pt x="48" y="660"/>
                  </a:lnTo>
                  <a:lnTo>
                    <a:pt x="1" y="471"/>
                  </a:lnTo>
                  <a:lnTo>
                    <a:pt x="1" y="471"/>
                  </a:lnTo>
                  <a:lnTo>
                    <a:pt x="48" y="283"/>
                  </a:lnTo>
                  <a:lnTo>
                    <a:pt x="142" y="142"/>
                  </a:lnTo>
                  <a:lnTo>
                    <a:pt x="284" y="47"/>
                  </a:lnTo>
                  <a:lnTo>
                    <a:pt x="472" y="0"/>
                  </a:lnTo>
                  <a:lnTo>
                    <a:pt x="472" y="0"/>
                  </a:lnTo>
                  <a:lnTo>
                    <a:pt x="661" y="47"/>
                  </a:lnTo>
                  <a:lnTo>
                    <a:pt x="802" y="142"/>
                  </a:lnTo>
                  <a:lnTo>
                    <a:pt x="896" y="283"/>
                  </a:lnTo>
                  <a:lnTo>
                    <a:pt x="943" y="471"/>
                  </a:lnTo>
                  <a:lnTo>
                    <a:pt x="943" y="471"/>
                  </a:lnTo>
                  <a:lnTo>
                    <a:pt x="943" y="471"/>
                  </a:lnTo>
                  <a:lnTo>
                    <a:pt x="896" y="660"/>
                  </a:lnTo>
                  <a:lnTo>
                    <a:pt x="802" y="801"/>
                  </a:lnTo>
                  <a:lnTo>
                    <a:pt x="661" y="895"/>
                  </a:lnTo>
                  <a:lnTo>
                    <a:pt x="472"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9"/>
            <p:cNvSpPr/>
            <p:nvPr/>
          </p:nvSpPr>
          <p:spPr>
            <a:xfrm>
              <a:off x="1510375" y="2025975"/>
              <a:ext cx="25950" cy="25950"/>
            </a:xfrm>
            <a:custGeom>
              <a:rect b="b" l="l" r="r" t="t"/>
              <a:pathLst>
                <a:path extrusionOk="0" h="1038" w="1038">
                  <a:moveTo>
                    <a:pt x="48" y="330"/>
                  </a:moveTo>
                  <a:lnTo>
                    <a:pt x="1" y="519"/>
                  </a:lnTo>
                  <a:lnTo>
                    <a:pt x="6" y="540"/>
                  </a:lnTo>
                  <a:lnTo>
                    <a:pt x="48" y="330"/>
                  </a:lnTo>
                  <a:close/>
                  <a:moveTo>
                    <a:pt x="6" y="540"/>
                  </a:moveTo>
                  <a:lnTo>
                    <a:pt x="1" y="566"/>
                  </a:lnTo>
                  <a:lnTo>
                    <a:pt x="48" y="754"/>
                  </a:lnTo>
                  <a:lnTo>
                    <a:pt x="142" y="849"/>
                  </a:lnTo>
                  <a:lnTo>
                    <a:pt x="48" y="707"/>
                  </a:lnTo>
                  <a:lnTo>
                    <a:pt x="6" y="540"/>
                  </a:lnTo>
                  <a:close/>
                  <a:moveTo>
                    <a:pt x="142" y="849"/>
                  </a:moveTo>
                  <a:lnTo>
                    <a:pt x="142" y="849"/>
                  </a:lnTo>
                  <a:lnTo>
                    <a:pt x="142" y="849"/>
                  </a:lnTo>
                  <a:lnTo>
                    <a:pt x="142" y="849"/>
                  </a:lnTo>
                  <a:lnTo>
                    <a:pt x="142" y="849"/>
                  </a:lnTo>
                  <a:close/>
                  <a:moveTo>
                    <a:pt x="472" y="1"/>
                  </a:moveTo>
                  <a:lnTo>
                    <a:pt x="284" y="48"/>
                  </a:lnTo>
                  <a:lnTo>
                    <a:pt x="142" y="189"/>
                  </a:lnTo>
                  <a:lnTo>
                    <a:pt x="284" y="95"/>
                  </a:lnTo>
                  <a:lnTo>
                    <a:pt x="472" y="48"/>
                  </a:lnTo>
                  <a:lnTo>
                    <a:pt x="661" y="95"/>
                  </a:lnTo>
                  <a:lnTo>
                    <a:pt x="802" y="189"/>
                  </a:lnTo>
                  <a:lnTo>
                    <a:pt x="896" y="330"/>
                  </a:lnTo>
                  <a:lnTo>
                    <a:pt x="943" y="519"/>
                  </a:lnTo>
                  <a:lnTo>
                    <a:pt x="896" y="707"/>
                  </a:lnTo>
                  <a:lnTo>
                    <a:pt x="802" y="849"/>
                  </a:lnTo>
                  <a:lnTo>
                    <a:pt x="661" y="943"/>
                  </a:lnTo>
                  <a:lnTo>
                    <a:pt x="472" y="990"/>
                  </a:lnTo>
                  <a:lnTo>
                    <a:pt x="284" y="943"/>
                  </a:lnTo>
                  <a:lnTo>
                    <a:pt x="142" y="849"/>
                  </a:lnTo>
                  <a:lnTo>
                    <a:pt x="142" y="849"/>
                  </a:lnTo>
                  <a:lnTo>
                    <a:pt x="189" y="896"/>
                  </a:lnTo>
                  <a:lnTo>
                    <a:pt x="331" y="1037"/>
                  </a:lnTo>
                  <a:lnTo>
                    <a:pt x="519" y="1037"/>
                  </a:lnTo>
                  <a:lnTo>
                    <a:pt x="755" y="990"/>
                  </a:lnTo>
                  <a:lnTo>
                    <a:pt x="896" y="896"/>
                  </a:lnTo>
                  <a:lnTo>
                    <a:pt x="990" y="707"/>
                  </a:lnTo>
                  <a:lnTo>
                    <a:pt x="1037" y="519"/>
                  </a:lnTo>
                  <a:lnTo>
                    <a:pt x="990" y="330"/>
                  </a:lnTo>
                  <a:lnTo>
                    <a:pt x="849" y="142"/>
                  </a:lnTo>
                  <a:lnTo>
                    <a:pt x="708" y="48"/>
                  </a:lnTo>
                  <a:lnTo>
                    <a:pt x="4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9"/>
            <p:cNvSpPr/>
            <p:nvPr/>
          </p:nvSpPr>
          <p:spPr>
            <a:xfrm>
              <a:off x="1711775" y="2082500"/>
              <a:ext cx="25950" cy="25950"/>
            </a:xfrm>
            <a:custGeom>
              <a:rect b="b" l="l" r="r" t="t"/>
              <a:pathLst>
                <a:path extrusionOk="0" h="1038" w="1038">
                  <a:moveTo>
                    <a:pt x="519" y="48"/>
                  </a:moveTo>
                  <a:lnTo>
                    <a:pt x="708" y="95"/>
                  </a:lnTo>
                  <a:lnTo>
                    <a:pt x="849" y="189"/>
                  </a:lnTo>
                  <a:lnTo>
                    <a:pt x="943" y="331"/>
                  </a:lnTo>
                  <a:lnTo>
                    <a:pt x="990" y="519"/>
                  </a:lnTo>
                  <a:lnTo>
                    <a:pt x="943" y="708"/>
                  </a:lnTo>
                  <a:lnTo>
                    <a:pt x="849" y="849"/>
                  </a:lnTo>
                  <a:lnTo>
                    <a:pt x="708" y="943"/>
                  </a:lnTo>
                  <a:lnTo>
                    <a:pt x="519" y="990"/>
                  </a:lnTo>
                  <a:lnTo>
                    <a:pt x="331" y="943"/>
                  </a:lnTo>
                  <a:lnTo>
                    <a:pt x="189" y="849"/>
                  </a:lnTo>
                  <a:lnTo>
                    <a:pt x="95" y="708"/>
                  </a:lnTo>
                  <a:lnTo>
                    <a:pt x="48" y="519"/>
                  </a:lnTo>
                  <a:lnTo>
                    <a:pt x="95" y="331"/>
                  </a:lnTo>
                  <a:lnTo>
                    <a:pt x="189" y="189"/>
                  </a:lnTo>
                  <a:lnTo>
                    <a:pt x="331" y="95"/>
                  </a:lnTo>
                  <a:lnTo>
                    <a:pt x="519" y="48"/>
                  </a:lnTo>
                  <a:close/>
                  <a:moveTo>
                    <a:pt x="519" y="1"/>
                  </a:moveTo>
                  <a:lnTo>
                    <a:pt x="331" y="48"/>
                  </a:lnTo>
                  <a:lnTo>
                    <a:pt x="142" y="142"/>
                  </a:lnTo>
                  <a:lnTo>
                    <a:pt x="48" y="331"/>
                  </a:lnTo>
                  <a:lnTo>
                    <a:pt x="1" y="519"/>
                  </a:lnTo>
                  <a:lnTo>
                    <a:pt x="48" y="755"/>
                  </a:lnTo>
                  <a:lnTo>
                    <a:pt x="189" y="896"/>
                  </a:lnTo>
                  <a:lnTo>
                    <a:pt x="378" y="990"/>
                  </a:lnTo>
                  <a:lnTo>
                    <a:pt x="566" y="1037"/>
                  </a:lnTo>
                  <a:lnTo>
                    <a:pt x="755" y="990"/>
                  </a:lnTo>
                  <a:lnTo>
                    <a:pt x="896" y="849"/>
                  </a:lnTo>
                  <a:lnTo>
                    <a:pt x="1037" y="708"/>
                  </a:lnTo>
                  <a:lnTo>
                    <a:pt x="1037" y="519"/>
                  </a:lnTo>
                  <a:lnTo>
                    <a:pt x="1037" y="284"/>
                  </a:lnTo>
                  <a:lnTo>
                    <a:pt x="896" y="142"/>
                  </a:lnTo>
                  <a:lnTo>
                    <a:pt x="755"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9"/>
            <p:cNvSpPr/>
            <p:nvPr/>
          </p:nvSpPr>
          <p:spPr>
            <a:xfrm>
              <a:off x="1456200" y="2097825"/>
              <a:ext cx="27125" cy="28300"/>
            </a:xfrm>
            <a:custGeom>
              <a:rect b="b" l="l" r="r" t="t"/>
              <a:pathLst>
                <a:path extrusionOk="0" h="1132" w="1085">
                  <a:moveTo>
                    <a:pt x="519" y="47"/>
                  </a:moveTo>
                  <a:lnTo>
                    <a:pt x="708" y="95"/>
                  </a:lnTo>
                  <a:lnTo>
                    <a:pt x="849" y="189"/>
                  </a:lnTo>
                  <a:lnTo>
                    <a:pt x="943" y="330"/>
                  </a:lnTo>
                  <a:lnTo>
                    <a:pt x="990" y="519"/>
                  </a:lnTo>
                  <a:lnTo>
                    <a:pt x="943" y="707"/>
                  </a:lnTo>
                  <a:lnTo>
                    <a:pt x="849" y="848"/>
                  </a:lnTo>
                  <a:lnTo>
                    <a:pt x="708" y="943"/>
                  </a:lnTo>
                  <a:lnTo>
                    <a:pt x="519" y="990"/>
                  </a:lnTo>
                  <a:lnTo>
                    <a:pt x="331" y="943"/>
                  </a:lnTo>
                  <a:lnTo>
                    <a:pt x="189" y="848"/>
                  </a:lnTo>
                  <a:lnTo>
                    <a:pt x="95" y="707"/>
                  </a:lnTo>
                  <a:lnTo>
                    <a:pt x="48" y="519"/>
                  </a:lnTo>
                  <a:lnTo>
                    <a:pt x="95" y="330"/>
                  </a:lnTo>
                  <a:lnTo>
                    <a:pt x="189" y="189"/>
                  </a:lnTo>
                  <a:lnTo>
                    <a:pt x="331" y="95"/>
                  </a:lnTo>
                  <a:lnTo>
                    <a:pt x="519" y="47"/>
                  </a:lnTo>
                  <a:close/>
                  <a:moveTo>
                    <a:pt x="519" y="0"/>
                  </a:moveTo>
                  <a:lnTo>
                    <a:pt x="331" y="47"/>
                  </a:lnTo>
                  <a:lnTo>
                    <a:pt x="142" y="189"/>
                  </a:lnTo>
                  <a:lnTo>
                    <a:pt x="48" y="330"/>
                  </a:lnTo>
                  <a:lnTo>
                    <a:pt x="1" y="566"/>
                  </a:lnTo>
                  <a:lnTo>
                    <a:pt x="48" y="754"/>
                  </a:lnTo>
                  <a:lnTo>
                    <a:pt x="142" y="943"/>
                  </a:lnTo>
                  <a:lnTo>
                    <a:pt x="331" y="1084"/>
                  </a:lnTo>
                  <a:lnTo>
                    <a:pt x="519" y="1131"/>
                  </a:lnTo>
                  <a:lnTo>
                    <a:pt x="755" y="1084"/>
                  </a:lnTo>
                  <a:lnTo>
                    <a:pt x="943" y="943"/>
                  </a:lnTo>
                  <a:lnTo>
                    <a:pt x="1037" y="754"/>
                  </a:lnTo>
                  <a:lnTo>
                    <a:pt x="1084" y="566"/>
                  </a:lnTo>
                  <a:lnTo>
                    <a:pt x="1084" y="519"/>
                  </a:lnTo>
                  <a:lnTo>
                    <a:pt x="1037" y="330"/>
                  </a:lnTo>
                  <a:lnTo>
                    <a:pt x="896" y="142"/>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9"/>
            <p:cNvSpPr/>
            <p:nvPr/>
          </p:nvSpPr>
          <p:spPr>
            <a:xfrm>
              <a:off x="1309000" y="2212075"/>
              <a:ext cx="25925" cy="25925"/>
            </a:xfrm>
            <a:custGeom>
              <a:rect b="b" l="l" r="r" t="t"/>
              <a:pathLst>
                <a:path extrusionOk="0" h="1037" w="1037">
                  <a:moveTo>
                    <a:pt x="518" y="47"/>
                  </a:moveTo>
                  <a:lnTo>
                    <a:pt x="707" y="94"/>
                  </a:lnTo>
                  <a:lnTo>
                    <a:pt x="848" y="189"/>
                  </a:lnTo>
                  <a:lnTo>
                    <a:pt x="942" y="330"/>
                  </a:lnTo>
                  <a:lnTo>
                    <a:pt x="989" y="518"/>
                  </a:lnTo>
                  <a:lnTo>
                    <a:pt x="942" y="707"/>
                  </a:lnTo>
                  <a:lnTo>
                    <a:pt x="848" y="848"/>
                  </a:lnTo>
                  <a:lnTo>
                    <a:pt x="707" y="942"/>
                  </a:lnTo>
                  <a:lnTo>
                    <a:pt x="518" y="989"/>
                  </a:lnTo>
                  <a:lnTo>
                    <a:pt x="330" y="942"/>
                  </a:lnTo>
                  <a:lnTo>
                    <a:pt x="188" y="848"/>
                  </a:lnTo>
                  <a:lnTo>
                    <a:pt x="94" y="707"/>
                  </a:lnTo>
                  <a:lnTo>
                    <a:pt x="47" y="518"/>
                  </a:lnTo>
                  <a:lnTo>
                    <a:pt x="94" y="330"/>
                  </a:lnTo>
                  <a:lnTo>
                    <a:pt x="188" y="189"/>
                  </a:lnTo>
                  <a:lnTo>
                    <a:pt x="330" y="94"/>
                  </a:lnTo>
                  <a:lnTo>
                    <a:pt x="518" y="47"/>
                  </a:lnTo>
                  <a:close/>
                  <a:moveTo>
                    <a:pt x="518" y="0"/>
                  </a:moveTo>
                  <a:lnTo>
                    <a:pt x="330" y="47"/>
                  </a:lnTo>
                  <a:lnTo>
                    <a:pt x="141" y="141"/>
                  </a:lnTo>
                  <a:lnTo>
                    <a:pt x="47" y="330"/>
                  </a:lnTo>
                  <a:lnTo>
                    <a:pt x="0" y="518"/>
                  </a:lnTo>
                  <a:lnTo>
                    <a:pt x="47" y="707"/>
                  </a:lnTo>
                  <a:lnTo>
                    <a:pt x="141" y="895"/>
                  </a:lnTo>
                  <a:lnTo>
                    <a:pt x="330" y="989"/>
                  </a:lnTo>
                  <a:lnTo>
                    <a:pt x="518" y="1037"/>
                  </a:lnTo>
                  <a:lnTo>
                    <a:pt x="707" y="989"/>
                  </a:lnTo>
                  <a:lnTo>
                    <a:pt x="895" y="895"/>
                  </a:lnTo>
                  <a:lnTo>
                    <a:pt x="989" y="754"/>
                  </a:lnTo>
                  <a:lnTo>
                    <a:pt x="1036" y="565"/>
                  </a:lnTo>
                  <a:lnTo>
                    <a:pt x="989" y="330"/>
                  </a:lnTo>
                  <a:lnTo>
                    <a:pt x="895" y="189"/>
                  </a:lnTo>
                  <a:lnTo>
                    <a:pt x="754" y="47"/>
                  </a:lnTo>
                  <a:lnTo>
                    <a:pt x="5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9"/>
            <p:cNvSpPr/>
            <p:nvPr/>
          </p:nvSpPr>
          <p:spPr>
            <a:xfrm>
              <a:off x="1309000" y="2212075"/>
              <a:ext cx="25925" cy="25925"/>
            </a:xfrm>
            <a:custGeom>
              <a:rect b="b" l="l" r="r" t="t"/>
              <a:pathLst>
                <a:path extrusionOk="0" fill="none" h="1037" w="1037">
                  <a:moveTo>
                    <a:pt x="518" y="0"/>
                  </a:moveTo>
                  <a:lnTo>
                    <a:pt x="518" y="0"/>
                  </a:lnTo>
                  <a:lnTo>
                    <a:pt x="330" y="47"/>
                  </a:lnTo>
                  <a:lnTo>
                    <a:pt x="141" y="141"/>
                  </a:lnTo>
                  <a:lnTo>
                    <a:pt x="47" y="330"/>
                  </a:lnTo>
                  <a:lnTo>
                    <a:pt x="0" y="518"/>
                  </a:lnTo>
                  <a:lnTo>
                    <a:pt x="0" y="518"/>
                  </a:lnTo>
                  <a:lnTo>
                    <a:pt x="47" y="707"/>
                  </a:lnTo>
                  <a:lnTo>
                    <a:pt x="141" y="895"/>
                  </a:lnTo>
                  <a:lnTo>
                    <a:pt x="330" y="989"/>
                  </a:lnTo>
                  <a:lnTo>
                    <a:pt x="518" y="1037"/>
                  </a:lnTo>
                  <a:lnTo>
                    <a:pt x="518" y="1037"/>
                  </a:lnTo>
                  <a:lnTo>
                    <a:pt x="707" y="989"/>
                  </a:lnTo>
                  <a:lnTo>
                    <a:pt x="895" y="895"/>
                  </a:lnTo>
                  <a:lnTo>
                    <a:pt x="989" y="754"/>
                  </a:lnTo>
                  <a:lnTo>
                    <a:pt x="1036" y="565"/>
                  </a:lnTo>
                  <a:lnTo>
                    <a:pt x="1036" y="565"/>
                  </a:lnTo>
                  <a:lnTo>
                    <a:pt x="989" y="330"/>
                  </a:lnTo>
                  <a:lnTo>
                    <a:pt x="895" y="189"/>
                  </a:lnTo>
                  <a:lnTo>
                    <a:pt x="754" y="47"/>
                  </a:lnTo>
                  <a:lnTo>
                    <a:pt x="565" y="0"/>
                  </a:lnTo>
                  <a:lnTo>
                    <a:pt x="5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9"/>
            <p:cNvSpPr/>
            <p:nvPr/>
          </p:nvSpPr>
          <p:spPr>
            <a:xfrm>
              <a:off x="1310175" y="2213250"/>
              <a:ext cx="23575" cy="23575"/>
            </a:xfrm>
            <a:custGeom>
              <a:rect b="b" l="l" r="r" t="t"/>
              <a:pathLst>
                <a:path extrusionOk="0" fill="none" h="943" w="943">
                  <a:moveTo>
                    <a:pt x="471" y="942"/>
                  </a:moveTo>
                  <a:lnTo>
                    <a:pt x="471" y="942"/>
                  </a:lnTo>
                  <a:lnTo>
                    <a:pt x="283" y="895"/>
                  </a:lnTo>
                  <a:lnTo>
                    <a:pt x="141" y="801"/>
                  </a:lnTo>
                  <a:lnTo>
                    <a:pt x="47" y="660"/>
                  </a:lnTo>
                  <a:lnTo>
                    <a:pt x="0" y="471"/>
                  </a:lnTo>
                  <a:lnTo>
                    <a:pt x="0" y="471"/>
                  </a:lnTo>
                  <a:lnTo>
                    <a:pt x="47" y="283"/>
                  </a:lnTo>
                  <a:lnTo>
                    <a:pt x="141" y="142"/>
                  </a:lnTo>
                  <a:lnTo>
                    <a:pt x="283" y="47"/>
                  </a:lnTo>
                  <a:lnTo>
                    <a:pt x="471" y="0"/>
                  </a:lnTo>
                  <a:lnTo>
                    <a:pt x="471" y="0"/>
                  </a:lnTo>
                  <a:lnTo>
                    <a:pt x="660" y="47"/>
                  </a:lnTo>
                  <a:lnTo>
                    <a:pt x="801" y="142"/>
                  </a:lnTo>
                  <a:lnTo>
                    <a:pt x="895" y="283"/>
                  </a:lnTo>
                  <a:lnTo>
                    <a:pt x="942" y="471"/>
                  </a:lnTo>
                  <a:lnTo>
                    <a:pt x="942" y="471"/>
                  </a:lnTo>
                  <a:lnTo>
                    <a:pt x="942" y="471"/>
                  </a:lnTo>
                  <a:lnTo>
                    <a:pt x="895" y="660"/>
                  </a:lnTo>
                  <a:lnTo>
                    <a:pt x="801" y="801"/>
                  </a:lnTo>
                  <a:lnTo>
                    <a:pt x="660" y="895"/>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9"/>
            <p:cNvSpPr/>
            <p:nvPr/>
          </p:nvSpPr>
          <p:spPr>
            <a:xfrm>
              <a:off x="1179425" y="2320425"/>
              <a:ext cx="27125" cy="25925"/>
            </a:xfrm>
            <a:custGeom>
              <a:rect b="b" l="l" r="r" t="t"/>
              <a:pathLst>
                <a:path extrusionOk="0" h="1037" w="1085">
                  <a:moveTo>
                    <a:pt x="519" y="47"/>
                  </a:moveTo>
                  <a:lnTo>
                    <a:pt x="707" y="95"/>
                  </a:lnTo>
                  <a:lnTo>
                    <a:pt x="849" y="189"/>
                  </a:lnTo>
                  <a:lnTo>
                    <a:pt x="990" y="330"/>
                  </a:lnTo>
                  <a:lnTo>
                    <a:pt x="990" y="519"/>
                  </a:lnTo>
                  <a:lnTo>
                    <a:pt x="990" y="707"/>
                  </a:lnTo>
                  <a:lnTo>
                    <a:pt x="896" y="848"/>
                  </a:lnTo>
                  <a:lnTo>
                    <a:pt x="707" y="943"/>
                  </a:lnTo>
                  <a:lnTo>
                    <a:pt x="566" y="990"/>
                  </a:lnTo>
                  <a:lnTo>
                    <a:pt x="378" y="943"/>
                  </a:lnTo>
                  <a:lnTo>
                    <a:pt x="236" y="848"/>
                  </a:lnTo>
                  <a:lnTo>
                    <a:pt x="95" y="707"/>
                  </a:lnTo>
                  <a:lnTo>
                    <a:pt x="95" y="519"/>
                  </a:lnTo>
                  <a:lnTo>
                    <a:pt x="95" y="330"/>
                  </a:lnTo>
                  <a:lnTo>
                    <a:pt x="189" y="189"/>
                  </a:lnTo>
                  <a:lnTo>
                    <a:pt x="378" y="95"/>
                  </a:lnTo>
                  <a:lnTo>
                    <a:pt x="519" y="47"/>
                  </a:lnTo>
                  <a:close/>
                  <a:moveTo>
                    <a:pt x="566" y="0"/>
                  </a:moveTo>
                  <a:lnTo>
                    <a:pt x="331" y="47"/>
                  </a:lnTo>
                  <a:lnTo>
                    <a:pt x="189" y="142"/>
                  </a:lnTo>
                  <a:lnTo>
                    <a:pt x="48" y="330"/>
                  </a:lnTo>
                  <a:lnTo>
                    <a:pt x="1" y="519"/>
                  </a:lnTo>
                  <a:lnTo>
                    <a:pt x="48" y="707"/>
                  </a:lnTo>
                  <a:lnTo>
                    <a:pt x="189" y="895"/>
                  </a:lnTo>
                  <a:lnTo>
                    <a:pt x="331" y="990"/>
                  </a:lnTo>
                  <a:lnTo>
                    <a:pt x="519" y="1037"/>
                  </a:lnTo>
                  <a:lnTo>
                    <a:pt x="755" y="990"/>
                  </a:lnTo>
                  <a:lnTo>
                    <a:pt x="896" y="895"/>
                  </a:lnTo>
                  <a:lnTo>
                    <a:pt x="1037" y="707"/>
                  </a:lnTo>
                  <a:lnTo>
                    <a:pt x="1084" y="519"/>
                  </a:lnTo>
                  <a:lnTo>
                    <a:pt x="1037" y="330"/>
                  </a:lnTo>
                  <a:lnTo>
                    <a:pt x="896" y="142"/>
                  </a:lnTo>
                  <a:lnTo>
                    <a:pt x="755"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9"/>
            <p:cNvSpPr/>
            <p:nvPr/>
          </p:nvSpPr>
          <p:spPr>
            <a:xfrm>
              <a:off x="1179425" y="2320425"/>
              <a:ext cx="27125" cy="25925"/>
            </a:xfrm>
            <a:custGeom>
              <a:rect b="b" l="l" r="r" t="t"/>
              <a:pathLst>
                <a:path extrusionOk="0" fill="none" h="1037" w="1085">
                  <a:moveTo>
                    <a:pt x="566" y="0"/>
                  </a:moveTo>
                  <a:lnTo>
                    <a:pt x="566" y="0"/>
                  </a:lnTo>
                  <a:lnTo>
                    <a:pt x="331" y="47"/>
                  </a:lnTo>
                  <a:lnTo>
                    <a:pt x="189" y="142"/>
                  </a:lnTo>
                  <a:lnTo>
                    <a:pt x="48" y="330"/>
                  </a:lnTo>
                  <a:lnTo>
                    <a:pt x="1" y="519"/>
                  </a:lnTo>
                  <a:lnTo>
                    <a:pt x="1" y="519"/>
                  </a:lnTo>
                  <a:lnTo>
                    <a:pt x="48" y="707"/>
                  </a:lnTo>
                  <a:lnTo>
                    <a:pt x="189" y="895"/>
                  </a:lnTo>
                  <a:lnTo>
                    <a:pt x="331" y="990"/>
                  </a:lnTo>
                  <a:lnTo>
                    <a:pt x="519" y="1037"/>
                  </a:lnTo>
                  <a:lnTo>
                    <a:pt x="519" y="1037"/>
                  </a:lnTo>
                  <a:lnTo>
                    <a:pt x="755" y="990"/>
                  </a:lnTo>
                  <a:lnTo>
                    <a:pt x="896" y="895"/>
                  </a:lnTo>
                  <a:lnTo>
                    <a:pt x="1037" y="707"/>
                  </a:lnTo>
                  <a:lnTo>
                    <a:pt x="1084" y="519"/>
                  </a:lnTo>
                  <a:lnTo>
                    <a:pt x="1084" y="519"/>
                  </a:lnTo>
                  <a:lnTo>
                    <a:pt x="1084" y="519"/>
                  </a:lnTo>
                  <a:lnTo>
                    <a:pt x="1037" y="330"/>
                  </a:lnTo>
                  <a:lnTo>
                    <a:pt x="896" y="142"/>
                  </a:lnTo>
                  <a:lnTo>
                    <a:pt x="755" y="47"/>
                  </a:lnTo>
                  <a:lnTo>
                    <a:pt x="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9"/>
            <p:cNvSpPr/>
            <p:nvPr/>
          </p:nvSpPr>
          <p:spPr>
            <a:xfrm>
              <a:off x="1181800" y="2321600"/>
              <a:ext cx="22400" cy="23575"/>
            </a:xfrm>
            <a:custGeom>
              <a:rect b="b" l="l" r="r" t="t"/>
              <a:pathLst>
                <a:path extrusionOk="0" fill="none" h="943" w="896">
                  <a:moveTo>
                    <a:pt x="471" y="943"/>
                  </a:moveTo>
                  <a:lnTo>
                    <a:pt x="471" y="943"/>
                  </a:lnTo>
                  <a:lnTo>
                    <a:pt x="283" y="896"/>
                  </a:lnTo>
                  <a:lnTo>
                    <a:pt x="141" y="801"/>
                  </a:lnTo>
                  <a:lnTo>
                    <a:pt x="0" y="660"/>
                  </a:lnTo>
                  <a:lnTo>
                    <a:pt x="0" y="472"/>
                  </a:lnTo>
                  <a:lnTo>
                    <a:pt x="0" y="472"/>
                  </a:lnTo>
                  <a:lnTo>
                    <a:pt x="0" y="283"/>
                  </a:lnTo>
                  <a:lnTo>
                    <a:pt x="94" y="142"/>
                  </a:lnTo>
                  <a:lnTo>
                    <a:pt x="283" y="48"/>
                  </a:lnTo>
                  <a:lnTo>
                    <a:pt x="424" y="0"/>
                  </a:lnTo>
                  <a:lnTo>
                    <a:pt x="424" y="0"/>
                  </a:lnTo>
                  <a:lnTo>
                    <a:pt x="612" y="48"/>
                  </a:lnTo>
                  <a:lnTo>
                    <a:pt x="754" y="142"/>
                  </a:lnTo>
                  <a:lnTo>
                    <a:pt x="895" y="283"/>
                  </a:lnTo>
                  <a:lnTo>
                    <a:pt x="895" y="472"/>
                  </a:lnTo>
                  <a:lnTo>
                    <a:pt x="895" y="472"/>
                  </a:lnTo>
                  <a:lnTo>
                    <a:pt x="895" y="472"/>
                  </a:lnTo>
                  <a:lnTo>
                    <a:pt x="895" y="660"/>
                  </a:lnTo>
                  <a:lnTo>
                    <a:pt x="801" y="801"/>
                  </a:lnTo>
                  <a:lnTo>
                    <a:pt x="612"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9"/>
            <p:cNvSpPr/>
            <p:nvPr/>
          </p:nvSpPr>
          <p:spPr>
            <a:xfrm>
              <a:off x="1384375" y="2375775"/>
              <a:ext cx="27100" cy="27125"/>
            </a:xfrm>
            <a:custGeom>
              <a:rect b="b" l="l" r="r" t="t"/>
              <a:pathLst>
                <a:path extrusionOk="0" h="1085" w="1084">
                  <a:moveTo>
                    <a:pt x="754" y="48"/>
                  </a:moveTo>
                  <a:lnTo>
                    <a:pt x="895" y="189"/>
                  </a:lnTo>
                  <a:lnTo>
                    <a:pt x="989" y="330"/>
                  </a:lnTo>
                  <a:lnTo>
                    <a:pt x="1037" y="472"/>
                  </a:lnTo>
                  <a:lnTo>
                    <a:pt x="1037" y="519"/>
                  </a:lnTo>
                  <a:lnTo>
                    <a:pt x="989" y="660"/>
                  </a:lnTo>
                  <a:lnTo>
                    <a:pt x="895" y="849"/>
                  </a:lnTo>
                  <a:lnTo>
                    <a:pt x="754" y="943"/>
                  </a:lnTo>
                  <a:lnTo>
                    <a:pt x="377" y="943"/>
                  </a:lnTo>
                  <a:lnTo>
                    <a:pt x="236" y="849"/>
                  </a:lnTo>
                  <a:lnTo>
                    <a:pt x="141" y="707"/>
                  </a:lnTo>
                  <a:lnTo>
                    <a:pt x="94" y="519"/>
                  </a:lnTo>
                  <a:lnTo>
                    <a:pt x="141" y="330"/>
                  </a:lnTo>
                  <a:lnTo>
                    <a:pt x="236" y="189"/>
                  </a:lnTo>
                  <a:lnTo>
                    <a:pt x="377" y="95"/>
                  </a:lnTo>
                  <a:lnTo>
                    <a:pt x="565" y="48"/>
                  </a:lnTo>
                  <a:close/>
                  <a:moveTo>
                    <a:pt x="377" y="1"/>
                  </a:moveTo>
                  <a:lnTo>
                    <a:pt x="189" y="95"/>
                  </a:lnTo>
                  <a:lnTo>
                    <a:pt x="47" y="283"/>
                  </a:lnTo>
                  <a:lnTo>
                    <a:pt x="0" y="472"/>
                  </a:lnTo>
                  <a:lnTo>
                    <a:pt x="47" y="707"/>
                  </a:lnTo>
                  <a:lnTo>
                    <a:pt x="141" y="896"/>
                  </a:lnTo>
                  <a:lnTo>
                    <a:pt x="283" y="1037"/>
                  </a:lnTo>
                  <a:lnTo>
                    <a:pt x="518" y="1084"/>
                  </a:lnTo>
                  <a:lnTo>
                    <a:pt x="707" y="1037"/>
                  </a:lnTo>
                  <a:lnTo>
                    <a:pt x="895" y="943"/>
                  </a:lnTo>
                  <a:lnTo>
                    <a:pt x="1037" y="754"/>
                  </a:lnTo>
                  <a:lnTo>
                    <a:pt x="1084" y="566"/>
                  </a:lnTo>
                  <a:lnTo>
                    <a:pt x="1084" y="519"/>
                  </a:lnTo>
                  <a:lnTo>
                    <a:pt x="1084" y="330"/>
                  </a:lnTo>
                  <a:lnTo>
                    <a:pt x="942" y="142"/>
                  </a:lnTo>
                  <a:lnTo>
                    <a:pt x="801" y="48"/>
                  </a:lnTo>
                  <a:lnTo>
                    <a:pt x="6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9"/>
            <p:cNvSpPr/>
            <p:nvPr/>
          </p:nvSpPr>
          <p:spPr>
            <a:xfrm>
              <a:off x="1384375" y="2375775"/>
              <a:ext cx="27100" cy="27125"/>
            </a:xfrm>
            <a:custGeom>
              <a:rect b="b" l="l" r="r" t="t"/>
              <a:pathLst>
                <a:path extrusionOk="0" fill="none" h="1085" w="1084">
                  <a:moveTo>
                    <a:pt x="565" y="1"/>
                  </a:moveTo>
                  <a:lnTo>
                    <a:pt x="565" y="1"/>
                  </a:lnTo>
                  <a:lnTo>
                    <a:pt x="377" y="1"/>
                  </a:lnTo>
                  <a:lnTo>
                    <a:pt x="189" y="95"/>
                  </a:lnTo>
                  <a:lnTo>
                    <a:pt x="47" y="283"/>
                  </a:lnTo>
                  <a:lnTo>
                    <a:pt x="0" y="472"/>
                  </a:lnTo>
                  <a:lnTo>
                    <a:pt x="0" y="472"/>
                  </a:lnTo>
                  <a:lnTo>
                    <a:pt x="47" y="707"/>
                  </a:lnTo>
                  <a:lnTo>
                    <a:pt x="141" y="896"/>
                  </a:lnTo>
                  <a:lnTo>
                    <a:pt x="283" y="1037"/>
                  </a:lnTo>
                  <a:lnTo>
                    <a:pt x="518" y="1084"/>
                  </a:lnTo>
                  <a:lnTo>
                    <a:pt x="518" y="1084"/>
                  </a:lnTo>
                  <a:lnTo>
                    <a:pt x="707" y="1037"/>
                  </a:lnTo>
                  <a:lnTo>
                    <a:pt x="895" y="943"/>
                  </a:lnTo>
                  <a:lnTo>
                    <a:pt x="1037" y="754"/>
                  </a:lnTo>
                  <a:lnTo>
                    <a:pt x="1084" y="566"/>
                  </a:lnTo>
                  <a:lnTo>
                    <a:pt x="1084" y="519"/>
                  </a:lnTo>
                  <a:lnTo>
                    <a:pt x="1084" y="519"/>
                  </a:lnTo>
                  <a:lnTo>
                    <a:pt x="1084" y="330"/>
                  </a:lnTo>
                  <a:lnTo>
                    <a:pt x="942" y="142"/>
                  </a:lnTo>
                  <a:lnTo>
                    <a:pt x="801" y="48"/>
                  </a:lnTo>
                  <a:lnTo>
                    <a:pt x="613" y="1"/>
                  </a:lnTo>
                  <a:lnTo>
                    <a:pt x="56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9"/>
            <p:cNvSpPr/>
            <p:nvPr/>
          </p:nvSpPr>
          <p:spPr>
            <a:xfrm>
              <a:off x="1386725" y="2376950"/>
              <a:ext cx="23575" cy="22400"/>
            </a:xfrm>
            <a:custGeom>
              <a:rect b="b" l="l" r="r" t="t"/>
              <a:pathLst>
                <a:path extrusionOk="0" fill="none" h="896" w="943">
                  <a:moveTo>
                    <a:pt x="471" y="896"/>
                  </a:moveTo>
                  <a:lnTo>
                    <a:pt x="471" y="896"/>
                  </a:lnTo>
                  <a:lnTo>
                    <a:pt x="283" y="896"/>
                  </a:lnTo>
                  <a:lnTo>
                    <a:pt x="142" y="802"/>
                  </a:lnTo>
                  <a:lnTo>
                    <a:pt x="47" y="660"/>
                  </a:lnTo>
                  <a:lnTo>
                    <a:pt x="0" y="472"/>
                  </a:lnTo>
                  <a:lnTo>
                    <a:pt x="0" y="472"/>
                  </a:lnTo>
                  <a:lnTo>
                    <a:pt x="47" y="283"/>
                  </a:lnTo>
                  <a:lnTo>
                    <a:pt x="142" y="142"/>
                  </a:lnTo>
                  <a:lnTo>
                    <a:pt x="283" y="48"/>
                  </a:lnTo>
                  <a:lnTo>
                    <a:pt x="471" y="1"/>
                  </a:lnTo>
                  <a:lnTo>
                    <a:pt x="471" y="1"/>
                  </a:lnTo>
                  <a:lnTo>
                    <a:pt x="660" y="1"/>
                  </a:lnTo>
                  <a:lnTo>
                    <a:pt x="801" y="142"/>
                  </a:lnTo>
                  <a:lnTo>
                    <a:pt x="895" y="283"/>
                  </a:lnTo>
                  <a:lnTo>
                    <a:pt x="943" y="425"/>
                  </a:lnTo>
                  <a:lnTo>
                    <a:pt x="943" y="472"/>
                  </a:lnTo>
                  <a:lnTo>
                    <a:pt x="943" y="472"/>
                  </a:lnTo>
                  <a:lnTo>
                    <a:pt x="895" y="613"/>
                  </a:lnTo>
                  <a:lnTo>
                    <a:pt x="801" y="802"/>
                  </a:lnTo>
                  <a:lnTo>
                    <a:pt x="660" y="896"/>
                  </a:lnTo>
                  <a:lnTo>
                    <a:pt x="471" y="8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9"/>
            <p:cNvSpPr/>
            <p:nvPr/>
          </p:nvSpPr>
          <p:spPr>
            <a:xfrm>
              <a:off x="1550425" y="1651450"/>
              <a:ext cx="27125" cy="27100"/>
            </a:xfrm>
            <a:custGeom>
              <a:rect b="b" l="l" r="r" t="t"/>
              <a:pathLst>
                <a:path extrusionOk="0" h="1084" w="1085">
                  <a:moveTo>
                    <a:pt x="519" y="47"/>
                  </a:moveTo>
                  <a:lnTo>
                    <a:pt x="707" y="94"/>
                  </a:lnTo>
                  <a:lnTo>
                    <a:pt x="849" y="189"/>
                  </a:lnTo>
                  <a:lnTo>
                    <a:pt x="943" y="330"/>
                  </a:lnTo>
                  <a:lnTo>
                    <a:pt x="990" y="518"/>
                  </a:lnTo>
                  <a:lnTo>
                    <a:pt x="943" y="707"/>
                  </a:lnTo>
                  <a:lnTo>
                    <a:pt x="849" y="848"/>
                  </a:lnTo>
                  <a:lnTo>
                    <a:pt x="707" y="942"/>
                  </a:lnTo>
                  <a:lnTo>
                    <a:pt x="519" y="990"/>
                  </a:lnTo>
                  <a:lnTo>
                    <a:pt x="331" y="942"/>
                  </a:lnTo>
                  <a:lnTo>
                    <a:pt x="189" y="848"/>
                  </a:lnTo>
                  <a:lnTo>
                    <a:pt x="95" y="707"/>
                  </a:lnTo>
                  <a:lnTo>
                    <a:pt x="48" y="518"/>
                  </a:lnTo>
                  <a:lnTo>
                    <a:pt x="95" y="330"/>
                  </a:lnTo>
                  <a:lnTo>
                    <a:pt x="189" y="189"/>
                  </a:lnTo>
                  <a:lnTo>
                    <a:pt x="331" y="94"/>
                  </a:lnTo>
                  <a:lnTo>
                    <a:pt x="519" y="47"/>
                  </a:lnTo>
                  <a:close/>
                  <a:moveTo>
                    <a:pt x="519" y="0"/>
                  </a:moveTo>
                  <a:lnTo>
                    <a:pt x="331" y="47"/>
                  </a:lnTo>
                  <a:lnTo>
                    <a:pt x="142" y="142"/>
                  </a:lnTo>
                  <a:lnTo>
                    <a:pt x="48" y="330"/>
                  </a:lnTo>
                  <a:lnTo>
                    <a:pt x="1" y="566"/>
                  </a:lnTo>
                  <a:lnTo>
                    <a:pt x="48" y="754"/>
                  </a:lnTo>
                  <a:lnTo>
                    <a:pt x="142" y="942"/>
                  </a:lnTo>
                  <a:lnTo>
                    <a:pt x="331" y="1037"/>
                  </a:lnTo>
                  <a:lnTo>
                    <a:pt x="519" y="1084"/>
                  </a:lnTo>
                  <a:lnTo>
                    <a:pt x="755" y="1037"/>
                  </a:lnTo>
                  <a:lnTo>
                    <a:pt x="896" y="942"/>
                  </a:lnTo>
                  <a:lnTo>
                    <a:pt x="1037" y="754"/>
                  </a:lnTo>
                  <a:lnTo>
                    <a:pt x="1084" y="566"/>
                  </a:lnTo>
                  <a:lnTo>
                    <a:pt x="1084" y="518"/>
                  </a:lnTo>
                  <a:lnTo>
                    <a:pt x="1037" y="330"/>
                  </a:lnTo>
                  <a:lnTo>
                    <a:pt x="896" y="142"/>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9"/>
            <p:cNvSpPr/>
            <p:nvPr/>
          </p:nvSpPr>
          <p:spPr>
            <a:xfrm>
              <a:off x="1488000" y="1722100"/>
              <a:ext cx="25950" cy="25950"/>
            </a:xfrm>
            <a:custGeom>
              <a:rect b="b" l="l" r="r" t="t"/>
              <a:pathLst>
                <a:path extrusionOk="0" h="1038" w="1038">
                  <a:moveTo>
                    <a:pt x="378" y="1"/>
                  </a:moveTo>
                  <a:lnTo>
                    <a:pt x="189" y="95"/>
                  </a:lnTo>
                  <a:lnTo>
                    <a:pt x="95" y="236"/>
                  </a:lnTo>
                  <a:lnTo>
                    <a:pt x="1" y="472"/>
                  </a:lnTo>
                  <a:lnTo>
                    <a:pt x="48" y="660"/>
                  </a:lnTo>
                  <a:lnTo>
                    <a:pt x="142" y="849"/>
                  </a:lnTo>
                  <a:lnTo>
                    <a:pt x="284" y="943"/>
                  </a:lnTo>
                  <a:lnTo>
                    <a:pt x="472" y="1037"/>
                  </a:lnTo>
                  <a:lnTo>
                    <a:pt x="566" y="1037"/>
                  </a:lnTo>
                  <a:lnTo>
                    <a:pt x="802" y="943"/>
                  </a:lnTo>
                  <a:lnTo>
                    <a:pt x="943" y="849"/>
                  </a:lnTo>
                  <a:lnTo>
                    <a:pt x="1037" y="660"/>
                  </a:lnTo>
                  <a:lnTo>
                    <a:pt x="1037" y="519"/>
                  </a:lnTo>
                  <a:lnTo>
                    <a:pt x="990" y="708"/>
                  </a:lnTo>
                  <a:lnTo>
                    <a:pt x="896" y="849"/>
                  </a:lnTo>
                  <a:lnTo>
                    <a:pt x="755" y="943"/>
                  </a:lnTo>
                  <a:lnTo>
                    <a:pt x="566" y="990"/>
                  </a:lnTo>
                  <a:lnTo>
                    <a:pt x="425" y="943"/>
                  </a:lnTo>
                  <a:lnTo>
                    <a:pt x="236" y="849"/>
                  </a:lnTo>
                  <a:lnTo>
                    <a:pt x="142" y="708"/>
                  </a:lnTo>
                  <a:lnTo>
                    <a:pt x="95" y="519"/>
                  </a:lnTo>
                  <a:lnTo>
                    <a:pt x="142" y="331"/>
                  </a:lnTo>
                  <a:lnTo>
                    <a:pt x="236" y="189"/>
                  </a:lnTo>
                  <a:lnTo>
                    <a:pt x="425" y="95"/>
                  </a:lnTo>
                  <a:lnTo>
                    <a:pt x="566" y="48"/>
                  </a:lnTo>
                  <a:lnTo>
                    <a:pt x="755" y="95"/>
                  </a:lnTo>
                  <a:lnTo>
                    <a:pt x="896" y="189"/>
                  </a:lnTo>
                  <a:lnTo>
                    <a:pt x="990" y="331"/>
                  </a:lnTo>
                  <a:lnTo>
                    <a:pt x="1037" y="519"/>
                  </a:lnTo>
                  <a:lnTo>
                    <a:pt x="1037" y="472"/>
                  </a:lnTo>
                  <a:lnTo>
                    <a:pt x="990" y="284"/>
                  </a:lnTo>
                  <a:lnTo>
                    <a:pt x="896" y="142"/>
                  </a:lnTo>
                  <a:lnTo>
                    <a:pt x="755"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9"/>
            <p:cNvSpPr/>
            <p:nvPr/>
          </p:nvSpPr>
          <p:spPr>
            <a:xfrm>
              <a:off x="1588125" y="1868150"/>
              <a:ext cx="25925" cy="25950"/>
            </a:xfrm>
            <a:custGeom>
              <a:rect b="b" l="l" r="r" t="t"/>
              <a:pathLst>
                <a:path extrusionOk="0" h="1038" w="1037">
                  <a:moveTo>
                    <a:pt x="519" y="1"/>
                  </a:moveTo>
                  <a:lnTo>
                    <a:pt x="283" y="48"/>
                  </a:lnTo>
                  <a:lnTo>
                    <a:pt x="142" y="189"/>
                  </a:lnTo>
                  <a:lnTo>
                    <a:pt x="47" y="330"/>
                  </a:lnTo>
                  <a:lnTo>
                    <a:pt x="189" y="189"/>
                  </a:lnTo>
                  <a:lnTo>
                    <a:pt x="330" y="95"/>
                  </a:lnTo>
                  <a:lnTo>
                    <a:pt x="519" y="48"/>
                  </a:lnTo>
                  <a:lnTo>
                    <a:pt x="660" y="95"/>
                  </a:lnTo>
                  <a:lnTo>
                    <a:pt x="801" y="189"/>
                  </a:lnTo>
                  <a:lnTo>
                    <a:pt x="943" y="330"/>
                  </a:lnTo>
                  <a:lnTo>
                    <a:pt x="943" y="519"/>
                  </a:lnTo>
                  <a:lnTo>
                    <a:pt x="943" y="707"/>
                  </a:lnTo>
                  <a:lnTo>
                    <a:pt x="801" y="849"/>
                  </a:lnTo>
                  <a:lnTo>
                    <a:pt x="660" y="943"/>
                  </a:lnTo>
                  <a:lnTo>
                    <a:pt x="519" y="990"/>
                  </a:lnTo>
                  <a:lnTo>
                    <a:pt x="330" y="943"/>
                  </a:lnTo>
                  <a:lnTo>
                    <a:pt x="189" y="849"/>
                  </a:lnTo>
                  <a:lnTo>
                    <a:pt x="47" y="707"/>
                  </a:lnTo>
                  <a:lnTo>
                    <a:pt x="47" y="519"/>
                  </a:lnTo>
                  <a:lnTo>
                    <a:pt x="47" y="330"/>
                  </a:lnTo>
                  <a:lnTo>
                    <a:pt x="0" y="566"/>
                  </a:lnTo>
                  <a:lnTo>
                    <a:pt x="47" y="754"/>
                  </a:lnTo>
                  <a:lnTo>
                    <a:pt x="189" y="896"/>
                  </a:lnTo>
                  <a:lnTo>
                    <a:pt x="330" y="990"/>
                  </a:lnTo>
                  <a:lnTo>
                    <a:pt x="566" y="1037"/>
                  </a:lnTo>
                  <a:lnTo>
                    <a:pt x="754" y="990"/>
                  </a:lnTo>
                  <a:lnTo>
                    <a:pt x="895" y="896"/>
                  </a:lnTo>
                  <a:lnTo>
                    <a:pt x="990" y="707"/>
                  </a:lnTo>
                  <a:lnTo>
                    <a:pt x="1037" y="519"/>
                  </a:lnTo>
                  <a:lnTo>
                    <a:pt x="990" y="330"/>
                  </a:lnTo>
                  <a:lnTo>
                    <a:pt x="895"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9"/>
            <p:cNvSpPr/>
            <p:nvPr/>
          </p:nvSpPr>
          <p:spPr>
            <a:xfrm>
              <a:off x="1717675" y="1974150"/>
              <a:ext cx="25925" cy="25950"/>
            </a:xfrm>
            <a:custGeom>
              <a:rect b="b" l="l" r="r" t="t"/>
              <a:pathLst>
                <a:path extrusionOk="0" h="1038" w="1037">
                  <a:moveTo>
                    <a:pt x="283" y="1"/>
                  </a:moveTo>
                  <a:lnTo>
                    <a:pt x="142" y="142"/>
                  </a:lnTo>
                  <a:lnTo>
                    <a:pt x="48" y="283"/>
                  </a:lnTo>
                  <a:lnTo>
                    <a:pt x="0" y="472"/>
                  </a:lnTo>
                  <a:lnTo>
                    <a:pt x="0" y="707"/>
                  </a:lnTo>
                  <a:lnTo>
                    <a:pt x="142" y="849"/>
                  </a:lnTo>
                  <a:lnTo>
                    <a:pt x="283" y="990"/>
                  </a:lnTo>
                  <a:lnTo>
                    <a:pt x="519" y="1037"/>
                  </a:lnTo>
                  <a:lnTo>
                    <a:pt x="707" y="990"/>
                  </a:lnTo>
                  <a:lnTo>
                    <a:pt x="848" y="896"/>
                  </a:lnTo>
                  <a:lnTo>
                    <a:pt x="990" y="707"/>
                  </a:lnTo>
                  <a:lnTo>
                    <a:pt x="1037" y="519"/>
                  </a:lnTo>
                  <a:lnTo>
                    <a:pt x="1037" y="472"/>
                  </a:lnTo>
                  <a:lnTo>
                    <a:pt x="990" y="283"/>
                  </a:lnTo>
                  <a:lnTo>
                    <a:pt x="848" y="142"/>
                  </a:lnTo>
                  <a:lnTo>
                    <a:pt x="943" y="330"/>
                  </a:lnTo>
                  <a:lnTo>
                    <a:pt x="990" y="472"/>
                  </a:lnTo>
                  <a:lnTo>
                    <a:pt x="943" y="660"/>
                  </a:lnTo>
                  <a:lnTo>
                    <a:pt x="848" y="802"/>
                  </a:lnTo>
                  <a:lnTo>
                    <a:pt x="707" y="896"/>
                  </a:lnTo>
                  <a:lnTo>
                    <a:pt x="519" y="943"/>
                  </a:lnTo>
                  <a:lnTo>
                    <a:pt x="330" y="943"/>
                  </a:lnTo>
                  <a:lnTo>
                    <a:pt x="189" y="849"/>
                  </a:lnTo>
                  <a:lnTo>
                    <a:pt x="95" y="660"/>
                  </a:lnTo>
                  <a:lnTo>
                    <a:pt x="48" y="519"/>
                  </a:lnTo>
                  <a:lnTo>
                    <a:pt x="48" y="330"/>
                  </a:lnTo>
                  <a:lnTo>
                    <a:pt x="189" y="189"/>
                  </a:lnTo>
                  <a:lnTo>
                    <a:pt x="330" y="48"/>
                  </a:lnTo>
                  <a:lnTo>
                    <a:pt x="660" y="48"/>
                  </a:lnTo>
                  <a:lnTo>
                    <a:pt x="848" y="142"/>
                  </a:lnTo>
                  <a:lnTo>
                    <a:pt x="7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9"/>
            <p:cNvSpPr/>
            <p:nvPr/>
          </p:nvSpPr>
          <p:spPr>
            <a:xfrm>
              <a:off x="1410275" y="1773925"/>
              <a:ext cx="25925" cy="25950"/>
            </a:xfrm>
            <a:custGeom>
              <a:rect b="b" l="l" r="r" t="t"/>
              <a:pathLst>
                <a:path extrusionOk="0" h="1038" w="1037">
                  <a:moveTo>
                    <a:pt x="519" y="48"/>
                  </a:moveTo>
                  <a:lnTo>
                    <a:pt x="707" y="95"/>
                  </a:lnTo>
                  <a:lnTo>
                    <a:pt x="849" y="189"/>
                  </a:lnTo>
                  <a:lnTo>
                    <a:pt x="943" y="331"/>
                  </a:lnTo>
                  <a:lnTo>
                    <a:pt x="990" y="519"/>
                  </a:lnTo>
                  <a:lnTo>
                    <a:pt x="943" y="707"/>
                  </a:lnTo>
                  <a:lnTo>
                    <a:pt x="849" y="849"/>
                  </a:lnTo>
                  <a:lnTo>
                    <a:pt x="707" y="943"/>
                  </a:lnTo>
                  <a:lnTo>
                    <a:pt x="519" y="990"/>
                  </a:lnTo>
                  <a:lnTo>
                    <a:pt x="330" y="943"/>
                  </a:lnTo>
                  <a:lnTo>
                    <a:pt x="189" y="849"/>
                  </a:lnTo>
                  <a:lnTo>
                    <a:pt x="95" y="707"/>
                  </a:lnTo>
                  <a:lnTo>
                    <a:pt x="48" y="519"/>
                  </a:lnTo>
                  <a:lnTo>
                    <a:pt x="95" y="331"/>
                  </a:lnTo>
                  <a:lnTo>
                    <a:pt x="189" y="189"/>
                  </a:lnTo>
                  <a:lnTo>
                    <a:pt x="330" y="95"/>
                  </a:lnTo>
                  <a:lnTo>
                    <a:pt x="519" y="48"/>
                  </a:lnTo>
                  <a:close/>
                  <a:moveTo>
                    <a:pt x="519" y="1"/>
                  </a:moveTo>
                  <a:lnTo>
                    <a:pt x="330" y="48"/>
                  </a:lnTo>
                  <a:lnTo>
                    <a:pt x="142" y="142"/>
                  </a:lnTo>
                  <a:lnTo>
                    <a:pt x="48" y="331"/>
                  </a:lnTo>
                  <a:lnTo>
                    <a:pt x="1" y="519"/>
                  </a:lnTo>
                  <a:lnTo>
                    <a:pt x="48" y="755"/>
                  </a:lnTo>
                  <a:lnTo>
                    <a:pt x="142" y="896"/>
                  </a:lnTo>
                  <a:lnTo>
                    <a:pt x="330" y="990"/>
                  </a:lnTo>
                  <a:lnTo>
                    <a:pt x="519" y="1037"/>
                  </a:lnTo>
                  <a:lnTo>
                    <a:pt x="707" y="990"/>
                  </a:lnTo>
                  <a:lnTo>
                    <a:pt x="896" y="896"/>
                  </a:lnTo>
                  <a:lnTo>
                    <a:pt x="990" y="755"/>
                  </a:lnTo>
                  <a:lnTo>
                    <a:pt x="1037" y="519"/>
                  </a:lnTo>
                  <a:lnTo>
                    <a:pt x="990" y="331"/>
                  </a:lnTo>
                  <a:lnTo>
                    <a:pt x="896" y="189"/>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9"/>
            <p:cNvSpPr/>
            <p:nvPr/>
          </p:nvSpPr>
          <p:spPr>
            <a:xfrm>
              <a:off x="1410275" y="1773925"/>
              <a:ext cx="25925" cy="25950"/>
            </a:xfrm>
            <a:custGeom>
              <a:rect b="b" l="l" r="r" t="t"/>
              <a:pathLst>
                <a:path extrusionOk="0" fill="none" h="1038" w="1037">
                  <a:moveTo>
                    <a:pt x="519" y="1"/>
                  </a:moveTo>
                  <a:lnTo>
                    <a:pt x="519" y="1"/>
                  </a:lnTo>
                  <a:lnTo>
                    <a:pt x="330" y="48"/>
                  </a:lnTo>
                  <a:lnTo>
                    <a:pt x="142" y="142"/>
                  </a:lnTo>
                  <a:lnTo>
                    <a:pt x="48" y="331"/>
                  </a:lnTo>
                  <a:lnTo>
                    <a:pt x="1" y="519"/>
                  </a:lnTo>
                  <a:lnTo>
                    <a:pt x="1" y="519"/>
                  </a:lnTo>
                  <a:lnTo>
                    <a:pt x="48" y="755"/>
                  </a:lnTo>
                  <a:lnTo>
                    <a:pt x="142" y="896"/>
                  </a:lnTo>
                  <a:lnTo>
                    <a:pt x="330" y="990"/>
                  </a:lnTo>
                  <a:lnTo>
                    <a:pt x="519" y="1037"/>
                  </a:lnTo>
                  <a:lnTo>
                    <a:pt x="519" y="1037"/>
                  </a:lnTo>
                  <a:lnTo>
                    <a:pt x="707" y="990"/>
                  </a:lnTo>
                  <a:lnTo>
                    <a:pt x="896" y="896"/>
                  </a:lnTo>
                  <a:lnTo>
                    <a:pt x="990" y="755"/>
                  </a:lnTo>
                  <a:lnTo>
                    <a:pt x="1037" y="519"/>
                  </a:lnTo>
                  <a:lnTo>
                    <a:pt x="1037" y="519"/>
                  </a:lnTo>
                  <a:lnTo>
                    <a:pt x="990" y="331"/>
                  </a:lnTo>
                  <a:lnTo>
                    <a:pt x="896" y="189"/>
                  </a:lnTo>
                  <a:lnTo>
                    <a:pt x="707" y="48"/>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9"/>
            <p:cNvSpPr/>
            <p:nvPr/>
          </p:nvSpPr>
          <p:spPr>
            <a:xfrm>
              <a:off x="1411450" y="1775100"/>
              <a:ext cx="23575" cy="23600"/>
            </a:xfrm>
            <a:custGeom>
              <a:rect b="b" l="l" r="r" t="t"/>
              <a:pathLst>
                <a:path extrusionOk="0" fill="none" h="944" w="943">
                  <a:moveTo>
                    <a:pt x="472" y="943"/>
                  </a:moveTo>
                  <a:lnTo>
                    <a:pt x="472" y="943"/>
                  </a:lnTo>
                  <a:lnTo>
                    <a:pt x="283" y="896"/>
                  </a:lnTo>
                  <a:lnTo>
                    <a:pt x="142" y="802"/>
                  </a:lnTo>
                  <a:lnTo>
                    <a:pt x="48" y="660"/>
                  </a:lnTo>
                  <a:lnTo>
                    <a:pt x="1" y="472"/>
                  </a:lnTo>
                  <a:lnTo>
                    <a:pt x="1" y="472"/>
                  </a:lnTo>
                  <a:lnTo>
                    <a:pt x="48" y="284"/>
                  </a:lnTo>
                  <a:lnTo>
                    <a:pt x="142" y="142"/>
                  </a:lnTo>
                  <a:lnTo>
                    <a:pt x="283" y="48"/>
                  </a:lnTo>
                  <a:lnTo>
                    <a:pt x="472" y="1"/>
                  </a:lnTo>
                  <a:lnTo>
                    <a:pt x="472" y="1"/>
                  </a:lnTo>
                  <a:lnTo>
                    <a:pt x="660" y="48"/>
                  </a:lnTo>
                  <a:lnTo>
                    <a:pt x="802" y="142"/>
                  </a:lnTo>
                  <a:lnTo>
                    <a:pt x="896" y="284"/>
                  </a:lnTo>
                  <a:lnTo>
                    <a:pt x="943" y="472"/>
                  </a:lnTo>
                  <a:lnTo>
                    <a:pt x="943" y="472"/>
                  </a:lnTo>
                  <a:lnTo>
                    <a:pt x="896" y="660"/>
                  </a:lnTo>
                  <a:lnTo>
                    <a:pt x="802" y="802"/>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9"/>
            <p:cNvSpPr/>
            <p:nvPr/>
          </p:nvSpPr>
          <p:spPr>
            <a:xfrm>
              <a:off x="1497425" y="1912900"/>
              <a:ext cx="25950" cy="25950"/>
            </a:xfrm>
            <a:custGeom>
              <a:rect b="b" l="l" r="r" t="t"/>
              <a:pathLst>
                <a:path extrusionOk="0" h="1038" w="1038">
                  <a:moveTo>
                    <a:pt x="519" y="48"/>
                  </a:moveTo>
                  <a:lnTo>
                    <a:pt x="707" y="95"/>
                  </a:lnTo>
                  <a:lnTo>
                    <a:pt x="849" y="189"/>
                  </a:lnTo>
                  <a:lnTo>
                    <a:pt x="943" y="331"/>
                  </a:lnTo>
                  <a:lnTo>
                    <a:pt x="990" y="519"/>
                  </a:lnTo>
                  <a:lnTo>
                    <a:pt x="943" y="708"/>
                  </a:lnTo>
                  <a:lnTo>
                    <a:pt x="849" y="849"/>
                  </a:lnTo>
                  <a:lnTo>
                    <a:pt x="707" y="943"/>
                  </a:lnTo>
                  <a:lnTo>
                    <a:pt x="519" y="990"/>
                  </a:lnTo>
                  <a:lnTo>
                    <a:pt x="331" y="943"/>
                  </a:lnTo>
                  <a:lnTo>
                    <a:pt x="189" y="849"/>
                  </a:lnTo>
                  <a:lnTo>
                    <a:pt x="95" y="708"/>
                  </a:lnTo>
                  <a:lnTo>
                    <a:pt x="48" y="519"/>
                  </a:lnTo>
                  <a:lnTo>
                    <a:pt x="95" y="331"/>
                  </a:lnTo>
                  <a:lnTo>
                    <a:pt x="189" y="189"/>
                  </a:lnTo>
                  <a:lnTo>
                    <a:pt x="331" y="95"/>
                  </a:lnTo>
                  <a:lnTo>
                    <a:pt x="519" y="48"/>
                  </a:lnTo>
                  <a:close/>
                  <a:moveTo>
                    <a:pt x="519" y="1"/>
                  </a:moveTo>
                  <a:lnTo>
                    <a:pt x="331" y="48"/>
                  </a:lnTo>
                  <a:lnTo>
                    <a:pt x="142" y="189"/>
                  </a:lnTo>
                  <a:lnTo>
                    <a:pt x="48" y="331"/>
                  </a:lnTo>
                  <a:lnTo>
                    <a:pt x="1" y="566"/>
                  </a:lnTo>
                  <a:lnTo>
                    <a:pt x="95" y="755"/>
                  </a:lnTo>
                  <a:lnTo>
                    <a:pt x="189" y="896"/>
                  </a:lnTo>
                  <a:lnTo>
                    <a:pt x="378" y="1037"/>
                  </a:lnTo>
                  <a:lnTo>
                    <a:pt x="566" y="1037"/>
                  </a:lnTo>
                  <a:lnTo>
                    <a:pt x="755" y="990"/>
                  </a:lnTo>
                  <a:lnTo>
                    <a:pt x="896" y="896"/>
                  </a:lnTo>
                  <a:lnTo>
                    <a:pt x="1037" y="708"/>
                  </a:lnTo>
                  <a:lnTo>
                    <a:pt x="1037" y="519"/>
                  </a:lnTo>
                  <a:lnTo>
                    <a:pt x="1037" y="331"/>
                  </a:lnTo>
                  <a:lnTo>
                    <a:pt x="896" y="142"/>
                  </a:lnTo>
                  <a:lnTo>
                    <a:pt x="755"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9"/>
            <p:cNvSpPr/>
            <p:nvPr/>
          </p:nvSpPr>
          <p:spPr>
            <a:xfrm>
              <a:off x="1373775" y="2057775"/>
              <a:ext cx="25925" cy="25950"/>
            </a:xfrm>
            <a:custGeom>
              <a:rect b="b" l="l" r="r" t="t"/>
              <a:pathLst>
                <a:path extrusionOk="0" h="1038" w="1037">
                  <a:moveTo>
                    <a:pt x="518" y="48"/>
                  </a:moveTo>
                  <a:lnTo>
                    <a:pt x="707" y="95"/>
                  </a:lnTo>
                  <a:lnTo>
                    <a:pt x="848" y="189"/>
                  </a:lnTo>
                  <a:lnTo>
                    <a:pt x="942" y="330"/>
                  </a:lnTo>
                  <a:lnTo>
                    <a:pt x="989" y="519"/>
                  </a:lnTo>
                  <a:lnTo>
                    <a:pt x="942" y="707"/>
                  </a:lnTo>
                  <a:lnTo>
                    <a:pt x="848" y="849"/>
                  </a:lnTo>
                  <a:lnTo>
                    <a:pt x="707" y="943"/>
                  </a:lnTo>
                  <a:lnTo>
                    <a:pt x="518" y="990"/>
                  </a:lnTo>
                  <a:lnTo>
                    <a:pt x="330" y="943"/>
                  </a:lnTo>
                  <a:lnTo>
                    <a:pt x="189" y="849"/>
                  </a:lnTo>
                  <a:lnTo>
                    <a:pt x="94" y="707"/>
                  </a:lnTo>
                  <a:lnTo>
                    <a:pt x="47" y="519"/>
                  </a:lnTo>
                  <a:lnTo>
                    <a:pt x="94" y="330"/>
                  </a:lnTo>
                  <a:lnTo>
                    <a:pt x="189" y="189"/>
                  </a:lnTo>
                  <a:lnTo>
                    <a:pt x="330" y="95"/>
                  </a:lnTo>
                  <a:lnTo>
                    <a:pt x="518" y="48"/>
                  </a:lnTo>
                  <a:close/>
                  <a:moveTo>
                    <a:pt x="518" y="1"/>
                  </a:moveTo>
                  <a:lnTo>
                    <a:pt x="330" y="48"/>
                  </a:lnTo>
                  <a:lnTo>
                    <a:pt x="141" y="189"/>
                  </a:lnTo>
                  <a:lnTo>
                    <a:pt x="47" y="330"/>
                  </a:lnTo>
                  <a:lnTo>
                    <a:pt x="0" y="519"/>
                  </a:lnTo>
                  <a:lnTo>
                    <a:pt x="94" y="754"/>
                  </a:lnTo>
                  <a:lnTo>
                    <a:pt x="189" y="896"/>
                  </a:lnTo>
                  <a:lnTo>
                    <a:pt x="377" y="990"/>
                  </a:lnTo>
                  <a:lnTo>
                    <a:pt x="565" y="1037"/>
                  </a:lnTo>
                  <a:lnTo>
                    <a:pt x="754" y="990"/>
                  </a:lnTo>
                  <a:lnTo>
                    <a:pt x="895" y="896"/>
                  </a:lnTo>
                  <a:lnTo>
                    <a:pt x="1037" y="707"/>
                  </a:lnTo>
                  <a:lnTo>
                    <a:pt x="1037" y="519"/>
                  </a:lnTo>
                  <a:lnTo>
                    <a:pt x="1037" y="330"/>
                  </a:lnTo>
                  <a:lnTo>
                    <a:pt x="895" y="142"/>
                  </a:lnTo>
                  <a:lnTo>
                    <a:pt x="707"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9"/>
            <p:cNvSpPr/>
            <p:nvPr/>
          </p:nvSpPr>
          <p:spPr>
            <a:xfrm>
              <a:off x="1373775" y="2057775"/>
              <a:ext cx="25925" cy="25950"/>
            </a:xfrm>
            <a:custGeom>
              <a:rect b="b" l="l" r="r" t="t"/>
              <a:pathLst>
                <a:path extrusionOk="0" fill="none" h="1038" w="1037">
                  <a:moveTo>
                    <a:pt x="518" y="1"/>
                  </a:moveTo>
                  <a:lnTo>
                    <a:pt x="518" y="1"/>
                  </a:lnTo>
                  <a:lnTo>
                    <a:pt x="330" y="48"/>
                  </a:lnTo>
                  <a:lnTo>
                    <a:pt x="141" y="189"/>
                  </a:lnTo>
                  <a:lnTo>
                    <a:pt x="47" y="330"/>
                  </a:lnTo>
                  <a:lnTo>
                    <a:pt x="0" y="519"/>
                  </a:lnTo>
                  <a:lnTo>
                    <a:pt x="0" y="519"/>
                  </a:lnTo>
                  <a:lnTo>
                    <a:pt x="94" y="754"/>
                  </a:lnTo>
                  <a:lnTo>
                    <a:pt x="189" y="896"/>
                  </a:lnTo>
                  <a:lnTo>
                    <a:pt x="377" y="990"/>
                  </a:lnTo>
                  <a:lnTo>
                    <a:pt x="565" y="1037"/>
                  </a:lnTo>
                  <a:lnTo>
                    <a:pt x="565" y="1037"/>
                  </a:lnTo>
                  <a:lnTo>
                    <a:pt x="754" y="990"/>
                  </a:lnTo>
                  <a:lnTo>
                    <a:pt x="895" y="896"/>
                  </a:lnTo>
                  <a:lnTo>
                    <a:pt x="1037" y="707"/>
                  </a:lnTo>
                  <a:lnTo>
                    <a:pt x="1037" y="519"/>
                  </a:lnTo>
                  <a:lnTo>
                    <a:pt x="1037" y="519"/>
                  </a:lnTo>
                  <a:lnTo>
                    <a:pt x="1037" y="330"/>
                  </a:lnTo>
                  <a:lnTo>
                    <a:pt x="895" y="142"/>
                  </a:lnTo>
                  <a:lnTo>
                    <a:pt x="707" y="48"/>
                  </a:lnTo>
                  <a:lnTo>
                    <a:pt x="5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9"/>
            <p:cNvSpPr/>
            <p:nvPr/>
          </p:nvSpPr>
          <p:spPr>
            <a:xfrm>
              <a:off x="1374950" y="2058950"/>
              <a:ext cx="23575" cy="23575"/>
            </a:xfrm>
            <a:custGeom>
              <a:rect b="b" l="l" r="r" t="t"/>
              <a:pathLst>
                <a:path extrusionOk="0" fill="none" h="943" w="943">
                  <a:moveTo>
                    <a:pt x="471" y="943"/>
                  </a:moveTo>
                  <a:lnTo>
                    <a:pt x="471" y="943"/>
                  </a:lnTo>
                  <a:lnTo>
                    <a:pt x="283" y="896"/>
                  </a:lnTo>
                  <a:lnTo>
                    <a:pt x="142" y="802"/>
                  </a:lnTo>
                  <a:lnTo>
                    <a:pt x="47" y="660"/>
                  </a:lnTo>
                  <a:lnTo>
                    <a:pt x="0" y="472"/>
                  </a:lnTo>
                  <a:lnTo>
                    <a:pt x="0" y="472"/>
                  </a:lnTo>
                  <a:lnTo>
                    <a:pt x="47" y="283"/>
                  </a:lnTo>
                  <a:lnTo>
                    <a:pt x="142" y="142"/>
                  </a:lnTo>
                  <a:lnTo>
                    <a:pt x="283" y="48"/>
                  </a:lnTo>
                  <a:lnTo>
                    <a:pt x="471" y="1"/>
                  </a:lnTo>
                  <a:lnTo>
                    <a:pt x="471" y="1"/>
                  </a:lnTo>
                  <a:lnTo>
                    <a:pt x="660" y="48"/>
                  </a:lnTo>
                  <a:lnTo>
                    <a:pt x="801" y="142"/>
                  </a:lnTo>
                  <a:lnTo>
                    <a:pt x="895" y="283"/>
                  </a:lnTo>
                  <a:lnTo>
                    <a:pt x="942" y="472"/>
                  </a:lnTo>
                  <a:lnTo>
                    <a:pt x="942" y="472"/>
                  </a:lnTo>
                  <a:lnTo>
                    <a:pt x="895" y="660"/>
                  </a:lnTo>
                  <a:lnTo>
                    <a:pt x="801" y="802"/>
                  </a:lnTo>
                  <a:lnTo>
                    <a:pt x="660"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9"/>
            <p:cNvSpPr/>
            <p:nvPr/>
          </p:nvSpPr>
          <p:spPr>
            <a:xfrm>
              <a:off x="1306625" y="2115500"/>
              <a:ext cx="25950" cy="25925"/>
            </a:xfrm>
            <a:custGeom>
              <a:rect b="b" l="l" r="r" t="t"/>
              <a:pathLst>
                <a:path extrusionOk="0" h="1037" w="1038">
                  <a:moveTo>
                    <a:pt x="283" y="94"/>
                  </a:moveTo>
                  <a:lnTo>
                    <a:pt x="95" y="188"/>
                  </a:lnTo>
                  <a:lnTo>
                    <a:pt x="1" y="377"/>
                  </a:lnTo>
                  <a:lnTo>
                    <a:pt x="1" y="518"/>
                  </a:lnTo>
                  <a:lnTo>
                    <a:pt x="48" y="377"/>
                  </a:lnTo>
                  <a:lnTo>
                    <a:pt x="142" y="188"/>
                  </a:lnTo>
                  <a:lnTo>
                    <a:pt x="283" y="94"/>
                  </a:lnTo>
                  <a:close/>
                  <a:moveTo>
                    <a:pt x="472" y="0"/>
                  </a:moveTo>
                  <a:lnTo>
                    <a:pt x="283" y="94"/>
                  </a:lnTo>
                  <a:lnTo>
                    <a:pt x="660" y="94"/>
                  </a:lnTo>
                  <a:lnTo>
                    <a:pt x="802" y="188"/>
                  </a:lnTo>
                  <a:lnTo>
                    <a:pt x="896" y="377"/>
                  </a:lnTo>
                  <a:lnTo>
                    <a:pt x="943" y="518"/>
                  </a:lnTo>
                  <a:lnTo>
                    <a:pt x="896" y="707"/>
                  </a:lnTo>
                  <a:lnTo>
                    <a:pt x="802" y="848"/>
                  </a:lnTo>
                  <a:lnTo>
                    <a:pt x="660" y="989"/>
                  </a:lnTo>
                  <a:lnTo>
                    <a:pt x="283" y="989"/>
                  </a:lnTo>
                  <a:lnTo>
                    <a:pt x="142" y="848"/>
                  </a:lnTo>
                  <a:lnTo>
                    <a:pt x="48" y="707"/>
                  </a:lnTo>
                  <a:lnTo>
                    <a:pt x="1" y="518"/>
                  </a:lnTo>
                  <a:lnTo>
                    <a:pt x="1" y="565"/>
                  </a:lnTo>
                  <a:lnTo>
                    <a:pt x="48" y="754"/>
                  </a:lnTo>
                  <a:lnTo>
                    <a:pt x="142" y="942"/>
                  </a:lnTo>
                  <a:lnTo>
                    <a:pt x="331" y="1036"/>
                  </a:lnTo>
                  <a:lnTo>
                    <a:pt x="707" y="1036"/>
                  </a:lnTo>
                  <a:lnTo>
                    <a:pt x="849" y="895"/>
                  </a:lnTo>
                  <a:lnTo>
                    <a:pt x="990" y="754"/>
                  </a:lnTo>
                  <a:lnTo>
                    <a:pt x="1037" y="565"/>
                  </a:lnTo>
                  <a:lnTo>
                    <a:pt x="990" y="377"/>
                  </a:lnTo>
                  <a:lnTo>
                    <a:pt x="849" y="188"/>
                  </a:lnTo>
                  <a:lnTo>
                    <a:pt x="707" y="47"/>
                  </a:lnTo>
                  <a:lnTo>
                    <a:pt x="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9"/>
            <p:cNvSpPr/>
            <p:nvPr/>
          </p:nvSpPr>
          <p:spPr>
            <a:xfrm>
              <a:off x="1306625" y="2115500"/>
              <a:ext cx="25950" cy="25925"/>
            </a:xfrm>
            <a:custGeom>
              <a:rect b="b" l="l" r="r" t="t"/>
              <a:pathLst>
                <a:path extrusionOk="0" fill="none" h="1037" w="1038">
                  <a:moveTo>
                    <a:pt x="472" y="0"/>
                  </a:moveTo>
                  <a:lnTo>
                    <a:pt x="472" y="0"/>
                  </a:lnTo>
                  <a:lnTo>
                    <a:pt x="283" y="94"/>
                  </a:lnTo>
                  <a:lnTo>
                    <a:pt x="95" y="188"/>
                  </a:lnTo>
                  <a:lnTo>
                    <a:pt x="1" y="377"/>
                  </a:lnTo>
                  <a:lnTo>
                    <a:pt x="1" y="565"/>
                  </a:lnTo>
                  <a:lnTo>
                    <a:pt x="1" y="565"/>
                  </a:lnTo>
                  <a:lnTo>
                    <a:pt x="48" y="754"/>
                  </a:lnTo>
                  <a:lnTo>
                    <a:pt x="142" y="942"/>
                  </a:lnTo>
                  <a:lnTo>
                    <a:pt x="331" y="1036"/>
                  </a:lnTo>
                  <a:lnTo>
                    <a:pt x="519" y="1036"/>
                  </a:lnTo>
                  <a:lnTo>
                    <a:pt x="519" y="1036"/>
                  </a:lnTo>
                  <a:lnTo>
                    <a:pt x="707" y="1036"/>
                  </a:lnTo>
                  <a:lnTo>
                    <a:pt x="849" y="895"/>
                  </a:lnTo>
                  <a:lnTo>
                    <a:pt x="990" y="754"/>
                  </a:lnTo>
                  <a:lnTo>
                    <a:pt x="1037" y="565"/>
                  </a:lnTo>
                  <a:lnTo>
                    <a:pt x="1037" y="565"/>
                  </a:lnTo>
                  <a:lnTo>
                    <a:pt x="990" y="377"/>
                  </a:lnTo>
                  <a:lnTo>
                    <a:pt x="849" y="188"/>
                  </a:lnTo>
                  <a:lnTo>
                    <a:pt x="707" y="47"/>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9"/>
            <p:cNvSpPr/>
            <p:nvPr/>
          </p:nvSpPr>
          <p:spPr>
            <a:xfrm>
              <a:off x="1306625" y="2117850"/>
              <a:ext cx="23600" cy="22400"/>
            </a:xfrm>
            <a:custGeom>
              <a:rect b="b" l="l" r="r" t="t"/>
              <a:pathLst>
                <a:path extrusionOk="0" fill="none" h="896" w="944">
                  <a:moveTo>
                    <a:pt x="472" y="895"/>
                  </a:moveTo>
                  <a:lnTo>
                    <a:pt x="472" y="895"/>
                  </a:lnTo>
                  <a:lnTo>
                    <a:pt x="283" y="895"/>
                  </a:lnTo>
                  <a:lnTo>
                    <a:pt x="142" y="754"/>
                  </a:lnTo>
                  <a:lnTo>
                    <a:pt x="48" y="613"/>
                  </a:lnTo>
                  <a:lnTo>
                    <a:pt x="1" y="424"/>
                  </a:lnTo>
                  <a:lnTo>
                    <a:pt x="1" y="424"/>
                  </a:lnTo>
                  <a:lnTo>
                    <a:pt x="48" y="283"/>
                  </a:lnTo>
                  <a:lnTo>
                    <a:pt x="142" y="94"/>
                  </a:lnTo>
                  <a:lnTo>
                    <a:pt x="283" y="0"/>
                  </a:lnTo>
                  <a:lnTo>
                    <a:pt x="472" y="0"/>
                  </a:lnTo>
                  <a:lnTo>
                    <a:pt x="472" y="0"/>
                  </a:lnTo>
                  <a:lnTo>
                    <a:pt x="660" y="0"/>
                  </a:lnTo>
                  <a:lnTo>
                    <a:pt x="802" y="94"/>
                  </a:lnTo>
                  <a:lnTo>
                    <a:pt x="896" y="283"/>
                  </a:lnTo>
                  <a:lnTo>
                    <a:pt x="943" y="424"/>
                  </a:lnTo>
                  <a:lnTo>
                    <a:pt x="943" y="424"/>
                  </a:lnTo>
                  <a:lnTo>
                    <a:pt x="896" y="613"/>
                  </a:lnTo>
                  <a:lnTo>
                    <a:pt x="802" y="754"/>
                  </a:lnTo>
                  <a:lnTo>
                    <a:pt x="660" y="895"/>
                  </a:lnTo>
                  <a:lnTo>
                    <a:pt x="472" y="8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9"/>
            <p:cNvSpPr/>
            <p:nvPr/>
          </p:nvSpPr>
          <p:spPr>
            <a:xfrm>
              <a:off x="1173550" y="2229725"/>
              <a:ext cx="24750" cy="25950"/>
            </a:xfrm>
            <a:custGeom>
              <a:rect b="b" l="l" r="r" t="t"/>
              <a:pathLst>
                <a:path extrusionOk="0" h="1038" w="990">
                  <a:moveTo>
                    <a:pt x="236" y="1"/>
                  </a:moveTo>
                  <a:lnTo>
                    <a:pt x="94" y="95"/>
                  </a:lnTo>
                  <a:lnTo>
                    <a:pt x="94" y="142"/>
                  </a:lnTo>
                  <a:lnTo>
                    <a:pt x="236" y="48"/>
                  </a:lnTo>
                  <a:lnTo>
                    <a:pt x="424" y="48"/>
                  </a:lnTo>
                  <a:lnTo>
                    <a:pt x="613" y="95"/>
                  </a:lnTo>
                  <a:lnTo>
                    <a:pt x="754" y="189"/>
                  </a:lnTo>
                  <a:lnTo>
                    <a:pt x="848" y="331"/>
                  </a:lnTo>
                  <a:lnTo>
                    <a:pt x="848" y="519"/>
                  </a:lnTo>
                  <a:lnTo>
                    <a:pt x="848" y="707"/>
                  </a:lnTo>
                  <a:lnTo>
                    <a:pt x="707" y="849"/>
                  </a:lnTo>
                  <a:lnTo>
                    <a:pt x="566" y="943"/>
                  </a:lnTo>
                  <a:lnTo>
                    <a:pt x="283" y="943"/>
                  </a:lnTo>
                  <a:lnTo>
                    <a:pt x="189" y="896"/>
                  </a:lnTo>
                  <a:lnTo>
                    <a:pt x="94" y="849"/>
                  </a:lnTo>
                  <a:lnTo>
                    <a:pt x="0" y="707"/>
                  </a:lnTo>
                  <a:lnTo>
                    <a:pt x="0" y="802"/>
                  </a:lnTo>
                  <a:lnTo>
                    <a:pt x="94" y="896"/>
                  </a:lnTo>
                  <a:lnTo>
                    <a:pt x="189" y="943"/>
                  </a:lnTo>
                  <a:lnTo>
                    <a:pt x="283" y="990"/>
                  </a:lnTo>
                  <a:lnTo>
                    <a:pt x="424" y="1037"/>
                  </a:lnTo>
                  <a:lnTo>
                    <a:pt x="613" y="990"/>
                  </a:lnTo>
                  <a:lnTo>
                    <a:pt x="801" y="896"/>
                  </a:lnTo>
                  <a:lnTo>
                    <a:pt x="942" y="755"/>
                  </a:lnTo>
                  <a:lnTo>
                    <a:pt x="990" y="566"/>
                  </a:lnTo>
                  <a:lnTo>
                    <a:pt x="942" y="331"/>
                  </a:lnTo>
                  <a:lnTo>
                    <a:pt x="848" y="189"/>
                  </a:lnTo>
                  <a:lnTo>
                    <a:pt x="707"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9"/>
            <p:cNvSpPr/>
            <p:nvPr/>
          </p:nvSpPr>
          <p:spPr>
            <a:xfrm>
              <a:off x="1173550" y="2229725"/>
              <a:ext cx="24750" cy="25950"/>
            </a:xfrm>
            <a:custGeom>
              <a:rect b="b" l="l" r="r" t="t"/>
              <a:pathLst>
                <a:path extrusionOk="0" fill="none" h="1038" w="990">
                  <a:moveTo>
                    <a:pt x="377" y="1"/>
                  </a:moveTo>
                  <a:lnTo>
                    <a:pt x="377" y="1"/>
                  </a:lnTo>
                  <a:lnTo>
                    <a:pt x="236" y="1"/>
                  </a:lnTo>
                  <a:lnTo>
                    <a:pt x="94" y="95"/>
                  </a:lnTo>
                  <a:lnTo>
                    <a:pt x="94" y="95"/>
                  </a:lnTo>
                  <a:lnTo>
                    <a:pt x="94" y="142"/>
                  </a:lnTo>
                  <a:lnTo>
                    <a:pt x="94" y="142"/>
                  </a:lnTo>
                  <a:lnTo>
                    <a:pt x="236" y="48"/>
                  </a:lnTo>
                  <a:lnTo>
                    <a:pt x="424" y="48"/>
                  </a:lnTo>
                  <a:lnTo>
                    <a:pt x="613" y="95"/>
                  </a:lnTo>
                  <a:lnTo>
                    <a:pt x="754" y="189"/>
                  </a:lnTo>
                  <a:lnTo>
                    <a:pt x="754" y="189"/>
                  </a:lnTo>
                  <a:lnTo>
                    <a:pt x="848" y="331"/>
                  </a:lnTo>
                  <a:lnTo>
                    <a:pt x="848" y="519"/>
                  </a:lnTo>
                  <a:lnTo>
                    <a:pt x="848" y="707"/>
                  </a:lnTo>
                  <a:lnTo>
                    <a:pt x="707" y="849"/>
                  </a:lnTo>
                  <a:lnTo>
                    <a:pt x="707" y="849"/>
                  </a:lnTo>
                  <a:lnTo>
                    <a:pt x="566" y="943"/>
                  </a:lnTo>
                  <a:lnTo>
                    <a:pt x="377" y="943"/>
                  </a:lnTo>
                  <a:lnTo>
                    <a:pt x="377" y="943"/>
                  </a:lnTo>
                  <a:lnTo>
                    <a:pt x="283" y="943"/>
                  </a:lnTo>
                  <a:lnTo>
                    <a:pt x="189" y="896"/>
                  </a:lnTo>
                  <a:lnTo>
                    <a:pt x="94" y="849"/>
                  </a:lnTo>
                  <a:lnTo>
                    <a:pt x="0" y="707"/>
                  </a:lnTo>
                  <a:lnTo>
                    <a:pt x="0" y="707"/>
                  </a:lnTo>
                  <a:lnTo>
                    <a:pt x="0" y="802"/>
                  </a:lnTo>
                  <a:lnTo>
                    <a:pt x="0" y="802"/>
                  </a:lnTo>
                  <a:lnTo>
                    <a:pt x="94" y="896"/>
                  </a:lnTo>
                  <a:lnTo>
                    <a:pt x="189" y="943"/>
                  </a:lnTo>
                  <a:lnTo>
                    <a:pt x="283" y="990"/>
                  </a:lnTo>
                  <a:lnTo>
                    <a:pt x="424" y="1037"/>
                  </a:lnTo>
                  <a:lnTo>
                    <a:pt x="424" y="1037"/>
                  </a:lnTo>
                  <a:lnTo>
                    <a:pt x="613" y="990"/>
                  </a:lnTo>
                  <a:lnTo>
                    <a:pt x="801" y="896"/>
                  </a:lnTo>
                  <a:lnTo>
                    <a:pt x="942" y="755"/>
                  </a:lnTo>
                  <a:lnTo>
                    <a:pt x="990" y="566"/>
                  </a:lnTo>
                  <a:lnTo>
                    <a:pt x="990" y="566"/>
                  </a:lnTo>
                  <a:lnTo>
                    <a:pt x="942" y="331"/>
                  </a:lnTo>
                  <a:lnTo>
                    <a:pt x="848" y="189"/>
                  </a:lnTo>
                  <a:lnTo>
                    <a:pt x="707" y="48"/>
                  </a:lnTo>
                  <a:lnTo>
                    <a:pt x="518" y="1"/>
                  </a:lnTo>
                  <a:lnTo>
                    <a:pt x="518" y="1"/>
                  </a:lnTo>
                  <a:lnTo>
                    <a:pt x="424" y="1"/>
                  </a:lnTo>
                  <a:lnTo>
                    <a:pt x="37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9"/>
            <p:cNvSpPr/>
            <p:nvPr/>
          </p:nvSpPr>
          <p:spPr>
            <a:xfrm>
              <a:off x="1238325" y="2167300"/>
              <a:ext cx="25925" cy="25950"/>
            </a:xfrm>
            <a:custGeom>
              <a:rect b="b" l="l" r="r" t="t"/>
              <a:pathLst>
                <a:path extrusionOk="0" h="1038" w="1037">
                  <a:moveTo>
                    <a:pt x="471" y="1"/>
                  </a:moveTo>
                  <a:lnTo>
                    <a:pt x="283" y="48"/>
                  </a:lnTo>
                  <a:lnTo>
                    <a:pt x="142" y="189"/>
                  </a:lnTo>
                  <a:lnTo>
                    <a:pt x="330" y="95"/>
                  </a:lnTo>
                  <a:lnTo>
                    <a:pt x="471" y="48"/>
                  </a:lnTo>
                  <a:lnTo>
                    <a:pt x="660" y="95"/>
                  </a:lnTo>
                  <a:lnTo>
                    <a:pt x="801" y="189"/>
                  </a:lnTo>
                  <a:lnTo>
                    <a:pt x="943" y="331"/>
                  </a:lnTo>
                  <a:lnTo>
                    <a:pt x="943" y="519"/>
                  </a:lnTo>
                  <a:lnTo>
                    <a:pt x="943" y="708"/>
                  </a:lnTo>
                  <a:lnTo>
                    <a:pt x="801" y="849"/>
                  </a:lnTo>
                  <a:lnTo>
                    <a:pt x="660" y="943"/>
                  </a:lnTo>
                  <a:lnTo>
                    <a:pt x="471" y="990"/>
                  </a:lnTo>
                  <a:lnTo>
                    <a:pt x="330" y="943"/>
                  </a:lnTo>
                  <a:lnTo>
                    <a:pt x="142" y="849"/>
                  </a:lnTo>
                  <a:lnTo>
                    <a:pt x="47" y="708"/>
                  </a:lnTo>
                  <a:lnTo>
                    <a:pt x="47" y="519"/>
                  </a:lnTo>
                  <a:lnTo>
                    <a:pt x="47" y="331"/>
                  </a:lnTo>
                  <a:lnTo>
                    <a:pt x="0" y="566"/>
                  </a:lnTo>
                  <a:lnTo>
                    <a:pt x="47" y="755"/>
                  </a:lnTo>
                  <a:lnTo>
                    <a:pt x="189" y="896"/>
                  </a:lnTo>
                  <a:lnTo>
                    <a:pt x="330" y="990"/>
                  </a:lnTo>
                  <a:lnTo>
                    <a:pt x="566" y="1037"/>
                  </a:lnTo>
                  <a:lnTo>
                    <a:pt x="754" y="990"/>
                  </a:lnTo>
                  <a:lnTo>
                    <a:pt x="895" y="896"/>
                  </a:lnTo>
                  <a:lnTo>
                    <a:pt x="990" y="708"/>
                  </a:lnTo>
                  <a:lnTo>
                    <a:pt x="1037" y="519"/>
                  </a:lnTo>
                  <a:lnTo>
                    <a:pt x="990" y="331"/>
                  </a:lnTo>
                  <a:lnTo>
                    <a:pt x="895"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9"/>
            <p:cNvSpPr/>
            <p:nvPr/>
          </p:nvSpPr>
          <p:spPr>
            <a:xfrm>
              <a:off x="1238325" y="2167300"/>
              <a:ext cx="25925" cy="25950"/>
            </a:xfrm>
            <a:custGeom>
              <a:rect b="b" l="l" r="r" t="t"/>
              <a:pathLst>
                <a:path extrusionOk="0" fill="none" h="1038" w="1037">
                  <a:moveTo>
                    <a:pt x="471" y="1"/>
                  </a:moveTo>
                  <a:lnTo>
                    <a:pt x="471" y="1"/>
                  </a:lnTo>
                  <a:lnTo>
                    <a:pt x="283" y="48"/>
                  </a:lnTo>
                  <a:lnTo>
                    <a:pt x="142" y="189"/>
                  </a:lnTo>
                  <a:lnTo>
                    <a:pt x="47" y="331"/>
                  </a:lnTo>
                  <a:lnTo>
                    <a:pt x="0" y="566"/>
                  </a:lnTo>
                  <a:lnTo>
                    <a:pt x="0" y="566"/>
                  </a:lnTo>
                  <a:lnTo>
                    <a:pt x="47" y="755"/>
                  </a:lnTo>
                  <a:lnTo>
                    <a:pt x="189" y="896"/>
                  </a:lnTo>
                  <a:lnTo>
                    <a:pt x="330" y="990"/>
                  </a:lnTo>
                  <a:lnTo>
                    <a:pt x="566" y="1037"/>
                  </a:lnTo>
                  <a:lnTo>
                    <a:pt x="566" y="1037"/>
                  </a:lnTo>
                  <a:lnTo>
                    <a:pt x="754" y="990"/>
                  </a:lnTo>
                  <a:lnTo>
                    <a:pt x="895" y="896"/>
                  </a:lnTo>
                  <a:lnTo>
                    <a:pt x="990" y="708"/>
                  </a:lnTo>
                  <a:lnTo>
                    <a:pt x="1037" y="519"/>
                  </a:lnTo>
                  <a:lnTo>
                    <a:pt x="1037" y="519"/>
                  </a:lnTo>
                  <a:lnTo>
                    <a:pt x="990" y="331"/>
                  </a:lnTo>
                  <a:lnTo>
                    <a:pt x="895" y="142"/>
                  </a:lnTo>
                  <a:lnTo>
                    <a:pt x="707" y="48"/>
                  </a:lnTo>
                  <a:lnTo>
                    <a:pt x="519" y="1"/>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9"/>
            <p:cNvSpPr/>
            <p:nvPr/>
          </p:nvSpPr>
          <p:spPr>
            <a:xfrm>
              <a:off x="1239500" y="2168500"/>
              <a:ext cx="22400" cy="23575"/>
            </a:xfrm>
            <a:custGeom>
              <a:rect b="b" l="l" r="r" t="t"/>
              <a:pathLst>
                <a:path extrusionOk="0" fill="none" h="943" w="896">
                  <a:moveTo>
                    <a:pt x="424" y="942"/>
                  </a:moveTo>
                  <a:lnTo>
                    <a:pt x="424" y="942"/>
                  </a:lnTo>
                  <a:lnTo>
                    <a:pt x="283" y="895"/>
                  </a:lnTo>
                  <a:lnTo>
                    <a:pt x="95" y="801"/>
                  </a:lnTo>
                  <a:lnTo>
                    <a:pt x="0" y="660"/>
                  </a:lnTo>
                  <a:lnTo>
                    <a:pt x="0" y="471"/>
                  </a:lnTo>
                  <a:lnTo>
                    <a:pt x="0" y="471"/>
                  </a:lnTo>
                  <a:lnTo>
                    <a:pt x="0" y="283"/>
                  </a:lnTo>
                  <a:lnTo>
                    <a:pt x="95" y="141"/>
                  </a:lnTo>
                  <a:lnTo>
                    <a:pt x="283" y="47"/>
                  </a:lnTo>
                  <a:lnTo>
                    <a:pt x="424" y="0"/>
                  </a:lnTo>
                  <a:lnTo>
                    <a:pt x="424" y="0"/>
                  </a:lnTo>
                  <a:lnTo>
                    <a:pt x="613" y="47"/>
                  </a:lnTo>
                  <a:lnTo>
                    <a:pt x="754" y="141"/>
                  </a:lnTo>
                  <a:lnTo>
                    <a:pt x="896" y="283"/>
                  </a:lnTo>
                  <a:lnTo>
                    <a:pt x="896" y="471"/>
                  </a:lnTo>
                  <a:lnTo>
                    <a:pt x="896" y="471"/>
                  </a:lnTo>
                  <a:lnTo>
                    <a:pt x="896" y="660"/>
                  </a:lnTo>
                  <a:lnTo>
                    <a:pt x="754" y="801"/>
                  </a:lnTo>
                  <a:lnTo>
                    <a:pt x="613" y="895"/>
                  </a:lnTo>
                  <a:lnTo>
                    <a:pt x="424"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49"/>
            <p:cNvSpPr/>
            <p:nvPr/>
          </p:nvSpPr>
          <p:spPr>
            <a:xfrm>
              <a:off x="1244200" y="2055425"/>
              <a:ext cx="25950" cy="25925"/>
            </a:xfrm>
            <a:custGeom>
              <a:rect b="b" l="l" r="r" t="t"/>
              <a:pathLst>
                <a:path extrusionOk="0" h="1037" w="1038">
                  <a:moveTo>
                    <a:pt x="708" y="95"/>
                  </a:moveTo>
                  <a:lnTo>
                    <a:pt x="849" y="189"/>
                  </a:lnTo>
                  <a:lnTo>
                    <a:pt x="943" y="377"/>
                  </a:lnTo>
                  <a:lnTo>
                    <a:pt x="990" y="519"/>
                  </a:lnTo>
                  <a:lnTo>
                    <a:pt x="943" y="707"/>
                  </a:lnTo>
                  <a:lnTo>
                    <a:pt x="802" y="848"/>
                  </a:lnTo>
                  <a:lnTo>
                    <a:pt x="660" y="943"/>
                  </a:lnTo>
                  <a:lnTo>
                    <a:pt x="519" y="990"/>
                  </a:lnTo>
                  <a:lnTo>
                    <a:pt x="331" y="990"/>
                  </a:lnTo>
                  <a:lnTo>
                    <a:pt x="189" y="848"/>
                  </a:lnTo>
                  <a:lnTo>
                    <a:pt x="95" y="707"/>
                  </a:lnTo>
                  <a:lnTo>
                    <a:pt x="48" y="519"/>
                  </a:lnTo>
                  <a:lnTo>
                    <a:pt x="95" y="377"/>
                  </a:lnTo>
                  <a:lnTo>
                    <a:pt x="189" y="189"/>
                  </a:lnTo>
                  <a:lnTo>
                    <a:pt x="331" y="95"/>
                  </a:lnTo>
                  <a:close/>
                  <a:moveTo>
                    <a:pt x="519" y="0"/>
                  </a:moveTo>
                  <a:lnTo>
                    <a:pt x="284" y="47"/>
                  </a:lnTo>
                  <a:lnTo>
                    <a:pt x="142" y="189"/>
                  </a:lnTo>
                  <a:lnTo>
                    <a:pt x="48" y="330"/>
                  </a:lnTo>
                  <a:lnTo>
                    <a:pt x="1" y="519"/>
                  </a:lnTo>
                  <a:lnTo>
                    <a:pt x="48" y="754"/>
                  </a:lnTo>
                  <a:lnTo>
                    <a:pt x="142" y="895"/>
                  </a:lnTo>
                  <a:lnTo>
                    <a:pt x="284" y="1037"/>
                  </a:lnTo>
                  <a:lnTo>
                    <a:pt x="708" y="1037"/>
                  </a:lnTo>
                  <a:lnTo>
                    <a:pt x="849" y="895"/>
                  </a:lnTo>
                  <a:lnTo>
                    <a:pt x="990" y="754"/>
                  </a:lnTo>
                  <a:lnTo>
                    <a:pt x="1037" y="566"/>
                  </a:lnTo>
                  <a:lnTo>
                    <a:pt x="990" y="377"/>
                  </a:lnTo>
                  <a:lnTo>
                    <a:pt x="896" y="189"/>
                  </a:lnTo>
                  <a:lnTo>
                    <a:pt x="708"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49"/>
            <p:cNvSpPr/>
            <p:nvPr/>
          </p:nvSpPr>
          <p:spPr>
            <a:xfrm>
              <a:off x="1244200" y="2055425"/>
              <a:ext cx="25950" cy="25925"/>
            </a:xfrm>
            <a:custGeom>
              <a:rect b="b" l="l" r="r" t="t"/>
              <a:pathLst>
                <a:path extrusionOk="0" fill="none" h="1037" w="1038">
                  <a:moveTo>
                    <a:pt x="519" y="0"/>
                  </a:moveTo>
                  <a:lnTo>
                    <a:pt x="519" y="0"/>
                  </a:lnTo>
                  <a:lnTo>
                    <a:pt x="284" y="47"/>
                  </a:lnTo>
                  <a:lnTo>
                    <a:pt x="142" y="189"/>
                  </a:lnTo>
                  <a:lnTo>
                    <a:pt x="48" y="330"/>
                  </a:lnTo>
                  <a:lnTo>
                    <a:pt x="1" y="519"/>
                  </a:lnTo>
                  <a:lnTo>
                    <a:pt x="1" y="519"/>
                  </a:lnTo>
                  <a:lnTo>
                    <a:pt x="48" y="754"/>
                  </a:lnTo>
                  <a:lnTo>
                    <a:pt x="142" y="895"/>
                  </a:lnTo>
                  <a:lnTo>
                    <a:pt x="284" y="1037"/>
                  </a:lnTo>
                  <a:lnTo>
                    <a:pt x="519" y="1037"/>
                  </a:lnTo>
                  <a:lnTo>
                    <a:pt x="519" y="1037"/>
                  </a:lnTo>
                  <a:lnTo>
                    <a:pt x="708" y="1037"/>
                  </a:lnTo>
                  <a:lnTo>
                    <a:pt x="849" y="895"/>
                  </a:lnTo>
                  <a:lnTo>
                    <a:pt x="990" y="754"/>
                  </a:lnTo>
                  <a:lnTo>
                    <a:pt x="1037" y="566"/>
                  </a:lnTo>
                  <a:lnTo>
                    <a:pt x="1037" y="566"/>
                  </a:lnTo>
                  <a:lnTo>
                    <a:pt x="990" y="377"/>
                  </a:lnTo>
                  <a:lnTo>
                    <a:pt x="896" y="189"/>
                  </a:lnTo>
                  <a:lnTo>
                    <a:pt x="708" y="47"/>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9"/>
            <p:cNvSpPr/>
            <p:nvPr/>
          </p:nvSpPr>
          <p:spPr>
            <a:xfrm>
              <a:off x="1245400" y="2057775"/>
              <a:ext cx="23575" cy="22400"/>
            </a:xfrm>
            <a:custGeom>
              <a:rect b="b" l="l" r="r" t="t"/>
              <a:pathLst>
                <a:path extrusionOk="0" fill="none" h="896" w="943">
                  <a:moveTo>
                    <a:pt x="471" y="896"/>
                  </a:moveTo>
                  <a:lnTo>
                    <a:pt x="471" y="896"/>
                  </a:lnTo>
                  <a:lnTo>
                    <a:pt x="283" y="896"/>
                  </a:lnTo>
                  <a:lnTo>
                    <a:pt x="141" y="754"/>
                  </a:lnTo>
                  <a:lnTo>
                    <a:pt x="47" y="613"/>
                  </a:lnTo>
                  <a:lnTo>
                    <a:pt x="0" y="425"/>
                  </a:lnTo>
                  <a:lnTo>
                    <a:pt x="0" y="425"/>
                  </a:lnTo>
                  <a:lnTo>
                    <a:pt x="47" y="283"/>
                  </a:lnTo>
                  <a:lnTo>
                    <a:pt x="141" y="95"/>
                  </a:lnTo>
                  <a:lnTo>
                    <a:pt x="283" y="1"/>
                  </a:lnTo>
                  <a:lnTo>
                    <a:pt x="471" y="1"/>
                  </a:lnTo>
                  <a:lnTo>
                    <a:pt x="471" y="1"/>
                  </a:lnTo>
                  <a:lnTo>
                    <a:pt x="660" y="1"/>
                  </a:lnTo>
                  <a:lnTo>
                    <a:pt x="801" y="95"/>
                  </a:lnTo>
                  <a:lnTo>
                    <a:pt x="895" y="283"/>
                  </a:lnTo>
                  <a:lnTo>
                    <a:pt x="942" y="425"/>
                  </a:lnTo>
                  <a:lnTo>
                    <a:pt x="942" y="425"/>
                  </a:lnTo>
                  <a:lnTo>
                    <a:pt x="895" y="613"/>
                  </a:lnTo>
                  <a:lnTo>
                    <a:pt x="754" y="754"/>
                  </a:lnTo>
                  <a:lnTo>
                    <a:pt x="612" y="849"/>
                  </a:lnTo>
                  <a:lnTo>
                    <a:pt x="471" y="896"/>
                  </a:lnTo>
                  <a:lnTo>
                    <a:pt x="471" y="8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9"/>
            <p:cNvSpPr/>
            <p:nvPr/>
          </p:nvSpPr>
          <p:spPr>
            <a:xfrm>
              <a:off x="1385550" y="2261525"/>
              <a:ext cx="25925" cy="25950"/>
            </a:xfrm>
            <a:custGeom>
              <a:rect b="b" l="l" r="r" t="t"/>
              <a:pathLst>
                <a:path extrusionOk="0" h="1038" w="1037">
                  <a:moveTo>
                    <a:pt x="518" y="1"/>
                  </a:moveTo>
                  <a:lnTo>
                    <a:pt x="330" y="48"/>
                  </a:lnTo>
                  <a:lnTo>
                    <a:pt x="142" y="142"/>
                  </a:lnTo>
                  <a:lnTo>
                    <a:pt x="47" y="283"/>
                  </a:lnTo>
                  <a:lnTo>
                    <a:pt x="0" y="519"/>
                  </a:lnTo>
                  <a:lnTo>
                    <a:pt x="47" y="707"/>
                  </a:lnTo>
                  <a:lnTo>
                    <a:pt x="142" y="896"/>
                  </a:lnTo>
                  <a:lnTo>
                    <a:pt x="330" y="990"/>
                  </a:lnTo>
                  <a:lnTo>
                    <a:pt x="518" y="1037"/>
                  </a:lnTo>
                  <a:lnTo>
                    <a:pt x="707" y="990"/>
                  </a:lnTo>
                  <a:lnTo>
                    <a:pt x="895" y="896"/>
                  </a:lnTo>
                  <a:lnTo>
                    <a:pt x="990" y="707"/>
                  </a:lnTo>
                  <a:lnTo>
                    <a:pt x="895" y="849"/>
                  </a:lnTo>
                  <a:lnTo>
                    <a:pt x="707" y="943"/>
                  </a:lnTo>
                  <a:lnTo>
                    <a:pt x="566" y="990"/>
                  </a:lnTo>
                  <a:lnTo>
                    <a:pt x="518" y="990"/>
                  </a:lnTo>
                  <a:lnTo>
                    <a:pt x="377" y="943"/>
                  </a:lnTo>
                  <a:lnTo>
                    <a:pt x="189" y="802"/>
                  </a:lnTo>
                  <a:lnTo>
                    <a:pt x="142" y="660"/>
                  </a:lnTo>
                  <a:lnTo>
                    <a:pt x="94" y="472"/>
                  </a:lnTo>
                  <a:lnTo>
                    <a:pt x="142" y="283"/>
                  </a:lnTo>
                  <a:lnTo>
                    <a:pt x="236" y="142"/>
                  </a:lnTo>
                  <a:lnTo>
                    <a:pt x="377" y="48"/>
                  </a:lnTo>
                  <a:lnTo>
                    <a:pt x="566" y="48"/>
                  </a:lnTo>
                  <a:lnTo>
                    <a:pt x="754" y="95"/>
                  </a:lnTo>
                  <a:lnTo>
                    <a:pt x="895" y="189"/>
                  </a:lnTo>
                  <a:lnTo>
                    <a:pt x="990" y="331"/>
                  </a:lnTo>
                  <a:lnTo>
                    <a:pt x="1037" y="519"/>
                  </a:lnTo>
                  <a:lnTo>
                    <a:pt x="990" y="283"/>
                  </a:lnTo>
                  <a:lnTo>
                    <a:pt x="895" y="142"/>
                  </a:lnTo>
                  <a:lnTo>
                    <a:pt x="754"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9"/>
            <p:cNvSpPr/>
            <p:nvPr/>
          </p:nvSpPr>
          <p:spPr>
            <a:xfrm>
              <a:off x="1385550" y="2261525"/>
              <a:ext cx="25925" cy="25950"/>
            </a:xfrm>
            <a:custGeom>
              <a:rect b="b" l="l" r="r" t="t"/>
              <a:pathLst>
                <a:path extrusionOk="0" fill="none" h="1038" w="1037">
                  <a:moveTo>
                    <a:pt x="518" y="1"/>
                  </a:moveTo>
                  <a:lnTo>
                    <a:pt x="518" y="1"/>
                  </a:lnTo>
                  <a:lnTo>
                    <a:pt x="330" y="48"/>
                  </a:lnTo>
                  <a:lnTo>
                    <a:pt x="142" y="142"/>
                  </a:lnTo>
                  <a:lnTo>
                    <a:pt x="47" y="283"/>
                  </a:lnTo>
                  <a:lnTo>
                    <a:pt x="0" y="519"/>
                  </a:lnTo>
                  <a:lnTo>
                    <a:pt x="0" y="519"/>
                  </a:lnTo>
                  <a:lnTo>
                    <a:pt x="47" y="707"/>
                  </a:lnTo>
                  <a:lnTo>
                    <a:pt x="142" y="896"/>
                  </a:lnTo>
                  <a:lnTo>
                    <a:pt x="330" y="990"/>
                  </a:lnTo>
                  <a:lnTo>
                    <a:pt x="518" y="1037"/>
                  </a:lnTo>
                  <a:lnTo>
                    <a:pt x="518" y="1037"/>
                  </a:lnTo>
                  <a:lnTo>
                    <a:pt x="707" y="990"/>
                  </a:lnTo>
                  <a:lnTo>
                    <a:pt x="895" y="896"/>
                  </a:lnTo>
                  <a:lnTo>
                    <a:pt x="990" y="707"/>
                  </a:lnTo>
                  <a:lnTo>
                    <a:pt x="1037" y="519"/>
                  </a:lnTo>
                  <a:lnTo>
                    <a:pt x="1037" y="519"/>
                  </a:lnTo>
                  <a:lnTo>
                    <a:pt x="1037" y="519"/>
                  </a:lnTo>
                  <a:lnTo>
                    <a:pt x="990" y="283"/>
                  </a:lnTo>
                  <a:lnTo>
                    <a:pt x="895" y="142"/>
                  </a:lnTo>
                  <a:lnTo>
                    <a:pt x="754" y="48"/>
                  </a:lnTo>
                  <a:lnTo>
                    <a:pt x="5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9"/>
            <p:cNvSpPr/>
            <p:nvPr/>
          </p:nvSpPr>
          <p:spPr>
            <a:xfrm>
              <a:off x="1387900" y="2262700"/>
              <a:ext cx="23575" cy="23600"/>
            </a:xfrm>
            <a:custGeom>
              <a:rect b="b" l="l" r="r" t="t"/>
              <a:pathLst>
                <a:path extrusionOk="0" fill="none" h="944" w="943">
                  <a:moveTo>
                    <a:pt x="424" y="943"/>
                  </a:moveTo>
                  <a:lnTo>
                    <a:pt x="424" y="943"/>
                  </a:lnTo>
                  <a:lnTo>
                    <a:pt x="283" y="896"/>
                  </a:lnTo>
                  <a:lnTo>
                    <a:pt x="95" y="755"/>
                  </a:lnTo>
                  <a:lnTo>
                    <a:pt x="48" y="613"/>
                  </a:lnTo>
                  <a:lnTo>
                    <a:pt x="0" y="425"/>
                  </a:lnTo>
                  <a:lnTo>
                    <a:pt x="0" y="425"/>
                  </a:lnTo>
                  <a:lnTo>
                    <a:pt x="48" y="236"/>
                  </a:lnTo>
                  <a:lnTo>
                    <a:pt x="142" y="95"/>
                  </a:lnTo>
                  <a:lnTo>
                    <a:pt x="283" y="1"/>
                  </a:lnTo>
                  <a:lnTo>
                    <a:pt x="472" y="1"/>
                  </a:lnTo>
                  <a:lnTo>
                    <a:pt x="472" y="1"/>
                  </a:lnTo>
                  <a:lnTo>
                    <a:pt x="660" y="48"/>
                  </a:lnTo>
                  <a:lnTo>
                    <a:pt x="801" y="142"/>
                  </a:lnTo>
                  <a:lnTo>
                    <a:pt x="896" y="284"/>
                  </a:lnTo>
                  <a:lnTo>
                    <a:pt x="943" y="472"/>
                  </a:lnTo>
                  <a:lnTo>
                    <a:pt x="943" y="472"/>
                  </a:lnTo>
                  <a:lnTo>
                    <a:pt x="943" y="472"/>
                  </a:lnTo>
                  <a:lnTo>
                    <a:pt x="896" y="660"/>
                  </a:lnTo>
                  <a:lnTo>
                    <a:pt x="801" y="802"/>
                  </a:lnTo>
                  <a:lnTo>
                    <a:pt x="613" y="896"/>
                  </a:lnTo>
                  <a:lnTo>
                    <a:pt x="472" y="943"/>
                  </a:lnTo>
                  <a:lnTo>
                    <a:pt x="424" y="943"/>
                  </a:lnTo>
                  <a:lnTo>
                    <a:pt x="424"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9"/>
            <p:cNvSpPr/>
            <p:nvPr/>
          </p:nvSpPr>
          <p:spPr>
            <a:xfrm>
              <a:off x="1250100" y="2274500"/>
              <a:ext cx="27125" cy="25925"/>
            </a:xfrm>
            <a:custGeom>
              <a:rect b="b" l="l" r="r" t="t"/>
              <a:pathLst>
                <a:path extrusionOk="0" h="1037" w="1085">
                  <a:moveTo>
                    <a:pt x="519" y="0"/>
                  </a:moveTo>
                  <a:lnTo>
                    <a:pt x="330" y="47"/>
                  </a:lnTo>
                  <a:lnTo>
                    <a:pt x="142" y="141"/>
                  </a:lnTo>
                  <a:lnTo>
                    <a:pt x="48" y="330"/>
                  </a:lnTo>
                  <a:lnTo>
                    <a:pt x="0" y="518"/>
                  </a:lnTo>
                  <a:lnTo>
                    <a:pt x="95" y="707"/>
                  </a:lnTo>
                  <a:lnTo>
                    <a:pt x="95" y="707"/>
                  </a:lnTo>
                  <a:lnTo>
                    <a:pt x="48" y="518"/>
                  </a:lnTo>
                  <a:lnTo>
                    <a:pt x="95" y="330"/>
                  </a:lnTo>
                  <a:lnTo>
                    <a:pt x="189" y="188"/>
                  </a:lnTo>
                  <a:lnTo>
                    <a:pt x="330" y="94"/>
                  </a:lnTo>
                  <a:lnTo>
                    <a:pt x="519" y="47"/>
                  </a:lnTo>
                  <a:lnTo>
                    <a:pt x="707" y="94"/>
                  </a:lnTo>
                  <a:lnTo>
                    <a:pt x="848" y="188"/>
                  </a:lnTo>
                  <a:lnTo>
                    <a:pt x="943" y="330"/>
                  </a:lnTo>
                  <a:lnTo>
                    <a:pt x="990" y="518"/>
                  </a:lnTo>
                  <a:lnTo>
                    <a:pt x="943" y="707"/>
                  </a:lnTo>
                  <a:lnTo>
                    <a:pt x="848" y="848"/>
                  </a:lnTo>
                  <a:lnTo>
                    <a:pt x="707" y="942"/>
                  </a:lnTo>
                  <a:lnTo>
                    <a:pt x="519" y="989"/>
                  </a:lnTo>
                  <a:lnTo>
                    <a:pt x="330" y="942"/>
                  </a:lnTo>
                  <a:lnTo>
                    <a:pt x="189" y="848"/>
                  </a:lnTo>
                  <a:lnTo>
                    <a:pt x="95" y="707"/>
                  </a:lnTo>
                  <a:lnTo>
                    <a:pt x="189" y="895"/>
                  </a:lnTo>
                  <a:lnTo>
                    <a:pt x="377" y="989"/>
                  </a:lnTo>
                  <a:lnTo>
                    <a:pt x="566" y="1036"/>
                  </a:lnTo>
                  <a:lnTo>
                    <a:pt x="754" y="989"/>
                  </a:lnTo>
                  <a:lnTo>
                    <a:pt x="943" y="848"/>
                  </a:lnTo>
                  <a:lnTo>
                    <a:pt x="1037" y="707"/>
                  </a:lnTo>
                  <a:lnTo>
                    <a:pt x="1084" y="518"/>
                  </a:lnTo>
                  <a:lnTo>
                    <a:pt x="990" y="283"/>
                  </a:lnTo>
                  <a:lnTo>
                    <a:pt x="896" y="141"/>
                  </a:lnTo>
                  <a:lnTo>
                    <a:pt x="7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9"/>
            <p:cNvSpPr/>
            <p:nvPr/>
          </p:nvSpPr>
          <p:spPr>
            <a:xfrm>
              <a:off x="1250100" y="2274500"/>
              <a:ext cx="27125" cy="25925"/>
            </a:xfrm>
            <a:custGeom>
              <a:rect b="b" l="l" r="r" t="t"/>
              <a:pathLst>
                <a:path extrusionOk="0" fill="none" h="1037" w="1085">
                  <a:moveTo>
                    <a:pt x="519" y="0"/>
                  </a:moveTo>
                  <a:lnTo>
                    <a:pt x="519" y="0"/>
                  </a:lnTo>
                  <a:lnTo>
                    <a:pt x="330" y="47"/>
                  </a:lnTo>
                  <a:lnTo>
                    <a:pt x="142" y="141"/>
                  </a:lnTo>
                  <a:lnTo>
                    <a:pt x="48" y="330"/>
                  </a:lnTo>
                  <a:lnTo>
                    <a:pt x="0" y="518"/>
                  </a:lnTo>
                  <a:lnTo>
                    <a:pt x="0" y="518"/>
                  </a:lnTo>
                  <a:lnTo>
                    <a:pt x="95" y="707"/>
                  </a:lnTo>
                  <a:lnTo>
                    <a:pt x="189" y="895"/>
                  </a:lnTo>
                  <a:lnTo>
                    <a:pt x="377" y="989"/>
                  </a:lnTo>
                  <a:lnTo>
                    <a:pt x="566" y="1036"/>
                  </a:lnTo>
                  <a:lnTo>
                    <a:pt x="566" y="1036"/>
                  </a:lnTo>
                  <a:lnTo>
                    <a:pt x="754" y="989"/>
                  </a:lnTo>
                  <a:lnTo>
                    <a:pt x="943" y="848"/>
                  </a:lnTo>
                  <a:lnTo>
                    <a:pt x="1037" y="707"/>
                  </a:lnTo>
                  <a:lnTo>
                    <a:pt x="1084" y="518"/>
                  </a:lnTo>
                  <a:lnTo>
                    <a:pt x="1084" y="518"/>
                  </a:lnTo>
                  <a:lnTo>
                    <a:pt x="990" y="283"/>
                  </a:lnTo>
                  <a:lnTo>
                    <a:pt x="896" y="141"/>
                  </a:lnTo>
                  <a:lnTo>
                    <a:pt x="707"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9"/>
            <p:cNvSpPr/>
            <p:nvPr/>
          </p:nvSpPr>
          <p:spPr>
            <a:xfrm>
              <a:off x="1251275" y="2275675"/>
              <a:ext cx="23575" cy="23575"/>
            </a:xfrm>
            <a:custGeom>
              <a:rect b="b" l="l" r="r" t="t"/>
              <a:pathLst>
                <a:path extrusionOk="0" fill="none" h="943" w="943">
                  <a:moveTo>
                    <a:pt x="472" y="942"/>
                  </a:moveTo>
                  <a:lnTo>
                    <a:pt x="472" y="942"/>
                  </a:lnTo>
                  <a:lnTo>
                    <a:pt x="283" y="895"/>
                  </a:lnTo>
                  <a:lnTo>
                    <a:pt x="142" y="801"/>
                  </a:lnTo>
                  <a:lnTo>
                    <a:pt x="48" y="660"/>
                  </a:lnTo>
                  <a:lnTo>
                    <a:pt x="1" y="471"/>
                  </a:lnTo>
                  <a:lnTo>
                    <a:pt x="1" y="471"/>
                  </a:lnTo>
                  <a:lnTo>
                    <a:pt x="48" y="283"/>
                  </a:lnTo>
                  <a:lnTo>
                    <a:pt x="142" y="141"/>
                  </a:lnTo>
                  <a:lnTo>
                    <a:pt x="283" y="47"/>
                  </a:lnTo>
                  <a:lnTo>
                    <a:pt x="472" y="0"/>
                  </a:lnTo>
                  <a:lnTo>
                    <a:pt x="472" y="0"/>
                  </a:lnTo>
                  <a:lnTo>
                    <a:pt x="660" y="47"/>
                  </a:lnTo>
                  <a:lnTo>
                    <a:pt x="801" y="141"/>
                  </a:lnTo>
                  <a:lnTo>
                    <a:pt x="896" y="283"/>
                  </a:lnTo>
                  <a:lnTo>
                    <a:pt x="943" y="471"/>
                  </a:lnTo>
                  <a:lnTo>
                    <a:pt x="943" y="471"/>
                  </a:lnTo>
                  <a:lnTo>
                    <a:pt x="896" y="660"/>
                  </a:lnTo>
                  <a:lnTo>
                    <a:pt x="801" y="801"/>
                  </a:lnTo>
                  <a:lnTo>
                    <a:pt x="660" y="895"/>
                  </a:lnTo>
                  <a:lnTo>
                    <a:pt x="472"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9"/>
            <p:cNvSpPr/>
            <p:nvPr/>
          </p:nvSpPr>
          <p:spPr>
            <a:xfrm>
              <a:off x="1244200" y="2379300"/>
              <a:ext cx="25950" cy="25950"/>
            </a:xfrm>
            <a:custGeom>
              <a:rect b="b" l="l" r="r" t="t"/>
              <a:pathLst>
                <a:path extrusionOk="0" h="1038" w="1038">
                  <a:moveTo>
                    <a:pt x="519" y="48"/>
                  </a:moveTo>
                  <a:lnTo>
                    <a:pt x="708" y="95"/>
                  </a:lnTo>
                  <a:lnTo>
                    <a:pt x="849" y="189"/>
                  </a:lnTo>
                  <a:lnTo>
                    <a:pt x="943" y="331"/>
                  </a:lnTo>
                  <a:lnTo>
                    <a:pt x="990" y="519"/>
                  </a:lnTo>
                  <a:lnTo>
                    <a:pt x="943" y="708"/>
                  </a:lnTo>
                  <a:lnTo>
                    <a:pt x="849" y="849"/>
                  </a:lnTo>
                  <a:lnTo>
                    <a:pt x="708" y="943"/>
                  </a:lnTo>
                  <a:lnTo>
                    <a:pt x="519" y="990"/>
                  </a:lnTo>
                  <a:lnTo>
                    <a:pt x="331" y="943"/>
                  </a:lnTo>
                  <a:lnTo>
                    <a:pt x="189" y="849"/>
                  </a:lnTo>
                  <a:lnTo>
                    <a:pt x="95" y="708"/>
                  </a:lnTo>
                  <a:lnTo>
                    <a:pt x="48" y="519"/>
                  </a:lnTo>
                  <a:lnTo>
                    <a:pt x="95" y="331"/>
                  </a:lnTo>
                  <a:lnTo>
                    <a:pt x="189" y="189"/>
                  </a:lnTo>
                  <a:lnTo>
                    <a:pt x="331" y="95"/>
                  </a:lnTo>
                  <a:lnTo>
                    <a:pt x="519" y="48"/>
                  </a:lnTo>
                  <a:close/>
                  <a:moveTo>
                    <a:pt x="519" y="1"/>
                  </a:moveTo>
                  <a:lnTo>
                    <a:pt x="284" y="48"/>
                  </a:lnTo>
                  <a:lnTo>
                    <a:pt x="142" y="142"/>
                  </a:lnTo>
                  <a:lnTo>
                    <a:pt x="48" y="331"/>
                  </a:lnTo>
                  <a:lnTo>
                    <a:pt x="1" y="519"/>
                  </a:lnTo>
                  <a:lnTo>
                    <a:pt x="48" y="708"/>
                  </a:lnTo>
                  <a:lnTo>
                    <a:pt x="142" y="896"/>
                  </a:lnTo>
                  <a:lnTo>
                    <a:pt x="284" y="990"/>
                  </a:lnTo>
                  <a:lnTo>
                    <a:pt x="519" y="1037"/>
                  </a:lnTo>
                  <a:lnTo>
                    <a:pt x="708" y="990"/>
                  </a:lnTo>
                  <a:lnTo>
                    <a:pt x="896" y="896"/>
                  </a:lnTo>
                  <a:lnTo>
                    <a:pt x="990" y="708"/>
                  </a:lnTo>
                  <a:lnTo>
                    <a:pt x="1037" y="519"/>
                  </a:lnTo>
                  <a:lnTo>
                    <a:pt x="990" y="284"/>
                  </a:lnTo>
                  <a:lnTo>
                    <a:pt x="849" y="142"/>
                  </a:lnTo>
                  <a:lnTo>
                    <a:pt x="708"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9"/>
            <p:cNvSpPr/>
            <p:nvPr/>
          </p:nvSpPr>
          <p:spPr>
            <a:xfrm>
              <a:off x="1244200" y="2379300"/>
              <a:ext cx="25950" cy="25950"/>
            </a:xfrm>
            <a:custGeom>
              <a:rect b="b" l="l" r="r" t="t"/>
              <a:pathLst>
                <a:path extrusionOk="0" fill="none" h="1038" w="1038">
                  <a:moveTo>
                    <a:pt x="519" y="1"/>
                  </a:moveTo>
                  <a:lnTo>
                    <a:pt x="519" y="1"/>
                  </a:lnTo>
                  <a:lnTo>
                    <a:pt x="284" y="48"/>
                  </a:lnTo>
                  <a:lnTo>
                    <a:pt x="142" y="142"/>
                  </a:lnTo>
                  <a:lnTo>
                    <a:pt x="48" y="331"/>
                  </a:lnTo>
                  <a:lnTo>
                    <a:pt x="1" y="519"/>
                  </a:lnTo>
                  <a:lnTo>
                    <a:pt x="1" y="519"/>
                  </a:lnTo>
                  <a:lnTo>
                    <a:pt x="48" y="708"/>
                  </a:lnTo>
                  <a:lnTo>
                    <a:pt x="142" y="896"/>
                  </a:lnTo>
                  <a:lnTo>
                    <a:pt x="284" y="990"/>
                  </a:lnTo>
                  <a:lnTo>
                    <a:pt x="519" y="1037"/>
                  </a:lnTo>
                  <a:lnTo>
                    <a:pt x="519" y="1037"/>
                  </a:lnTo>
                  <a:lnTo>
                    <a:pt x="708" y="990"/>
                  </a:lnTo>
                  <a:lnTo>
                    <a:pt x="896" y="896"/>
                  </a:lnTo>
                  <a:lnTo>
                    <a:pt x="990" y="708"/>
                  </a:lnTo>
                  <a:lnTo>
                    <a:pt x="1037" y="519"/>
                  </a:lnTo>
                  <a:lnTo>
                    <a:pt x="1037" y="519"/>
                  </a:lnTo>
                  <a:lnTo>
                    <a:pt x="1037" y="519"/>
                  </a:lnTo>
                  <a:lnTo>
                    <a:pt x="990" y="284"/>
                  </a:lnTo>
                  <a:lnTo>
                    <a:pt x="849" y="142"/>
                  </a:lnTo>
                  <a:lnTo>
                    <a:pt x="708" y="48"/>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9"/>
            <p:cNvSpPr/>
            <p:nvPr/>
          </p:nvSpPr>
          <p:spPr>
            <a:xfrm>
              <a:off x="1245400" y="2380500"/>
              <a:ext cx="23575" cy="23575"/>
            </a:xfrm>
            <a:custGeom>
              <a:rect b="b" l="l" r="r" t="t"/>
              <a:pathLst>
                <a:path extrusionOk="0" fill="none" h="943" w="943">
                  <a:moveTo>
                    <a:pt x="471" y="942"/>
                  </a:moveTo>
                  <a:lnTo>
                    <a:pt x="471" y="942"/>
                  </a:lnTo>
                  <a:lnTo>
                    <a:pt x="283" y="895"/>
                  </a:lnTo>
                  <a:lnTo>
                    <a:pt x="141" y="801"/>
                  </a:lnTo>
                  <a:lnTo>
                    <a:pt x="47" y="660"/>
                  </a:lnTo>
                  <a:lnTo>
                    <a:pt x="0" y="471"/>
                  </a:lnTo>
                  <a:lnTo>
                    <a:pt x="0" y="471"/>
                  </a:lnTo>
                  <a:lnTo>
                    <a:pt x="47" y="283"/>
                  </a:lnTo>
                  <a:lnTo>
                    <a:pt x="141" y="141"/>
                  </a:lnTo>
                  <a:lnTo>
                    <a:pt x="283" y="47"/>
                  </a:lnTo>
                  <a:lnTo>
                    <a:pt x="471" y="0"/>
                  </a:lnTo>
                  <a:lnTo>
                    <a:pt x="471" y="0"/>
                  </a:lnTo>
                  <a:lnTo>
                    <a:pt x="660" y="47"/>
                  </a:lnTo>
                  <a:lnTo>
                    <a:pt x="801" y="141"/>
                  </a:lnTo>
                  <a:lnTo>
                    <a:pt x="895" y="283"/>
                  </a:lnTo>
                  <a:lnTo>
                    <a:pt x="942" y="471"/>
                  </a:lnTo>
                  <a:lnTo>
                    <a:pt x="942" y="471"/>
                  </a:lnTo>
                  <a:lnTo>
                    <a:pt x="895" y="660"/>
                  </a:lnTo>
                  <a:lnTo>
                    <a:pt x="801" y="801"/>
                  </a:lnTo>
                  <a:lnTo>
                    <a:pt x="660" y="895"/>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9"/>
            <p:cNvSpPr/>
            <p:nvPr/>
          </p:nvSpPr>
          <p:spPr>
            <a:xfrm>
              <a:off x="1129975" y="2488850"/>
              <a:ext cx="12975" cy="24750"/>
            </a:xfrm>
            <a:custGeom>
              <a:rect b="b" l="l" r="r" t="t"/>
              <a:pathLst>
                <a:path extrusionOk="0" h="990" w="519">
                  <a:moveTo>
                    <a:pt x="141" y="0"/>
                  </a:moveTo>
                  <a:lnTo>
                    <a:pt x="141" y="47"/>
                  </a:lnTo>
                  <a:lnTo>
                    <a:pt x="283" y="142"/>
                  </a:lnTo>
                  <a:lnTo>
                    <a:pt x="424" y="283"/>
                  </a:lnTo>
                  <a:lnTo>
                    <a:pt x="424" y="471"/>
                  </a:lnTo>
                  <a:lnTo>
                    <a:pt x="424" y="660"/>
                  </a:lnTo>
                  <a:lnTo>
                    <a:pt x="330" y="754"/>
                  </a:lnTo>
                  <a:lnTo>
                    <a:pt x="236" y="848"/>
                  </a:lnTo>
                  <a:lnTo>
                    <a:pt x="141" y="895"/>
                  </a:lnTo>
                  <a:lnTo>
                    <a:pt x="0" y="942"/>
                  </a:lnTo>
                  <a:lnTo>
                    <a:pt x="0" y="990"/>
                  </a:lnTo>
                  <a:lnTo>
                    <a:pt x="189" y="942"/>
                  </a:lnTo>
                  <a:lnTo>
                    <a:pt x="377" y="848"/>
                  </a:lnTo>
                  <a:lnTo>
                    <a:pt x="471" y="660"/>
                  </a:lnTo>
                  <a:lnTo>
                    <a:pt x="518" y="471"/>
                  </a:lnTo>
                  <a:lnTo>
                    <a:pt x="471" y="330"/>
                  </a:lnTo>
                  <a:lnTo>
                    <a:pt x="424" y="189"/>
                  </a:lnTo>
                  <a:lnTo>
                    <a:pt x="283" y="94"/>
                  </a:lnTo>
                  <a:lnTo>
                    <a:pt x="1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9"/>
            <p:cNvSpPr/>
            <p:nvPr/>
          </p:nvSpPr>
          <p:spPr>
            <a:xfrm>
              <a:off x="1129975" y="2488850"/>
              <a:ext cx="12975" cy="24750"/>
            </a:xfrm>
            <a:custGeom>
              <a:rect b="b" l="l" r="r" t="t"/>
              <a:pathLst>
                <a:path extrusionOk="0" fill="none" h="990" w="519">
                  <a:moveTo>
                    <a:pt x="141" y="0"/>
                  </a:moveTo>
                  <a:lnTo>
                    <a:pt x="141" y="47"/>
                  </a:lnTo>
                  <a:lnTo>
                    <a:pt x="141" y="47"/>
                  </a:lnTo>
                  <a:lnTo>
                    <a:pt x="283" y="142"/>
                  </a:lnTo>
                  <a:lnTo>
                    <a:pt x="424" y="283"/>
                  </a:lnTo>
                  <a:lnTo>
                    <a:pt x="424" y="471"/>
                  </a:lnTo>
                  <a:lnTo>
                    <a:pt x="424" y="660"/>
                  </a:lnTo>
                  <a:lnTo>
                    <a:pt x="424" y="660"/>
                  </a:lnTo>
                  <a:lnTo>
                    <a:pt x="330" y="754"/>
                  </a:lnTo>
                  <a:lnTo>
                    <a:pt x="236" y="848"/>
                  </a:lnTo>
                  <a:lnTo>
                    <a:pt x="141" y="895"/>
                  </a:lnTo>
                  <a:lnTo>
                    <a:pt x="0" y="942"/>
                  </a:lnTo>
                  <a:lnTo>
                    <a:pt x="0" y="942"/>
                  </a:lnTo>
                  <a:lnTo>
                    <a:pt x="0" y="990"/>
                  </a:lnTo>
                  <a:lnTo>
                    <a:pt x="0" y="990"/>
                  </a:lnTo>
                  <a:lnTo>
                    <a:pt x="189" y="942"/>
                  </a:lnTo>
                  <a:lnTo>
                    <a:pt x="377" y="848"/>
                  </a:lnTo>
                  <a:lnTo>
                    <a:pt x="471" y="660"/>
                  </a:lnTo>
                  <a:lnTo>
                    <a:pt x="518" y="471"/>
                  </a:lnTo>
                  <a:lnTo>
                    <a:pt x="518" y="471"/>
                  </a:lnTo>
                  <a:lnTo>
                    <a:pt x="471" y="330"/>
                  </a:lnTo>
                  <a:lnTo>
                    <a:pt x="424" y="189"/>
                  </a:lnTo>
                  <a:lnTo>
                    <a:pt x="283" y="94"/>
                  </a:lnTo>
                  <a:lnTo>
                    <a:pt x="14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9"/>
            <p:cNvSpPr/>
            <p:nvPr/>
          </p:nvSpPr>
          <p:spPr>
            <a:xfrm>
              <a:off x="1244200" y="2487675"/>
              <a:ext cx="25950" cy="25925"/>
            </a:xfrm>
            <a:custGeom>
              <a:rect b="b" l="l" r="r" t="t"/>
              <a:pathLst>
                <a:path extrusionOk="0" h="1037" w="1038">
                  <a:moveTo>
                    <a:pt x="519" y="47"/>
                  </a:moveTo>
                  <a:lnTo>
                    <a:pt x="708" y="94"/>
                  </a:lnTo>
                  <a:lnTo>
                    <a:pt x="849" y="189"/>
                  </a:lnTo>
                  <a:lnTo>
                    <a:pt x="943" y="330"/>
                  </a:lnTo>
                  <a:lnTo>
                    <a:pt x="990" y="518"/>
                  </a:lnTo>
                  <a:lnTo>
                    <a:pt x="943" y="707"/>
                  </a:lnTo>
                  <a:lnTo>
                    <a:pt x="849" y="848"/>
                  </a:lnTo>
                  <a:lnTo>
                    <a:pt x="708" y="942"/>
                  </a:lnTo>
                  <a:lnTo>
                    <a:pt x="519" y="989"/>
                  </a:lnTo>
                  <a:lnTo>
                    <a:pt x="331" y="942"/>
                  </a:lnTo>
                  <a:lnTo>
                    <a:pt x="189" y="848"/>
                  </a:lnTo>
                  <a:lnTo>
                    <a:pt x="95" y="707"/>
                  </a:lnTo>
                  <a:lnTo>
                    <a:pt x="48" y="518"/>
                  </a:lnTo>
                  <a:lnTo>
                    <a:pt x="95" y="330"/>
                  </a:lnTo>
                  <a:lnTo>
                    <a:pt x="189" y="189"/>
                  </a:lnTo>
                  <a:lnTo>
                    <a:pt x="331" y="94"/>
                  </a:lnTo>
                  <a:lnTo>
                    <a:pt x="519" y="47"/>
                  </a:lnTo>
                  <a:close/>
                  <a:moveTo>
                    <a:pt x="519" y="0"/>
                  </a:moveTo>
                  <a:lnTo>
                    <a:pt x="284" y="47"/>
                  </a:lnTo>
                  <a:lnTo>
                    <a:pt x="142" y="189"/>
                  </a:lnTo>
                  <a:lnTo>
                    <a:pt x="48" y="330"/>
                  </a:lnTo>
                  <a:lnTo>
                    <a:pt x="1" y="518"/>
                  </a:lnTo>
                  <a:lnTo>
                    <a:pt x="48" y="754"/>
                  </a:lnTo>
                  <a:lnTo>
                    <a:pt x="142" y="895"/>
                  </a:lnTo>
                  <a:lnTo>
                    <a:pt x="284" y="1037"/>
                  </a:lnTo>
                  <a:lnTo>
                    <a:pt x="708" y="1037"/>
                  </a:lnTo>
                  <a:lnTo>
                    <a:pt x="896" y="895"/>
                  </a:lnTo>
                  <a:lnTo>
                    <a:pt x="990" y="754"/>
                  </a:lnTo>
                  <a:lnTo>
                    <a:pt x="1037" y="518"/>
                  </a:lnTo>
                  <a:lnTo>
                    <a:pt x="990" y="330"/>
                  </a:lnTo>
                  <a:lnTo>
                    <a:pt x="849" y="141"/>
                  </a:lnTo>
                  <a:lnTo>
                    <a:pt x="708"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9"/>
            <p:cNvSpPr/>
            <p:nvPr/>
          </p:nvSpPr>
          <p:spPr>
            <a:xfrm>
              <a:off x="1244200" y="2487675"/>
              <a:ext cx="25950" cy="25925"/>
            </a:xfrm>
            <a:custGeom>
              <a:rect b="b" l="l" r="r" t="t"/>
              <a:pathLst>
                <a:path extrusionOk="0" fill="none" h="1037" w="1038">
                  <a:moveTo>
                    <a:pt x="519" y="0"/>
                  </a:moveTo>
                  <a:lnTo>
                    <a:pt x="519" y="0"/>
                  </a:lnTo>
                  <a:lnTo>
                    <a:pt x="284" y="47"/>
                  </a:lnTo>
                  <a:lnTo>
                    <a:pt x="142" y="189"/>
                  </a:lnTo>
                  <a:lnTo>
                    <a:pt x="48" y="330"/>
                  </a:lnTo>
                  <a:lnTo>
                    <a:pt x="1" y="518"/>
                  </a:lnTo>
                  <a:lnTo>
                    <a:pt x="1" y="518"/>
                  </a:lnTo>
                  <a:lnTo>
                    <a:pt x="48" y="754"/>
                  </a:lnTo>
                  <a:lnTo>
                    <a:pt x="142" y="895"/>
                  </a:lnTo>
                  <a:lnTo>
                    <a:pt x="284" y="1037"/>
                  </a:lnTo>
                  <a:lnTo>
                    <a:pt x="519" y="1037"/>
                  </a:lnTo>
                  <a:lnTo>
                    <a:pt x="519" y="1037"/>
                  </a:lnTo>
                  <a:lnTo>
                    <a:pt x="708" y="1037"/>
                  </a:lnTo>
                  <a:lnTo>
                    <a:pt x="896" y="895"/>
                  </a:lnTo>
                  <a:lnTo>
                    <a:pt x="990" y="754"/>
                  </a:lnTo>
                  <a:lnTo>
                    <a:pt x="1037" y="518"/>
                  </a:lnTo>
                  <a:lnTo>
                    <a:pt x="1037" y="518"/>
                  </a:lnTo>
                  <a:lnTo>
                    <a:pt x="1037" y="518"/>
                  </a:lnTo>
                  <a:lnTo>
                    <a:pt x="990" y="330"/>
                  </a:lnTo>
                  <a:lnTo>
                    <a:pt x="849" y="141"/>
                  </a:lnTo>
                  <a:lnTo>
                    <a:pt x="708" y="47"/>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9"/>
            <p:cNvSpPr/>
            <p:nvPr/>
          </p:nvSpPr>
          <p:spPr>
            <a:xfrm>
              <a:off x="1245400" y="2488850"/>
              <a:ext cx="23575" cy="23575"/>
            </a:xfrm>
            <a:custGeom>
              <a:rect b="b" l="l" r="r" t="t"/>
              <a:pathLst>
                <a:path extrusionOk="0" fill="none" h="943" w="943">
                  <a:moveTo>
                    <a:pt x="471" y="942"/>
                  </a:moveTo>
                  <a:lnTo>
                    <a:pt x="471" y="942"/>
                  </a:lnTo>
                  <a:lnTo>
                    <a:pt x="283" y="895"/>
                  </a:lnTo>
                  <a:lnTo>
                    <a:pt x="141" y="801"/>
                  </a:lnTo>
                  <a:lnTo>
                    <a:pt x="47" y="660"/>
                  </a:lnTo>
                  <a:lnTo>
                    <a:pt x="0" y="471"/>
                  </a:lnTo>
                  <a:lnTo>
                    <a:pt x="0" y="471"/>
                  </a:lnTo>
                  <a:lnTo>
                    <a:pt x="47" y="283"/>
                  </a:lnTo>
                  <a:lnTo>
                    <a:pt x="141" y="142"/>
                  </a:lnTo>
                  <a:lnTo>
                    <a:pt x="283" y="47"/>
                  </a:lnTo>
                  <a:lnTo>
                    <a:pt x="471" y="0"/>
                  </a:lnTo>
                  <a:lnTo>
                    <a:pt x="471" y="0"/>
                  </a:lnTo>
                  <a:lnTo>
                    <a:pt x="660" y="47"/>
                  </a:lnTo>
                  <a:lnTo>
                    <a:pt x="801" y="142"/>
                  </a:lnTo>
                  <a:lnTo>
                    <a:pt x="895" y="283"/>
                  </a:lnTo>
                  <a:lnTo>
                    <a:pt x="942" y="471"/>
                  </a:lnTo>
                  <a:lnTo>
                    <a:pt x="942" y="471"/>
                  </a:lnTo>
                  <a:lnTo>
                    <a:pt x="895" y="660"/>
                  </a:lnTo>
                  <a:lnTo>
                    <a:pt x="801" y="801"/>
                  </a:lnTo>
                  <a:lnTo>
                    <a:pt x="660" y="895"/>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9"/>
            <p:cNvSpPr/>
            <p:nvPr/>
          </p:nvSpPr>
          <p:spPr>
            <a:xfrm>
              <a:off x="1115825" y="2597200"/>
              <a:ext cx="21225" cy="25925"/>
            </a:xfrm>
            <a:custGeom>
              <a:rect b="b" l="l" r="r" t="t"/>
              <a:pathLst>
                <a:path extrusionOk="0" h="1037" w="849">
                  <a:moveTo>
                    <a:pt x="95" y="0"/>
                  </a:moveTo>
                  <a:lnTo>
                    <a:pt x="95" y="95"/>
                  </a:lnTo>
                  <a:lnTo>
                    <a:pt x="236" y="48"/>
                  </a:lnTo>
                  <a:lnTo>
                    <a:pt x="425" y="95"/>
                  </a:lnTo>
                  <a:lnTo>
                    <a:pt x="566" y="189"/>
                  </a:lnTo>
                  <a:lnTo>
                    <a:pt x="660" y="330"/>
                  </a:lnTo>
                  <a:lnTo>
                    <a:pt x="707" y="519"/>
                  </a:lnTo>
                  <a:lnTo>
                    <a:pt x="660" y="707"/>
                  </a:lnTo>
                  <a:lnTo>
                    <a:pt x="566" y="848"/>
                  </a:lnTo>
                  <a:lnTo>
                    <a:pt x="425" y="943"/>
                  </a:lnTo>
                  <a:lnTo>
                    <a:pt x="236" y="990"/>
                  </a:lnTo>
                  <a:lnTo>
                    <a:pt x="142" y="943"/>
                  </a:lnTo>
                  <a:lnTo>
                    <a:pt x="1" y="896"/>
                  </a:lnTo>
                  <a:lnTo>
                    <a:pt x="1" y="943"/>
                  </a:lnTo>
                  <a:lnTo>
                    <a:pt x="142" y="990"/>
                  </a:lnTo>
                  <a:lnTo>
                    <a:pt x="236" y="1037"/>
                  </a:lnTo>
                  <a:lnTo>
                    <a:pt x="472" y="990"/>
                  </a:lnTo>
                  <a:lnTo>
                    <a:pt x="613" y="896"/>
                  </a:lnTo>
                  <a:lnTo>
                    <a:pt x="755" y="754"/>
                  </a:lnTo>
                  <a:lnTo>
                    <a:pt x="849" y="566"/>
                  </a:lnTo>
                  <a:lnTo>
                    <a:pt x="802" y="330"/>
                  </a:lnTo>
                  <a:lnTo>
                    <a:pt x="707" y="189"/>
                  </a:lnTo>
                  <a:lnTo>
                    <a:pt x="566" y="48"/>
                  </a:lnTo>
                  <a:lnTo>
                    <a:pt x="3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9"/>
            <p:cNvSpPr/>
            <p:nvPr/>
          </p:nvSpPr>
          <p:spPr>
            <a:xfrm>
              <a:off x="1115825" y="2597200"/>
              <a:ext cx="21225" cy="25925"/>
            </a:xfrm>
            <a:custGeom>
              <a:rect b="b" l="l" r="r" t="t"/>
              <a:pathLst>
                <a:path extrusionOk="0" fill="none" h="1037" w="849">
                  <a:moveTo>
                    <a:pt x="236" y="0"/>
                  </a:moveTo>
                  <a:lnTo>
                    <a:pt x="236" y="0"/>
                  </a:lnTo>
                  <a:lnTo>
                    <a:pt x="95" y="0"/>
                  </a:lnTo>
                  <a:lnTo>
                    <a:pt x="95" y="0"/>
                  </a:lnTo>
                  <a:lnTo>
                    <a:pt x="95" y="95"/>
                  </a:lnTo>
                  <a:lnTo>
                    <a:pt x="95" y="95"/>
                  </a:lnTo>
                  <a:lnTo>
                    <a:pt x="236" y="48"/>
                  </a:lnTo>
                  <a:lnTo>
                    <a:pt x="236" y="48"/>
                  </a:lnTo>
                  <a:lnTo>
                    <a:pt x="425" y="95"/>
                  </a:lnTo>
                  <a:lnTo>
                    <a:pt x="566" y="189"/>
                  </a:lnTo>
                  <a:lnTo>
                    <a:pt x="660" y="330"/>
                  </a:lnTo>
                  <a:lnTo>
                    <a:pt x="707" y="519"/>
                  </a:lnTo>
                  <a:lnTo>
                    <a:pt x="707" y="519"/>
                  </a:lnTo>
                  <a:lnTo>
                    <a:pt x="660" y="707"/>
                  </a:lnTo>
                  <a:lnTo>
                    <a:pt x="566" y="848"/>
                  </a:lnTo>
                  <a:lnTo>
                    <a:pt x="425" y="943"/>
                  </a:lnTo>
                  <a:lnTo>
                    <a:pt x="236" y="990"/>
                  </a:lnTo>
                  <a:lnTo>
                    <a:pt x="236" y="990"/>
                  </a:lnTo>
                  <a:lnTo>
                    <a:pt x="142" y="943"/>
                  </a:lnTo>
                  <a:lnTo>
                    <a:pt x="1" y="896"/>
                  </a:lnTo>
                  <a:lnTo>
                    <a:pt x="1" y="896"/>
                  </a:lnTo>
                  <a:lnTo>
                    <a:pt x="1" y="943"/>
                  </a:lnTo>
                  <a:lnTo>
                    <a:pt x="1" y="943"/>
                  </a:lnTo>
                  <a:lnTo>
                    <a:pt x="142" y="990"/>
                  </a:lnTo>
                  <a:lnTo>
                    <a:pt x="236" y="1037"/>
                  </a:lnTo>
                  <a:lnTo>
                    <a:pt x="236" y="1037"/>
                  </a:lnTo>
                  <a:lnTo>
                    <a:pt x="472" y="990"/>
                  </a:lnTo>
                  <a:lnTo>
                    <a:pt x="613" y="896"/>
                  </a:lnTo>
                  <a:lnTo>
                    <a:pt x="755" y="754"/>
                  </a:lnTo>
                  <a:lnTo>
                    <a:pt x="849" y="566"/>
                  </a:lnTo>
                  <a:lnTo>
                    <a:pt x="849" y="566"/>
                  </a:lnTo>
                  <a:lnTo>
                    <a:pt x="802" y="330"/>
                  </a:lnTo>
                  <a:lnTo>
                    <a:pt x="707" y="189"/>
                  </a:lnTo>
                  <a:lnTo>
                    <a:pt x="566" y="48"/>
                  </a:lnTo>
                  <a:lnTo>
                    <a:pt x="378" y="0"/>
                  </a:lnTo>
                  <a:lnTo>
                    <a:pt x="378" y="0"/>
                  </a:lnTo>
                  <a:lnTo>
                    <a:pt x="236" y="0"/>
                  </a:lnTo>
                  <a:lnTo>
                    <a:pt x="23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9"/>
            <p:cNvSpPr/>
            <p:nvPr/>
          </p:nvSpPr>
          <p:spPr>
            <a:xfrm>
              <a:off x="1194750" y="2113125"/>
              <a:ext cx="9450" cy="22400"/>
            </a:xfrm>
            <a:custGeom>
              <a:rect b="b" l="l" r="r" t="t"/>
              <a:pathLst>
                <a:path extrusionOk="0" h="896" w="378">
                  <a:moveTo>
                    <a:pt x="189" y="1"/>
                  </a:moveTo>
                  <a:lnTo>
                    <a:pt x="189" y="95"/>
                  </a:lnTo>
                  <a:lnTo>
                    <a:pt x="283" y="236"/>
                  </a:lnTo>
                  <a:lnTo>
                    <a:pt x="330" y="425"/>
                  </a:lnTo>
                  <a:lnTo>
                    <a:pt x="283" y="566"/>
                  </a:lnTo>
                  <a:lnTo>
                    <a:pt x="236" y="660"/>
                  </a:lnTo>
                  <a:lnTo>
                    <a:pt x="142" y="802"/>
                  </a:lnTo>
                  <a:lnTo>
                    <a:pt x="0" y="849"/>
                  </a:lnTo>
                  <a:lnTo>
                    <a:pt x="0" y="896"/>
                  </a:lnTo>
                  <a:lnTo>
                    <a:pt x="142" y="849"/>
                  </a:lnTo>
                  <a:lnTo>
                    <a:pt x="283" y="707"/>
                  </a:lnTo>
                  <a:lnTo>
                    <a:pt x="377" y="566"/>
                  </a:lnTo>
                  <a:lnTo>
                    <a:pt x="377" y="425"/>
                  </a:lnTo>
                  <a:lnTo>
                    <a:pt x="330" y="189"/>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9"/>
            <p:cNvSpPr/>
            <p:nvPr/>
          </p:nvSpPr>
          <p:spPr>
            <a:xfrm>
              <a:off x="1194750" y="2113125"/>
              <a:ext cx="9450" cy="22400"/>
            </a:xfrm>
            <a:custGeom>
              <a:rect b="b" l="l" r="r" t="t"/>
              <a:pathLst>
                <a:path extrusionOk="0" fill="none" h="896" w="378">
                  <a:moveTo>
                    <a:pt x="189" y="1"/>
                  </a:moveTo>
                  <a:lnTo>
                    <a:pt x="189" y="1"/>
                  </a:lnTo>
                  <a:lnTo>
                    <a:pt x="189" y="95"/>
                  </a:lnTo>
                  <a:lnTo>
                    <a:pt x="189" y="95"/>
                  </a:lnTo>
                  <a:lnTo>
                    <a:pt x="283" y="236"/>
                  </a:lnTo>
                  <a:lnTo>
                    <a:pt x="330" y="425"/>
                  </a:lnTo>
                  <a:lnTo>
                    <a:pt x="330" y="425"/>
                  </a:lnTo>
                  <a:lnTo>
                    <a:pt x="283" y="566"/>
                  </a:lnTo>
                  <a:lnTo>
                    <a:pt x="236" y="660"/>
                  </a:lnTo>
                  <a:lnTo>
                    <a:pt x="142" y="802"/>
                  </a:lnTo>
                  <a:lnTo>
                    <a:pt x="0" y="849"/>
                  </a:lnTo>
                  <a:lnTo>
                    <a:pt x="0" y="849"/>
                  </a:lnTo>
                  <a:lnTo>
                    <a:pt x="0" y="896"/>
                  </a:lnTo>
                  <a:lnTo>
                    <a:pt x="0" y="896"/>
                  </a:lnTo>
                  <a:lnTo>
                    <a:pt x="142" y="849"/>
                  </a:lnTo>
                  <a:lnTo>
                    <a:pt x="283" y="707"/>
                  </a:lnTo>
                  <a:lnTo>
                    <a:pt x="377" y="566"/>
                  </a:lnTo>
                  <a:lnTo>
                    <a:pt x="377" y="425"/>
                  </a:lnTo>
                  <a:lnTo>
                    <a:pt x="377" y="425"/>
                  </a:lnTo>
                  <a:lnTo>
                    <a:pt x="330" y="189"/>
                  </a:lnTo>
                  <a:lnTo>
                    <a:pt x="18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9"/>
            <p:cNvSpPr/>
            <p:nvPr/>
          </p:nvSpPr>
          <p:spPr>
            <a:xfrm>
              <a:off x="1303100" y="2003600"/>
              <a:ext cx="25925" cy="25925"/>
            </a:xfrm>
            <a:custGeom>
              <a:rect b="b" l="l" r="r" t="t"/>
              <a:pathLst>
                <a:path extrusionOk="0" h="1037" w="1037">
                  <a:moveTo>
                    <a:pt x="142" y="189"/>
                  </a:moveTo>
                  <a:lnTo>
                    <a:pt x="0" y="377"/>
                  </a:lnTo>
                  <a:lnTo>
                    <a:pt x="0" y="519"/>
                  </a:lnTo>
                  <a:lnTo>
                    <a:pt x="48" y="330"/>
                  </a:lnTo>
                  <a:lnTo>
                    <a:pt x="142" y="189"/>
                  </a:lnTo>
                  <a:close/>
                  <a:moveTo>
                    <a:pt x="472" y="0"/>
                  </a:moveTo>
                  <a:lnTo>
                    <a:pt x="283" y="48"/>
                  </a:lnTo>
                  <a:lnTo>
                    <a:pt x="142" y="189"/>
                  </a:lnTo>
                  <a:lnTo>
                    <a:pt x="283" y="95"/>
                  </a:lnTo>
                  <a:lnTo>
                    <a:pt x="472" y="48"/>
                  </a:lnTo>
                  <a:lnTo>
                    <a:pt x="660" y="95"/>
                  </a:lnTo>
                  <a:lnTo>
                    <a:pt x="801" y="189"/>
                  </a:lnTo>
                  <a:lnTo>
                    <a:pt x="896" y="330"/>
                  </a:lnTo>
                  <a:lnTo>
                    <a:pt x="943" y="519"/>
                  </a:lnTo>
                  <a:lnTo>
                    <a:pt x="896" y="707"/>
                  </a:lnTo>
                  <a:lnTo>
                    <a:pt x="801" y="848"/>
                  </a:lnTo>
                  <a:lnTo>
                    <a:pt x="660" y="943"/>
                  </a:lnTo>
                  <a:lnTo>
                    <a:pt x="472" y="990"/>
                  </a:lnTo>
                  <a:lnTo>
                    <a:pt x="283" y="943"/>
                  </a:lnTo>
                  <a:lnTo>
                    <a:pt x="142" y="848"/>
                  </a:lnTo>
                  <a:lnTo>
                    <a:pt x="48" y="707"/>
                  </a:lnTo>
                  <a:lnTo>
                    <a:pt x="0" y="519"/>
                  </a:lnTo>
                  <a:lnTo>
                    <a:pt x="0" y="566"/>
                  </a:lnTo>
                  <a:lnTo>
                    <a:pt x="48" y="754"/>
                  </a:lnTo>
                  <a:lnTo>
                    <a:pt x="142" y="943"/>
                  </a:lnTo>
                  <a:lnTo>
                    <a:pt x="330" y="1037"/>
                  </a:lnTo>
                  <a:lnTo>
                    <a:pt x="519" y="1037"/>
                  </a:lnTo>
                  <a:lnTo>
                    <a:pt x="754" y="990"/>
                  </a:lnTo>
                  <a:lnTo>
                    <a:pt x="896" y="896"/>
                  </a:lnTo>
                  <a:lnTo>
                    <a:pt x="990" y="754"/>
                  </a:lnTo>
                  <a:lnTo>
                    <a:pt x="1037" y="519"/>
                  </a:lnTo>
                  <a:lnTo>
                    <a:pt x="990" y="330"/>
                  </a:lnTo>
                  <a:lnTo>
                    <a:pt x="896" y="189"/>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9"/>
            <p:cNvSpPr/>
            <p:nvPr/>
          </p:nvSpPr>
          <p:spPr>
            <a:xfrm>
              <a:off x="1303100" y="2003600"/>
              <a:ext cx="25925" cy="25925"/>
            </a:xfrm>
            <a:custGeom>
              <a:rect b="b" l="l" r="r" t="t"/>
              <a:pathLst>
                <a:path extrusionOk="0" fill="none" h="1037" w="1037">
                  <a:moveTo>
                    <a:pt x="472" y="0"/>
                  </a:moveTo>
                  <a:lnTo>
                    <a:pt x="472" y="0"/>
                  </a:lnTo>
                  <a:lnTo>
                    <a:pt x="283" y="48"/>
                  </a:lnTo>
                  <a:lnTo>
                    <a:pt x="142" y="189"/>
                  </a:lnTo>
                  <a:lnTo>
                    <a:pt x="0" y="377"/>
                  </a:lnTo>
                  <a:lnTo>
                    <a:pt x="0" y="566"/>
                  </a:lnTo>
                  <a:lnTo>
                    <a:pt x="0" y="566"/>
                  </a:lnTo>
                  <a:lnTo>
                    <a:pt x="48" y="754"/>
                  </a:lnTo>
                  <a:lnTo>
                    <a:pt x="142" y="943"/>
                  </a:lnTo>
                  <a:lnTo>
                    <a:pt x="330" y="1037"/>
                  </a:lnTo>
                  <a:lnTo>
                    <a:pt x="519" y="1037"/>
                  </a:lnTo>
                  <a:lnTo>
                    <a:pt x="519" y="1037"/>
                  </a:lnTo>
                  <a:lnTo>
                    <a:pt x="754" y="990"/>
                  </a:lnTo>
                  <a:lnTo>
                    <a:pt x="896" y="896"/>
                  </a:lnTo>
                  <a:lnTo>
                    <a:pt x="990" y="754"/>
                  </a:lnTo>
                  <a:lnTo>
                    <a:pt x="1037" y="519"/>
                  </a:lnTo>
                  <a:lnTo>
                    <a:pt x="1037" y="519"/>
                  </a:lnTo>
                  <a:lnTo>
                    <a:pt x="990" y="330"/>
                  </a:lnTo>
                  <a:lnTo>
                    <a:pt x="896" y="189"/>
                  </a:lnTo>
                  <a:lnTo>
                    <a:pt x="707" y="48"/>
                  </a:lnTo>
                  <a:lnTo>
                    <a:pt x="519" y="0"/>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9"/>
            <p:cNvSpPr/>
            <p:nvPr/>
          </p:nvSpPr>
          <p:spPr>
            <a:xfrm>
              <a:off x="1303100" y="2004775"/>
              <a:ext cx="23575" cy="23575"/>
            </a:xfrm>
            <a:custGeom>
              <a:rect b="b" l="l" r="r" t="t"/>
              <a:pathLst>
                <a:path extrusionOk="0" fill="none" h="943" w="943">
                  <a:moveTo>
                    <a:pt x="472" y="943"/>
                  </a:moveTo>
                  <a:lnTo>
                    <a:pt x="472" y="943"/>
                  </a:lnTo>
                  <a:lnTo>
                    <a:pt x="283" y="896"/>
                  </a:lnTo>
                  <a:lnTo>
                    <a:pt x="142" y="801"/>
                  </a:lnTo>
                  <a:lnTo>
                    <a:pt x="48" y="660"/>
                  </a:lnTo>
                  <a:lnTo>
                    <a:pt x="0" y="472"/>
                  </a:lnTo>
                  <a:lnTo>
                    <a:pt x="0" y="472"/>
                  </a:lnTo>
                  <a:lnTo>
                    <a:pt x="48" y="283"/>
                  </a:lnTo>
                  <a:lnTo>
                    <a:pt x="142" y="142"/>
                  </a:lnTo>
                  <a:lnTo>
                    <a:pt x="283" y="48"/>
                  </a:lnTo>
                  <a:lnTo>
                    <a:pt x="472" y="1"/>
                  </a:lnTo>
                  <a:lnTo>
                    <a:pt x="472" y="1"/>
                  </a:lnTo>
                  <a:lnTo>
                    <a:pt x="660" y="48"/>
                  </a:lnTo>
                  <a:lnTo>
                    <a:pt x="801" y="142"/>
                  </a:lnTo>
                  <a:lnTo>
                    <a:pt x="896" y="283"/>
                  </a:lnTo>
                  <a:lnTo>
                    <a:pt x="943" y="472"/>
                  </a:lnTo>
                  <a:lnTo>
                    <a:pt x="943" y="472"/>
                  </a:lnTo>
                  <a:lnTo>
                    <a:pt x="896" y="660"/>
                  </a:lnTo>
                  <a:lnTo>
                    <a:pt x="801" y="801"/>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9"/>
            <p:cNvSpPr/>
            <p:nvPr/>
          </p:nvSpPr>
          <p:spPr>
            <a:xfrm>
              <a:off x="1273650" y="1876400"/>
              <a:ext cx="25950" cy="25925"/>
            </a:xfrm>
            <a:custGeom>
              <a:rect b="b" l="l" r="r" t="t"/>
              <a:pathLst>
                <a:path extrusionOk="0" h="1037" w="1038">
                  <a:moveTo>
                    <a:pt x="519" y="48"/>
                  </a:moveTo>
                  <a:lnTo>
                    <a:pt x="707" y="95"/>
                  </a:lnTo>
                  <a:lnTo>
                    <a:pt x="849" y="189"/>
                  </a:lnTo>
                  <a:lnTo>
                    <a:pt x="943" y="330"/>
                  </a:lnTo>
                  <a:lnTo>
                    <a:pt x="990" y="519"/>
                  </a:lnTo>
                  <a:lnTo>
                    <a:pt x="943" y="707"/>
                  </a:lnTo>
                  <a:lnTo>
                    <a:pt x="849" y="848"/>
                  </a:lnTo>
                  <a:lnTo>
                    <a:pt x="707" y="943"/>
                  </a:lnTo>
                  <a:lnTo>
                    <a:pt x="519" y="990"/>
                  </a:lnTo>
                  <a:lnTo>
                    <a:pt x="330" y="943"/>
                  </a:lnTo>
                  <a:lnTo>
                    <a:pt x="189" y="848"/>
                  </a:lnTo>
                  <a:lnTo>
                    <a:pt x="95" y="707"/>
                  </a:lnTo>
                  <a:lnTo>
                    <a:pt x="48" y="519"/>
                  </a:lnTo>
                  <a:lnTo>
                    <a:pt x="95" y="330"/>
                  </a:lnTo>
                  <a:lnTo>
                    <a:pt x="189" y="189"/>
                  </a:lnTo>
                  <a:lnTo>
                    <a:pt x="330" y="95"/>
                  </a:lnTo>
                  <a:lnTo>
                    <a:pt x="519" y="48"/>
                  </a:lnTo>
                  <a:close/>
                  <a:moveTo>
                    <a:pt x="519" y="0"/>
                  </a:moveTo>
                  <a:lnTo>
                    <a:pt x="330" y="48"/>
                  </a:lnTo>
                  <a:lnTo>
                    <a:pt x="142" y="142"/>
                  </a:lnTo>
                  <a:lnTo>
                    <a:pt x="48" y="283"/>
                  </a:lnTo>
                  <a:lnTo>
                    <a:pt x="1" y="519"/>
                  </a:lnTo>
                  <a:lnTo>
                    <a:pt x="48" y="707"/>
                  </a:lnTo>
                  <a:lnTo>
                    <a:pt x="142" y="896"/>
                  </a:lnTo>
                  <a:lnTo>
                    <a:pt x="330" y="990"/>
                  </a:lnTo>
                  <a:lnTo>
                    <a:pt x="519" y="1037"/>
                  </a:lnTo>
                  <a:lnTo>
                    <a:pt x="707" y="990"/>
                  </a:lnTo>
                  <a:lnTo>
                    <a:pt x="896" y="896"/>
                  </a:lnTo>
                  <a:lnTo>
                    <a:pt x="990" y="707"/>
                  </a:lnTo>
                  <a:lnTo>
                    <a:pt x="1037" y="519"/>
                  </a:lnTo>
                  <a:lnTo>
                    <a:pt x="990" y="283"/>
                  </a:lnTo>
                  <a:lnTo>
                    <a:pt x="896" y="142"/>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9"/>
            <p:cNvSpPr/>
            <p:nvPr/>
          </p:nvSpPr>
          <p:spPr>
            <a:xfrm>
              <a:off x="1273650" y="1876400"/>
              <a:ext cx="25950" cy="25925"/>
            </a:xfrm>
            <a:custGeom>
              <a:rect b="b" l="l" r="r" t="t"/>
              <a:pathLst>
                <a:path extrusionOk="0" fill="none" h="1037" w="1038">
                  <a:moveTo>
                    <a:pt x="519" y="0"/>
                  </a:moveTo>
                  <a:lnTo>
                    <a:pt x="519" y="0"/>
                  </a:lnTo>
                  <a:lnTo>
                    <a:pt x="330" y="48"/>
                  </a:lnTo>
                  <a:lnTo>
                    <a:pt x="142" y="142"/>
                  </a:lnTo>
                  <a:lnTo>
                    <a:pt x="48" y="283"/>
                  </a:lnTo>
                  <a:lnTo>
                    <a:pt x="1" y="519"/>
                  </a:lnTo>
                  <a:lnTo>
                    <a:pt x="1" y="519"/>
                  </a:lnTo>
                  <a:lnTo>
                    <a:pt x="48" y="707"/>
                  </a:lnTo>
                  <a:lnTo>
                    <a:pt x="142" y="896"/>
                  </a:lnTo>
                  <a:lnTo>
                    <a:pt x="330" y="990"/>
                  </a:lnTo>
                  <a:lnTo>
                    <a:pt x="519" y="1037"/>
                  </a:lnTo>
                  <a:lnTo>
                    <a:pt x="519" y="1037"/>
                  </a:lnTo>
                  <a:lnTo>
                    <a:pt x="707" y="990"/>
                  </a:lnTo>
                  <a:lnTo>
                    <a:pt x="896" y="896"/>
                  </a:lnTo>
                  <a:lnTo>
                    <a:pt x="990" y="707"/>
                  </a:lnTo>
                  <a:lnTo>
                    <a:pt x="1037" y="519"/>
                  </a:lnTo>
                  <a:lnTo>
                    <a:pt x="1037" y="519"/>
                  </a:lnTo>
                  <a:lnTo>
                    <a:pt x="990" y="283"/>
                  </a:lnTo>
                  <a:lnTo>
                    <a:pt x="896" y="142"/>
                  </a:lnTo>
                  <a:lnTo>
                    <a:pt x="707" y="48"/>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9"/>
            <p:cNvSpPr/>
            <p:nvPr/>
          </p:nvSpPr>
          <p:spPr>
            <a:xfrm>
              <a:off x="1274825" y="1877575"/>
              <a:ext cx="23600" cy="23575"/>
            </a:xfrm>
            <a:custGeom>
              <a:rect b="b" l="l" r="r" t="t"/>
              <a:pathLst>
                <a:path extrusionOk="0" fill="none" h="943" w="944">
                  <a:moveTo>
                    <a:pt x="472" y="943"/>
                  </a:moveTo>
                  <a:lnTo>
                    <a:pt x="472" y="943"/>
                  </a:lnTo>
                  <a:lnTo>
                    <a:pt x="283" y="896"/>
                  </a:lnTo>
                  <a:lnTo>
                    <a:pt x="142" y="801"/>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896" y="660"/>
                  </a:lnTo>
                  <a:lnTo>
                    <a:pt x="802" y="801"/>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9"/>
            <p:cNvSpPr/>
            <p:nvPr/>
          </p:nvSpPr>
          <p:spPr>
            <a:xfrm>
              <a:off x="1575175" y="1547800"/>
              <a:ext cx="25925" cy="17700"/>
            </a:xfrm>
            <a:custGeom>
              <a:rect b="b" l="l" r="r" t="t"/>
              <a:pathLst>
                <a:path extrusionOk="0" h="708" w="1037">
                  <a:moveTo>
                    <a:pt x="94" y="1"/>
                  </a:moveTo>
                  <a:lnTo>
                    <a:pt x="0" y="95"/>
                  </a:lnTo>
                  <a:lnTo>
                    <a:pt x="0" y="236"/>
                  </a:lnTo>
                  <a:lnTo>
                    <a:pt x="47" y="425"/>
                  </a:lnTo>
                  <a:lnTo>
                    <a:pt x="189" y="613"/>
                  </a:lnTo>
                  <a:lnTo>
                    <a:pt x="377" y="707"/>
                  </a:lnTo>
                  <a:lnTo>
                    <a:pt x="565" y="707"/>
                  </a:lnTo>
                  <a:lnTo>
                    <a:pt x="754" y="660"/>
                  </a:lnTo>
                  <a:lnTo>
                    <a:pt x="895" y="566"/>
                  </a:lnTo>
                  <a:lnTo>
                    <a:pt x="989" y="425"/>
                  </a:lnTo>
                  <a:lnTo>
                    <a:pt x="1037" y="236"/>
                  </a:lnTo>
                  <a:lnTo>
                    <a:pt x="989" y="236"/>
                  </a:lnTo>
                  <a:lnTo>
                    <a:pt x="942" y="425"/>
                  </a:lnTo>
                  <a:lnTo>
                    <a:pt x="801" y="566"/>
                  </a:lnTo>
                  <a:lnTo>
                    <a:pt x="660" y="613"/>
                  </a:lnTo>
                  <a:lnTo>
                    <a:pt x="471" y="660"/>
                  </a:lnTo>
                  <a:lnTo>
                    <a:pt x="330" y="613"/>
                  </a:lnTo>
                  <a:lnTo>
                    <a:pt x="189" y="519"/>
                  </a:lnTo>
                  <a:lnTo>
                    <a:pt x="94" y="377"/>
                  </a:lnTo>
                  <a:lnTo>
                    <a:pt x="47" y="236"/>
                  </a:lnTo>
                  <a:lnTo>
                    <a:pt x="94" y="95"/>
                  </a:lnTo>
                  <a:lnTo>
                    <a:pt x="14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9"/>
            <p:cNvSpPr/>
            <p:nvPr/>
          </p:nvSpPr>
          <p:spPr>
            <a:xfrm>
              <a:off x="1656425" y="1806900"/>
              <a:ext cx="25950" cy="25950"/>
            </a:xfrm>
            <a:custGeom>
              <a:rect b="b" l="l" r="r" t="t"/>
              <a:pathLst>
                <a:path extrusionOk="0" h="1038" w="1038">
                  <a:moveTo>
                    <a:pt x="707" y="95"/>
                  </a:moveTo>
                  <a:lnTo>
                    <a:pt x="849" y="189"/>
                  </a:lnTo>
                  <a:lnTo>
                    <a:pt x="943" y="378"/>
                  </a:lnTo>
                  <a:lnTo>
                    <a:pt x="990" y="519"/>
                  </a:lnTo>
                  <a:lnTo>
                    <a:pt x="943" y="708"/>
                  </a:lnTo>
                  <a:lnTo>
                    <a:pt x="849" y="849"/>
                  </a:lnTo>
                  <a:lnTo>
                    <a:pt x="707" y="990"/>
                  </a:lnTo>
                  <a:lnTo>
                    <a:pt x="331" y="990"/>
                  </a:lnTo>
                  <a:lnTo>
                    <a:pt x="189" y="849"/>
                  </a:lnTo>
                  <a:lnTo>
                    <a:pt x="95" y="708"/>
                  </a:lnTo>
                  <a:lnTo>
                    <a:pt x="48" y="519"/>
                  </a:lnTo>
                  <a:lnTo>
                    <a:pt x="95" y="378"/>
                  </a:lnTo>
                  <a:lnTo>
                    <a:pt x="189" y="189"/>
                  </a:lnTo>
                  <a:lnTo>
                    <a:pt x="331" y="95"/>
                  </a:lnTo>
                  <a:close/>
                  <a:moveTo>
                    <a:pt x="519" y="1"/>
                  </a:moveTo>
                  <a:lnTo>
                    <a:pt x="331" y="48"/>
                  </a:lnTo>
                  <a:lnTo>
                    <a:pt x="142" y="189"/>
                  </a:lnTo>
                  <a:lnTo>
                    <a:pt x="48" y="378"/>
                  </a:lnTo>
                  <a:lnTo>
                    <a:pt x="1" y="566"/>
                  </a:lnTo>
                  <a:lnTo>
                    <a:pt x="48" y="755"/>
                  </a:lnTo>
                  <a:lnTo>
                    <a:pt x="189" y="943"/>
                  </a:lnTo>
                  <a:lnTo>
                    <a:pt x="378" y="1037"/>
                  </a:lnTo>
                  <a:lnTo>
                    <a:pt x="566" y="1037"/>
                  </a:lnTo>
                  <a:lnTo>
                    <a:pt x="755" y="990"/>
                  </a:lnTo>
                  <a:lnTo>
                    <a:pt x="896" y="896"/>
                  </a:lnTo>
                  <a:lnTo>
                    <a:pt x="1037" y="755"/>
                  </a:lnTo>
                  <a:lnTo>
                    <a:pt x="1037" y="519"/>
                  </a:lnTo>
                  <a:lnTo>
                    <a:pt x="990" y="331"/>
                  </a:lnTo>
                  <a:lnTo>
                    <a:pt x="896" y="189"/>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9"/>
            <p:cNvSpPr/>
            <p:nvPr/>
          </p:nvSpPr>
          <p:spPr>
            <a:xfrm>
              <a:off x="1588125" y="1974150"/>
              <a:ext cx="25925" cy="25950"/>
            </a:xfrm>
            <a:custGeom>
              <a:rect b="b" l="l" r="r" t="t"/>
              <a:pathLst>
                <a:path extrusionOk="0" h="1038" w="1037">
                  <a:moveTo>
                    <a:pt x="519" y="1"/>
                  </a:moveTo>
                  <a:lnTo>
                    <a:pt x="283" y="48"/>
                  </a:lnTo>
                  <a:lnTo>
                    <a:pt x="142" y="142"/>
                  </a:lnTo>
                  <a:lnTo>
                    <a:pt x="47" y="330"/>
                  </a:lnTo>
                  <a:lnTo>
                    <a:pt x="47" y="330"/>
                  </a:lnTo>
                  <a:lnTo>
                    <a:pt x="189" y="189"/>
                  </a:lnTo>
                  <a:lnTo>
                    <a:pt x="330" y="48"/>
                  </a:lnTo>
                  <a:lnTo>
                    <a:pt x="660" y="48"/>
                  </a:lnTo>
                  <a:lnTo>
                    <a:pt x="801" y="189"/>
                  </a:lnTo>
                  <a:lnTo>
                    <a:pt x="943" y="330"/>
                  </a:lnTo>
                  <a:lnTo>
                    <a:pt x="943" y="472"/>
                  </a:lnTo>
                  <a:lnTo>
                    <a:pt x="943" y="660"/>
                  </a:lnTo>
                  <a:lnTo>
                    <a:pt x="801" y="802"/>
                  </a:lnTo>
                  <a:lnTo>
                    <a:pt x="660" y="943"/>
                  </a:lnTo>
                  <a:lnTo>
                    <a:pt x="330" y="943"/>
                  </a:lnTo>
                  <a:lnTo>
                    <a:pt x="189" y="802"/>
                  </a:lnTo>
                  <a:lnTo>
                    <a:pt x="47" y="660"/>
                  </a:lnTo>
                  <a:lnTo>
                    <a:pt x="47" y="472"/>
                  </a:lnTo>
                  <a:lnTo>
                    <a:pt x="47" y="330"/>
                  </a:lnTo>
                  <a:lnTo>
                    <a:pt x="0" y="519"/>
                  </a:lnTo>
                  <a:lnTo>
                    <a:pt x="47" y="707"/>
                  </a:lnTo>
                  <a:lnTo>
                    <a:pt x="189" y="896"/>
                  </a:lnTo>
                  <a:lnTo>
                    <a:pt x="330" y="990"/>
                  </a:lnTo>
                  <a:lnTo>
                    <a:pt x="566" y="1037"/>
                  </a:lnTo>
                  <a:lnTo>
                    <a:pt x="754" y="990"/>
                  </a:lnTo>
                  <a:lnTo>
                    <a:pt x="895" y="849"/>
                  </a:lnTo>
                  <a:lnTo>
                    <a:pt x="990" y="707"/>
                  </a:lnTo>
                  <a:lnTo>
                    <a:pt x="1037" y="472"/>
                  </a:lnTo>
                  <a:lnTo>
                    <a:pt x="990" y="283"/>
                  </a:lnTo>
                  <a:lnTo>
                    <a:pt x="895" y="142"/>
                  </a:lnTo>
                  <a:lnTo>
                    <a:pt x="7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9"/>
            <p:cNvSpPr/>
            <p:nvPr/>
          </p:nvSpPr>
          <p:spPr>
            <a:xfrm>
              <a:off x="1378475" y="2152000"/>
              <a:ext cx="27125" cy="27125"/>
            </a:xfrm>
            <a:custGeom>
              <a:rect b="b" l="l" r="r" t="t"/>
              <a:pathLst>
                <a:path extrusionOk="0" h="1085" w="1085">
                  <a:moveTo>
                    <a:pt x="566" y="48"/>
                  </a:moveTo>
                  <a:lnTo>
                    <a:pt x="754" y="95"/>
                  </a:lnTo>
                  <a:lnTo>
                    <a:pt x="896" y="189"/>
                  </a:lnTo>
                  <a:lnTo>
                    <a:pt x="990" y="330"/>
                  </a:lnTo>
                  <a:lnTo>
                    <a:pt x="1037" y="519"/>
                  </a:lnTo>
                  <a:lnTo>
                    <a:pt x="990" y="707"/>
                  </a:lnTo>
                  <a:lnTo>
                    <a:pt x="896" y="801"/>
                  </a:lnTo>
                  <a:lnTo>
                    <a:pt x="754" y="896"/>
                  </a:lnTo>
                  <a:lnTo>
                    <a:pt x="566" y="943"/>
                  </a:lnTo>
                  <a:lnTo>
                    <a:pt x="566" y="990"/>
                  </a:lnTo>
                  <a:lnTo>
                    <a:pt x="377" y="943"/>
                  </a:lnTo>
                  <a:lnTo>
                    <a:pt x="236" y="848"/>
                  </a:lnTo>
                  <a:lnTo>
                    <a:pt x="142" y="707"/>
                  </a:lnTo>
                  <a:lnTo>
                    <a:pt x="95" y="519"/>
                  </a:lnTo>
                  <a:lnTo>
                    <a:pt x="142" y="330"/>
                  </a:lnTo>
                  <a:lnTo>
                    <a:pt x="236" y="189"/>
                  </a:lnTo>
                  <a:lnTo>
                    <a:pt x="377" y="95"/>
                  </a:lnTo>
                  <a:lnTo>
                    <a:pt x="566" y="48"/>
                  </a:lnTo>
                  <a:close/>
                  <a:moveTo>
                    <a:pt x="377" y="0"/>
                  </a:moveTo>
                  <a:lnTo>
                    <a:pt x="189" y="142"/>
                  </a:lnTo>
                  <a:lnTo>
                    <a:pt x="48" y="283"/>
                  </a:lnTo>
                  <a:lnTo>
                    <a:pt x="1" y="519"/>
                  </a:lnTo>
                  <a:lnTo>
                    <a:pt x="48" y="707"/>
                  </a:lnTo>
                  <a:lnTo>
                    <a:pt x="142" y="896"/>
                  </a:lnTo>
                  <a:lnTo>
                    <a:pt x="330" y="1037"/>
                  </a:lnTo>
                  <a:lnTo>
                    <a:pt x="519" y="1084"/>
                  </a:lnTo>
                  <a:lnTo>
                    <a:pt x="754" y="1037"/>
                  </a:lnTo>
                  <a:lnTo>
                    <a:pt x="943" y="943"/>
                  </a:lnTo>
                  <a:lnTo>
                    <a:pt x="1037" y="754"/>
                  </a:lnTo>
                  <a:lnTo>
                    <a:pt x="1084" y="566"/>
                  </a:lnTo>
                  <a:lnTo>
                    <a:pt x="1084" y="519"/>
                  </a:lnTo>
                  <a:lnTo>
                    <a:pt x="1037" y="330"/>
                  </a:lnTo>
                  <a:lnTo>
                    <a:pt x="943" y="142"/>
                  </a:lnTo>
                  <a:lnTo>
                    <a:pt x="801"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9"/>
            <p:cNvSpPr/>
            <p:nvPr/>
          </p:nvSpPr>
          <p:spPr>
            <a:xfrm>
              <a:off x="1378475" y="2152000"/>
              <a:ext cx="27125" cy="27125"/>
            </a:xfrm>
            <a:custGeom>
              <a:rect b="b" l="l" r="r" t="t"/>
              <a:pathLst>
                <a:path extrusionOk="0" fill="none" h="1085" w="1085">
                  <a:moveTo>
                    <a:pt x="566" y="0"/>
                  </a:moveTo>
                  <a:lnTo>
                    <a:pt x="566" y="0"/>
                  </a:lnTo>
                  <a:lnTo>
                    <a:pt x="377" y="0"/>
                  </a:lnTo>
                  <a:lnTo>
                    <a:pt x="189" y="142"/>
                  </a:lnTo>
                  <a:lnTo>
                    <a:pt x="48" y="283"/>
                  </a:lnTo>
                  <a:lnTo>
                    <a:pt x="1" y="519"/>
                  </a:lnTo>
                  <a:lnTo>
                    <a:pt x="1" y="519"/>
                  </a:lnTo>
                  <a:lnTo>
                    <a:pt x="48" y="707"/>
                  </a:lnTo>
                  <a:lnTo>
                    <a:pt x="142" y="896"/>
                  </a:lnTo>
                  <a:lnTo>
                    <a:pt x="330" y="1037"/>
                  </a:lnTo>
                  <a:lnTo>
                    <a:pt x="519" y="1084"/>
                  </a:lnTo>
                  <a:lnTo>
                    <a:pt x="519" y="1084"/>
                  </a:lnTo>
                  <a:lnTo>
                    <a:pt x="754" y="1037"/>
                  </a:lnTo>
                  <a:lnTo>
                    <a:pt x="943" y="943"/>
                  </a:lnTo>
                  <a:lnTo>
                    <a:pt x="1037" y="754"/>
                  </a:lnTo>
                  <a:lnTo>
                    <a:pt x="1084" y="566"/>
                  </a:lnTo>
                  <a:lnTo>
                    <a:pt x="1084" y="566"/>
                  </a:lnTo>
                  <a:lnTo>
                    <a:pt x="1084" y="519"/>
                  </a:lnTo>
                  <a:lnTo>
                    <a:pt x="1084" y="519"/>
                  </a:lnTo>
                  <a:lnTo>
                    <a:pt x="1037" y="330"/>
                  </a:lnTo>
                  <a:lnTo>
                    <a:pt x="943" y="142"/>
                  </a:lnTo>
                  <a:lnTo>
                    <a:pt x="801" y="48"/>
                  </a:lnTo>
                  <a:lnTo>
                    <a:pt x="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9"/>
            <p:cNvSpPr/>
            <p:nvPr/>
          </p:nvSpPr>
          <p:spPr>
            <a:xfrm>
              <a:off x="1380825" y="2153175"/>
              <a:ext cx="23575" cy="23575"/>
            </a:xfrm>
            <a:custGeom>
              <a:rect b="b" l="l" r="r" t="t"/>
              <a:pathLst>
                <a:path extrusionOk="0" fill="none" h="943" w="943">
                  <a:moveTo>
                    <a:pt x="472" y="943"/>
                  </a:moveTo>
                  <a:lnTo>
                    <a:pt x="472" y="943"/>
                  </a:lnTo>
                  <a:lnTo>
                    <a:pt x="283" y="896"/>
                  </a:lnTo>
                  <a:lnTo>
                    <a:pt x="142" y="801"/>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896" y="660"/>
                  </a:lnTo>
                  <a:lnTo>
                    <a:pt x="802" y="754"/>
                  </a:lnTo>
                  <a:lnTo>
                    <a:pt x="660" y="849"/>
                  </a:lnTo>
                  <a:lnTo>
                    <a:pt x="472"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9"/>
            <p:cNvSpPr/>
            <p:nvPr/>
          </p:nvSpPr>
          <p:spPr>
            <a:xfrm>
              <a:off x="1450325" y="2205000"/>
              <a:ext cx="25925" cy="25925"/>
            </a:xfrm>
            <a:custGeom>
              <a:rect b="b" l="l" r="r" t="t"/>
              <a:pathLst>
                <a:path extrusionOk="0" h="1037" w="1037">
                  <a:moveTo>
                    <a:pt x="471" y="0"/>
                  </a:moveTo>
                  <a:lnTo>
                    <a:pt x="283" y="48"/>
                  </a:lnTo>
                  <a:lnTo>
                    <a:pt x="142" y="142"/>
                  </a:lnTo>
                  <a:lnTo>
                    <a:pt x="0" y="330"/>
                  </a:lnTo>
                  <a:lnTo>
                    <a:pt x="0" y="519"/>
                  </a:lnTo>
                  <a:lnTo>
                    <a:pt x="47" y="330"/>
                  </a:lnTo>
                  <a:lnTo>
                    <a:pt x="142" y="189"/>
                  </a:lnTo>
                  <a:lnTo>
                    <a:pt x="283" y="95"/>
                  </a:lnTo>
                  <a:lnTo>
                    <a:pt x="471" y="48"/>
                  </a:lnTo>
                  <a:lnTo>
                    <a:pt x="660" y="95"/>
                  </a:lnTo>
                  <a:lnTo>
                    <a:pt x="801" y="189"/>
                  </a:lnTo>
                  <a:lnTo>
                    <a:pt x="895" y="330"/>
                  </a:lnTo>
                  <a:lnTo>
                    <a:pt x="943" y="519"/>
                  </a:lnTo>
                  <a:lnTo>
                    <a:pt x="895" y="707"/>
                  </a:lnTo>
                  <a:lnTo>
                    <a:pt x="801" y="848"/>
                  </a:lnTo>
                  <a:lnTo>
                    <a:pt x="660" y="943"/>
                  </a:lnTo>
                  <a:lnTo>
                    <a:pt x="471" y="990"/>
                  </a:lnTo>
                  <a:lnTo>
                    <a:pt x="283" y="943"/>
                  </a:lnTo>
                  <a:lnTo>
                    <a:pt x="142" y="848"/>
                  </a:lnTo>
                  <a:lnTo>
                    <a:pt x="47" y="707"/>
                  </a:lnTo>
                  <a:lnTo>
                    <a:pt x="0" y="519"/>
                  </a:lnTo>
                  <a:lnTo>
                    <a:pt x="47" y="754"/>
                  </a:lnTo>
                  <a:lnTo>
                    <a:pt x="142" y="896"/>
                  </a:lnTo>
                  <a:lnTo>
                    <a:pt x="330" y="990"/>
                  </a:lnTo>
                  <a:lnTo>
                    <a:pt x="519" y="1037"/>
                  </a:lnTo>
                  <a:lnTo>
                    <a:pt x="754" y="990"/>
                  </a:lnTo>
                  <a:lnTo>
                    <a:pt x="895" y="848"/>
                  </a:lnTo>
                  <a:lnTo>
                    <a:pt x="990" y="707"/>
                  </a:lnTo>
                  <a:lnTo>
                    <a:pt x="1037" y="519"/>
                  </a:lnTo>
                  <a:lnTo>
                    <a:pt x="990" y="283"/>
                  </a:lnTo>
                  <a:lnTo>
                    <a:pt x="895" y="142"/>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9"/>
            <p:cNvSpPr/>
            <p:nvPr/>
          </p:nvSpPr>
          <p:spPr>
            <a:xfrm>
              <a:off x="1717675" y="2201475"/>
              <a:ext cx="25925" cy="25925"/>
            </a:xfrm>
            <a:custGeom>
              <a:rect b="b" l="l" r="r" t="t"/>
              <a:pathLst>
                <a:path extrusionOk="0" h="1037" w="1037">
                  <a:moveTo>
                    <a:pt x="519" y="47"/>
                  </a:moveTo>
                  <a:lnTo>
                    <a:pt x="660" y="94"/>
                  </a:lnTo>
                  <a:lnTo>
                    <a:pt x="848" y="189"/>
                  </a:lnTo>
                  <a:lnTo>
                    <a:pt x="943" y="330"/>
                  </a:lnTo>
                  <a:lnTo>
                    <a:pt x="990" y="518"/>
                  </a:lnTo>
                  <a:lnTo>
                    <a:pt x="943" y="707"/>
                  </a:lnTo>
                  <a:lnTo>
                    <a:pt x="848" y="848"/>
                  </a:lnTo>
                  <a:lnTo>
                    <a:pt x="707" y="942"/>
                  </a:lnTo>
                  <a:lnTo>
                    <a:pt x="519" y="989"/>
                  </a:lnTo>
                  <a:lnTo>
                    <a:pt x="330" y="942"/>
                  </a:lnTo>
                  <a:lnTo>
                    <a:pt x="189" y="848"/>
                  </a:lnTo>
                  <a:lnTo>
                    <a:pt x="95" y="707"/>
                  </a:lnTo>
                  <a:lnTo>
                    <a:pt x="48" y="518"/>
                  </a:lnTo>
                  <a:lnTo>
                    <a:pt x="48" y="330"/>
                  </a:lnTo>
                  <a:lnTo>
                    <a:pt x="189" y="189"/>
                  </a:lnTo>
                  <a:lnTo>
                    <a:pt x="330" y="94"/>
                  </a:lnTo>
                  <a:lnTo>
                    <a:pt x="519" y="47"/>
                  </a:lnTo>
                  <a:close/>
                  <a:moveTo>
                    <a:pt x="519" y="0"/>
                  </a:moveTo>
                  <a:lnTo>
                    <a:pt x="283" y="47"/>
                  </a:lnTo>
                  <a:lnTo>
                    <a:pt x="142" y="141"/>
                  </a:lnTo>
                  <a:lnTo>
                    <a:pt x="48" y="283"/>
                  </a:lnTo>
                  <a:lnTo>
                    <a:pt x="0" y="518"/>
                  </a:lnTo>
                  <a:lnTo>
                    <a:pt x="0" y="707"/>
                  </a:lnTo>
                  <a:lnTo>
                    <a:pt x="142" y="895"/>
                  </a:lnTo>
                  <a:lnTo>
                    <a:pt x="283" y="989"/>
                  </a:lnTo>
                  <a:lnTo>
                    <a:pt x="519" y="1037"/>
                  </a:lnTo>
                  <a:lnTo>
                    <a:pt x="707" y="989"/>
                  </a:lnTo>
                  <a:lnTo>
                    <a:pt x="848" y="895"/>
                  </a:lnTo>
                  <a:lnTo>
                    <a:pt x="990" y="707"/>
                  </a:lnTo>
                  <a:lnTo>
                    <a:pt x="1037" y="518"/>
                  </a:lnTo>
                  <a:lnTo>
                    <a:pt x="990" y="330"/>
                  </a:lnTo>
                  <a:lnTo>
                    <a:pt x="896" y="141"/>
                  </a:lnTo>
                  <a:lnTo>
                    <a:pt x="707"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9"/>
            <p:cNvSpPr/>
            <p:nvPr/>
          </p:nvSpPr>
          <p:spPr>
            <a:xfrm>
              <a:off x="1860175" y="2283900"/>
              <a:ext cx="25950" cy="25950"/>
            </a:xfrm>
            <a:custGeom>
              <a:rect b="b" l="l" r="r" t="t"/>
              <a:pathLst>
                <a:path extrusionOk="0" h="1038" w="1038">
                  <a:moveTo>
                    <a:pt x="566" y="1"/>
                  </a:moveTo>
                  <a:lnTo>
                    <a:pt x="378" y="48"/>
                  </a:lnTo>
                  <a:lnTo>
                    <a:pt x="189" y="142"/>
                  </a:lnTo>
                  <a:lnTo>
                    <a:pt x="48" y="284"/>
                  </a:lnTo>
                  <a:lnTo>
                    <a:pt x="1" y="472"/>
                  </a:lnTo>
                  <a:lnTo>
                    <a:pt x="1" y="660"/>
                  </a:lnTo>
                  <a:lnTo>
                    <a:pt x="95" y="849"/>
                  </a:lnTo>
                  <a:lnTo>
                    <a:pt x="284" y="990"/>
                  </a:lnTo>
                  <a:lnTo>
                    <a:pt x="472" y="1037"/>
                  </a:lnTo>
                  <a:lnTo>
                    <a:pt x="708" y="1037"/>
                  </a:lnTo>
                  <a:lnTo>
                    <a:pt x="849" y="943"/>
                  </a:lnTo>
                  <a:lnTo>
                    <a:pt x="943" y="896"/>
                  </a:lnTo>
                  <a:lnTo>
                    <a:pt x="1037" y="755"/>
                  </a:lnTo>
                  <a:lnTo>
                    <a:pt x="990" y="708"/>
                  </a:lnTo>
                  <a:lnTo>
                    <a:pt x="990" y="660"/>
                  </a:lnTo>
                  <a:lnTo>
                    <a:pt x="896" y="802"/>
                  </a:lnTo>
                  <a:lnTo>
                    <a:pt x="802" y="896"/>
                  </a:lnTo>
                  <a:lnTo>
                    <a:pt x="660" y="943"/>
                  </a:lnTo>
                  <a:lnTo>
                    <a:pt x="519" y="990"/>
                  </a:lnTo>
                  <a:lnTo>
                    <a:pt x="378" y="943"/>
                  </a:lnTo>
                  <a:lnTo>
                    <a:pt x="189" y="849"/>
                  </a:lnTo>
                  <a:lnTo>
                    <a:pt x="95" y="708"/>
                  </a:lnTo>
                  <a:lnTo>
                    <a:pt x="95" y="519"/>
                  </a:lnTo>
                  <a:lnTo>
                    <a:pt x="95" y="331"/>
                  </a:lnTo>
                  <a:lnTo>
                    <a:pt x="189" y="189"/>
                  </a:lnTo>
                  <a:lnTo>
                    <a:pt x="378" y="95"/>
                  </a:lnTo>
                  <a:lnTo>
                    <a:pt x="519" y="48"/>
                  </a:lnTo>
                  <a:lnTo>
                    <a:pt x="708" y="95"/>
                  </a:lnTo>
                  <a:lnTo>
                    <a:pt x="849" y="142"/>
                  </a:lnTo>
                  <a:lnTo>
                    <a:pt x="849" y="95"/>
                  </a:lnTo>
                  <a:lnTo>
                    <a:pt x="708"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9"/>
            <p:cNvSpPr/>
            <p:nvPr/>
          </p:nvSpPr>
          <p:spPr>
            <a:xfrm>
              <a:off x="1821325" y="2451150"/>
              <a:ext cx="25925" cy="25950"/>
            </a:xfrm>
            <a:custGeom>
              <a:rect b="b" l="l" r="r" t="t"/>
              <a:pathLst>
                <a:path extrusionOk="0" h="1038" w="1037">
                  <a:moveTo>
                    <a:pt x="518" y="48"/>
                  </a:moveTo>
                  <a:lnTo>
                    <a:pt x="707" y="95"/>
                  </a:lnTo>
                  <a:lnTo>
                    <a:pt x="848" y="189"/>
                  </a:lnTo>
                  <a:lnTo>
                    <a:pt x="942" y="330"/>
                  </a:lnTo>
                  <a:lnTo>
                    <a:pt x="990" y="519"/>
                  </a:lnTo>
                  <a:lnTo>
                    <a:pt x="942" y="707"/>
                  </a:lnTo>
                  <a:lnTo>
                    <a:pt x="848" y="849"/>
                  </a:lnTo>
                  <a:lnTo>
                    <a:pt x="707" y="943"/>
                  </a:lnTo>
                  <a:lnTo>
                    <a:pt x="518" y="990"/>
                  </a:lnTo>
                  <a:lnTo>
                    <a:pt x="377" y="943"/>
                  </a:lnTo>
                  <a:lnTo>
                    <a:pt x="189" y="849"/>
                  </a:lnTo>
                  <a:lnTo>
                    <a:pt x="94" y="707"/>
                  </a:lnTo>
                  <a:lnTo>
                    <a:pt x="47" y="519"/>
                  </a:lnTo>
                  <a:lnTo>
                    <a:pt x="94" y="330"/>
                  </a:lnTo>
                  <a:lnTo>
                    <a:pt x="189" y="189"/>
                  </a:lnTo>
                  <a:lnTo>
                    <a:pt x="377" y="95"/>
                  </a:lnTo>
                  <a:lnTo>
                    <a:pt x="518" y="48"/>
                  </a:lnTo>
                  <a:close/>
                  <a:moveTo>
                    <a:pt x="518" y="1"/>
                  </a:moveTo>
                  <a:lnTo>
                    <a:pt x="330" y="48"/>
                  </a:lnTo>
                  <a:lnTo>
                    <a:pt x="189" y="142"/>
                  </a:lnTo>
                  <a:lnTo>
                    <a:pt x="47" y="283"/>
                  </a:lnTo>
                  <a:lnTo>
                    <a:pt x="0" y="519"/>
                  </a:lnTo>
                  <a:lnTo>
                    <a:pt x="47" y="707"/>
                  </a:lnTo>
                  <a:lnTo>
                    <a:pt x="189" y="896"/>
                  </a:lnTo>
                  <a:lnTo>
                    <a:pt x="330" y="990"/>
                  </a:lnTo>
                  <a:lnTo>
                    <a:pt x="518" y="1037"/>
                  </a:lnTo>
                  <a:lnTo>
                    <a:pt x="754" y="990"/>
                  </a:lnTo>
                  <a:lnTo>
                    <a:pt x="895" y="896"/>
                  </a:lnTo>
                  <a:lnTo>
                    <a:pt x="1037" y="707"/>
                  </a:lnTo>
                  <a:lnTo>
                    <a:pt x="1037" y="519"/>
                  </a:lnTo>
                  <a:lnTo>
                    <a:pt x="990" y="283"/>
                  </a:lnTo>
                  <a:lnTo>
                    <a:pt x="895" y="142"/>
                  </a:lnTo>
                  <a:lnTo>
                    <a:pt x="754"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9"/>
            <p:cNvSpPr/>
            <p:nvPr/>
          </p:nvSpPr>
          <p:spPr>
            <a:xfrm>
              <a:off x="1847225" y="2550100"/>
              <a:ext cx="25950" cy="25925"/>
            </a:xfrm>
            <a:custGeom>
              <a:rect b="b" l="l" r="r" t="t"/>
              <a:pathLst>
                <a:path extrusionOk="0" h="1037" w="1038">
                  <a:moveTo>
                    <a:pt x="142" y="188"/>
                  </a:moveTo>
                  <a:lnTo>
                    <a:pt x="1" y="330"/>
                  </a:lnTo>
                  <a:lnTo>
                    <a:pt x="1" y="518"/>
                  </a:lnTo>
                  <a:lnTo>
                    <a:pt x="48" y="330"/>
                  </a:lnTo>
                  <a:lnTo>
                    <a:pt x="142" y="188"/>
                  </a:lnTo>
                  <a:close/>
                  <a:moveTo>
                    <a:pt x="472" y="0"/>
                  </a:moveTo>
                  <a:lnTo>
                    <a:pt x="283" y="47"/>
                  </a:lnTo>
                  <a:lnTo>
                    <a:pt x="142" y="188"/>
                  </a:lnTo>
                  <a:lnTo>
                    <a:pt x="142" y="188"/>
                  </a:lnTo>
                  <a:lnTo>
                    <a:pt x="283" y="94"/>
                  </a:lnTo>
                  <a:lnTo>
                    <a:pt x="472" y="47"/>
                  </a:lnTo>
                  <a:lnTo>
                    <a:pt x="660" y="94"/>
                  </a:lnTo>
                  <a:lnTo>
                    <a:pt x="802" y="188"/>
                  </a:lnTo>
                  <a:lnTo>
                    <a:pt x="896" y="330"/>
                  </a:lnTo>
                  <a:lnTo>
                    <a:pt x="943" y="518"/>
                  </a:lnTo>
                  <a:lnTo>
                    <a:pt x="896" y="707"/>
                  </a:lnTo>
                  <a:lnTo>
                    <a:pt x="802" y="848"/>
                  </a:lnTo>
                  <a:lnTo>
                    <a:pt x="660" y="942"/>
                  </a:lnTo>
                  <a:lnTo>
                    <a:pt x="472" y="989"/>
                  </a:lnTo>
                  <a:lnTo>
                    <a:pt x="283" y="942"/>
                  </a:lnTo>
                  <a:lnTo>
                    <a:pt x="142" y="848"/>
                  </a:lnTo>
                  <a:lnTo>
                    <a:pt x="48" y="707"/>
                  </a:lnTo>
                  <a:lnTo>
                    <a:pt x="1" y="518"/>
                  </a:lnTo>
                  <a:lnTo>
                    <a:pt x="1" y="565"/>
                  </a:lnTo>
                  <a:lnTo>
                    <a:pt x="48" y="754"/>
                  </a:lnTo>
                  <a:lnTo>
                    <a:pt x="142" y="895"/>
                  </a:lnTo>
                  <a:lnTo>
                    <a:pt x="330" y="989"/>
                  </a:lnTo>
                  <a:lnTo>
                    <a:pt x="519" y="1036"/>
                  </a:lnTo>
                  <a:lnTo>
                    <a:pt x="707" y="989"/>
                  </a:lnTo>
                  <a:lnTo>
                    <a:pt x="896" y="895"/>
                  </a:lnTo>
                  <a:lnTo>
                    <a:pt x="990" y="707"/>
                  </a:lnTo>
                  <a:lnTo>
                    <a:pt x="1037" y="518"/>
                  </a:lnTo>
                  <a:lnTo>
                    <a:pt x="990" y="330"/>
                  </a:lnTo>
                  <a:lnTo>
                    <a:pt x="896" y="141"/>
                  </a:lnTo>
                  <a:lnTo>
                    <a:pt x="707"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9"/>
            <p:cNvSpPr/>
            <p:nvPr/>
          </p:nvSpPr>
          <p:spPr>
            <a:xfrm>
              <a:off x="1903775" y="2480600"/>
              <a:ext cx="25925" cy="25925"/>
            </a:xfrm>
            <a:custGeom>
              <a:rect b="b" l="l" r="r" t="t"/>
              <a:pathLst>
                <a:path extrusionOk="0" h="1037" w="1037">
                  <a:moveTo>
                    <a:pt x="518" y="48"/>
                  </a:moveTo>
                  <a:lnTo>
                    <a:pt x="707" y="95"/>
                  </a:lnTo>
                  <a:lnTo>
                    <a:pt x="848" y="189"/>
                  </a:lnTo>
                  <a:lnTo>
                    <a:pt x="942" y="330"/>
                  </a:lnTo>
                  <a:lnTo>
                    <a:pt x="989" y="519"/>
                  </a:lnTo>
                  <a:lnTo>
                    <a:pt x="942" y="707"/>
                  </a:lnTo>
                  <a:lnTo>
                    <a:pt x="848" y="848"/>
                  </a:lnTo>
                  <a:lnTo>
                    <a:pt x="707" y="943"/>
                  </a:lnTo>
                  <a:lnTo>
                    <a:pt x="518" y="990"/>
                  </a:lnTo>
                  <a:lnTo>
                    <a:pt x="330" y="943"/>
                  </a:lnTo>
                  <a:lnTo>
                    <a:pt x="188" y="848"/>
                  </a:lnTo>
                  <a:lnTo>
                    <a:pt x="94" y="707"/>
                  </a:lnTo>
                  <a:lnTo>
                    <a:pt x="47" y="519"/>
                  </a:lnTo>
                  <a:lnTo>
                    <a:pt x="94" y="330"/>
                  </a:lnTo>
                  <a:lnTo>
                    <a:pt x="188" y="189"/>
                  </a:lnTo>
                  <a:lnTo>
                    <a:pt x="330" y="95"/>
                  </a:lnTo>
                  <a:lnTo>
                    <a:pt x="518" y="48"/>
                  </a:lnTo>
                  <a:close/>
                  <a:moveTo>
                    <a:pt x="518" y="0"/>
                  </a:moveTo>
                  <a:lnTo>
                    <a:pt x="330" y="48"/>
                  </a:lnTo>
                  <a:lnTo>
                    <a:pt x="141" y="142"/>
                  </a:lnTo>
                  <a:lnTo>
                    <a:pt x="47" y="330"/>
                  </a:lnTo>
                  <a:lnTo>
                    <a:pt x="0" y="519"/>
                  </a:lnTo>
                  <a:lnTo>
                    <a:pt x="47" y="707"/>
                  </a:lnTo>
                  <a:lnTo>
                    <a:pt x="141" y="896"/>
                  </a:lnTo>
                  <a:lnTo>
                    <a:pt x="330" y="990"/>
                  </a:lnTo>
                  <a:lnTo>
                    <a:pt x="518" y="1037"/>
                  </a:lnTo>
                  <a:lnTo>
                    <a:pt x="707" y="990"/>
                  </a:lnTo>
                  <a:lnTo>
                    <a:pt x="895" y="896"/>
                  </a:lnTo>
                  <a:lnTo>
                    <a:pt x="989" y="707"/>
                  </a:lnTo>
                  <a:lnTo>
                    <a:pt x="1036" y="519"/>
                  </a:lnTo>
                  <a:lnTo>
                    <a:pt x="989" y="330"/>
                  </a:lnTo>
                  <a:lnTo>
                    <a:pt x="895" y="142"/>
                  </a:lnTo>
                  <a:lnTo>
                    <a:pt x="707" y="48"/>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9"/>
            <p:cNvSpPr/>
            <p:nvPr/>
          </p:nvSpPr>
          <p:spPr>
            <a:xfrm>
              <a:off x="1581050" y="2205000"/>
              <a:ext cx="27125" cy="27125"/>
            </a:xfrm>
            <a:custGeom>
              <a:rect b="b" l="l" r="r" t="t"/>
              <a:pathLst>
                <a:path extrusionOk="0" h="1085" w="1085">
                  <a:moveTo>
                    <a:pt x="566" y="48"/>
                  </a:moveTo>
                  <a:lnTo>
                    <a:pt x="754" y="95"/>
                  </a:lnTo>
                  <a:lnTo>
                    <a:pt x="896" y="189"/>
                  </a:lnTo>
                  <a:lnTo>
                    <a:pt x="990" y="330"/>
                  </a:lnTo>
                  <a:lnTo>
                    <a:pt x="1037" y="519"/>
                  </a:lnTo>
                  <a:lnTo>
                    <a:pt x="990" y="707"/>
                  </a:lnTo>
                  <a:lnTo>
                    <a:pt x="896" y="848"/>
                  </a:lnTo>
                  <a:lnTo>
                    <a:pt x="754" y="943"/>
                  </a:lnTo>
                  <a:lnTo>
                    <a:pt x="566" y="990"/>
                  </a:lnTo>
                  <a:lnTo>
                    <a:pt x="425" y="943"/>
                  </a:lnTo>
                  <a:lnTo>
                    <a:pt x="236" y="848"/>
                  </a:lnTo>
                  <a:lnTo>
                    <a:pt x="142" y="707"/>
                  </a:lnTo>
                  <a:lnTo>
                    <a:pt x="95" y="519"/>
                  </a:lnTo>
                  <a:lnTo>
                    <a:pt x="142" y="330"/>
                  </a:lnTo>
                  <a:lnTo>
                    <a:pt x="236" y="189"/>
                  </a:lnTo>
                  <a:lnTo>
                    <a:pt x="378" y="95"/>
                  </a:lnTo>
                  <a:lnTo>
                    <a:pt x="566" y="48"/>
                  </a:lnTo>
                  <a:close/>
                  <a:moveTo>
                    <a:pt x="378" y="0"/>
                  </a:moveTo>
                  <a:lnTo>
                    <a:pt x="189" y="142"/>
                  </a:lnTo>
                  <a:lnTo>
                    <a:pt x="48" y="283"/>
                  </a:lnTo>
                  <a:lnTo>
                    <a:pt x="1" y="519"/>
                  </a:lnTo>
                  <a:lnTo>
                    <a:pt x="48" y="707"/>
                  </a:lnTo>
                  <a:lnTo>
                    <a:pt x="142" y="896"/>
                  </a:lnTo>
                  <a:lnTo>
                    <a:pt x="330" y="1037"/>
                  </a:lnTo>
                  <a:lnTo>
                    <a:pt x="519" y="1084"/>
                  </a:lnTo>
                  <a:lnTo>
                    <a:pt x="754" y="1037"/>
                  </a:lnTo>
                  <a:lnTo>
                    <a:pt x="896" y="943"/>
                  </a:lnTo>
                  <a:lnTo>
                    <a:pt x="1037" y="754"/>
                  </a:lnTo>
                  <a:lnTo>
                    <a:pt x="1084" y="566"/>
                  </a:lnTo>
                  <a:lnTo>
                    <a:pt x="1084" y="519"/>
                  </a:lnTo>
                  <a:lnTo>
                    <a:pt x="1037" y="330"/>
                  </a:lnTo>
                  <a:lnTo>
                    <a:pt x="943" y="142"/>
                  </a:lnTo>
                  <a:lnTo>
                    <a:pt x="802"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9"/>
            <p:cNvSpPr/>
            <p:nvPr/>
          </p:nvSpPr>
          <p:spPr>
            <a:xfrm>
              <a:off x="1596375" y="2320425"/>
              <a:ext cx="25925" cy="25925"/>
            </a:xfrm>
            <a:custGeom>
              <a:rect b="b" l="l" r="r" t="t"/>
              <a:pathLst>
                <a:path extrusionOk="0" h="1037" w="1037">
                  <a:moveTo>
                    <a:pt x="471" y="0"/>
                  </a:moveTo>
                  <a:lnTo>
                    <a:pt x="283" y="47"/>
                  </a:lnTo>
                  <a:lnTo>
                    <a:pt x="94" y="189"/>
                  </a:lnTo>
                  <a:lnTo>
                    <a:pt x="0" y="377"/>
                  </a:lnTo>
                  <a:lnTo>
                    <a:pt x="0" y="519"/>
                  </a:lnTo>
                  <a:lnTo>
                    <a:pt x="47" y="330"/>
                  </a:lnTo>
                  <a:lnTo>
                    <a:pt x="141" y="189"/>
                  </a:lnTo>
                  <a:lnTo>
                    <a:pt x="283" y="95"/>
                  </a:lnTo>
                  <a:lnTo>
                    <a:pt x="471" y="47"/>
                  </a:lnTo>
                  <a:lnTo>
                    <a:pt x="660" y="95"/>
                  </a:lnTo>
                  <a:lnTo>
                    <a:pt x="801" y="189"/>
                  </a:lnTo>
                  <a:lnTo>
                    <a:pt x="895" y="330"/>
                  </a:lnTo>
                  <a:lnTo>
                    <a:pt x="942" y="519"/>
                  </a:lnTo>
                  <a:lnTo>
                    <a:pt x="895" y="707"/>
                  </a:lnTo>
                  <a:lnTo>
                    <a:pt x="801" y="848"/>
                  </a:lnTo>
                  <a:lnTo>
                    <a:pt x="660" y="943"/>
                  </a:lnTo>
                  <a:lnTo>
                    <a:pt x="471" y="990"/>
                  </a:lnTo>
                  <a:lnTo>
                    <a:pt x="283" y="943"/>
                  </a:lnTo>
                  <a:lnTo>
                    <a:pt x="141" y="848"/>
                  </a:lnTo>
                  <a:lnTo>
                    <a:pt x="47" y="707"/>
                  </a:lnTo>
                  <a:lnTo>
                    <a:pt x="0" y="519"/>
                  </a:lnTo>
                  <a:lnTo>
                    <a:pt x="0" y="566"/>
                  </a:lnTo>
                  <a:lnTo>
                    <a:pt x="47" y="754"/>
                  </a:lnTo>
                  <a:lnTo>
                    <a:pt x="141" y="895"/>
                  </a:lnTo>
                  <a:lnTo>
                    <a:pt x="283" y="990"/>
                  </a:lnTo>
                  <a:lnTo>
                    <a:pt x="471" y="1037"/>
                  </a:lnTo>
                  <a:lnTo>
                    <a:pt x="660" y="990"/>
                  </a:lnTo>
                  <a:lnTo>
                    <a:pt x="848" y="895"/>
                  </a:lnTo>
                  <a:lnTo>
                    <a:pt x="989" y="754"/>
                  </a:lnTo>
                  <a:lnTo>
                    <a:pt x="1037" y="566"/>
                  </a:lnTo>
                  <a:lnTo>
                    <a:pt x="989" y="377"/>
                  </a:lnTo>
                  <a:lnTo>
                    <a:pt x="895" y="189"/>
                  </a:lnTo>
                  <a:lnTo>
                    <a:pt x="754" y="47"/>
                  </a:lnTo>
                  <a:lnTo>
                    <a:pt x="5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9"/>
            <p:cNvSpPr/>
            <p:nvPr/>
          </p:nvSpPr>
          <p:spPr>
            <a:xfrm>
              <a:off x="1598725" y="2425250"/>
              <a:ext cx="25925" cy="25925"/>
            </a:xfrm>
            <a:custGeom>
              <a:rect b="b" l="l" r="r" t="t"/>
              <a:pathLst>
                <a:path extrusionOk="0" h="1037" w="1037">
                  <a:moveTo>
                    <a:pt x="990" y="330"/>
                  </a:moveTo>
                  <a:lnTo>
                    <a:pt x="1031" y="498"/>
                  </a:lnTo>
                  <a:lnTo>
                    <a:pt x="1037" y="471"/>
                  </a:lnTo>
                  <a:lnTo>
                    <a:pt x="990" y="330"/>
                  </a:lnTo>
                  <a:close/>
                  <a:moveTo>
                    <a:pt x="1031" y="498"/>
                  </a:moveTo>
                  <a:lnTo>
                    <a:pt x="990" y="707"/>
                  </a:lnTo>
                  <a:lnTo>
                    <a:pt x="990" y="707"/>
                  </a:lnTo>
                  <a:lnTo>
                    <a:pt x="1037" y="518"/>
                  </a:lnTo>
                  <a:lnTo>
                    <a:pt x="1031" y="498"/>
                  </a:lnTo>
                  <a:close/>
                  <a:moveTo>
                    <a:pt x="566" y="0"/>
                  </a:moveTo>
                  <a:lnTo>
                    <a:pt x="377" y="47"/>
                  </a:lnTo>
                  <a:lnTo>
                    <a:pt x="189" y="142"/>
                  </a:lnTo>
                  <a:lnTo>
                    <a:pt x="47" y="283"/>
                  </a:lnTo>
                  <a:lnTo>
                    <a:pt x="0" y="471"/>
                  </a:lnTo>
                  <a:lnTo>
                    <a:pt x="0" y="707"/>
                  </a:lnTo>
                  <a:lnTo>
                    <a:pt x="95" y="848"/>
                  </a:lnTo>
                  <a:lnTo>
                    <a:pt x="283" y="990"/>
                  </a:lnTo>
                  <a:lnTo>
                    <a:pt x="471" y="1037"/>
                  </a:lnTo>
                  <a:lnTo>
                    <a:pt x="566" y="1037"/>
                  </a:lnTo>
                  <a:lnTo>
                    <a:pt x="566" y="990"/>
                  </a:lnTo>
                  <a:lnTo>
                    <a:pt x="377" y="942"/>
                  </a:lnTo>
                  <a:lnTo>
                    <a:pt x="236" y="848"/>
                  </a:lnTo>
                  <a:lnTo>
                    <a:pt x="142" y="707"/>
                  </a:lnTo>
                  <a:lnTo>
                    <a:pt x="95" y="518"/>
                  </a:lnTo>
                  <a:lnTo>
                    <a:pt x="142" y="377"/>
                  </a:lnTo>
                  <a:lnTo>
                    <a:pt x="236" y="189"/>
                  </a:lnTo>
                  <a:lnTo>
                    <a:pt x="377" y="94"/>
                  </a:lnTo>
                  <a:lnTo>
                    <a:pt x="566" y="47"/>
                  </a:lnTo>
                  <a:lnTo>
                    <a:pt x="754" y="94"/>
                  </a:lnTo>
                  <a:lnTo>
                    <a:pt x="895" y="189"/>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9"/>
            <p:cNvSpPr/>
            <p:nvPr/>
          </p:nvSpPr>
          <p:spPr>
            <a:xfrm>
              <a:off x="1575175" y="2086050"/>
              <a:ext cx="25925" cy="25925"/>
            </a:xfrm>
            <a:custGeom>
              <a:rect b="b" l="l" r="r" t="t"/>
              <a:pathLst>
                <a:path extrusionOk="0" h="1037" w="1037">
                  <a:moveTo>
                    <a:pt x="518" y="47"/>
                  </a:moveTo>
                  <a:lnTo>
                    <a:pt x="707" y="94"/>
                  </a:lnTo>
                  <a:lnTo>
                    <a:pt x="848" y="189"/>
                  </a:lnTo>
                  <a:lnTo>
                    <a:pt x="942" y="330"/>
                  </a:lnTo>
                  <a:lnTo>
                    <a:pt x="989" y="518"/>
                  </a:lnTo>
                  <a:lnTo>
                    <a:pt x="942" y="707"/>
                  </a:lnTo>
                  <a:lnTo>
                    <a:pt x="848" y="848"/>
                  </a:lnTo>
                  <a:lnTo>
                    <a:pt x="707" y="942"/>
                  </a:lnTo>
                  <a:lnTo>
                    <a:pt x="518" y="990"/>
                  </a:lnTo>
                  <a:lnTo>
                    <a:pt x="330" y="942"/>
                  </a:lnTo>
                  <a:lnTo>
                    <a:pt x="189" y="848"/>
                  </a:lnTo>
                  <a:lnTo>
                    <a:pt x="94" y="707"/>
                  </a:lnTo>
                  <a:lnTo>
                    <a:pt x="47" y="518"/>
                  </a:lnTo>
                  <a:lnTo>
                    <a:pt x="94" y="330"/>
                  </a:lnTo>
                  <a:lnTo>
                    <a:pt x="189" y="189"/>
                  </a:lnTo>
                  <a:lnTo>
                    <a:pt x="330" y="94"/>
                  </a:lnTo>
                  <a:lnTo>
                    <a:pt x="518" y="47"/>
                  </a:lnTo>
                  <a:close/>
                  <a:moveTo>
                    <a:pt x="518" y="0"/>
                  </a:moveTo>
                  <a:lnTo>
                    <a:pt x="330" y="47"/>
                  </a:lnTo>
                  <a:lnTo>
                    <a:pt x="141" y="142"/>
                  </a:lnTo>
                  <a:lnTo>
                    <a:pt x="47" y="330"/>
                  </a:lnTo>
                  <a:lnTo>
                    <a:pt x="0" y="518"/>
                  </a:lnTo>
                  <a:lnTo>
                    <a:pt x="47" y="707"/>
                  </a:lnTo>
                  <a:lnTo>
                    <a:pt x="141" y="895"/>
                  </a:lnTo>
                  <a:lnTo>
                    <a:pt x="330" y="990"/>
                  </a:lnTo>
                  <a:lnTo>
                    <a:pt x="518" y="1037"/>
                  </a:lnTo>
                  <a:lnTo>
                    <a:pt x="707" y="990"/>
                  </a:lnTo>
                  <a:lnTo>
                    <a:pt x="895" y="895"/>
                  </a:lnTo>
                  <a:lnTo>
                    <a:pt x="989" y="707"/>
                  </a:lnTo>
                  <a:lnTo>
                    <a:pt x="1037" y="518"/>
                  </a:lnTo>
                  <a:lnTo>
                    <a:pt x="989" y="330"/>
                  </a:lnTo>
                  <a:lnTo>
                    <a:pt x="895" y="142"/>
                  </a:lnTo>
                  <a:lnTo>
                    <a:pt x="707"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9"/>
            <p:cNvSpPr/>
            <p:nvPr/>
          </p:nvSpPr>
          <p:spPr>
            <a:xfrm>
              <a:off x="1519800" y="2146100"/>
              <a:ext cx="25950" cy="25950"/>
            </a:xfrm>
            <a:custGeom>
              <a:rect b="b" l="l" r="r" t="t"/>
              <a:pathLst>
                <a:path extrusionOk="0" h="1038" w="1038">
                  <a:moveTo>
                    <a:pt x="566" y="1"/>
                  </a:moveTo>
                  <a:lnTo>
                    <a:pt x="378" y="48"/>
                  </a:lnTo>
                  <a:lnTo>
                    <a:pt x="189" y="142"/>
                  </a:lnTo>
                  <a:lnTo>
                    <a:pt x="95" y="284"/>
                  </a:lnTo>
                  <a:lnTo>
                    <a:pt x="1" y="472"/>
                  </a:lnTo>
                  <a:lnTo>
                    <a:pt x="48" y="660"/>
                  </a:lnTo>
                  <a:lnTo>
                    <a:pt x="142" y="849"/>
                  </a:lnTo>
                  <a:lnTo>
                    <a:pt x="284" y="990"/>
                  </a:lnTo>
                  <a:lnTo>
                    <a:pt x="472" y="1037"/>
                  </a:lnTo>
                  <a:lnTo>
                    <a:pt x="566" y="1037"/>
                  </a:lnTo>
                  <a:lnTo>
                    <a:pt x="802" y="990"/>
                  </a:lnTo>
                  <a:lnTo>
                    <a:pt x="943" y="849"/>
                  </a:lnTo>
                  <a:lnTo>
                    <a:pt x="1037" y="660"/>
                  </a:lnTo>
                  <a:lnTo>
                    <a:pt x="1037" y="519"/>
                  </a:lnTo>
                  <a:lnTo>
                    <a:pt x="990" y="708"/>
                  </a:lnTo>
                  <a:lnTo>
                    <a:pt x="896" y="849"/>
                  </a:lnTo>
                  <a:lnTo>
                    <a:pt x="755" y="943"/>
                  </a:lnTo>
                  <a:lnTo>
                    <a:pt x="566" y="990"/>
                  </a:lnTo>
                  <a:lnTo>
                    <a:pt x="378" y="943"/>
                  </a:lnTo>
                  <a:lnTo>
                    <a:pt x="236" y="849"/>
                  </a:lnTo>
                  <a:lnTo>
                    <a:pt x="142" y="708"/>
                  </a:lnTo>
                  <a:lnTo>
                    <a:pt x="95" y="519"/>
                  </a:lnTo>
                  <a:lnTo>
                    <a:pt x="142" y="331"/>
                  </a:lnTo>
                  <a:lnTo>
                    <a:pt x="236" y="189"/>
                  </a:lnTo>
                  <a:lnTo>
                    <a:pt x="378" y="95"/>
                  </a:lnTo>
                  <a:lnTo>
                    <a:pt x="566" y="48"/>
                  </a:lnTo>
                  <a:lnTo>
                    <a:pt x="755" y="95"/>
                  </a:lnTo>
                  <a:lnTo>
                    <a:pt x="896" y="189"/>
                  </a:lnTo>
                  <a:lnTo>
                    <a:pt x="990" y="331"/>
                  </a:lnTo>
                  <a:lnTo>
                    <a:pt x="1037" y="519"/>
                  </a:lnTo>
                  <a:lnTo>
                    <a:pt x="1037" y="472"/>
                  </a:lnTo>
                  <a:lnTo>
                    <a:pt x="990" y="284"/>
                  </a:lnTo>
                  <a:lnTo>
                    <a:pt x="896" y="142"/>
                  </a:lnTo>
                  <a:lnTo>
                    <a:pt x="755"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9"/>
            <p:cNvSpPr/>
            <p:nvPr/>
          </p:nvSpPr>
          <p:spPr>
            <a:xfrm>
              <a:off x="1517450" y="2266250"/>
              <a:ext cx="27125" cy="27100"/>
            </a:xfrm>
            <a:custGeom>
              <a:rect b="b" l="l" r="r" t="t"/>
              <a:pathLst>
                <a:path extrusionOk="0" h="1084" w="1085">
                  <a:moveTo>
                    <a:pt x="566" y="47"/>
                  </a:moveTo>
                  <a:lnTo>
                    <a:pt x="754" y="94"/>
                  </a:lnTo>
                  <a:lnTo>
                    <a:pt x="896" y="189"/>
                  </a:lnTo>
                  <a:lnTo>
                    <a:pt x="990" y="330"/>
                  </a:lnTo>
                  <a:lnTo>
                    <a:pt x="1037" y="518"/>
                  </a:lnTo>
                  <a:lnTo>
                    <a:pt x="990" y="707"/>
                  </a:lnTo>
                  <a:lnTo>
                    <a:pt x="896" y="848"/>
                  </a:lnTo>
                  <a:lnTo>
                    <a:pt x="754" y="942"/>
                  </a:lnTo>
                  <a:lnTo>
                    <a:pt x="566" y="990"/>
                  </a:lnTo>
                  <a:lnTo>
                    <a:pt x="378" y="942"/>
                  </a:lnTo>
                  <a:lnTo>
                    <a:pt x="236" y="848"/>
                  </a:lnTo>
                  <a:lnTo>
                    <a:pt x="142" y="707"/>
                  </a:lnTo>
                  <a:lnTo>
                    <a:pt x="95" y="518"/>
                  </a:lnTo>
                  <a:lnTo>
                    <a:pt x="142" y="330"/>
                  </a:lnTo>
                  <a:lnTo>
                    <a:pt x="236" y="189"/>
                  </a:lnTo>
                  <a:lnTo>
                    <a:pt x="378" y="94"/>
                  </a:lnTo>
                  <a:lnTo>
                    <a:pt x="566" y="47"/>
                  </a:lnTo>
                  <a:close/>
                  <a:moveTo>
                    <a:pt x="566" y="0"/>
                  </a:moveTo>
                  <a:lnTo>
                    <a:pt x="330" y="47"/>
                  </a:lnTo>
                  <a:lnTo>
                    <a:pt x="189" y="142"/>
                  </a:lnTo>
                  <a:lnTo>
                    <a:pt x="48" y="330"/>
                  </a:lnTo>
                  <a:lnTo>
                    <a:pt x="1" y="518"/>
                  </a:lnTo>
                  <a:lnTo>
                    <a:pt x="1" y="754"/>
                  </a:lnTo>
                  <a:lnTo>
                    <a:pt x="142" y="895"/>
                  </a:lnTo>
                  <a:lnTo>
                    <a:pt x="283" y="1037"/>
                  </a:lnTo>
                  <a:lnTo>
                    <a:pt x="519" y="1084"/>
                  </a:lnTo>
                  <a:lnTo>
                    <a:pt x="707" y="1084"/>
                  </a:lnTo>
                  <a:lnTo>
                    <a:pt x="896" y="942"/>
                  </a:lnTo>
                  <a:lnTo>
                    <a:pt x="1037" y="801"/>
                  </a:lnTo>
                  <a:lnTo>
                    <a:pt x="1084" y="566"/>
                  </a:lnTo>
                  <a:lnTo>
                    <a:pt x="1084" y="518"/>
                  </a:lnTo>
                  <a:lnTo>
                    <a:pt x="1037" y="330"/>
                  </a:lnTo>
                  <a:lnTo>
                    <a:pt x="943" y="142"/>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9"/>
            <p:cNvSpPr/>
            <p:nvPr/>
          </p:nvSpPr>
          <p:spPr>
            <a:xfrm>
              <a:off x="1317225" y="2325125"/>
              <a:ext cx="25950" cy="25950"/>
            </a:xfrm>
            <a:custGeom>
              <a:rect b="b" l="l" r="r" t="t"/>
              <a:pathLst>
                <a:path extrusionOk="0" h="1038" w="1038">
                  <a:moveTo>
                    <a:pt x="519" y="48"/>
                  </a:moveTo>
                  <a:lnTo>
                    <a:pt x="707" y="95"/>
                  </a:lnTo>
                  <a:lnTo>
                    <a:pt x="849" y="189"/>
                  </a:lnTo>
                  <a:lnTo>
                    <a:pt x="943" y="331"/>
                  </a:lnTo>
                  <a:lnTo>
                    <a:pt x="990" y="519"/>
                  </a:lnTo>
                  <a:lnTo>
                    <a:pt x="990" y="707"/>
                  </a:lnTo>
                  <a:lnTo>
                    <a:pt x="849" y="849"/>
                  </a:lnTo>
                  <a:lnTo>
                    <a:pt x="707" y="943"/>
                  </a:lnTo>
                  <a:lnTo>
                    <a:pt x="566" y="990"/>
                  </a:lnTo>
                  <a:lnTo>
                    <a:pt x="378" y="943"/>
                  </a:lnTo>
                  <a:lnTo>
                    <a:pt x="189" y="849"/>
                  </a:lnTo>
                  <a:lnTo>
                    <a:pt x="95" y="707"/>
                  </a:lnTo>
                  <a:lnTo>
                    <a:pt x="95" y="519"/>
                  </a:lnTo>
                  <a:lnTo>
                    <a:pt x="95" y="331"/>
                  </a:lnTo>
                  <a:lnTo>
                    <a:pt x="189" y="189"/>
                  </a:lnTo>
                  <a:lnTo>
                    <a:pt x="331" y="95"/>
                  </a:lnTo>
                  <a:lnTo>
                    <a:pt x="519" y="48"/>
                  </a:lnTo>
                  <a:close/>
                  <a:moveTo>
                    <a:pt x="566" y="1"/>
                  </a:moveTo>
                  <a:lnTo>
                    <a:pt x="331" y="48"/>
                  </a:lnTo>
                  <a:lnTo>
                    <a:pt x="189" y="142"/>
                  </a:lnTo>
                  <a:lnTo>
                    <a:pt x="48" y="331"/>
                  </a:lnTo>
                  <a:lnTo>
                    <a:pt x="1" y="519"/>
                  </a:lnTo>
                  <a:lnTo>
                    <a:pt x="48" y="707"/>
                  </a:lnTo>
                  <a:lnTo>
                    <a:pt x="142" y="896"/>
                  </a:lnTo>
                  <a:lnTo>
                    <a:pt x="331" y="990"/>
                  </a:lnTo>
                  <a:lnTo>
                    <a:pt x="519" y="1037"/>
                  </a:lnTo>
                  <a:lnTo>
                    <a:pt x="755" y="990"/>
                  </a:lnTo>
                  <a:lnTo>
                    <a:pt x="896" y="896"/>
                  </a:lnTo>
                  <a:lnTo>
                    <a:pt x="1037" y="755"/>
                  </a:lnTo>
                  <a:lnTo>
                    <a:pt x="1037" y="519"/>
                  </a:lnTo>
                  <a:lnTo>
                    <a:pt x="1037" y="331"/>
                  </a:lnTo>
                  <a:lnTo>
                    <a:pt x="896" y="142"/>
                  </a:lnTo>
                  <a:lnTo>
                    <a:pt x="755"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9"/>
            <p:cNvSpPr/>
            <p:nvPr/>
          </p:nvSpPr>
          <p:spPr>
            <a:xfrm>
              <a:off x="1317225" y="2325125"/>
              <a:ext cx="25950" cy="25950"/>
            </a:xfrm>
            <a:custGeom>
              <a:rect b="b" l="l" r="r" t="t"/>
              <a:pathLst>
                <a:path extrusionOk="0" fill="none" h="1038" w="1038">
                  <a:moveTo>
                    <a:pt x="566" y="1"/>
                  </a:moveTo>
                  <a:lnTo>
                    <a:pt x="566" y="1"/>
                  </a:lnTo>
                  <a:lnTo>
                    <a:pt x="331" y="48"/>
                  </a:lnTo>
                  <a:lnTo>
                    <a:pt x="189" y="142"/>
                  </a:lnTo>
                  <a:lnTo>
                    <a:pt x="48" y="331"/>
                  </a:lnTo>
                  <a:lnTo>
                    <a:pt x="1" y="519"/>
                  </a:lnTo>
                  <a:lnTo>
                    <a:pt x="1" y="519"/>
                  </a:lnTo>
                  <a:lnTo>
                    <a:pt x="48" y="707"/>
                  </a:lnTo>
                  <a:lnTo>
                    <a:pt x="142" y="896"/>
                  </a:lnTo>
                  <a:lnTo>
                    <a:pt x="331" y="990"/>
                  </a:lnTo>
                  <a:lnTo>
                    <a:pt x="519" y="1037"/>
                  </a:lnTo>
                  <a:lnTo>
                    <a:pt x="519" y="1037"/>
                  </a:lnTo>
                  <a:lnTo>
                    <a:pt x="755" y="990"/>
                  </a:lnTo>
                  <a:lnTo>
                    <a:pt x="896" y="896"/>
                  </a:lnTo>
                  <a:lnTo>
                    <a:pt x="1037" y="755"/>
                  </a:lnTo>
                  <a:lnTo>
                    <a:pt x="1037" y="519"/>
                  </a:lnTo>
                  <a:lnTo>
                    <a:pt x="1037" y="519"/>
                  </a:lnTo>
                  <a:lnTo>
                    <a:pt x="1037" y="519"/>
                  </a:lnTo>
                  <a:lnTo>
                    <a:pt x="1037" y="331"/>
                  </a:lnTo>
                  <a:lnTo>
                    <a:pt x="896" y="142"/>
                  </a:lnTo>
                  <a:lnTo>
                    <a:pt x="755" y="48"/>
                  </a:lnTo>
                  <a:lnTo>
                    <a:pt x="5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9"/>
            <p:cNvSpPr/>
            <p:nvPr/>
          </p:nvSpPr>
          <p:spPr>
            <a:xfrm>
              <a:off x="1319600" y="2326300"/>
              <a:ext cx="22400" cy="23600"/>
            </a:xfrm>
            <a:custGeom>
              <a:rect b="b" l="l" r="r" t="t"/>
              <a:pathLst>
                <a:path extrusionOk="0" fill="none" h="944" w="896">
                  <a:moveTo>
                    <a:pt x="471" y="943"/>
                  </a:moveTo>
                  <a:lnTo>
                    <a:pt x="471" y="943"/>
                  </a:lnTo>
                  <a:lnTo>
                    <a:pt x="283" y="896"/>
                  </a:lnTo>
                  <a:lnTo>
                    <a:pt x="94" y="802"/>
                  </a:lnTo>
                  <a:lnTo>
                    <a:pt x="0" y="660"/>
                  </a:lnTo>
                  <a:lnTo>
                    <a:pt x="0" y="472"/>
                  </a:lnTo>
                  <a:lnTo>
                    <a:pt x="0" y="472"/>
                  </a:lnTo>
                  <a:lnTo>
                    <a:pt x="0" y="284"/>
                  </a:lnTo>
                  <a:lnTo>
                    <a:pt x="94" y="142"/>
                  </a:lnTo>
                  <a:lnTo>
                    <a:pt x="236" y="48"/>
                  </a:lnTo>
                  <a:lnTo>
                    <a:pt x="424" y="1"/>
                  </a:lnTo>
                  <a:lnTo>
                    <a:pt x="424" y="1"/>
                  </a:lnTo>
                  <a:lnTo>
                    <a:pt x="612" y="48"/>
                  </a:lnTo>
                  <a:lnTo>
                    <a:pt x="754" y="142"/>
                  </a:lnTo>
                  <a:lnTo>
                    <a:pt x="848" y="284"/>
                  </a:lnTo>
                  <a:lnTo>
                    <a:pt x="895" y="472"/>
                  </a:lnTo>
                  <a:lnTo>
                    <a:pt x="895" y="472"/>
                  </a:lnTo>
                  <a:lnTo>
                    <a:pt x="895" y="472"/>
                  </a:lnTo>
                  <a:lnTo>
                    <a:pt x="895" y="660"/>
                  </a:lnTo>
                  <a:lnTo>
                    <a:pt x="754" y="802"/>
                  </a:lnTo>
                  <a:lnTo>
                    <a:pt x="612"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9"/>
            <p:cNvSpPr/>
            <p:nvPr/>
          </p:nvSpPr>
          <p:spPr>
            <a:xfrm>
              <a:off x="1392600" y="2487675"/>
              <a:ext cx="25950" cy="25925"/>
            </a:xfrm>
            <a:custGeom>
              <a:rect b="b" l="l" r="r" t="t"/>
              <a:pathLst>
                <a:path extrusionOk="0" h="1037" w="1038">
                  <a:moveTo>
                    <a:pt x="519" y="0"/>
                  </a:moveTo>
                  <a:lnTo>
                    <a:pt x="284" y="47"/>
                  </a:lnTo>
                  <a:lnTo>
                    <a:pt x="142" y="141"/>
                  </a:lnTo>
                  <a:lnTo>
                    <a:pt x="48" y="330"/>
                  </a:lnTo>
                  <a:lnTo>
                    <a:pt x="1" y="518"/>
                  </a:lnTo>
                  <a:lnTo>
                    <a:pt x="1" y="754"/>
                  </a:lnTo>
                  <a:lnTo>
                    <a:pt x="142" y="895"/>
                  </a:lnTo>
                  <a:lnTo>
                    <a:pt x="284" y="989"/>
                  </a:lnTo>
                  <a:lnTo>
                    <a:pt x="519" y="1037"/>
                  </a:lnTo>
                  <a:lnTo>
                    <a:pt x="708" y="1037"/>
                  </a:lnTo>
                  <a:lnTo>
                    <a:pt x="849" y="895"/>
                  </a:lnTo>
                  <a:lnTo>
                    <a:pt x="990" y="754"/>
                  </a:lnTo>
                  <a:lnTo>
                    <a:pt x="1037" y="518"/>
                  </a:lnTo>
                  <a:lnTo>
                    <a:pt x="990" y="330"/>
                  </a:lnTo>
                  <a:lnTo>
                    <a:pt x="849" y="189"/>
                  </a:lnTo>
                  <a:lnTo>
                    <a:pt x="943" y="330"/>
                  </a:lnTo>
                  <a:lnTo>
                    <a:pt x="990" y="518"/>
                  </a:lnTo>
                  <a:lnTo>
                    <a:pt x="943" y="707"/>
                  </a:lnTo>
                  <a:lnTo>
                    <a:pt x="849" y="848"/>
                  </a:lnTo>
                  <a:lnTo>
                    <a:pt x="708" y="942"/>
                  </a:lnTo>
                  <a:lnTo>
                    <a:pt x="519" y="989"/>
                  </a:lnTo>
                  <a:lnTo>
                    <a:pt x="331" y="942"/>
                  </a:lnTo>
                  <a:lnTo>
                    <a:pt x="189" y="848"/>
                  </a:lnTo>
                  <a:lnTo>
                    <a:pt x="95" y="707"/>
                  </a:lnTo>
                  <a:lnTo>
                    <a:pt x="48" y="518"/>
                  </a:lnTo>
                  <a:lnTo>
                    <a:pt x="95" y="330"/>
                  </a:lnTo>
                  <a:lnTo>
                    <a:pt x="189" y="189"/>
                  </a:lnTo>
                  <a:lnTo>
                    <a:pt x="331" y="94"/>
                  </a:lnTo>
                  <a:lnTo>
                    <a:pt x="519" y="47"/>
                  </a:lnTo>
                  <a:lnTo>
                    <a:pt x="660" y="94"/>
                  </a:lnTo>
                  <a:lnTo>
                    <a:pt x="849" y="189"/>
                  </a:lnTo>
                  <a:lnTo>
                    <a:pt x="708"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9"/>
            <p:cNvSpPr/>
            <p:nvPr/>
          </p:nvSpPr>
          <p:spPr>
            <a:xfrm>
              <a:off x="1392600" y="2487675"/>
              <a:ext cx="25950" cy="25925"/>
            </a:xfrm>
            <a:custGeom>
              <a:rect b="b" l="l" r="r" t="t"/>
              <a:pathLst>
                <a:path extrusionOk="0" fill="none" h="1037" w="1038">
                  <a:moveTo>
                    <a:pt x="519" y="0"/>
                  </a:moveTo>
                  <a:lnTo>
                    <a:pt x="519" y="0"/>
                  </a:lnTo>
                  <a:lnTo>
                    <a:pt x="284" y="47"/>
                  </a:lnTo>
                  <a:lnTo>
                    <a:pt x="142" y="141"/>
                  </a:lnTo>
                  <a:lnTo>
                    <a:pt x="48" y="330"/>
                  </a:lnTo>
                  <a:lnTo>
                    <a:pt x="1" y="518"/>
                  </a:lnTo>
                  <a:lnTo>
                    <a:pt x="1" y="518"/>
                  </a:lnTo>
                  <a:lnTo>
                    <a:pt x="1" y="754"/>
                  </a:lnTo>
                  <a:lnTo>
                    <a:pt x="142" y="895"/>
                  </a:lnTo>
                  <a:lnTo>
                    <a:pt x="284" y="989"/>
                  </a:lnTo>
                  <a:lnTo>
                    <a:pt x="519" y="1037"/>
                  </a:lnTo>
                  <a:lnTo>
                    <a:pt x="519" y="1037"/>
                  </a:lnTo>
                  <a:lnTo>
                    <a:pt x="708" y="1037"/>
                  </a:lnTo>
                  <a:lnTo>
                    <a:pt x="849" y="895"/>
                  </a:lnTo>
                  <a:lnTo>
                    <a:pt x="990" y="754"/>
                  </a:lnTo>
                  <a:lnTo>
                    <a:pt x="1037" y="518"/>
                  </a:lnTo>
                  <a:lnTo>
                    <a:pt x="1037" y="518"/>
                  </a:lnTo>
                  <a:lnTo>
                    <a:pt x="1037" y="518"/>
                  </a:lnTo>
                  <a:lnTo>
                    <a:pt x="990" y="330"/>
                  </a:lnTo>
                  <a:lnTo>
                    <a:pt x="849" y="189"/>
                  </a:lnTo>
                  <a:lnTo>
                    <a:pt x="708" y="47"/>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9"/>
            <p:cNvSpPr/>
            <p:nvPr/>
          </p:nvSpPr>
          <p:spPr>
            <a:xfrm>
              <a:off x="1393775" y="2488850"/>
              <a:ext cx="23600" cy="23575"/>
            </a:xfrm>
            <a:custGeom>
              <a:rect b="b" l="l" r="r" t="t"/>
              <a:pathLst>
                <a:path extrusionOk="0" fill="none" h="943" w="944">
                  <a:moveTo>
                    <a:pt x="472" y="942"/>
                  </a:moveTo>
                  <a:lnTo>
                    <a:pt x="472" y="942"/>
                  </a:lnTo>
                  <a:lnTo>
                    <a:pt x="284" y="895"/>
                  </a:lnTo>
                  <a:lnTo>
                    <a:pt x="142" y="801"/>
                  </a:lnTo>
                  <a:lnTo>
                    <a:pt x="48" y="660"/>
                  </a:lnTo>
                  <a:lnTo>
                    <a:pt x="1" y="471"/>
                  </a:lnTo>
                  <a:lnTo>
                    <a:pt x="1" y="471"/>
                  </a:lnTo>
                  <a:lnTo>
                    <a:pt x="48" y="283"/>
                  </a:lnTo>
                  <a:lnTo>
                    <a:pt x="142" y="142"/>
                  </a:lnTo>
                  <a:lnTo>
                    <a:pt x="284" y="47"/>
                  </a:lnTo>
                  <a:lnTo>
                    <a:pt x="472" y="0"/>
                  </a:lnTo>
                  <a:lnTo>
                    <a:pt x="472" y="0"/>
                  </a:lnTo>
                  <a:lnTo>
                    <a:pt x="613" y="47"/>
                  </a:lnTo>
                  <a:lnTo>
                    <a:pt x="802" y="142"/>
                  </a:lnTo>
                  <a:lnTo>
                    <a:pt x="896" y="283"/>
                  </a:lnTo>
                  <a:lnTo>
                    <a:pt x="943" y="471"/>
                  </a:lnTo>
                  <a:lnTo>
                    <a:pt x="943" y="471"/>
                  </a:lnTo>
                  <a:lnTo>
                    <a:pt x="943" y="471"/>
                  </a:lnTo>
                  <a:lnTo>
                    <a:pt x="896" y="660"/>
                  </a:lnTo>
                  <a:lnTo>
                    <a:pt x="802" y="801"/>
                  </a:lnTo>
                  <a:lnTo>
                    <a:pt x="661" y="895"/>
                  </a:lnTo>
                  <a:lnTo>
                    <a:pt x="472"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9"/>
            <p:cNvSpPr/>
            <p:nvPr/>
          </p:nvSpPr>
          <p:spPr>
            <a:xfrm>
              <a:off x="1238325" y="2593675"/>
              <a:ext cx="25925" cy="25925"/>
            </a:xfrm>
            <a:custGeom>
              <a:rect b="b" l="l" r="r" t="t"/>
              <a:pathLst>
                <a:path extrusionOk="0" h="1037" w="1037">
                  <a:moveTo>
                    <a:pt x="471" y="0"/>
                  </a:moveTo>
                  <a:lnTo>
                    <a:pt x="283" y="47"/>
                  </a:lnTo>
                  <a:lnTo>
                    <a:pt x="142" y="141"/>
                  </a:lnTo>
                  <a:lnTo>
                    <a:pt x="47" y="330"/>
                  </a:lnTo>
                  <a:lnTo>
                    <a:pt x="47" y="330"/>
                  </a:lnTo>
                  <a:lnTo>
                    <a:pt x="142" y="189"/>
                  </a:lnTo>
                  <a:lnTo>
                    <a:pt x="330" y="94"/>
                  </a:lnTo>
                  <a:lnTo>
                    <a:pt x="471" y="47"/>
                  </a:lnTo>
                  <a:lnTo>
                    <a:pt x="660" y="94"/>
                  </a:lnTo>
                  <a:lnTo>
                    <a:pt x="801" y="189"/>
                  </a:lnTo>
                  <a:lnTo>
                    <a:pt x="943" y="330"/>
                  </a:lnTo>
                  <a:lnTo>
                    <a:pt x="943" y="518"/>
                  </a:lnTo>
                  <a:lnTo>
                    <a:pt x="895" y="660"/>
                  </a:lnTo>
                  <a:lnTo>
                    <a:pt x="801" y="801"/>
                  </a:lnTo>
                  <a:lnTo>
                    <a:pt x="660" y="895"/>
                  </a:lnTo>
                  <a:lnTo>
                    <a:pt x="471" y="942"/>
                  </a:lnTo>
                  <a:lnTo>
                    <a:pt x="471" y="989"/>
                  </a:lnTo>
                  <a:lnTo>
                    <a:pt x="330" y="942"/>
                  </a:lnTo>
                  <a:lnTo>
                    <a:pt x="142" y="848"/>
                  </a:lnTo>
                  <a:lnTo>
                    <a:pt x="47" y="660"/>
                  </a:lnTo>
                  <a:lnTo>
                    <a:pt x="47" y="518"/>
                  </a:lnTo>
                  <a:lnTo>
                    <a:pt x="47" y="330"/>
                  </a:lnTo>
                  <a:lnTo>
                    <a:pt x="0" y="518"/>
                  </a:lnTo>
                  <a:lnTo>
                    <a:pt x="47" y="754"/>
                  </a:lnTo>
                  <a:lnTo>
                    <a:pt x="189" y="895"/>
                  </a:lnTo>
                  <a:lnTo>
                    <a:pt x="330" y="989"/>
                  </a:lnTo>
                  <a:lnTo>
                    <a:pt x="566" y="1037"/>
                  </a:lnTo>
                  <a:lnTo>
                    <a:pt x="754" y="989"/>
                  </a:lnTo>
                  <a:lnTo>
                    <a:pt x="895" y="848"/>
                  </a:lnTo>
                  <a:lnTo>
                    <a:pt x="990" y="707"/>
                  </a:lnTo>
                  <a:lnTo>
                    <a:pt x="1037" y="518"/>
                  </a:lnTo>
                  <a:lnTo>
                    <a:pt x="990" y="283"/>
                  </a:lnTo>
                  <a:lnTo>
                    <a:pt x="895" y="141"/>
                  </a:lnTo>
                  <a:lnTo>
                    <a:pt x="707"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9"/>
            <p:cNvSpPr/>
            <p:nvPr/>
          </p:nvSpPr>
          <p:spPr>
            <a:xfrm>
              <a:off x="1238325" y="2593675"/>
              <a:ext cx="25925" cy="25925"/>
            </a:xfrm>
            <a:custGeom>
              <a:rect b="b" l="l" r="r" t="t"/>
              <a:pathLst>
                <a:path extrusionOk="0" fill="none" h="1037" w="1037">
                  <a:moveTo>
                    <a:pt x="471" y="0"/>
                  </a:moveTo>
                  <a:lnTo>
                    <a:pt x="471" y="0"/>
                  </a:lnTo>
                  <a:lnTo>
                    <a:pt x="283" y="47"/>
                  </a:lnTo>
                  <a:lnTo>
                    <a:pt x="142" y="141"/>
                  </a:lnTo>
                  <a:lnTo>
                    <a:pt x="47" y="330"/>
                  </a:lnTo>
                  <a:lnTo>
                    <a:pt x="0" y="518"/>
                  </a:lnTo>
                  <a:lnTo>
                    <a:pt x="0" y="518"/>
                  </a:lnTo>
                  <a:lnTo>
                    <a:pt x="47" y="754"/>
                  </a:lnTo>
                  <a:lnTo>
                    <a:pt x="189" y="895"/>
                  </a:lnTo>
                  <a:lnTo>
                    <a:pt x="330" y="989"/>
                  </a:lnTo>
                  <a:lnTo>
                    <a:pt x="566" y="1037"/>
                  </a:lnTo>
                  <a:lnTo>
                    <a:pt x="566" y="1037"/>
                  </a:lnTo>
                  <a:lnTo>
                    <a:pt x="754" y="989"/>
                  </a:lnTo>
                  <a:lnTo>
                    <a:pt x="895" y="848"/>
                  </a:lnTo>
                  <a:lnTo>
                    <a:pt x="990" y="707"/>
                  </a:lnTo>
                  <a:lnTo>
                    <a:pt x="1037" y="518"/>
                  </a:lnTo>
                  <a:lnTo>
                    <a:pt x="1037" y="518"/>
                  </a:lnTo>
                  <a:lnTo>
                    <a:pt x="990" y="283"/>
                  </a:lnTo>
                  <a:lnTo>
                    <a:pt x="895" y="141"/>
                  </a:lnTo>
                  <a:lnTo>
                    <a:pt x="707" y="47"/>
                  </a:lnTo>
                  <a:lnTo>
                    <a:pt x="519" y="0"/>
                  </a:lnTo>
                  <a:lnTo>
                    <a:pt x="4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9"/>
            <p:cNvSpPr/>
            <p:nvPr/>
          </p:nvSpPr>
          <p:spPr>
            <a:xfrm>
              <a:off x="1239500" y="2594850"/>
              <a:ext cx="22400" cy="23575"/>
            </a:xfrm>
            <a:custGeom>
              <a:rect b="b" l="l" r="r" t="t"/>
              <a:pathLst>
                <a:path extrusionOk="0" fill="none" h="943" w="896">
                  <a:moveTo>
                    <a:pt x="424" y="942"/>
                  </a:moveTo>
                  <a:lnTo>
                    <a:pt x="424" y="942"/>
                  </a:lnTo>
                  <a:lnTo>
                    <a:pt x="283" y="895"/>
                  </a:lnTo>
                  <a:lnTo>
                    <a:pt x="95" y="801"/>
                  </a:lnTo>
                  <a:lnTo>
                    <a:pt x="0" y="613"/>
                  </a:lnTo>
                  <a:lnTo>
                    <a:pt x="0" y="471"/>
                  </a:lnTo>
                  <a:lnTo>
                    <a:pt x="0" y="471"/>
                  </a:lnTo>
                  <a:lnTo>
                    <a:pt x="0" y="283"/>
                  </a:lnTo>
                  <a:lnTo>
                    <a:pt x="95" y="142"/>
                  </a:lnTo>
                  <a:lnTo>
                    <a:pt x="283" y="47"/>
                  </a:lnTo>
                  <a:lnTo>
                    <a:pt x="424" y="0"/>
                  </a:lnTo>
                  <a:lnTo>
                    <a:pt x="424" y="0"/>
                  </a:lnTo>
                  <a:lnTo>
                    <a:pt x="613" y="47"/>
                  </a:lnTo>
                  <a:lnTo>
                    <a:pt x="754" y="142"/>
                  </a:lnTo>
                  <a:lnTo>
                    <a:pt x="896" y="283"/>
                  </a:lnTo>
                  <a:lnTo>
                    <a:pt x="896" y="471"/>
                  </a:lnTo>
                  <a:lnTo>
                    <a:pt x="896" y="471"/>
                  </a:lnTo>
                  <a:lnTo>
                    <a:pt x="848" y="613"/>
                  </a:lnTo>
                  <a:lnTo>
                    <a:pt x="754" y="754"/>
                  </a:lnTo>
                  <a:lnTo>
                    <a:pt x="613" y="848"/>
                  </a:lnTo>
                  <a:lnTo>
                    <a:pt x="424" y="895"/>
                  </a:lnTo>
                  <a:lnTo>
                    <a:pt x="424"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9"/>
            <p:cNvSpPr/>
            <p:nvPr/>
          </p:nvSpPr>
          <p:spPr>
            <a:xfrm>
              <a:off x="1464450" y="2546550"/>
              <a:ext cx="25950" cy="25950"/>
            </a:xfrm>
            <a:custGeom>
              <a:rect b="b" l="l" r="r" t="t"/>
              <a:pathLst>
                <a:path extrusionOk="0" h="1038" w="1038">
                  <a:moveTo>
                    <a:pt x="142" y="189"/>
                  </a:moveTo>
                  <a:lnTo>
                    <a:pt x="48" y="330"/>
                  </a:lnTo>
                  <a:lnTo>
                    <a:pt x="1" y="519"/>
                  </a:lnTo>
                  <a:lnTo>
                    <a:pt x="7" y="542"/>
                  </a:lnTo>
                  <a:lnTo>
                    <a:pt x="7" y="542"/>
                  </a:lnTo>
                  <a:lnTo>
                    <a:pt x="48" y="378"/>
                  </a:lnTo>
                  <a:lnTo>
                    <a:pt x="142" y="189"/>
                  </a:lnTo>
                  <a:close/>
                  <a:moveTo>
                    <a:pt x="472" y="1"/>
                  </a:moveTo>
                  <a:lnTo>
                    <a:pt x="283" y="95"/>
                  </a:lnTo>
                  <a:lnTo>
                    <a:pt x="472" y="48"/>
                  </a:lnTo>
                  <a:lnTo>
                    <a:pt x="660" y="95"/>
                  </a:lnTo>
                  <a:lnTo>
                    <a:pt x="802" y="189"/>
                  </a:lnTo>
                  <a:lnTo>
                    <a:pt x="896" y="330"/>
                  </a:lnTo>
                  <a:lnTo>
                    <a:pt x="943" y="519"/>
                  </a:lnTo>
                  <a:lnTo>
                    <a:pt x="896" y="707"/>
                  </a:lnTo>
                  <a:lnTo>
                    <a:pt x="802" y="849"/>
                  </a:lnTo>
                  <a:lnTo>
                    <a:pt x="660" y="943"/>
                  </a:lnTo>
                  <a:lnTo>
                    <a:pt x="472" y="990"/>
                  </a:lnTo>
                  <a:lnTo>
                    <a:pt x="283" y="943"/>
                  </a:lnTo>
                  <a:lnTo>
                    <a:pt x="142" y="849"/>
                  </a:lnTo>
                  <a:lnTo>
                    <a:pt x="48" y="707"/>
                  </a:lnTo>
                  <a:lnTo>
                    <a:pt x="7" y="542"/>
                  </a:lnTo>
                  <a:lnTo>
                    <a:pt x="7" y="542"/>
                  </a:lnTo>
                  <a:lnTo>
                    <a:pt x="1" y="566"/>
                  </a:lnTo>
                  <a:lnTo>
                    <a:pt x="48" y="754"/>
                  </a:lnTo>
                  <a:lnTo>
                    <a:pt x="189" y="896"/>
                  </a:lnTo>
                  <a:lnTo>
                    <a:pt x="330" y="990"/>
                  </a:lnTo>
                  <a:lnTo>
                    <a:pt x="472" y="1037"/>
                  </a:lnTo>
                  <a:lnTo>
                    <a:pt x="707" y="1037"/>
                  </a:lnTo>
                  <a:lnTo>
                    <a:pt x="849" y="943"/>
                  </a:lnTo>
                  <a:lnTo>
                    <a:pt x="990" y="802"/>
                  </a:lnTo>
                  <a:lnTo>
                    <a:pt x="1037" y="566"/>
                  </a:lnTo>
                  <a:lnTo>
                    <a:pt x="1037" y="378"/>
                  </a:lnTo>
                  <a:lnTo>
                    <a:pt x="943" y="189"/>
                  </a:lnTo>
                  <a:lnTo>
                    <a:pt x="802" y="95"/>
                  </a:lnTo>
                  <a:lnTo>
                    <a:pt x="6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9"/>
            <p:cNvSpPr/>
            <p:nvPr/>
          </p:nvSpPr>
          <p:spPr>
            <a:xfrm>
              <a:off x="1543375" y="2597200"/>
              <a:ext cx="18850" cy="4725"/>
            </a:xfrm>
            <a:custGeom>
              <a:rect b="b" l="l" r="r" t="t"/>
              <a:pathLst>
                <a:path extrusionOk="0" h="189" w="754">
                  <a:moveTo>
                    <a:pt x="377" y="0"/>
                  </a:moveTo>
                  <a:lnTo>
                    <a:pt x="141" y="48"/>
                  </a:lnTo>
                  <a:lnTo>
                    <a:pt x="0" y="189"/>
                  </a:lnTo>
                  <a:lnTo>
                    <a:pt x="47" y="189"/>
                  </a:lnTo>
                  <a:lnTo>
                    <a:pt x="189" y="95"/>
                  </a:lnTo>
                  <a:lnTo>
                    <a:pt x="377" y="48"/>
                  </a:lnTo>
                  <a:lnTo>
                    <a:pt x="518" y="48"/>
                  </a:lnTo>
                  <a:lnTo>
                    <a:pt x="660" y="142"/>
                  </a:lnTo>
                  <a:lnTo>
                    <a:pt x="754" y="142"/>
                  </a:lnTo>
                  <a:lnTo>
                    <a:pt x="5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9"/>
            <p:cNvSpPr/>
            <p:nvPr/>
          </p:nvSpPr>
          <p:spPr>
            <a:xfrm>
              <a:off x="1182975" y="2438200"/>
              <a:ext cx="25925" cy="25925"/>
            </a:xfrm>
            <a:custGeom>
              <a:rect b="b" l="l" r="r" t="t"/>
              <a:pathLst>
                <a:path extrusionOk="0" h="1037" w="1037">
                  <a:moveTo>
                    <a:pt x="518" y="48"/>
                  </a:moveTo>
                  <a:lnTo>
                    <a:pt x="707" y="95"/>
                  </a:lnTo>
                  <a:lnTo>
                    <a:pt x="848" y="189"/>
                  </a:lnTo>
                  <a:lnTo>
                    <a:pt x="942" y="330"/>
                  </a:lnTo>
                  <a:lnTo>
                    <a:pt x="989" y="519"/>
                  </a:lnTo>
                  <a:lnTo>
                    <a:pt x="942" y="707"/>
                  </a:lnTo>
                  <a:lnTo>
                    <a:pt x="848" y="848"/>
                  </a:lnTo>
                  <a:lnTo>
                    <a:pt x="707" y="943"/>
                  </a:lnTo>
                  <a:lnTo>
                    <a:pt x="518" y="990"/>
                  </a:lnTo>
                  <a:lnTo>
                    <a:pt x="330" y="943"/>
                  </a:lnTo>
                  <a:lnTo>
                    <a:pt x="189" y="848"/>
                  </a:lnTo>
                  <a:lnTo>
                    <a:pt x="94" y="707"/>
                  </a:lnTo>
                  <a:lnTo>
                    <a:pt x="47" y="519"/>
                  </a:lnTo>
                  <a:lnTo>
                    <a:pt x="94" y="330"/>
                  </a:lnTo>
                  <a:lnTo>
                    <a:pt x="189" y="189"/>
                  </a:lnTo>
                  <a:lnTo>
                    <a:pt x="330" y="95"/>
                  </a:lnTo>
                  <a:lnTo>
                    <a:pt x="518" y="48"/>
                  </a:lnTo>
                  <a:close/>
                  <a:moveTo>
                    <a:pt x="518" y="0"/>
                  </a:moveTo>
                  <a:lnTo>
                    <a:pt x="283" y="48"/>
                  </a:lnTo>
                  <a:lnTo>
                    <a:pt x="141" y="189"/>
                  </a:lnTo>
                  <a:lnTo>
                    <a:pt x="47" y="330"/>
                  </a:lnTo>
                  <a:lnTo>
                    <a:pt x="0" y="519"/>
                  </a:lnTo>
                  <a:lnTo>
                    <a:pt x="47" y="754"/>
                  </a:lnTo>
                  <a:lnTo>
                    <a:pt x="141" y="896"/>
                  </a:lnTo>
                  <a:lnTo>
                    <a:pt x="283" y="1037"/>
                  </a:lnTo>
                  <a:lnTo>
                    <a:pt x="707" y="1037"/>
                  </a:lnTo>
                  <a:lnTo>
                    <a:pt x="895" y="896"/>
                  </a:lnTo>
                  <a:lnTo>
                    <a:pt x="989" y="754"/>
                  </a:lnTo>
                  <a:lnTo>
                    <a:pt x="1037" y="519"/>
                  </a:lnTo>
                  <a:lnTo>
                    <a:pt x="989" y="330"/>
                  </a:lnTo>
                  <a:lnTo>
                    <a:pt x="848" y="142"/>
                  </a:lnTo>
                  <a:lnTo>
                    <a:pt x="707" y="48"/>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9"/>
            <p:cNvSpPr/>
            <p:nvPr/>
          </p:nvSpPr>
          <p:spPr>
            <a:xfrm>
              <a:off x="1182975" y="2438200"/>
              <a:ext cx="25925" cy="25925"/>
            </a:xfrm>
            <a:custGeom>
              <a:rect b="b" l="l" r="r" t="t"/>
              <a:pathLst>
                <a:path extrusionOk="0" fill="none" h="1037" w="1037">
                  <a:moveTo>
                    <a:pt x="518" y="0"/>
                  </a:moveTo>
                  <a:lnTo>
                    <a:pt x="518" y="0"/>
                  </a:lnTo>
                  <a:lnTo>
                    <a:pt x="283" y="48"/>
                  </a:lnTo>
                  <a:lnTo>
                    <a:pt x="141" y="189"/>
                  </a:lnTo>
                  <a:lnTo>
                    <a:pt x="47" y="330"/>
                  </a:lnTo>
                  <a:lnTo>
                    <a:pt x="0" y="519"/>
                  </a:lnTo>
                  <a:lnTo>
                    <a:pt x="0" y="519"/>
                  </a:lnTo>
                  <a:lnTo>
                    <a:pt x="47" y="754"/>
                  </a:lnTo>
                  <a:lnTo>
                    <a:pt x="141" y="896"/>
                  </a:lnTo>
                  <a:lnTo>
                    <a:pt x="283" y="1037"/>
                  </a:lnTo>
                  <a:lnTo>
                    <a:pt x="518" y="1037"/>
                  </a:lnTo>
                  <a:lnTo>
                    <a:pt x="518" y="1037"/>
                  </a:lnTo>
                  <a:lnTo>
                    <a:pt x="707" y="1037"/>
                  </a:lnTo>
                  <a:lnTo>
                    <a:pt x="895" y="896"/>
                  </a:lnTo>
                  <a:lnTo>
                    <a:pt x="989" y="754"/>
                  </a:lnTo>
                  <a:lnTo>
                    <a:pt x="1037" y="519"/>
                  </a:lnTo>
                  <a:lnTo>
                    <a:pt x="1037" y="519"/>
                  </a:lnTo>
                  <a:lnTo>
                    <a:pt x="1037" y="519"/>
                  </a:lnTo>
                  <a:lnTo>
                    <a:pt x="989" y="330"/>
                  </a:lnTo>
                  <a:lnTo>
                    <a:pt x="848" y="142"/>
                  </a:lnTo>
                  <a:lnTo>
                    <a:pt x="707" y="48"/>
                  </a:lnTo>
                  <a:lnTo>
                    <a:pt x="5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9"/>
            <p:cNvSpPr/>
            <p:nvPr/>
          </p:nvSpPr>
          <p:spPr>
            <a:xfrm>
              <a:off x="1184150" y="2439375"/>
              <a:ext cx="23575" cy="23575"/>
            </a:xfrm>
            <a:custGeom>
              <a:rect b="b" l="l" r="r" t="t"/>
              <a:pathLst>
                <a:path extrusionOk="0" fill="none" h="943" w="943">
                  <a:moveTo>
                    <a:pt x="471" y="943"/>
                  </a:moveTo>
                  <a:lnTo>
                    <a:pt x="471" y="943"/>
                  </a:lnTo>
                  <a:lnTo>
                    <a:pt x="283" y="896"/>
                  </a:lnTo>
                  <a:lnTo>
                    <a:pt x="142" y="801"/>
                  </a:lnTo>
                  <a:lnTo>
                    <a:pt x="47" y="660"/>
                  </a:lnTo>
                  <a:lnTo>
                    <a:pt x="0" y="472"/>
                  </a:lnTo>
                  <a:lnTo>
                    <a:pt x="0" y="472"/>
                  </a:lnTo>
                  <a:lnTo>
                    <a:pt x="47" y="283"/>
                  </a:lnTo>
                  <a:lnTo>
                    <a:pt x="142" y="142"/>
                  </a:lnTo>
                  <a:lnTo>
                    <a:pt x="283" y="48"/>
                  </a:lnTo>
                  <a:lnTo>
                    <a:pt x="471" y="1"/>
                  </a:lnTo>
                  <a:lnTo>
                    <a:pt x="471" y="1"/>
                  </a:lnTo>
                  <a:lnTo>
                    <a:pt x="660" y="48"/>
                  </a:lnTo>
                  <a:lnTo>
                    <a:pt x="801" y="142"/>
                  </a:lnTo>
                  <a:lnTo>
                    <a:pt x="895" y="283"/>
                  </a:lnTo>
                  <a:lnTo>
                    <a:pt x="942" y="472"/>
                  </a:lnTo>
                  <a:lnTo>
                    <a:pt x="942" y="472"/>
                  </a:lnTo>
                  <a:lnTo>
                    <a:pt x="895" y="660"/>
                  </a:lnTo>
                  <a:lnTo>
                    <a:pt x="801" y="801"/>
                  </a:lnTo>
                  <a:lnTo>
                    <a:pt x="660"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9"/>
            <p:cNvSpPr/>
            <p:nvPr/>
          </p:nvSpPr>
          <p:spPr>
            <a:xfrm>
              <a:off x="1174725" y="2539500"/>
              <a:ext cx="25925" cy="25925"/>
            </a:xfrm>
            <a:custGeom>
              <a:rect b="b" l="l" r="r" t="t"/>
              <a:pathLst>
                <a:path extrusionOk="0" h="1037" w="1037">
                  <a:moveTo>
                    <a:pt x="519" y="47"/>
                  </a:moveTo>
                  <a:lnTo>
                    <a:pt x="707" y="94"/>
                  </a:lnTo>
                  <a:lnTo>
                    <a:pt x="848" y="188"/>
                  </a:lnTo>
                  <a:lnTo>
                    <a:pt x="943" y="330"/>
                  </a:lnTo>
                  <a:lnTo>
                    <a:pt x="990" y="518"/>
                  </a:lnTo>
                  <a:lnTo>
                    <a:pt x="943" y="707"/>
                  </a:lnTo>
                  <a:lnTo>
                    <a:pt x="848" y="848"/>
                  </a:lnTo>
                  <a:lnTo>
                    <a:pt x="707" y="942"/>
                  </a:lnTo>
                  <a:lnTo>
                    <a:pt x="519" y="989"/>
                  </a:lnTo>
                  <a:lnTo>
                    <a:pt x="330" y="942"/>
                  </a:lnTo>
                  <a:lnTo>
                    <a:pt x="189" y="848"/>
                  </a:lnTo>
                  <a:lnTo>
                    <a:pt x="95" y="707"/>
                  </a:lnTo>
                  <a:lnTo>
                    <a:pt x="47" y="518"/>
                  </a:lnTo>
                  <a:lnTo>
                    <a:pt x="95" y="330"/>
                  </a:lnTo>
                  <a:lnTo>
                    <a:pt x="189" y="188"/>
                  </a:lnTo>
                  <a:lnTo>
                    <a:pt x="330" y="94"/>
                  </a:lnTo>
                  <a:lnTo>
                    <a:pt x="519" y="47"/>
                  </a:lnTo>
                  <a:close/>
                  <a:moveTo>
                    <a:pt x="519" y="0"/>
                  </a:moveTo>
                  <a:lnTo>
                    <a:pt x="330" y="47"/>
                  </a:lnTo>
                  <a:lnTo>
                    <a:pt x="142" y="141"/>
                  </a:lnTo>
                  <a:lnTo>
                    <a:pt x="47" y="330"/>
                  </a:lnTo>
                  <a:lnTo>
                    <a:pt x="0" y="518"/>
                  </a:lnTo>
                  <a:lnTo>
                    <a:pt x="47" y="707"/>
                  </a:lnTo>
                  <a:lnTo>
                    <a:pt x="142" y="895"/>
                  </a:lnTo>
                  <a:lnTo>
                    <a:pt x="330" y="989"/>
                  </a:lnTo>
                  <a:lnTo>
                    <a:pt x="519" y="1036"/>
                  </a:lnTo>
                  <a:lnTo>
                    <a:pt x="707" y="989"/>
                  </a:lnTo>
                  <a:lnTo>
                    <a:pt x="895" y="895"/>
                  </a:lnTo>
                  <a:lnTo>
                    <a:pt x="990" y="754"/>
                  </a:lnTo>
                  <a:lnTo>
                    <a:pt x="1037" y="518"/>
                  </a:lnTo>
                  <a:lnTo>
                    <a:pt x="990" y="330"/>
                  </a:lnTo>
                  <a:lnTo>
                    <a:pt x="895" y="141"/>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9"/>
            <p:cNvSpPr/>
            <p:nvPr/>
          </p:nvSpPr>
          <p:spPr>
            <a:xfrm>
              <a:off x="1174725" y="2539500"/>
              <a:ext cx="25925" cy="25925"/>
            </a:xfrm>
            <a:custGeom>
              <a:rect b="b" l="l" r="r" t="t"/>
              <a:pathLst>
                <a:path extrusionOk="0" fill="none" h="1037" w="1037">
                  <a:moveTo>
                    <a:pt x="519" y="0"/>
                  </a:moveTo>
                  <a:lnTo>
                    <a:pt x="519" y="0"/>
                  </a:lnTo>
                  <a:lnTo>
                    <a:pt x="330" y="47"/>
                  </a:lnTo>
                  <a:lnTo>
                    <a:pt x="142" y="141"/>
                  </a:lnTo>
                  <a:lnTo>
                    <a:pt x="47" y="330"/>
                  </a:lnTo>
                  <a:lnTo>
                    <a:pt x="0" y="518"/>
                  </a:lnTo>
                  <a:lnTo>
                    <a:pt x="0" y="518"/>
                  </a:lnTo>
                  <a:lnTo>
                    <a:pt x="47" y="707"/>
                  </a:lnTo>
                  <a:lnTo>
                    <a:pt x="142" y="895"/>
                  </a:lnTo>
                  <a:lnTo>
                    <a:pt x="330" y="989"/>
                  </a:lnTo>
                  <a:lnTo>
                    <a:pt x="519" y="1036"/>
                  </a:lnTo>
                  <a:lnTo>
                    <a:pt x="519" y="1036"/>
                  </a:lnTo>
                  <a:lnTo>
                    <a:pt x="707" y="989"/>
                  </a:lnTo>
                  <a:lnTo>
                    <a:pt x="895" y="895"/>
                  </a:lnTo>
                  <a:lnTo>
                    <a:pt x="990" y="754"/>
                  </a:lnTo>
                  <a:lnTo>
                    <a:pt x="1037" y="518"/>
                  </a:lnTo>
                  <a:lnTo>
                    <a:pt x="1037" y="518"/>
                  </a:lnTo>
                  <a:lnTo>
                    <a:pt x="990" y="330"/>
                  </a:lnTo>
                  <a:lnTo>
                    <a:pt x="895" y="141"/>
                  </a:lnTo>
                  <a:lnTo>
                    <a:pt x="754" y="47"/>
                  </a:lnTo>
                  <a:lnTo>
                    <a:pt x="566"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9"/>
            <p:cNvSpPr/>
            <p:nvPr/>
          </p:nvSpPr>
          <p:spPr>
            <a:xfrm>
              <a:off x="1175900" y="2540675"/>
              <a:ext cx="23575" cy="23575"/>
            </a:xfrm>
            <a:custGeom>
              <a:rect b="b" l="l" r="r" t="t"/>
              <a:pathLst>
                <a:path extrusionOk="0" fill="none" h="943" w="943">
                  <a:moveTo>
                    <a:pt x="472" y="942"/>
                  </a:moveTo>
                  <a:lnTo>
                    <a:pt x="472" y="942"/>
                  </a:lnTo>
                  <a:lnTo>
                    <a:pt x="283" y="895"/>
                  </a:lnTo>
                  <a:lnTo>
                    <a:pt x="142" y="801"/>
                  </a:lnTo>
                  <a:lnTo>
                    <a:pt x="48" y="660"/>
                  </a:lnTo>
                  <a:lnTo>
                    <a:pt x="0" y="471"/>
                  </a:lnTo>
                  <a:lnTo>
                    <a:pt x="0" y="471"/>
                  </a:lnTo>
                  <a:lnTo>
                    <a:pt x="48" y="283"/>
                  </a:lnTo>
                  <a:lnTo>
                    <a:pt x="142" y="141"/>
                  </a:lnTo>
                  <a:lnTo>
                    <a:pt x="283" y="47"/>
                  </a:lnTo>
                  <a:lnTo>
                    <a:pt x="472" y="0"/>
                  </a:lnTo>
                  <a:lnTo>
                    <a:pt x="472" y="0"/>
                  </a:lnTo>
                  <a:lnTo>
                    <a:pt x="660" y="47"/>
                  </a:lnTo>
                  <a:lnTo>
                    <a:pt x="801" y="141"/>
                  </a:lnTo>
                  <a:lnTo>
                    <a:pt x="896" y="283"/>
                  </a:lnTo>
                  <a:lnTo>
                    <a:pt x="943" y="471"/>
                  </a:lnTo>
                  <a:lnTo>
                    <a:pt x="943" y="471"/>
                  </a:lnTo>
                  <a:lnTo>
                    <a:pt x="943" y="471"/>
                  </a:lnTo>
                  <a:lnTo>
                    <a:pt x="896" y="660"/>
                  </a:lnTo>
                  <a:lnTo>
                    <a:pt x="801" y="801"/>
                  </a:lnTo>
                  <a:lnTo>
                    <a:pt x="660" y="895"/>
                  </a:lnTo>
                  <a:lnTo>
                    <a:pt x="472"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9"/>
            <p:cNvSpPr/>
            <p:nvPr/>
          </p:nvSpPr>
          <p:spPr>
            <a:xfrm>
              <a:off x="1528050" y="2375775"/>
              <a:ext cx="25950" cy="25950"/>
            </a:xfrm>
            <a:custGeom>
              <a:rect b="b" l="l" r="r" t="t"/>
              <a:pathLst>
                <a:path extrusionOk="0" h="1038" w="1038">
                  <a:moveTo>
                    <a:pt x="48" y="330"/>
                  </a:moveTo>
                  <a:lnTo>
                    <a:pt x="1" y="519"/>
                  </a:lnTo>
                  <a:lnTo>
                    <a:pt x="48" y="707"/>
                  </a:lnTo>
                  <a:lnTo>
                    <a:pt x="118" y="801"/>
                  </a:lnTo>
                  <a:lnTo>
                    <a:pt x="48" y="660"/>
                  </a:lnTo>
                  <a:lnTo>
                    <a:pt x="48" y="519"/>
                  </a:lnTo>
                  <a:lnTo>
                    <a:pt x="48" y="330"/>
                  </a:lnTo>
                  <a:close/>
                  <a:moveTo>
                    <a:pt x="118" y="801"/>
                  </a:moveTo>
                  <a:lnTo>
                    <a:pt x="142" y="849"/>
                  </a:lnTo>
                  <a:lnTo>
                    <a:pt x="161" y="858"/>
                  </a:lnTo>
                  <a:lnTo>
                    <a:pt x="161" y="858"/>
                  </a:lnTo>
                  <a:lnTo>
                    <a:pt x="118" y="801"/>
                  </a:lnTo>
                  <a:close/>
                  <a:moveTo>
                    <a:pt x="472" y="1"/>
                  </a:moveTo>
                  <a:lnTo>
                    <a:pt x="283" y="48"/>
                  </a:lnTo>
                  <a:lnTo>
                    <a:pt x="142" y="142"/>
                  </a:lnTo>
                  <a:lnTo>
                    <a:pt x="48" y="330"/>
                  </a:lnTo>
                  <a:lnTo>
                    <a:pt x="142" y="189"/>
                  </a:lnTo>
                  <a:lnTo>
                    <a:pt x="330" y="95"/>
                  </a:lnTo>
                  <a:lnTo>
                    <a:pt x="472" y="48"/>
                  </a:lnTo>
                  <a:lnTo>
                    <a:pt x="660" y="95"/>
                  </a:lnTo>
                  <a:lnTo>
                    <a:pt x="802" y="189"/>
                  </a:lnTo>
                  <a:lnTo>
                    <a:pt x="943" y="330"/>
                  </a:lnTo>
                  <a:lnTo>
                    <a:pt x="943" y="519"/>
                  </a:lnTo>
                  <a:lnTo>
                    <a:pt x="943" y="660"/>
                  </a:lnTo>
                  <a:lnTo>
                    <a:pt x="802" y="849"/>
                  </a:lnTo>
                  <a:lnTo>
                    <a:pt x="660" y="943"/>
                  </a:lnTo>
                  <a:lnTo>
                    <a:pt x="330" y="943"/>
                  </a:lnTo>
                  <a:lnTo>
                    <a:pt x="161" y="858"/>
                  </a:lnTo>
                  <a:lnTo>
                    <a:pt x="161" y="858"/>
                  </a:lnTo>
                  <a:lnTo>
                    <a:pt x="189" y="896"/>
                  </a:lnTo>
                  <a:lnTo>
                    <a:pt x="330" y="990"/>
                  </a:lnTo>
                  <a:lnTo>
                    <a:pt x="566" y="1037"/>
                  </a:lnTo>
                  <a:lnTo>
                    <a:pt x="754" y="990"/>
                  </a:lnTo>
                  <a:lnTo>
                    <a:pt x="896" y="849"/>
                  </a:lnTo>
                  <a:lnTo>
                    <a:pt x="990" y="707"/>
                  </a:lnTo>
                  <a:lnTo>
                    <a:pt x="1037" y="519"/>
                  </a:lnTo>
                  <a:lnTo>
                    <a:pt x="990" y="330"/>
                  </a:lnTo>
                  <a:lnTo>
                    <a:pt x="896" y="142"/>
                  </a:lnTo>
                  <a:lnTo>
                    <a:pt x="754"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9"/>
            <p:cNvSpPr/>
            <p:nvPr/>
          </p:nvSpPr>
          <p:spPr>
            <a:xfrm>
              <a:off x="1469175" y="2432300"/>
              <a:ext cx="25925" cy="25950"/>
            </a:xfrm>
            <a:custGeom>
              <a:rect b="b" l="l" r="r" t="t"/>
              <a:pathLst>
                <a:path extrusionOk="0" h="1038" w="1037">
                  <a:moveTo>
                    <a:pt x="518" y="48"/>
                  </a:moveTo>
                  <a:lnTo>
                    <a:pt x="660" y="95"/>
                  </a:lnTo>
                  <a:lnTo>
                    <a:pt x="848" y="189"/>
                  </a:lnTo>
                  <a:lnTo>
                    <a:pt x="942" y="331"/>
                  </a:lnTo>
                  <a:lnTo>
                    <a:pt x="989" y="519"/>
                  </a:lnTo>
                  <a:lnTo>
                    <a:pt x="942" y="708"/>
                  </a:lnTo>
                  <a:lnTo>
                    <a:pt x="848" y="849"/>
                  </a:lnTo>
                  <a:lnTo>
                    <a:pt x="707" y="943"/>
                  </a:lnTo>
                  <a:lnTo>
                    <a:pt x="518" y="990"/>
                  </a:lnTo>
                  <a:lnTo>
                    <a:pt x="330" y="943"/>
                  </a:lnTo>
                  <a:lnTo>
                    <a:pt x="189" y="849"/>
                  </a:lnTo>
                  <a:lnTo>
                    <a:pt x="94" y="708"/>
                  </a:lnTo>
                  <a:lnTo>
                    <a:pt x="47" y="519"/>
                  </a:lnTo>
                  <a:lnTo>
                    <a:pt x="94" y="331"/>
                  </a:lnTo>
                  <a:lnTo>
                    <a:pt x="189" y="189"/>
                  </a:lnTo>
                  <a:lnTo>
                    <a:pt x="330" y="95"/>
                  </a:lnTo>
                  <a:lnTo>
                    <a:pt x="518" y="48"/>
                  </a:lnTo>
                  <a:close/>
                  <a:moveTo>
                    <a:pt x="518" y="1"/>
                  </a:moveTo>
                  <a:lnTo>
                    <a:pt x="283" y="48"/>
                  </a:lnTo>
                  <a:lnTo>
                    <a:pt x="141" y="142"/>
                  </a:lnTo>
                  <a:lnTo>
                    <a:pt x="47" y="331"/>
                  </a:lnTo>
                  <a:lnTo>
                    <a:pt x="0" y="519"/>
                  </a:lnTo>
                  <a:lnTo>
                    <a:pt x="0" y="708"/>
                  </a:lnTo>
                  <a:lnTo>
                    <a:pt x="141" y="896"/>
                  </a:lnTo>
                  <a:lnTo>
                    <a:pt x="283" y="990"/>
                  </a:lnTo>
                  <a:lnTo>
                    <a:pt x="518" y="1037"/>
                  </a:lnTo>
                  <a:lnTo>
                    <a:pt x="707" y="990"/>
                  </a:lnTo>
                  <a:lnTo>
                    <a:pt x="848" y="896"/>
                  </a:lnTo>
                  <a:lnTo>
                    <a:pt x="989" y="755"/>
                  </a:lnTo>
                  <a:lnTo>
                    <a:pt x="1037" y="519"/>
                  </a:lnTo>
                  <a:lnTo>
                    <a:pt x="989" y="331"/>
                  </a:lnTo>
                  <a:lnTo>
                    <a:pt x="848" y="142"/>
                  </a:lnTo>
                  <a:lnTo>
                    <a:pt x="707"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9"/>
            <p:cNvSpPr/>
            <p:nvPr/>
          </p:nvSpPr>
          <p:spPr>
            <a:xfrm>
              <a:off x="1389075" y="2597200"/>
              <a:ext cx="25925" cy="15325"/>
            </a:xfrm>
            <a:custGeom>
              <a:rect b="b" l="l" r="r" t="t"/>
              <a:pathLst>
                <a:path extrusionOk="0" h="613" w="1037">
                  <a:moveTo>
                    <a:pt x="566" y="0"/>
                  </a:moveTo>
                  <a:lnTo>
                    <a:pt x="754" y="48"/>
                  </a:lnTo>
                  <a:lnTo>
                    <a:pt x="867" y="123"/>
                  </a:lnTo>
                  <a:lnTo>
                    <a:pt x="867" y="123"/>
                  </a:lnTo>
                  <a:lnTo>
                    <a:pt x="849" y="95"/>
                  </a:lnTo>
                  <a:lnTo>
                    <a:pt x="660" y="0"/>
                  </a:lnTo>
                  <a:close/>
                  <a:moveTo>
                    <a:pt x="867" y="123"/>
                  </a:moveTo>
                  <a:lnTo>
                    <a:pt x="943" y="236"/>
                  </a:lnTo>
                  <a:lnTo>
                    <a:pt x="990" y="424"/>
                  </a:lnTo>
                  <a:lnTo>
                    <a:pt x="990" y="519"/>
                  </a:lnTo>
                  <a:lnTo>
                    <a:pt x="1037" y="519"/>
                  </a:lnTo>
                  <a:lnTo>
                    <a:pt x="1037" y="330"/>
                  </a:lnTo>
                  <a:lnTo>
                    <a:pt x="896" y="142"/>
                  </a:lnTo>
                  <a:lnTo>
                    <a:pt x="867" y="123"/>
                  </a:lnTo>
                  <a:close/>
                  <a:moveTo>
                    <a:pt x="377" y="0"/>
                  </a:moveTo>
                  <a:lnTo>
                    <a:pt x="189" y="95"/>
                  </a:lnTo>
                  <a:lnTo>
                    <a:pt x="95" y="283"/>
                  </a:lnTo>
                  <a:lnTo>
                    <a:pt x="1" y="472"/>
                  </a:lnTo>
                  <a:lnTo>
                    <a:pt x="1" y="519"/>
                  </a:lnTo>
                  <a:lnTo>
                    <a:pt x="1" y="613"/>
                  </a:lnTo>
                  <a:lnTo>
                    <a:pt x="95" y="613"/>
                  </a:lnTo>
                  <a:lnTo>
                    <a:pt x="95" y="519"/>
                  </a:lnTo>
                  <a:lnTo>
                    <a:pt x="95" y="330"/>
                  </a:lnTo>
                  <a:lnTo>
                    <a:pt x="189" y="189"/>
                  </a:lnTo>
                  <a:lnTo>
                    <a:pt x="330" y="48"/>
                  </a:lnTo>
                  <a:lnTo>
                    <a:pt x="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9"/>
            <p:cNvSpPr/>
            <p:nvPr/>
          </p:nvSpPr>
          <p:spPr>
            <a:xfrm>
              <a:off x="1389075" y="2597200"/>
              <a:ext cx="25925" cy="15325"/>
            </a:xfrm>
            <a:custGeom>
              <a:rect b="b" l="l" r="r" t="t"/>
              <a:pathLst>
                <a:path extrusionOk="0" fill="none" h="613" w="1037">
                  <a:moveTo>
                    <a:pt x="566" y="0"/>
                  </a:moveTo>
                  <a:lnTo>
                    <a:pt x="566" y="0"/>
                  </a:lnTo>
                  <a:lnTo>
                    <a:pt x="377" y="0"/>
                  </a:lnTo>
                  <a:lnTo>
                    <a:pt x="189" y="95"/>
                  </a:lnTo>
                  <a:lnTo>
                    <a:pt x="95" y="283"/>
                  </a:lnTo>
                  <a:lnTo>
                    <a:pt x="1" y="472"/>
                  </a:lnTo>
                  <a:lnTo>
                    <a:pt x="1" y="519"/>
                  </a:lnTo>
                  <a:lnTo>
                    <a:pt x="1" y="519"/>
                  </a:lnTo>
                  <a:lnTo>
                    <a:pt x="1" y="613"/>
                  </a:lnTo>
                  <a:lnTo>
                    <a:pt x="95" y="613"/>
                  </a:lnTo>
                  <a:lnTo>
                    <a:pt x="95" y="613"/>
                  </a:lnTo>
                  <a:lnTo>
                    <a:pt x="95" y="519"/>
                  </a:lnTo>
                  <a:lnTo>
                    <a:pt x="95" y="519"/>
                  </a:lnTo>
                  <a:lnTo>
                    <a:pt x="95" y="330"/>
                  </a:lnTo>
                  <a:lnTo>
                    <a:pt x="189" y="189"/>
                  </a:lnTo>
                  <a:lnTo>
                    <a:pt x="330" y="48"/>
                  </a:lnTo>
                  <a:lnTo>
                    <a:pt x="472" y="0"/>
                  </a:lnTo>
                  <a:lnTo>
                    <a:pt x="472" y="0"/>
                  </a:lnTo>
                  <a:lnTo>
                    <a:pt x="660" y="0"/>
                  </a:lnTo>
                  <a:lnTo>
                    <a:pt x="849" y="95"/>
                  </a:lnTo>
                  <a:lnTo>
                    <a:pt x="943" y="236"/>
                  </a:lnTo>
                  <a:lnTo>
                    <a:pt x="990" y="424"/>
                  </a:lnTo>
                  <a:lnTo>
                    <a:pt x="990" y="424"/>
                  </a:lnTo>
                  <a:lnTo>
                    <a:pt x="990" y="519"/>
                  </a:lnTo>
                  <a:lnTo>
                    <a:pt x="990" y="519"/>
                  </a:lnTo>
                  <a:lnTo>
                    <a:pt x="1037" y="519"/>
                  </a:lnTo>
                  <a:lnTo>
                    <a:pt x="1037" y="519"/>
                  </a:lnTo>
                  <a:lnTo>
                    <a:pt x="1037" y="519"/>
                  </a:lnTo>
                  <a:lnTo>
                    <a:pt x="1037" y="330"/>
                  </a:lnTo>
                  <a:lnTo>
                    <a:pt x="896" y="142"/>
                  </a:lnTo>
                  <a:lnTo>
                    <a:pt x="754" y="48"/>
                  </a:lnTo>
                  <a:lnTo>
                    <a:pt x="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9"/>
            <p:cNvSpPr/>
            <p:nvPr/>
          </p:nvSpPr>
          <p:spPr>
            <a:xfrm>
              <a:off x="1618750" y="2544200"/>
              <a:ext cx="25925" cy="25925"/>
            </a:xfrm>
            <a:custGeom>
              <a:rect b="b" l="l" r="r" t="t"/>
              <a:pathLst>
                <a:path extrusionOk="0" h="1037" w="1037">
                  <a:moveTo>
                    <a:pt x="283" y="48"/>
                  </a:moveTo>
                  <a:lnTo>
                    <a:pt x="94" y="189"/>
                  </a:lnTo>
                  <a:lnTo>
                    <a:pt x="0" y="330"/>
                  </a:lnTo>
                  <a:lnTo>
                    <a:pt x="0" y="519"/>
                  </a:lnTo>
                  <a:lnTo>
                    <a:pt x="47" y="330"/>
                  </a:lnTo>
                  <a:lnTo>
                    <a:pt x="142" y="189"/>
                  </a:lnTo>
                  <a:lnTo>
                    <a:pt x="283" y="48"/>
                  </a:lnTo>
                  <a:close/>
                  <a:moveTo>
                    <a:pt x="0" y="519"/>
                  </a:moveTo>
                  <a:lnTo>
                    <a:pt x="0" y="566"/>
                  </a:lnTo>
                  <a:lnTo>
                    <a:pt x="47" y="707"/>
                  </a:lnTo>
                  <a:lnTo>
                    <a:pt x="142" y="848"/>
                  </a:lnTo>
                  <a:lnTo>
                    <a:pt x="142" y="848"/>
                  </a:lnTo>
                  <a:lnTo>
                    <a:pt x="47" y="660"/>
                  </a:lnTo>
                  <a:lnTo>
                    <a:pt x="0" y="519"/>
                  </a:lnTo>
                  <a:close/>
                  <a:moveTo>
                    <a:pt x="471" y="0"/>
                  </a:moveTo>
                  <a:lnTo>
                    <a:pt x="283" y="48"/>
                  </a:lnTo>
                  <a:lnTo>
                    <a:pt x="660" y="48"/>
                  </a:lnTo>
                  <a:lnTo>
                    <a:pt x="801" y="189"/>
                  </a:lnTo>
                  <a:lnTo>
                    <a:pt x="895" y="330"/>
                  </a:lnTo>
                  <a:lnTo>
                    <a:pt x="942" y="519"/>
                  </a:lnTo>
                  <a:lnTo>
                    <a:pt x="895" y="660"/>
                  </a:lnTo>
                  <a:lnTo>
                    <a:pt x="801" y="848"/>
                  </a:lnTo>
                  <a:lnTo>
                    <a:pt x="660" y="943"/>
                  </a:lnTo>
                  <a:lnTo>
                    <a:pt x="283" y="943"/>
                  </a:lnTo>
                  <a:lnTo>
                    <a:pt x="142" y="848"/>
                  </a:lnTo>
                  <a:lnTo>
                    <a:pt x="142" y="848"/>
                  </a:lnTo>
                  <a:lnTo>
                    <a:pt x="283" y="990"/>
                  </a:lnTo>
                  <a:lnTo>
                    <a:pt x="471" y="1037"/>
                  </a:lnTo>
                  <a:lnTo>
                    <a:pt x="660" y="990"/>
                  </a:lnTo>
                  <a:lnTo>
                    <a:pt x="848" y="896"/>
                  </a:lnTo>
                  <a:lnTo>
                    <a:pt x="990" y="754"/>
                  </a:lnTo>
                  <a:lnTo>
                    <a:pt x="1037" y="566"/>
                  </a:lnTo>
                  <a:lnTo>
                    <a:pt x="990" y="330"/>
                  </a:lnTo>
                  <a:lnTo>
                    <a:pt x="895" y="189"/>
                  </a:lnTo>
                  <a:lnTo>
                    <a:pt x="754"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9"/>
            <p:cNvSpPr/>
            <p:nvPr/>
          </p:nvSpPr>
          <p:spPr>
            <a:xfrm>
              <a:off x="1700000" y="2580700"/>
              <a:ext cx="23600" cy="9450"/>
            </a:xfrm>
            <a:custGeom>
              <a:rect b="b" l="l" r="r" t="t"/>
              <a:pathLst>
                <a:path extrusionOk="0" h="378" w="944">
                  <a:moveTo>
                    <a:pt x="519" y="1"/>
                  </a:moveTo>
                  <a:lnTo>
                    <a:pt x="331" y="48"/>
                  </a:lnTo>
                  <a:lnTo>
                    <a:pt x="189" y="95"/>
                  </a:lnTo>
                  <a:lnTo>
                    <a:pt x="95" y="236"/>
                  </a:lnTo>
                  <a:lnTo>
                    <a:pt x="1" y="378"/>
                  </a:lnTo>
                  <a:lnTo>
                    <a:pt x="48" y="378"/>
                  </a:lnTo>
                  <a:lnTo>
                    <a:pt x="142" y="236"/>
                  </a:lnTo>
                  <a:lnTo>
                    <a:pt x="236" y="142"/>
                  </a:lnTo>
                  <a:lnTo>
                    <a:pt x="378" y="95"/>
                  </a:lnTo>
                  <a:lnTo>
                    <a:pt x="519" y="48"/>
                  </a:lnTo>
                  <a:lnTo>
                    <a:pt x="613" y="95"/>
                  </a:lnTo>
                  <a:lnTo>
                    <a:pt x="707" y="142"/>
                  </a:lnTo>
                  <a:lnTo>
                    <a:pt x="802" y="189"/>
                  </a:lnTo>
                  <a:lnTo>
                    <a:pt x="896" y="284"/>
                  </a:lnTo>
                  <a:lnTo>
                    <a:pt x="943" y="284"/>
                  </a:lnTo>
                  <a:lnTo>
                    <a:pt x="896" y="189"/>
                  </a:lnTo>
                  <a:lnTo>
                    <a:pt x="755" y="95"/>
                  </a:lnTo>
                  <a:lnTo>
                    <a:pt x="660"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9"/>
            <p:cNvSpPr/>
            <p:nvPr/>
          </p:nvSpPr>
          <p:spPr>
            <a:xfrm>
              <a:off x="1644650" y="1697375"/>
              <a:ext cx="25950" cy="25950"/>
            </a:xfrm>
            <a:custGeom>
              <a:rect b="b" l="l" r="r" t="t"/>
              <a:pathLst>
                <a:path extrusionOk="0" h="1038" w="1038">
                  <a:moveTo>
                    <a:pt x="142" y="189"/>
                  </a:moveTo>
                  <a:lnTo>
                    <a:pt x="1" y="330"/>
                  </a:lnTo>
                  <a:lnTo>
                    <a:pt x="1" y="519"/>
                  </a:lnTo>
                  <a:lnTo>
                    <a:pt x="48" y="330"/>
                  </a:lnTo>
                  <a:lnTo>
                    <a:pt x="142" y="189"/>
                  </a:lnTo>
                  <a:close/>
                  <a:moveTo>
                    <a:pt x="472" y="1"/>
                  </a:moveTo>
                  <a:lnTo>
                    <a:pt x="283" y="48"/>
                  </a:lnTo>
                  <a:lnTo>
                    <a:pt x="142" y="189"/>
                  </a:lnTo>
                  <a:lnTo>
                    <a:pt x="283" y="95"/>
                  </a:lnTo>
                  <a:lnTo>
                    <a:pt x="472" y="48"/>
                  </a:lnTo>
                  <a:lnTo>
                    <a:pt x="660" y="95"/>
                  </a:lnTo>
                  <a:lnTo>
                    <a:pt x="802" y="189"/>
                  </a:lnTo>
                  <a:lnTo>
                    <a:pt x="896" y="330"/>
                  </a:lnTo>
                  <a:lnTo>
                    <a:pt x="943" y="519"/>
                  </a:lnTo>
                  <a:lnTo>
                    <a:pt x="896" y="707"/>
                  </a:lnTo>
                  <a:lnTo>
                    <a:pt x="802" y="849"/>
                  </a:lnTo>
                  <a:lnTo>
                    <a:pt x="660" y="943"/>
                  </a:lnTo>
                  <a:lnTo>
                    <a:pt x="472" y="990"/>
                  </a:lnTo>
                  <a:lnTo>
                    <a:pt x="283" y="943"/>
                  </a:lnTo>
                  <a:lnTo>
                    <a:pt x="142" y="849"/>
                  </a:lnTo>
                  <a:lnTo>
                    <a:pt x="48" y="707"/>
                  </a:lnTo>
                  <a:lnTo>
                    <a:pt x="1" y="519"/>
                  </a:lnTo>
                  <a:lnTo>
                    <a:pt x="48" y="754"/>
                  </a:lnTo>
                  <a:lnTo>
                    <a:pt x="142" y="896"/>
                  </a:lnTo>
                  <a:lnTo>
                    <a:pt x="330" y="990"/>
                  </a:lnTo>
                  <a:lnTo>
                    <a:pt x="519" y="1037"/>
                  </a:lnTo>
                  <a:lnTo>
                    <a:pt x="754" y="990"/>
                  </a:lnTo>
                  <a:lnTo>
                    <a:pt x="896" y="849"/>
                  </a:lnTo>
                  <a:lnTo>
                    <a:pt x="990" y="707"/>
                  </a:lnTo>
                  <a:lnTo>
                    <a:pt x="1037" y="519"/>
                  </a:lnTo>
                  <a:lnTo>
                    <a:pt x="990" y="330"/>
                  </a:lnTo>
                  <a:lnTo>
                    <a:pt x="896"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9"/>
            <p:cNvSpPr/>
            <p:nvPr/>
          </p:nvSpPr>
          <p:spPr>
            <a:xfrm>
              <a:off x="1497425" y="1823400"/>
              <a:ext cx="25950" cy="25925"/>
            </a:xfrm>
            <a:custGeom>
              <a:rect b="b" l="l" r="r" t="t"/>
              <a:pathLst>
                <a:path extrusionOk="0" h="1037" w="1038">
                  <a:moveTo>
                    <a:pt x="519" y="0"/>
                  </a:moveTo>
                  <a:lnTo>
                    <a:pt x="331" y="48"/>
                  </a:lnTo>
                  <a:lnTo>
                    <a:pt x="707" y="48"/>
                  </a:lnTo>
                  <a:lnTo>
                    <a:pt x="849" y="189"/>
                  </a:lnTo>
                  <a:lnTo>
                    <a:pt x="943" y="330"/>
                  </a:lnTo>
                  <a:lnTo>
                    <a:pt x="990" y="519"/>
                  </a:lnTo>
                  <a:lnTo>
                    <a:pt x="943" y="707"/>
                  </a:lnTo>
                  <a:lnTo>
                    <a:pt x="849" y="848"/>
                  </a:lnTo>
                  <a:lnTo>
                    <a:pt x="707" y="943"/>
                  </a:lnTo>
                  <a:lnTo>
                    <a:pt x="519" y="990"/>
                  </a:lnTo>
                  <a:lnTo>
                    <a:pt x="519" y="943"/>
                  </a:lnTo>
                  <a:lnTo>
                    <a:pt x="331" y="943"/>
                  </a:lnTo>
                  <a:lnTo>
                    <a:pt x="189" y="848"/>
                  </a:lnTo>
                  <a:lnTo>
                    <a:pt x="95" y="660"/>
                  </a:lnTo>
                  <a:lnTo>
                    <a:pt x="48" y="519"/>
                  </a:lnTo>
                  <a:lnTo>
                    <a:pt x="95" y="330"/>
                  </a:lnTo>
                  <a:lnTo>
                    <a:pt x="189" y="189"/>
                  </a:lnTo>
                  <a:lnTo>
                    <a:pt x="331" y="48"/>
                  </a:lnTo>
                  <a:lnTo>
                    <a:pt x="142" y="142"/>
                  </a:lnTo>
                  <a:lnTo>
                    <a:pt x="48" y="330"/>
                  </a:lnTo>
                  <a:lnTo>
                    <a:pt x="1" y="519"/>
                  </a:lnTo>
                  <a:lnTo>
                    <a:pt x="95" y="754"/>
                  </a:lnTo>
                  <a:lnTo>
                    <a:pt x="189" y="896"/>
                  </a:lnTo>
                  <a:lnTo>
                    <a:pt x="378" y="990"/>
                  </a:lnTo>
                  <a:lnTo>
                    <a:pt x="566" y="1037"/>
                  </a:lnTo>
                  <a:lnTo>
                    <a:pt x="755" y="990"/>
                  </a:lnTo>
                  <a:lnTo>
                    <a:pt x="896" y="848"/>
                  </a:lnTo>
                  <a:lnTo>
                    <a:pt x="1037" y="707"/>
                  </a:lnTo>
                  <a:lnTo>
                    <a:pt x="1037" y="519"/>
                  </a:lnTo>
                  <a:lnTo>
                    <a:pt x="1037" y="330"/>
                  </a:lnTo>
                  <a:lnTo>
                    <a:pt x="943" y="142"/>
                  </a:lnTo>
                  <a:lnTo>
                    <a:pt x="755"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9"/>
            <p:cNvSpPr/>
            <p:nvPr/>
          </p:nvSpPr>
          <p:spPr>
            <a:xfrm>
              <a:off x="1732975" y="1868150"/>
              <a:ext cx="23600" cy="25950"/>
            </a:xfrm>
            <a:custGeom>
              <a:rect b="b" l="l" r="r" t="t"/>
              <a:pathLst>
                <a:path extrusionOk="0" h="1038" w="944">
                  <a:moveTo>
                    <a:pt x="331" y="1"/>
                  </a:moveTo>
                  <a:lnTo>
                    <a:pt x="189" y="95"/>
                  </a:lnTo>
                  <a:lnTo>
                    <a:pt x="48" y="236"/>
                  </a:lnTo>
                  <a:lnTo>
                    <a:pt x="1" y="472"/>
                  </a:lnTo>
                  <a:lnTo>
                    <a:pt x="1" y="566"/>
                  </a:lnTo>
                  <a:lnTo>
                    <a:pt x="48" y="378"/>
                  </a:lnTo>
                  <a:lnTo>
                    <a:pt x="95" y="236"/>
                  </a:lnTo>
                  <a:lnTo>
                    <a:pt x="236" y="95"/>
                  </a:lnTo>
                  <a:lnTo>
                    <a:pt x="425" y="48"/>
                  </a:lnTo>
                  <a:lnTo>
                    <a:pt x="660" y="48"/>
                  </a:lnTo>
                  <a:lnTo>
                    <a:pt x="660" y="1"/>
                  </a:lnTo>
                  <a:close/>
                  <a:moveTo>
                    <a:pt x="1" y="566"/>
                  </a:moveTo>
                  <a:lnTo>
                    <a:pt x="1" y="660"/>
                  </a:lnTo>
                  <a:lnTo>
                    <a:pt x="95" y="849"/>
                  </a:lnTo>
                  <a:lnTo>
                    <a:pt x="236" y="943"/>
                  </a:lnTo>
                  <a:lnTo>
                    <a:pt x="425" y="1037"/>
                  </a:lnTo>
                  <a:lnTo>
                    <a:pt x="566" y="1037"/>
                  </a:lnTo>
                  <a:lnTo>
                    <a:pt x="755" y="990"/>
                  </a:lnTo>
                  <a:lnTo>
                    <a:pt x="943" y="849"/>
                  </a:lnTo>
                  <a:lnTo>
                    <a:pt x="896" y="802"/>
                  </a:lnTo>
                  <a:lnTo>
                    <a:pt x="755" y="943"/>
                  </a:lnTo>
                  <a:lnTo>
                    <a:pt x="519" y="990"/>
                  </a:lnTo>
                  <a:lnTo>
                    <a:pt x="331" y="943"/>
                  </a:lnTo>
                  <a:lnTo>
                    <a:pt x="189" y="896"/>
                  </a:lnTo>
                  <a:lnTo>
                    <a:pt x="95" y="754"/>
                  </a:lnTo>
                  <a:lnTo>
                    <a:pt x="1" y="56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9"/>
            <p:cNvSpPr/>
            <p:nvPr/>
          </p:nvSpPr>
          <p:spPr>
            <a:xfrm>
              <a:off x="1430300" y="1982400"/>
              <a:ext cx="27100" cy="27125"/>
            </a:xfrm>
            <a:custGeom>
              <a:rect b="b" l="l" r="r" t="t"/>
              <a:pathLst>
                <a:path extrusionOk="0" h="1085" w="1084">
                  <a:moveTo>
                    <a:pt x="566" y="48"/>
                  </a:moveTo>
                  <a:lnTo>
                    <a:pt x="754" y="95"/>
                  </a:lnTo>
                  <a:lnTo>
                    <a:pt x="896" y="189"/>
                  </a:lnTo>
                  <a:lnTo>
                    <a:pt x="990" y="330"/>
                  </a:lnTo>
                  <a:lnTo>
                    <a:pt x="1037" y="519"/>
                  </a:lnTo>
                  <a:lnTo>
                    <a:pt x="1037" y="707"/>
                  </a:lnTo>
                  <a:lnTo>
                    <a:pt x="896" y="848"/>
                  </a:lnTo>
                  <a:lnTo>
                    <a:pt x="754" y="943"/>
                  </a:lnTo>
                  <a:lnTo>
                    <a:pt x="613" y="990"/>
                  </a:lnTo>
                  <a:lnTo>
                    <a:pt x="424" y="943"/>
                  </a:lnTo>
                  <a:lnTo>
                    <a:pt x="236" y="848"/>
                  </a:lnTo>
                  <a:lnTo>
                    <a:pt x="142" y="707"/>
                  </a:lnTo>
                  <a:lnTo>
                    <a:pt x="142" y="519"/>
                  </a:lnTo>
                  <a:lnTo>
                    <a:pt x="142" y="330"/>
                  </a:lnTo>
                  <a:lnTo>
                    <a:pt x="236" y="189"/>
                  </a:lnTo>
                  <a:lnTo>
                    <a:pt x="377" y="95"/>
                  </a:lnTo>
                  <a:lnTo>
                    <a:pt x="566" y="48"/>
                  </a:lnTo>
                  <a:close/>
                  <a:moveTo>
                    <a:pt x="613" y="0"/>
                  </a:moveTo>
                  <a:lnTo>
                    <a:pt x="377" y="48"/>
                  </a:lnTo>
                  <a:lnTo>
                    <a:pt x="189" y="142"/>
                  </a:lnTo>
                  <a:lnTo>
                    <a:pt x="48" y="283"/>
                  </a:lnTo>
                  <a:lnTo>
                    <a:pt x="0" y="519"/>
                  </a:lnTo>
                  <a:lnTo>
                    <a:pt x="48" y="707"/>
                  </a:lnTo>
                  <a:lnTo>
                    <a:pt x="142" y="896"/>
                  </a:lnTo>
                  <a:lnTo>
                    <a:pt x="330" y="1037"/>
                  </a:lnTo>
                  <a:lnTo>
                    <a:pt x="519" y="1084"/>
                  </a:lnTo>
                  <a:lnTo>
                    <a:pt x="754" y="1037"/>
                  </a:lnTo>
                  <a:lnTo>
                    <a:pt x="943" y="943"/>
                  </a:lnTo>
                  <a:lnTo>
                    <a:pt x="1037" y="801"/>
                  </a:lnTo>
                  <a:lnTo>
                    <a:pt x="1084" y="566"/>
                  </a:lnTo>
                  <a:lnTo>
                    <a:pt x="1084" y="330"/>
                  </a:lnTo>
                  <a:lnTo>
                    <a:pt x="990" y="189"/>
                  </a:lnTo>
                  <a:lnTo>
                    <a:pt x="801" y="48"/>
                  </a:lnTo>
                  <a:lnTo>
                    <a:pt x="6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9"/>
            <p:cNvSpPr/>
            <p:nvPr/>
          </p:nvSpPr>
          <p:spPr>
            <a:xfrm>
              <a:off x="1430300" y="1651450"/>
              <a:ext cx="27100" cy="27100"/>
            </a:xfrm>
            <a:custGeom>
              <a:rect b="b" l="l" r="r" t="t"/>
              <a:pathLst>
                <a:path extrusionOk="0" h="1084" w="1084">
                  <a:moveTo>
                    <a:pt x="566" y="47"/>
                  </a:moveTo>
                  <a:lnTo>
                    <a:pt x="754" y="94"/>
                  </a:lnTo>
                  <a:lnTo>
                    <a:pt x="896" y="189"/>
                  </a:lnTo>
                  <a:lnTo>
                    <a:pt x="990" y="330"/>
                  </a:lnTo>
                  <a:lnTo>
                    <a:pt x="1037" y="518"/>
                  </a:lnTo>
                  <a:lnTo>
                    <a:pt x="1037" y="707"/>
                  </a:lnTo>
                  <a:lnTo>
                    <a:pt x="896" y="848"/>
                  </a:lnTo>
                  <a:lnTo>
                    <a:pt x="754" y="942"/>
                  </a:lnTo>
                  <a:lnTo>
                    <a:pt x="613" y="990"/>
                  </a:lnTo>
                  <a:lnTo>
                    <a:pt x="424" y="942"/>
                  </a:lnTo>
                  <a:lnTo>
                    <a:pt x="236" y="848"/>
                  </a:lnTo>
                  <a:lnTo>
                    <a:pt x="142" y="707"/>
                  </a:lnTo>
                  <a:lnTo>
                    <a:pt x="142" y="518"/>
                  </a:lnTo>
                  <a:lnTo>
                    <a:pt x="142" y="330"/>
                  </a:lnTo>
                  <a:lnTo>
                    <a:pt x="236" y="189"/>
                  </a:lnTo>
                  <a:lnTo>
                    <a:pt x="377" y="94"/>
                  </a:lnTo>
                  <a:lnTo>
                    <a:pt x="566" y="47"/>
                  </a:lnTo>
                  <a:close/>
                  <a:moveTo>
                    <a:pt x="613" y="0"/>
                  </a:moveTo>
                  <a:lnTo>
                    <a:pt x="377" y="47"/>
                  </a:lnTo>
                  <a:lnTo>
                    <a:pt x="189" y="142"/>
                  </a:lnTo>
                  <a:lnTo>
                    <a:pt x="48" y="283"/>
                  </a:lnTo>
                  <a:lnTo>
                    <a:pt x="0" y="518"/>
                  </a:lnTo>
                  <a:lnTo>
                    <a:pt x="48" y="707"/>
                  </a:lnTo>
                  <a:lnTo>
                    <a:pt x="142" y="895"/>
                  </a:lnTo>
                  <a:lnTo>
                    <a:pt x="330" y="1037"/>
                  </a:lnTo>
                  <a:lnTo>
                    <a:pt x="519" y="1084"/>
                  </a:lnTo>
                  <a:lnTo>
                    <a:pt x="754" y="1037"/>
                  </a:lnTo>
                  <a:lnTo>
                    <a:pt x="943" y="942"/>
                  </a:lnTo>
                  <a:lnTo>
                    <a:pt x="1037" y="801"/>
                  </a:lnTo>
                  <a:lnTo>
                    <a:pt x="1084" y="566"/>
                  </a:lnTo>
                  <a:lnTo>
                    <a:pt x="1084" y="518"/>
                  </a:lnTo>
                  <a:lnTo>
                    <a:pt x="1084" y="330"/>
                  </a:lnTo>
                  <a:lnTo>
                    <a:pt x="943" y="142"/>
                  </a:lnTo>
                  <a:lnTo>
                    <a:pt x="801" y="47"/>
                  </a:lnTo>
                  <a:lnTo>
                    <a:pt x="6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9"/>
            <p:cNvSpPr/>
            <p:nvPr/>
          </p:nvSpPr>
          <p:spPr>
            <a:xfrm>
              <a:off x="1420875" y="1565475"/>
              <a:ext cx="22400" cy="15325"/>
            </a:xfrm>
            <a:custGeom>
              <a:rect b="b" l="l" r="r" t="t"/>
              <a:pathLst>
                <a:path extrusionOk="0" h="613" w="896">
                  <a:moveTo>
                    <a:pt x="849" y="0"/>
                  </a:moveTo>
                  <a:lnTo>
                    <a:pt x="801" y="47"/>
                  </a:lnTo>
                  <a:lnTo>
                    <a:pt x="801" y="142"/>
                  </a:lnTo>
                  <a:lnTo>
                    <a:pt x="754" y="283"/>
                  </a:lnTo>
                  <a:lnTo>
                    <a:pt x="660" y="424"/>
                  </a:lnTo>
                  <a:lnTo>
                    <a:pt x="519" y="566"/>
                  </a:lnTo>
                  <a:lnTo>
                    <a:pt x="189" y="566"/>
                  </a:lnTo>
                  <a:lnTo>
                    <a:pt x="48" y="471"/>
                  </a:lnTo>
                  <a:lnTo>
                    <a:pt x="1" y="518"/>
                  </a:lnTo>
                  <a:lnTo>
                    <a:pt x="142" y="613"/>
                  </a:lnTo>
                  <a:lnTo>
                    <a:pt x="519" y="613"/>
                  </a:lnTo>
                  <a:lnTo>
                    <a:pt x="707" y="471"/>
                  </a:lnTo>
                  <a:lnTo>
                    <a:pt x="801" y="330"/>
                  </a:lnTo>
                  <a:lnTo>
                    <a:pt x="896" y="142"/>
                  </a:lnTo>
                  <a:lnTo>
                    <a:pt x="8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9"/>
            <p:cNvSpPr/>
            <p:nvPr/>
          </p:nvSpPr>
          <p:spPr>
            <a:xfrm>
              <a:off x="1298400" y="1763325"/>
              <a:ext cx="17675" cy="24775"/>
            </a:xfrm>
            <a:custGeom>
              <a:rect b="b" l="l" r="r" t="t"/>
              <a:pathLst>
                <a:path extrusionOk="0" h="991" w="707">
                  <a:moveTo>
                    <a:pt x="377" y="1"/>
                  </a:moveTo>
                  <a:lnTo>
                    <a:pt x="377" y="48"/>
                  </a:lnTo>
                  <a:lnTo>
                    <a:pt x="471" y="95"/>
                  </a:lnTo>
                  <a:lnTo>
                    <a:pt x="565" y="189"/>
                  </a:lnTo>
                  <a:lnTo>
                    <a:pt x="612" y="331"/>
                  </a:lnTo>
                  <a:lnTo>
                    <a:pt x="660" y="472"/>
                  </a:lnTo>
                  <a:lnTo>
                    <a:pt x="612" y="660"/>
                  </a:lnTo>
                  <a:lnTo>
                    <a:pt x="518" y="802"/>
                  </a:lnTo>
                  <a:lnTo>
                    <a:pt x="377" y="896"/>
                  </a:lnTo>
                  <a:lnTo>
                    <a:pt x="188" y="943"/>
                  </a:lnTo>
                  <a:lnTo>
                    <a:pt x="0" y="896"/>
                  </a:lnTo>
                  <a:lnTo>
                    <a:pt x="0" y="943"/>
                  </a:lnTo>
                  <a:lnTo>
                    <a:pt x="188" y="990"/>
                  </a:lnTo>
                  <a:lnTo>
                    <a:pt x="424" y="943"/>
                  </a:lnTo>
                  <a:lnTo>
                    <a:pt x="565" y="802"/>
                  </a:lnTo>
                  <a:lnTo>
                    <a:pt x="707" y="660"/>
                  </a:lnTo>
                  <a:lnTo>
                    <a:pt x="707" y="472"/>
                  </a:lnTo>
                  <a:lnTo>
                    <a:pt x="707" y="283"/>
                  </a:lnTo>
                  <a:lnTo>
                    <a:pt x="612" y="189"/>
                  </a:lnTo>
                  <a:lnTo>
                    <a:pt x="518" y="48"/>
                  </a:ln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9"/>
            <p:cNvSpPr/>
            <p:nvPr/>
          </p:nvSpPr>
          <p:spPr>
            <a:xfrm>
              <a:off x="1298400" y="1763325"/>
              <a:ext cx="17675" cy="24775"/>
            </a:xfrm>
            <a:custGeom>
              <a:rect b="b" l="l" r="r" t="t"/>
              <a:pathLst>
                <a:path extrusionOk="0" fill="none" h="991" w="707">
                  <a:moveTo>
                    <a:pt x="377" y="1"/>
                  </a:moveTo>
                  <a:lnTo>
                    <a:pt x="377" y="1"/>
                  </a:lnTo>
                  <a:lnTo>
                    <a:pt x="377" y="48"/>
                  </a:lnTo>
                  <a:lnTo>
                    <a:pt x="377" y="48"/>
                  </a:lnTo>
                  <a:lnTo>
                    <a:pt x="471" y="95"/>
                  </a:lnTo>
                  <a:lnTo>
                    <a:pt x="565" y="189"/>
                  </a:lnTo>
                  <a:lnTo>
                    <a:pt x="612" y="331"/>
                  </a:lnTo>
                  <a:lnTo>
                    <a:pt x="660" y="472"/>
                  </a:lnTo>
                  <a:lnTo>
                    <a:pt x="660" y="472"/>
                  </a:lnTo>
                  <a:lnTo>
                    <a:pt x="612" y="660"/>
                  </a:lnTo>
                  <a:lnTo>
                    <a:pt x="518" y="802"/>
                  </a:lnTo>
                  <a:lnTo>
                    <a:pt x="377" y="896"/>
                  </a:lnTo>
                  <a:lnTo>
                    <a:pt x="188" y="943"/>
                  </a:lnTo>
                  <a:lnTo>
                    <a:pt x="188" y="943"/>
                  </a:lnTo>
                  <a:lnTo>
                    <a:pt x="0" y="896"/>
                  </a:lnTo>
                  <a:lnTo>
                    <a:pt x="0" y="896"/>
                  </a:lnTo>
                  <a:lnTo>
                    <a:pt x="0" y="943"/>
                  </a:lnTo>
                  <a:lnTo>
                    <a:pt x="0" y="943"/>
                  </a:lnTo>
                  <a:lnTo>
                    <a:pt x="188" y="990"/>
                  </a:lnTo>
                  <a:lnTo>
                    <a:pt x="188" y="990"/>
                  </a:lnTo>
                  <a:lnTo>
                    <a:pt x="424" y="943"/>
                  </a:lnTo>
                  <a:lnTo>
                    <a:pt x="565" y="802"/>
                  </a:lnTo>
                  <a:lnTo>
                    <a:pt x="707" y="660"/>
                  </a:lnTo>
                  <a:lnTo>
                    <a:pt x="707" y="472"/>
                  </a:lnTo>
                  <a:lnTo>
                    <a:pt x="707" y="472"/>
                  </a:lnTo>
                  <a:lnTo>
                    <a:pt x="707" y="283"/>
                  </a:lnTo>
                  <a:lnTo>
                    <a:pt x="612" y="189"/>
                  </a:lnTo>
                  <a:lnTo>
                    <a:pt x="518" y="48"/>
                  </a:lnTo>
                  <a:lnTo>
                    <a:pt x="377" y="1"/>
                  </a:lnTo>
                  <a:lnTo>
                    <a:pt x="37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9"/>
            <p:cNvSpPr/>
            <p:nvPr/>
          </p:nvSpPr>
          <p:spPr>
            <a:xfrm>
              <a:off x="1651725" y="1624350"/>
              <a:ext cx="9450" cy="16525"/>
            </a:xfrm>
            <a:custGeom>
              <a:rect b="b" l="l" r="r" t="t"/>
              <a:pathLst>
                <a:path extrusionOk="0" h="661" w="378">
                  <a:moveTo>
                    <a:pt x="47" y="1"/>
                  </a:moveTo>
                  <a:lnTo>
                    <a:pt x="0" y="189"/>
                  </a:lnTo>
                  <a:lnTo>
                    <a:pt x="47" y="330"/>
                  </a:lnTo>
                  <a:lnTo>
                    <a:pt x="95" y="472"/>
                  </a:lnTo>
                  <a:lnTo>
                    <a:pt x="236" y="613"/>
                  </a:lnTo>
                  <a:lnTo>
                    <a:pt x="377" y="660"/>
                  </a:lnTo>
                  <a:lnTo>
                    <a:pt x="377" y="613"/>
                  </a:lnTo>
                  <a:lnTo>
                    <a:pt x="236" y="519"/>
                  </a:lnTo>
                  <a:lnTo>
                    <a:pt x="189" y="425"/>
                  </a:lnTo>
                  <a:lnTo>
                    <a:pt x="95" y="330"/>
                  </a:lnTo>
                  <a:lnTo>
                    <a:pt x="95" y="189"/>
                  </a:lnTo>
                  <a:lnTo>
                    <a:pt x="95" y="48"/>
                  </a:lnTo>
                  <a:lnTo>
                    <a:pt x="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9"/>
            <p:cNvSpPr/>
            <p:nvPr/>
          </p:nvSpPr>
          <p:spPr>
            <a:xfrm>
              <a:off x="1484475" y="1589025"/>
              <a:ext cx="25925" cy="25925"/>
            </a:xfrm>
            <a:custGeom>
              <a:rect b="b" l="l" r="r" t="t"/>
              <a:pathLst>
                <a:path extrusionOk="0" h="1037" w="1037">
                  <a:moveTo>
                    <a:pt x="519" y="48"/>
                  </a:moveTo>
                  <a:lnTo>
                    <a:pt x="707" y="95"/>
                  </a:lnTo>
                  <a:lnTo>
                    <a:pt x="849" y="189"/>
                  </a:lnTo>
                  <a:lnTo>
                    <a:pt x="943" y="330"/>
                  </a:lnTo>
                  <a:lnTo>
                    <a:pt x="990" y="519"/>
                  </a:lnTo>
                  <a:lnTo>
                    <a:pt x="943" y="707"/>
                  </a:lnTo>
                  <a:lnTo>
                    <a:pt x="849" y="848"/>
                  </a:lnTo>
                  <a:lnTo>
                    <a:pt x="707" y="943"/>
                  </a:lnTo>
                  <a:lnTo>
                    <a:pt x="566" y="990"/>
                  </a:lnTo>
                  <a:lnTo>
                    <a:pt x="377" y="943"/>
                  </a:lnTo>
                  <a:lnTo>
                    <a:pt x="189" y="848"/>
                  </a:lnTo>
                  <a:lnTo>
                    <a:pt x="95" y="707"/>
                  </a:lnTo>
                  <a:lnTo>
                    <a:pt x="95" y="519"/>
                  </a:lnTo>
                  <a:lnTo>
                    <a:pt x="95" y="330"/>
                  </a:lnTo>
                  <a:lnTo>
                    <a:pt x="189" y="189"/>
                  </a:lnTo>
                  <a:lnTo>
                    <a:pt x="330" y="95"/>
                  </a:lnTo>
                  <a:lnTo>
                    <a:pt x="519" y="48"/>
                  </a:lnTo>
                  <a:close/>
                  <a:moveTo>
                    <a:pt x="566" y="0"/>
                  </a:moveTo>
                  <a:lnTo>
                    <a:pt x="330" y="48"/>
                  </a:lnTo>
                  <a:lnTo>
                    <a:pt x="189" y="142"/>
                  </a:lnTo>
                  <a:lnTo>
                    <a:pt x="48" y="330"/>
                  </a:lnTo>
                  <a:lnTo>
                    <a:pt x="1" y="519"/>
                  </a:lnTo>
                  <a:lnTo>
                    <a:pt x="48" y="707"/>
                  </a:lnTo>
                  <a:lnTo>
                    <a:pt x="189" y="895"/>
                  </a:lnTo>
                  <a:lnTo>
                    <a:pt x="330" y="990"/>
                  </a:lnTo>
                  <a:lnTo>
                    <a:pt x="519" y="1037"/>
                  </a:lnTo>
                  <a:lnTo>
                    <a:pt x="754" y="990"/>
                  </a:lnTo>
                  <a:lnTo>
                    <a:pt x="896" y="895"/>
                  </a:lnTo>
                  <a:lnTo>
                    <a:pt x="990" y="754"/>
                  </a:lnTo>
                  <a:lnTo>
                    <a:pt x="1037" y="566"/>
                  </a:lnTo>
                  <a:lnTo>
                    <a:pt x="1037" y="330"/>
                  </a:lnTo>
                  <a:lnTo>
                    <a:pt x="943" y="189"/>
                  </a:lnTo>
                  <a:lnTo>
                    <a:pt x="754"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9"/>
            <p:cNvSpPr/>
            <p:nvPr/>
          </p:nvSpPr>
          <p:spPr>
            <a:xfrm>
              <a:off x="1561025" y="1757450"/>
              <a:ext cx="25950" cy="25925"/>
            </a:xfrm>
            <a:custGeom>
              <a:rect b="b" l="l" r="r" t="t"/>
              <a:pathLst>
                <a:path extrusionOk="0" h="1037" w="1038">
                  <a:moveTo>
                    <a:pt x="566" y="0"/>
                  </a:moveTo>
                  <a:lnTo>
                    <a:pt x="378" y="47"/>
                  </a:lnTo>
                  <a:lnTo>
                    <a:pt x="189" y="142"/>
                  </a:lnTo>
                  <a:lnTo>
                    <a:pt x="48" y="283"/>
                  </a:lnTo>
                  <a:lnTo>
                    <a:pt x="1" y="471"/>
                  </a:lnTo>
                  <a:lnTo>
                    <a:pt x="48" y="707"/>
                  </a:lnTo>
                  <a:lnTo>
                    <a:pt x="142" y="848"/>
                  </a:lnTo>
                  <a:lnTo>
                    <a:pt x="283" y="990"/>
                  </a:lnTo>
                  <a:lnTo>
                    <a:pt x="472" y="1037"/>
                  </a:lnTo>
                  <a:lnTo>
                    <a:pt x="566" y="1037"/>
                  </a:lnTo>
                  <a:lnTo>
                    <a:pt x="755" y="990"/>
                  </a:lnTo>
                  <a:lnTo>
                    <a:pt x="943" y="848"/>
                  </a:lnTo>
                  <a:lnTo>
                    <a:pt x="1037" y="707"/>
                  </a:lnTo>
                  <a:lnTo>
                    <a:pt x="1037" y="518"/>
                  </a:lnTo>
                  <a:lnTo>
                    <a:pt x="990" y="707"/>
                  </a:lnTo>
                  <a:lnTo>
                    <a:pt x="896" y="848"/>
                  </a:lnTo>
                  <a:lnTo>
                    <a:pt x="755" y="942"/>
                  </a:lnTo>
                  <a:lnTo>
                    <a:pt x="566" y="990"/>
                  </a:lnTo>
                  <a:lnTo>
                    <a:pt x="378" y="942"/>
                  </a:lnTo>
                  <a:lnTo>
                    <a:pt x="236" y="848"/>
                  </a:lnTo>
                  <a:lnTo>
                    <a:pt x="142" y="707"/>
                  </a:lnTo>
                  <a:lnTo>
                    <a:pt x="95" y="518"/>
                  </a:lnTo>
                  <a:lnTo>
                    <a:pt x="142" y="330"/>
                  </a:lnTo>
                  <a:lnTo>
                    <a:pt x="236" y="189"/>
                  </a:lnTo>
                  <a:lnTo>
                    <a:pt x="378" y="94"/>
                  </a:lnTo>
                  <a:lnTo>
                    <a:pt x="566" y="47"/>
                  </a:lnTo>
                  <a:lnTo>
                    <a:pt x="755" y="94"/>
                  </a:lnTo>
                  <a:lnTo>
                    <a:pt x="896" y="189"/>
                  </a:lnTo>
                  <a:lnTo>
                    <a:pt x="990" y="330"/>
                  </a:lnTo>
                  <a:lnTo>
                    <a:pt x="1037" y="518"/>
                  </a:lnTo>
                  <a:lnTo>
                    <a:pt x="1037" y="471"/>
                  </a:lnTo>
                  <a:lnTo>
                    <a:pt x="990" y="283"/>
                  </a:lnTo>
                  <a:lnTo>
                    <a:pt x="896" y="142"/>
                  </a:lnTo>
                  <a:lnTo>
                    <a:pt x="755"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9"/>
            <p:cNvSpPr/>
            <p:nvPr/>
          </p:nvSpPr>
          <p:spPr>
            <a:xfrm>
              <a:off x="1661150" y="1918800"/>
              <a:ext cx="25925" cy="25925"/>
            </a:xfrm>
            <a:custGeom>
              <a:rect b="b" l="l" r="r" t="t"/>
              <a:pathLst>
                <a:path extrusionOk="0" h="1037" w="1037">
                  <a:moveTo>
                    <a:pt x="518" y="48"/>
                  </a:moveTo>
                  <a:lnTo>
                    <a:pt x="707" y="95"/>
                  </a:lnTo>
                  <a:lnTo>
                    <a:pt x="848" y="189"/>
                  </a:lnTo>
                  <a:lnTo>
                    <a:pt x="942" y="330"/>
                  </a:lnTo>
                  <a:lnTo>
                    <a:pt x="990" y="519"/>
                  </a:lnTo>
                  <a:lnTo>
                    <a:pt x="990" y="707"/>
                  </a:lnTo>
                  <a:lnTo>
                    <a:pt x="848" y="848"/>
                  </a:lnTo>
                  <a:lnTo>
                    <a:pt x="707" y="943"/>
                  </a:lnTo>
                  <a:lnTo>
                    <a:pt x="566" y="990"/>
                  </a:lnTo>
                  <a:lnTo>
                    <a:pt x="377" y="943"/>
                  </a:lnTo>
                  <a:lnTo>
                    <a:pt x="236" y="848"/>
                  </a:lnTo>
                  <a:lnTo>
                    <a:pt x="94" y="707"/>
                  </a:lnTo>
                  <a:lnTo>
                    <a:pt x="94" y="519"/>
                  </a:lnTo>
                  <a:lnTo>
                    <a:pt x="94" y="330"/>
                  </a:lnTo>
                  <a:lnTo>
                    <a:pt x="189" y="189"/>
                  </a:lnTo>
                  <a:lnTo>
                    <a:pt x="330" y="95"/>
                  </a:lnTo>
                  <a:lnTo>
                    <a:pt x="518" y="48"/>
                  </a:lnTo>
                  <a:close/>
                  <a:moveTo>
                    <a:pt x="566" y="0"/>
                  </a:moveTo>
                  <a:lnTo>
                    <a:pt x="330" y="48"/>
                  </a:lnTo>
                  <a:lnTo>
                    <a:pt x="189" y="142"/>
                  </a:lnTo>
                  <a:lnTo>
                    <a:pt x="47" y="330"/>
                  </a:lnTo>
                  <a:lnTo>
                    <a:pt x="0" y="519"/>
                  </a:lnTo>
                  <a:lnTo>
                    <a:pt x="47" y="707"/>
                  </a:lnTo>
                  <a:lnTo>
                    <a:pt x="189" y="896"/>
                  </a:lnTo>
                  <a:lnTo>
                    <a:pt x="330" y="990"/>
                  </a:lnTo>
                  <a:lnTo>
                    <a:pt x="518" y="1037"/>
                  </a:lnTo>
                  <a:lnTo>
                    <a:pt x="754" y="990"/>
                  </a:lnTo>
                  <a:lnTo>
                    <a:pt x="895" y="896"/>
                  </a:lnTo>
                  <a:lnTo>
                    <a:pt x="1037" y="754"/>
                  </a:lnTo>
                  <a:lnTo>
                    <a:pt x="1037" y="519"/>
                  </a:lnTo>
                  <a:lnTo>
                    <a:pt x="1037" y="330"/>
                  </a:lnTo>
                  <a:lnTo>
                    <a:pt x="895" y="142"/>
                  </a:lnTo>
                  <a:lnTo>
                    <a:pt x="754"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9"/>
            <p:cNvSpPr/>
            <p:nvPr/>
          </p:nvSpPr>
          <p:spPr>
            <a:xfrm>
              <a:off x="1773025" y="2021275"/>
              <a:ext cx="25950" cy="25925"/>
            </a:xfrm>
            <a:custGeom>
              <a:rect b="b" l="l" r="r" t="t"/>
              <a:pathLst>
                <a:path extrusionOk="0" h="1037" w="1038">
                  <a:moveTo>
                    <a:pt x="472" y="0"/>
                  </a:moveTo>
                  <a:lnTo>
                    <a:pt x="283" y="47"/>
                  </a:lnTo>
                  <a:lnTo>
                    <a:pt x="142" y="141"/>
                  </a:lnTo>
                  <a:lnTo>
                    <a:pt x="1" y="330"/>
                  </a:lnTo>
                  <a:lnTo>
                    <a:pt x="1" y="518"/>
                  </a:lnTo>
                  <a:lnTo>
                    <a:pt x="48" y="330"/>
                  </a:lnTo>
                  <a:lnTo>
                    <a:pt x="142" y="189"/>
                  </a:lnTo>
                  <a:lnTo>
                    <a:pt x="283" y="94"/>
                  </a:lnTo>
                  <a:lnTo>
                    <a:pt x="472" y="47"/>
                  </a:lnTo>
                  <a:lnTo>
                    <a:pt x="660" y="94"/>
                  </a:lnTo>
                  <a:lnTo>
                    <a:pt x="802" y="189"/>
                  </a:lnTo>
                  <a:lnTo>
                    <a:pt x="896" y="330"/>
                  </a:lnTo>
                  <a:lnTo>
                    <a:pt x="943" y="518"/>
                  </a:lnTo>
                  <a:lnTo>
                    <a:pt x="896" y="660"/>
                  </a:lnTo>
                  <a:lnTo>
                    <a:pt x="802" y="848"/>
                  </a:lnTo>
                  <a:lnTo>
                    <a:pt x="660" y="942"/>
                  </a:lnTo>
                  <a:lnTo>
                    <a:pt x="472" y="989"/>
                  </a:lnTo>
                  <a:lnTo>
                    <a:pt x="283" y="942"/>
                  </a:lnTo>
                  <a:lnTo>
                    <a:pt x="142" y="848"/>
                  </a:lnTo>
                  <a:lnTo>
                    <a:pt x="48" y="660"/>
                  </a:lnTo>
                  <a:lnTo>
                    <a:pt x="1" y="518"/>
                  </a:lnTo>
                  <a:lnTo>
                    <a:pt x="48" y="707"/>
                  </a:lnTo>
                  <a:lnTo>
                    <a:pt x="142" y="895"/>
                  </a:lnTo>
                  <a:lnTo>
                    <a:pt x="330" y="989"/>
                  </a:lnTo>
                  <a:lnTo>
                    <a:pt x="519" y="1037"/>
                  </a:lnTo>
                  <a:lnTo>
                    <a:pt x="707" y="989"/>
                  </a:lnTo>
                  <a:lnTo>
                    <a:pt x="896" y="848"/>
                  </a:lnTo>
                  <a:lnTo>
                    <a:pt x="990" y="707"/>
                  </a:lnTo>
                  <a:lnTo>
                    <a:pt x="1037" y="518"/>
                  </a:lnTo>
                  <a:lnTo>
                    <a:pt x="990" y="283"/>
                  </a:lnTo>
                  <a:lnTo>
                    <a:pt x="849" y="141"/>
                  </a:lnTo>
                  <a:lnTo>
                    <a:pt x="7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9"/>
            <p:cNvSpPr/>
            <p:nvPr/>
          </p:nvSpPr>
          <p:spPr>
            <a:xfrm>
              <a:off x="1854300" y="2200300"/>
              <a:ext cx="5900" cy="15325"/>
            </a:xfrm>
            <a:custGeom>
              <a:rect b="b" l="l" r="r" t="t"/>
              <a:pathLst>
                <a:path extrusionOk="0" h="613" w="236">
                  <a:moveTo>
                    <a:pt x="47" y="0"/>
                  </a:moveTo>
                  <a:lnTo>
                    <a:pt x="0" y="188"/>
                  </a:lnTo>
                  <a:lnTo>
                    <a:pt x="0" y="330"/>
                  </a:lnTo>
                  <a:lnTo>
                    <a:pt x="47" y="424"/>
                  </a:lnTo>
                  <a:lnTo>
                    <a:pt x="142" y="565"/>
                  </a:lnTo>
                  <a:lnTo>
                    <a:pt x="236" y="612"/>
                  </a:lnTo>
                  <a:lnTo>
                    <a:pt x="189" y="518"/>
                  </a:lnTo>
                  <a:lnTo>
                    <a:pt x="95" y="377"/>
                  </a:lnTo>
                  <a:lnTo>
                    <a:pt x="47" y="188"/>
                  </a:lnTo>
                  <a:lnTo>
                    <a:pt x="47" y="94"/>
                  </a:lnTo>
                  <a:lnTo>
                    <a:pt x="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9"/>
            <p:cNvSpPr/>
            <p:nvPr/>
          </p:nvSpPr>
          <p:spPr>
            <a:xfrm>
              <a:off x="1648175" y="2029500"/>
              <a:ext cx="25950" cy="25950"/>
            </a:xfrm>
            <a:custGeom>
              <a:rect b="b" l="l" r="r" t="t"/>
              <a:pathLst>
                <a:path extrusionOk="0" h="1038" w="1038">
                  <a:moveTo>
                    <a:pt x="48" y="331"/>
                  </a:moveTo>
                  <a:lnTo>
                    <a:pt x="1" y="519"/>
                  </a:lnTo>
                  <a:lnTo>
                    <a:pt x="6" y="540"/>
                  </a:lnTo>
                  <a:lnTo>
                    <a:pt x="48" y="331"/>
                  </a:lnTo>
                  <a:close/>
                  <a:moveTo>
                    <a:pt x="6" y="540"/>
                  </a:moveTo>
                  <a:lnTo>
                    <a:pt x="1" y="566"/>
                  </a:lnTo>
                  <a:lnTo>
                    <a:pt x="48" y="755"/>
                  </a:lnTo>
                  <a:lnTo>
                    <a:pt x="142" y="849"/>
                  </a:lnTo>
                  <a:lnTo>
                    <a:pt x="48" y="708"/>
                  </a:lnTo>
                  <a:lnTo>
                    <a:pt x="6" y="540"/>
                  </a:lnTo>
                  <a:close/>
                  <a:moveTo>
                    <a:pt x="472" y="1"/>
                  </a:moveTo>
                  <a:lnTo>
                    <a:pt x="284" y="48"/>
                  </a:lnTo>
                  <a:lnTo>
                    <a:pt x="142" y="189"/>
                  </a:lnTo>
                  <a:lnTo>
                    <a:pt x="142" y="189"/>
                  </a:lnTo>
                  <a:lnTo>
                    <a:pt x="284" y="95"/>
                  </a:lnTo>
                  <a:lnTo>
                    <a:pt x="472" y="48"/>
                  </a:lnTo>
                  <a:lnTo>
                    <a:pt x="661" y="95"/>
                  </a:lnTo>
                  <a:lnTo>
                    <a:pt x="802" y="189"/>
                  </a:lnTo>
                  <a:lnTo>
                    <a:pt x="896" y="331"/>
                  </a:lnTo>
                  <a:lnTo>
                    <a:pt x="943" y="519"/>
                  </a:lnTo>
                  <a:lnTo>
                    <a:pt x="896" y="708"/>
                  </a:lnTo>
                  <a:lnTo>
                    <a:pt x="802" y="849"/>
                  </a:lnTo>
                  <a:lnTo>
                    <a:pt x="661" y="943"/>
                  </a:lnTo>
                  <a:lnTo>
                    <a:pt x="472" y="990"/>
                  </a:lnTo>
                  <a:lnTo>
                    <a:pt x="284" y="943"/>
                  </a:lnTo>
                  <a:lnTo>
                    <a:pt x="142" y="849"/>
                  </a:lnTo>
                  <a:lnTo>
                    <a:pt x="189" y="896"/>
                  </a:lnTo>
                  <a:lnTo>
                    <a:pt x="331" y="990"/>
                  </a:lnTo>
                  <a:lnTo>
                    <a:pt x="519" y="1037"/>
                  </a:lnTo>
                  <a:lnTo>
                    <a:pt x="755" y="990"/>
                  </a:lnTo>
                  <a:lnTo>
                    <a:pt x="896" y="896"/>
                  </a:lnTo>
                  <a:lnTo>
                    <a:pt x="990" y="708"/>
                  </a:lnTo>
                  <a:lnTo>
                    <a:pt x="1037" y="519"/>
                  </a:lnTo>
                  <a:lnTo>
                    <a:pt x="990" y="331"/>
                  </a:lnTo>
                  <a:lnTo>
                    <a:pt x="849" y="142"/>
                  </a:lnTo>
                  <a:lnTo>
                    <a:pt x="708" y="48"/>
                  </a:lnTo>
                  <a:lnTo>
                    <a:pt x="4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9"/>
            <p:cNvSpPr/>
            <p:nvPr/>
          </p:nvSpPr>
          <p:spPr>
            <a:xfrm>
              <a:off x="1652900" y="2146100"/>
              <a:ext cx="25925" cy="25950"/>
            </a:xfrm>
            <a:custGeom>
              <a:rect b="b" l="l" r="r" t="t"/>
              <a:pathLst>
                <a:path extrusionOk="0" h="1038" w="1037">
                  <a:moveTo>
                    <a:pt x="48" y="331"/>
                  </a:moveTo>
                  <a:lnTo>
                    <a:pt x="0" y="566"/>
                  </a:lnTo>
                  <a:lnTo>
                    <a:pt x="48" y="755"/>
                  </a:lnTo>
                  <a:lnTo>
                    <a:pt x="142" y="849"/>
                  </a:lnTo>
                  <a:lnTo>
                    <a:pt x="48" y="708"/>
                  </a:lnTo>
                  <a:lnTo>
                    <a:pt x="48" y="519"/>
                  </a:lnTo>
                  <a:lnTo>
                    <a:pt x="48" y="331"/>
                  </a:lnTo>
                  <a:close/>
                  <a:moveTo>
                    <a:pt x="472" y="1"/>
                  </a:moveTo>
                  <a:lnTo>
                    <a:pt x="283" y="48"/>
                  </a:lnTo>
                  <a:lnTo>
                    <a:pt x="142" y="189"/>
                  </a:lnTo>
                  <a:lnTo>
                    <a:pt x="142" y="189"/>
                  </a:lnTo>
                  <a:lnTo>
                    <a:pt x="330" y="95"/>
                  </a:lnTo>
                  <a:lnTo>
                    <a:pt x="472" y="48"/>
                  </a:lnTo>
                  <a:lnTo>
                    <a:pt x="660" y="95"/>
                  </a:lnTo>
                  <a:lnTo>
                    <a:pt x="801" y="189"/>
                  </a:lnTo>
                  <a:lnTo>
                    <a:pt x="943" y="331"/>
                  </a:lnTo>
                  <a:lnTo>
                    <a:pt x="943" y="519"/>
                  </a:lnTo>
                  <a:lnTo>
                    <a:pt x="896" y="708"/>
                  </a:lnTo>
                  <a:lnTo>
                    <a:pt x="801" y="849"/>
                  </a:lnTo>
                  <a:lnTo>
                    <a:pt x="660" y="943"/>
                  </a:lnTo>
                  <a:lnTo>
                    <a:pt x="472" y="990"/>
                  </a:lnTo>
                  <a:lnTo>
                    <a:pt x="330" y="943"/>
                  </a:lnTo>
                  <a:lnTo>
                    <a:pt x="142" y="849"/>
                  </a:lnTo>
                  <a:lnTo>
                    <a:pt x="189" y="896"/>
                  </a:lnTo>
                  <a:lnTo>
                    <a:pt x="330" y="1037"/>
                  </a:lnTo>
                  <a:lnTo>
                    <a:pt x="566" y="1037"/>
                  </a:lnTo>
                  <a:lnTo>
                    <a:pt x="754" y="990"/>
                  </a:lnTo>
                  <a:lnTo>
                    <a:pt x="896" y="896"/>
                  </a:lnTo>
                  <a:lnTo>
                    <a:pt x="990" y="708"/>
                  </a:lnTo>
                  <a:lnTo>
                    <a:pt x="1037" y="519"/>
                  </a:lnTo>
                  <a:lnTo>
                    <a:pt x="990" y="331"/>
                  </a:lnTo>
                  <a:lnTo>
                    <a:pt x="848" y="142"/>
                  </a:lnTo>
                  <a:lnTo>
                    <a:pt x="707" y="48"/>
                  </a:lnTo>
                  <a:lnTo>
                    <a:pt x="4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9"/>
            <p:cNvSpPr/>
            <p:nvPr/>
          </p:nvSpPr>
          <p:spPr>
            <a:xfrm>
              <a:off x="1776575" y="2139050"/>
              <a:ext cx="25925" cy="25925"/>
            </a:xfrm>
            <a:custGeom>
              <a:rect b="b" l="l" r="r" t="t"/>
              <a:pathLst>
                <a:path extrusionOk="0" h="1037" w="1037">
                  <a:moveTo>
                    <a:pt x="518" y="47"/>
                  </a:moveTo>
                  <a:lnTo>
                    <a:pt x="660" y="94"/>
                  </a:lnTo>
                  <a:lnTo>
                    <a:pt x="848" y="189"/>
                  </a:lnTo>
                  <a:lnTo>
                    <a:pt x="942" y="330"/>
                  </a:lnTo>
                  <a:lnTo>
                    <a:pt x="989" y="518"/>
                  </a:lnTo>
                  <a:lnTo>
                    <a:pt x="942" y="707"/>
                  </a:lnTo>
                  <a:lnTo>
                    <a:pt x="848" y="848"/>
                  </a:lnTo>
                  <a:lnTo>
                    <a:pt x="660" y="942"/>
                  </a:lnTo>
                  <a:lnTo>
                    <a:pt x="518" y="990"/>
                  </a:lnTo>
                  <a:lnTo>
                    <a:pt x="330" y="942"/>
                  </a:lnTo>
                  <a:lnTo>
                    <a:pt x="188" y="848"/>
                  </a:lnTo>
                  <a:lnTo>
                    <a:pt x="94" y="707"/>
                  </a:lnTo>
                  <a:lnTo>
                    <a:pt x="47" y="518"/>
                  </a:lnTo>
                  <a:lnTo>
                    <a:pt x="94" y="330"/>
                  </a:lnTo>
                  <a:lnTo>
                    <a:pt x="188" y="189"/>
                  </a:lnTo>
                  <a:lnTo>
                    <a:pt x="330" y="94"/>
                  </a:lnTo>
                  <a:lnTo>
                    <a:pt x="518" y="47"/>
                  </a:lnTo>
                  <a:close/>
                  <a:moveTo>
                    <a:pt x="518" y="0"/>
                  </a:moveTo>
                  <a:lnTo>
                    <a:pt x="283" y="47"/>
                  </a:lnTo>
                  <a:lnTo>
                    <a:pt x="141" y="142"/>
                  </a:lnTo>
                  <a:lnTo>
                    <a:pt x="47" y="330"/>
                  </a:lnTo>
                  <a:lnTo>
                    <a:pt x="0" y="518"/>
                  </a:lnTo>
                  <a:lnTo>
                    <a:pt x="47" y="754"/>
                  </a:lnTo>
                  <a:lnTo>
                    <a:pt x="188" y="895"/>
                  </a:lnTo>
                  <a:lnTo>
                    <a:pt x="330" y="990"/>
                  </a:lnTo>
                  <a:lnTo>
                    <a:pt x="565" y="1037"/>
                  </a:lnTo>
                  <a:lnTo>
                    <a:pt x="754" y="990"/>
                  </a:lnTo>
                  <a:lnTo>
                    <a:pt x="895" y="848"/>
                  </a:lnTo>
                  <a:lnTo>
                    <a:pt x="989" y="707"/>
                  </a:lnTo>
                  <a:lnTo>
                    <a:pt x="1036" y="518"/>
                  </a:lnTo>
                  <a:lnTo>
                    <a:pt x="989" y="330"/>
                  </a:lnTo>
                  <a:lnTo>
                    <a:pt x="895" y="142"/>
                  </a:lnTo>
                  <a:lnTo>
                    <a:pt x="754"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9"/>
            <p:cNvSpPr/>
            <p:nvPr/>
          </p:nvSpPr>
          <p:spPr>
            <a:xfrm>
              <a:off x="1656425" y="2254475"/>
              <a:ext cx="25950" cy="25925"/>
            </a:xfrm>
            <a:custGeom>
              <a:rect b="b" l="l" r="r" t="t"/>
              <a:pathLst>
                <a:path extrusionOk="0" h="1037" w="1038">
                  <a:moveTo>
                    <a:pt x="519" y="47"/>
                  </a:moveTo>
                  <a:lnTo>
                    <a:pt x="707" y="94"/>
                  </a:lnTo>
                  <a:lnTo>
                    <a:pt x="849" y="189"/>
                  </a:lnTo>
                  <a:lnTo>
                    <a:pt x="943" y="330"/>
                  </a:lnTo>
                  <a:lnTo>
                    <a:pt x="990" y="518"/>
                  </a:lnTo>
                  <a:lnTo>
                    <a:pt x="943" y="707"/>
                  </a:lnTo>
                  <a:lnTo>
                    <a:pt x="849" y="848"/>
                  </a:lnTo>
                  <a:lnTo>
                    <a:pt x="707" y="942"/>
                  </a:lnTo>
                  <a:lnTo>
                    <a:pt x="519" y="989"/>
                  </a:lnTo>
                  <a:lnTo>
                    <a:pt x="331" y="942"/>
                  </a:lnTo>
                  <a:lnTo>
                    <a:pt x="189" y="848"/>
                  </a:lnTo>
                  <a:lnTo>
                    <a:pt x="95" y="707"/>
                  </a:lnTo>
                  <a:lnTo>
                    <a:pt x="48" y="518"/>
                  </a:lnTo>
                  <a:lnTo>
                    <a:pt x="95" y="330"/>
                  </a:lnTo>
                  <a:lnTo>
                    <a:pt x="189" y="189"/>
                  </a:lnTo>
                  <a:lnTo>
                    <a:pt x="331" y="94"/>
                  </a:lnTo>
                  <a:lnTo>
                    <a:pt x="519" y="47"/>
                  </a:lnTo>
                  <a:close/>
                  <a:moveTo>
                    <a:pt x="519" y="0"/>
                  </a:moveTo>
                  <a:lnTo>
                    <a:pt x="331" y="47"/>
                  </a:lnTo>
                  <a:lnTo>
                    <a:pt x="142" y="141"/>
                  </a:lnTo>
                  <a:lnTo>
                    <a:pt x="48" y="330"/>
                  </a:lnTo>
                  <a:lnTo>
                    <a:pt x="1" y="518"/>
                  </a:lnTo>
                  <a:lnTo>
                    <a:pt x="48" y="754"/>
                  </a:lnTo>
                  <a:lnTo>
                    <a:pt x="189" y="895"/>
                  </a:lnTo>
                  <a:lnTo>
                    <a:pt x="378" y="989"/>
                  </a:lnTo>
                  <a:lnTo>
                    <a:pt x="566" y="1037"/>
                  </a:lnTo>
                  <a:lnTo>
                    <a:pt x="755" y="989"/>
                  </a:lnTo>
                  <a:lnTo>
                    <a:pt x="896" y="848"/>
                  </a:lnTo>
                  <a:lnTo>
                    <a:pt x="1037" y="707"/>
                  </a:lnTo>
                  <a:lnTo>
                    <a:pt x="1037" y="518"/>
                  </a:lnTo>
                  <a:lnTo>
                    <a:pt x="990" y="283"/>
                  </a:lnTo>
                  <a:lnTo>
                    <a:pt x="896" y="141"/>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9"/>
            <p:cNvSpPr/>
            <p:nvPr/>
          </p:nvSpPr>
          <p:spPr>
            <a:xfrm>
              <a:off x="1450325" y="2325125"/>
              <a:ext cx="25925" cy="25950"/>
            </a:xfrm>
            <a:custGeom>
              <a:rect b="b" l="l" r="r" t="t"/>
              <a:pathLst>
                <a:path extrusionOk="0" h="1038" w="1037">
                  <a:moveTo>
                    <a:pt x="142" y="189"/>
                  </a:moveTo>
                  <a:lnTo>
                    <a:pt x="47" y="331"/>
                  </a:lnTo>
                  <a:lnTo>
                    <a:pt x="0" y="519"/>
                  </a:lnTo>
                  <a:lnTo>
                    <a:pt x="6" y="543"/>
                  </a:lnTo>
                  <a:lnTo>
                    <a:pt x="47" y="378"/>
                  </a:lnTo>
                  <a:lnTo>
                    <a:pt x="142" y="189"/>
                  </a:lnTo>
                  <a:close/>
                  <a:moveTo>
                    <a:pt x="471" y="1"/>
                  </a:moveTo>
                  <a:lnTo>
                    <a:pt x="283" y="95"/>
                  </a:lnTo>
                  <a:lnTo>
                    <a:pt x="283" y="95"/>
                  </a:lnTo>
                  <a:lnTo>
                    <a:pt x="471" y="48"/>
                  </a:lnTo>
                  <a:lnTo>
                    <a:pt x="660" y="95"/>
                  </a:lnTo>
                  <a:lnTo>
                    <a:pt x="801" y="189"/>
                  </a:lnTo>
                  <a:lnTo>
                    <a:pt x="895" y="331"/>
                  </a:lnTo>
                  <a:lnTo>
                    <a:pt x="943" y="519"/>
                  </a:lnTo>
                  <a:lnTo>
                    <a:pt x="895" y="707"/>
                  </a:lnTo>
                  <a:lnTo>
                    <a:pt x="801" y="849"/>
                  </a:lnTo>
                  <a:lnTo>
                    <a:pt x="660" y="943"/>
                  </a:lnTo>
                  <a:lnTo>
                    <a:pt x="471" y="990"/>
                  </a:lnTo>
                  <a:lnTo>
                    <a:pt x="283" y="943"/>
                  </a:lnTo>
                  <a:lnTo>
                    <a:pt x="142" y="849"/>
                  </a:lnTo>
                  <a:lnTo>
                    <a:pt x="47" y="707"/>
                  </a:lnTo>
                  <a:lnTo>
                    <a:pt x="6" y="543"/>
                  </a:lnTo>
                  <a:lnTo>
                    <a:pt x="0" y="566"/>
                  </a:lnTo>
                  <a:lnTo>
                    <a:pt x="47" y="755"/>
                  </a:lnTo>
                  <a:lnTo>
                    <a:pt x="189" y="896"/>
                  </a:lnTo>
                  <a:lnTo>
                    <a:pt x="330" y="990"/>
                  </a:lnTo>
                  <a:lnTo>
                    <a:pt x="471" y="1037"/>
                  </a:lnTo>
                  <a:lnTo>
                    <a:pt x="707" y="1037"/>
                  </a:lnTo>
                  <a:lnTo>
                    <a:pt x="848" y="943"/>
                  </a:lnTo>
                  <a:lnTo>
                    <a:pt x="990" y="802"/>
                  </a:lnTo>
                  <a:lnTo>
                    <a:pt x="1037" y="566"/>
                  </a:lnTo>
                  <a:lnTo>
                    <a:pt x="1037" y="378"/>
                  </a:lnTo>
                  <a:lnTo>
                    <a:pt x="943" y="189"/>
                  </a:lnTo>
                  <a:lnTo>
                    <a:pt x="801" y="95"/>
                  </a:lnTo>
                  <a:lnTo>
                    <a:pt x="6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9"/>
            <p:cNvSpPr/>
            <p:nvPr/>
          </p:nvSpPr>
          <p:spPr>
            <a:xfrm>
              <a:off x="1313700" y="2438200"/>
              <a:ext cx="25925" cy="25925"/>
            </a:xfrm>
            <a:custGeom>
              <a:rect b="b" l="l" r="r" t="t"/>
              <a:pathLst>
                <a:path extrusionOk="0" h="1037" w="1037">
                  <a:moveTo>
                    <a:pt x="519" y="48"/>
                  </a:moveTo>
                  <a:lnTo>
                    <a:pt x="707" y="95"/>
                  </a:lnTo>
                  <a:lnTo>
                    <a:pt x="848" y="189"/>
                  </a:lnTo>
                  <a:lnTo>
                    <a:pt x="943" y="330"/>
                  </a:lnTo>
                  <a:lnTo>
                    <a:pt x="990" y="519"/>
                  </a:lnTo>
                  <a:lnTo>
                    <a:pt x="943" y="707"/>
                  </a:lnTo>
                  <a:lnTo>
                    <a:pt x="848" y="848"/>
                  </a:lnTo>
                  <a:lnTo>
                    <a:pt x="707" y="943"/>
                  </a:lnTo>
                  <a:lnTo>
                    <a:pt x="519" y="990"/>
                  </a:lnTo>
                  <a:lnTo>
                    <a:pt x="377" y="943"/>
                  </a:lnTo>
                  <a:lnTo>
                    <a:pt x="189" y="848"/>
                  </a:lnTo>
                  <a:lnTo>
                    <a:pt x="95" y="707"/>
                  </a:lnTo>
                  <a:lnTo>
                    <a:pt x="48" y="519"/>
                  </a:lnTo>
                  <a:lnTo>
                    <a:pt x="95" y="330"/>
                  </a:lnTo>
                  <a:lnTo>
                    <a:pt x="189" y="189"/>
                  </a:lnTo>
                  <a:lnTo>
                    <a:pt x="330" y="95"/>
                  </a:lnTo>
                  <a:lnTo>
                    <a:pt x="519" y="48"/>
                  </a:lnTo>
                  <a:close/>
                  <a:moveTo>
                    <a:pt x="519" y="0"/>
                  </a:moveTo>
                  <a:lnTo>
                    <a:pt x="330" y="48"/>
                  </a:lnTo>
                  <a:lnTo>
                    <a:pt x="189" y="142"/>
                  </a:lnTo>
                  <a:lnTo>
                    <a:pt x="48" y="330"/>
                  </a:lnTo>
                  <a:lnTo>
                    <a:pt x="0" y="519"/>
                  </a:lnTo>
                  <a:lnTo>
                    <a:pt x="48" y="754"/>
                  </a:lnTo>
                  <a:lnTo>
                    <a:pt x="142" y="896"/>
                  </a:lnTo>
                  <a:lnTo>
                    <a:pt x="330" y="990"/>
                  </a:lnTo>
                  <a:lnTo>
                    <a:pt x="519" y="1037"/>
                  </a:lnTo>
                  <a:lnTo>
                    <a:pt x="754" y="1037"/>
                  </a:lnTo>
                  <a:lnTo>
                    <a:pt x="896" y="896"/>
                  </a:lnTo>
                  <a:lnTo>
                    <a:pt x="1037" y="754"/>
                  </a:lnTo>
                  <a:lnTo>
                    <a:pt x="1037" y="519"/>
                  </a:lnTo>
                  <a:lnTo>
                    <a:pt x="1037" y="330"/>
                  </a:lnTo>
                  <a:lnTo>
                    <a:pt x="896" y="142"/>
                  </a:lnTo>
                  <a:lnTo>
                    <a:pt x="754"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9"/>
            <p:cNvSpPr/>
            <p:nvPr/>
          </p:nvSpPr>
          <p:spPr>
            <a:xfrm>
              <a:off x="1313700" y="2438200"/>
              <a:ext cx="25925" cy="25925"/>
            </a:xfrm>
            <a:custGeom>
              <a:rect b="b" l="l" r="r" t="t"/>
              <a:pathLst>
                <a:path extrusionOk="0" fill="none" h="1037" w="1037">
                  <a:moveTo>
                    <a:pt x="519" y="0"/>
                  </a:moveTo>
                  <a:lnTo>
                    <a:pt x="519" y="0"/>
                  </a:lnTo>
                  <a:lnTo>
                    <a:pt x="330" y="48"/>
                  </a:lnTo>
                  <a:lnTo>
                    <a:pt x="189" y="142"/>
                  </a:lnTo>
                  <a:lnTo>
                    <a:pt x="48" y="330"/>
                  </a:lnTo>
                  <a:lnTo>
                    <a:pt x="0" y="519"/>
                  </a:lnTo>
                  <a:lnTo>
                    <a:pt x="0" y="519"/>
                  </a:lnTo>
                  <a:lnTo>
                    <a:pt x="48" y="754"/>
                  </a:lnTo>
                  <a:lnTo>
                    <a:pt x="142" y="896"/>
                  </a:lnTo>
                  <a:lnTo>
                    <a:pt x="330" y="990"/>
                  </a:lnTo>
                  <a:lnTo>
                    <a:pt x="519" y="1037"/>
                  </a:lnTo>
                  <a:lnTo>
                    <a:pt x="519" y="1037"/>
                  </a:lnTo>
                  <a:lnTo>
                    <a:pt x="754" y="1037"/>
                  </a:lnTo>
                  <a:lnTo>
                    <a:pt x="896" y="896"/>
                  </a:lnTo>
                  <a:lnTo>
                    <a:pt x="1037" y="754"/>
                  </a:lnTo>
                  <a:lnTo>
                    <a:pt x="1037" y="519"/>
                  </a:lnTo>
                  <a:lnTo>
                    <a:pt x="1037" y="519"/>
                  </a:lnTo>
                  <a:lnTo>
                    <a:pt x="1037" y="519"/>
                  </a:lnTo>
                  <a:lnTo>
                    <a:pt x="1037" y="330"/>
                  </a:lnTo>
                  <a:lnTo>
                    <a:pt x="896" y="142"/>
                  </a:lnTo>
                  <a:lnTo>
                    <a:pt x="754" y="48"/>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9"/>
            <p:cNvSpPr/>
            <p:nvPr/>
          </p:nvSpPr>
          <p:spPr>
            <a:xfrm>
              <a:off x="1314875" y="2439375"/>
              <a:ext cx="23575" cy="23575"/>
            </a:xfrm>
            <a:custGeom>
              <a:rect b="b" l="l" r="r" t="t"/>
              <a:pathLst>
                <a:path extrusionOk="0" fill="none" h="943" w="943">
                  <a:moveTo>
                    <a:pt x="472" y="943"/>
                  </a:moveTo>
                  <a:lnTo>
                    <a:pt x="472" y="943"/>
                  </a:lnTo>
                  <a:lnTo>
                    <a:pt x="330" y="896"/>
                  </a:lnTo>
                  <a:lnTo>
                    <a:pt x="142" y="801"/>
                  </a:lnTo>
                  <a:lnTo>
                    <a:pt x="48" y="660"/>
                  </a:lnTo>
                  <a:lnTo>
                    <a:pt x="1" y="472"/>
                  </a:lnTo>
                  <a:lnTo>
                    <a:pt x="1" y="472"/>
                  </a:lnTo>
                  <a:lnTo>
                    <a:pt x="48" y="283"/>
                  </a:lnTo>
                  <a:lnTo>
                    <a:pt x="142" y="142"/>
                  </a:lnTo>
                  <a:lnTo>
                    <a:pt x="283" y="48"/>
                  </a:lnTo>
                  <a:lnTo>
                    <a:pt x="472" y="1"/>
                  </a:lnTo>
                  <a:lnTo>
                    <a:pt x="472" y="1"/>
                  </a:lnTo>
                  <a:lnTo>
                    <a:pt x="660" y="48"/>
                  </a:lnTo>
                  <a:lnTo>
                    <a:pt x="801" y="142"/>
                  </a:lnTo>
                  <a:lnTo>
                    <a:pt x="896" y="283"/>
                  </a:lnTo>
                  <a:lnTo>
                    <a:pt x="943" y="472"/>
                  </a:lnTo>
                  <a:lnTo>
                    <a:pt x="943" y="472"/>
                  </a:lnTo>
                  <a:lnTo>
                    <a:pt x="943" y="472"/>
                  </a:lnTo>
                  <a:lnTo>
                    <a:pt x="896" y="660"/>
                  </a:lnTo>
                  <a:lnTo>
                    <a:pt x="801" y="801"/>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9"/>
            <p:cNvSpPr/>
            <p:nvPr/>
          </p:nvSpPr>
          <p:spPr>
            <a:xfrm>
              <a:off x="1313700" y="2545375"/>
              <a:ext cx="25925" cy="25950"/>
            </a:xfrm>
            <a:custGeom>
              <a:rect b="b" l="l" r="r" t="t"/>
              <a:pathLst>
                <a:path extrusionOk="0" h="1038" w="1037">
                  <a:moveTo>
                    <a:pt x="519" y="48"/>
                  </a:moveTo>
                  <a:lnTo>
                    <a:pt x="707" y="95"/>
                  </a:lnTo>
                  <a:lnTo>
                    <a:pt x="848" y="189"/>
                  </a:lnTo>
                  <a:lnTo>
                    <a:pt x="943" y="330"/>
                  </a:lnTo>
                  <a:lnTo>
                    <a:pt x="990" y="519"/>
                  </a:lnTo>
                  <a:lnTo>
                    <a:pt x="943" y="707"/>
                  </a:lnTo>
                  <a:lnTo>
                    <a:pt x="848" y="849"/>
                  </a:lnTo>
                  <a:lnTo>
                    <a:pt x="707" y="943"/>
                  </a:lnTo>
                  <a:lnTo>
                    <a:pt x="519" y="990"/>
                  </a:lnTo>
                  <a:lnTo>
                    <a:pt x="377" y="943"/>
                  </a:lnTo>
                  <a:lnTo>
                    <a:pt x="189" y="849"/>
                  </a:lnTo>
                  <a:lnTo>
                    <a:pt x="95" y="707"/>
                  </a:lnTo>
                  <a:lnTo>
                    <a:pt x="48" y="519"/>
                  </a:lnTo>
                  <a:lnTo>
                    <a:pt x="95" y="330"/>
                  </a:lnTo>
                  <a:lnTo>
                    <a:pt x="189" y="189"/>
                  </a:lnTo>
                  <a:lnTo>
                    <a:pt x="330" y="95"/>
                  </a:lnTo>
                  <a:lnTo>
                    <a:pt x="519" y="48"/>
                  </a:lnTo>
                  <a:close/>
                  <a:moveTo>
                    <a:pt x="519" y="1"/>
                  </a:moveTo>
                  <a:lnTo>
                    <a:pt x="330" y="48"/>
                  </a:lnTo>
                  <a:lnTo>
                    <a:pt x="189" y="142"/>
                  </a:lnTo>
                  <a:lnTo>
                    <a:pt x="48" y="330"/>
                  </a:lnTo>
                  <a:lnTo>
                    <a:pt x="0" y="519"/>
                  </a:lnTo>
                  <a:lnTo>
                    <a:pt x="48" y="707"/>
                  </a:lnTo>
                  <a:lnTo>
                    <a:pt x="142" y="896"/>
                  </a:lnTo>
                  <a:lnTo>
                    <a:pt x="330" y="990"/>
                  </a:lnTo>
                  <a:lnTo>
                    <a:pt x="519" y="1037"/>
                  </a:lnTo>
                  <a:lnTo>
                    <a:pt x="754" y="990"/>
                  </a:lnTo>
                  <a:lnTo>
                    <a:pt x="896" y="896"/>
                  </a:lnTo>
                  <a:lnTo>
                    <a:pt x="1037" y="707"/>
                  </a:lnTo>
                  <a:lnTo>
                    <a:pt x="1037" y="519"/>
                  </a:lnTo>
                  <a:lnTo>
                    <a:pt x="1037" y="330"/>
                  </a:lnTo>
                  <a:lnTo>
                    <a:pt x="896" y="142"/>
                  </a:lnTo>
                  <a:lnTo>
                    <a:pt x="754"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9"/>
            <p:cNvSpPr/>
            <p:nvPr/>
          </p:nvSpPr>
          <p:spPr>
            <a:xfrm>
              <a:off x="1313700" y="2545375"/>
              <a:ext cx="25925" cy="25950"/>
            </a:xfrm>
            <a:custGeom>
              <a:rect b="b" l="l" r="r" t="t"/>
              <a:pathLst>
                <a:path extrusionOk="0" fill="none" h="1038" w="1037">
                  <a:moveTo>
                    <a:pt x="519" y="1"/>
                  </a:moveTo>
                  <a:lnTo>
                    <a:pt x="519" y="1"/>
                  </a:lnTo>
                  <a:lnTo>
                    <a:pt x="330" y="48"/>
                  </a:lnTo>
                  <a:lnTo>
                    <a:pt x="189" y="142"/>
                  </a:lnTo>
                  <a:lnTo>
                    <a:pt x="48" y="330"/>
                  </a:lnTo>
                  <a:lnTo>
                    <a:pt x="0" y="519"/>
                  </a:lnTo>
                  <a:lnTo>
                    <a:pt x="0" y="519"/>
                  </a:lnTo>
                  <a:lnTo>
                    <a:pt x="48" y="707"/>
                  </a:lnTo>
                  <a:lnTo>
                    <a:pt x="142" y="896"/>
                  </a:lnTo>
                  <a:lnTo>
                    <a:pt x="330" y="990"/>
                  </a:lnTo>
                  <a:lnTo>
                    <a:pt x="519" y="1037"/>
                  </a:lnTo>
                  <a:lnTo>
                    <a:pt x="519" y="1037"/>
                  </a:lnTo>
                  <a:lnTo>
                    <a:pt x="754" y="990"/>
                  </a:lnTo>
                  <a:lnTo>
                    <a:pt x="896" y="896"/>
                  </a:lnTo>
                  <a:lnTo>
                    <a:pt x="1037" y="707"/>
                  </a:lnTo>
                  <a:lnTo>
                    <a:pt x="1037" y="519"/>
                  </a:lnTo>
                  <a:lnTo>
                    <a:pt x="1037" y="519"/>
                  </a:lnTo>
                  <a:lnTo>
                    <a:pt x="1037" y="519"/>
                  </a:lnTo>
                  <a:lnTo>
                    <a:pt x="1037" y="330"/>
                  </a:lnTo>
                  <a:lnTo>
                    <a:pt x="896" y="142"/>
                  </a:lnTo>
                  <a:lnTo>
                    <a:pt x="754" y="48"/>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9"/>
            <p:cNvSpPr/>
            <p:nvPr/>
          </p:nvSpPr>
          <p:spPr>
            <a:xfrm>
              <a:off x="1314875" y="2546550"/>
              <a:ext cx="23575" cy="23575"/>
            </a:xfrm>
            <a:custGeom>
              <a:rect b="b" l="l" r="r" t="t"/>
              <a:pathLst>
                <a:path extrusionOk="0" fill="none" h="943" w="943">
                  <a:moveTo>
                    <a:pt x="472" y="943"/>
                  </a:moveTo>
                  <a:lnTo>
                    <a:pt x="472" y="943"/>
                  </a:lnTo>
                  <a:lnTo>
                    <a:pt x="330" y="896"/>
                  </a:lnTo>
                  <a:lnTo>
                    <a:pt x="142" y="802"/>
                  </a:lnTo>
                  <a:lnTo>
                    <a:pt x="48" y="660"/>
                  </a:lnTo>
                  <a:lnTo>
                    <a:pt x="1" y="472"/>
                  </a:lnTo>
                  <a:lnTo>
                    <a:pt x="1" y="472"/>
                  </a:lnTo>
                  <a:lnTo>
                    <a:pt x="48" y="283"/>
                  </a:lnTo>
                  <a:lnTo>
                    <a:pt x="142" y="142"/>
                  </a:lnTo>
                  <a:lnTo>
                    <a:pt x="283" y="48"/>
                  </a:lnTo>
                  <a:lnTo>
                    <a:pt x="472" y="1"/>
                  </a:lnTo>
                  <a:lnTo>
                    <a:pt x="472" y="1"/>
                  </a:lnTo>
                  <a:lnTo>
                    <a:pt x="660" y="48"/>
                  </a:lnTo>
                  <a:lnTo>
                    <a:pt x="801" y="142"/>
                  </a:lnTo>
                  <a:lnTo>
                    <a:pt x="896" y="283"/>
                  </a:lnTo>
                  <a:lnTo>
                    <a:pt x="943" y="472"/>
                  </a:lnTo>
                  <a:lnTo>
                    <a:pt x="943" y="472"/>
                  </a:lnTo>
                  <a:lnTo>
                    <a:pt x="943" y="472"/>
                  </a:lnTo>
                  <a:lnTo>
                    <a:pt x="896" y="660"/>
                  </a:lnTo>
                  <a:lnTo>
                    <a:pt x="801" y="802"/>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9"/>
            <p:cNvSpPr/>
            <p:nvPr/>
          </p:nvSpPr>
          <p:spPr>
            <a:xfrm>
              <a:off x="1731800" y="2300400"/>
              <a:ext cx="27125" cy="28300"/>
            </a:xfrm>
            <a:custGeom>
              <a:rect b="b" l="l" r="r" t="t"/>
              <a:pathLst>
                <a:path extrusionOk="0" h="1132" w="1085">
                  <a:moveTo>
                    <a:pt x="566" y="48"/>
                  </a:moveTo>
                  <a:lnTo>
                    <a:pt x="755" y="95"/>
                  </a:lnTo>
                  <a:lnTo>
                    <a:pt x="896" y="189"/>
                  </a:lnTo>
                  <a:lnTo>
                    <a:pt x="990" y="330"/>
                  </a:lnTo>
                  <a:lnTo>
                    <a:pt x="1037" y="519"/>
                  </a:lnTo>
                  <a:lnTo>
                    <a:pt x="990" y="707"/>
                  </a:lnTo>
                  <a:lnTo>
                    <a:pt x="896" y="848"/>
                  </a:lnTo>
                  <a:lnTo>
                    <a:pt x="755" y="943"/>
                  </a:lnTo>
                  <a:lnTo>
                    <a:pt x="566" y="990"/>
                  </a:lnTo>
                  <a:lnTo>
                    <a:pt x="378" y="943"/>
                  </a:lnTo>
                  <a:lnTo>
                    <a:pt x="236" y="848"/>
                  </a:lnTo>
                  <a:lnTo>
                    <a:pt x="142" y="707"/>
                  </a:lnTo>
                  <a:lnTo>
                    <a:pt x="95" y="519"/>
                  </a:lnTo>
                  <a:lnTo>
                    <a:pt x="142" y="377"/>
                  </a:lnTo>
                  <a:lnTo>
                    <a:pt x="236" y="189"/>
                  </a:lnTo>
                  <a:lnTo>
                    <a:pt x="378" y="95"/>
                  </a:lnTo>
                  <a:lnTo>
                    <a:pt x="566" y="48"/>
                  </a:lnTo>
                  <a:close/>
                  <a:moveTo>
                    <a:pt x="566" y="0"/>
                  </a:moveTo>
                  <a:lnTo>
                    <a:pt x="378" y="48"/>
                  </a:lnTo>
                  <a:lnTo>
                    <a:pt x="189" y="142"/>
                  </a:lnTo>
                  <a:lnTo>
                    <a:pt x="48" y="330"/>
                  </a:lnTo>
                  <a:lnTo>
                    <a:pt x="1" y="519"/>
                  </a:lnTo>
                  <a:lnTo>
                    <a:pt x="48" y="754"/>
                  </a:lnTo>
                  <a:lnTo>
                    <a:pt x="142" y="943"/>
                  </a:lnTo>
                  <a:lnTo>
                    <a:pt x="283" y="1037"/>
                  </a:lnTo>
                  <a:lnTo>
                    <a:pt x="519" y="1131"/>
                  </a:lnTo>
                  <a:lnTo>
                    <a:pt x="707" y="1084"/>
                  </a:lnTo>
                  <a:lnTo>
                    <a:pt x="896" y="990"/>
                  </a:lnTo>
                  <a:lnTo>
                    <a:pt x="1037" y="801"/>
                  </a:lnTo>
                  <a:lnTo>
                    <a:pt x="1084" y="613"/>
                  </a:lnTo>
                  <a:lnTo>
                    <a:pt x="1084" y="566"/>
                  </a:lnTo>
                  <a:lnTo>
                    <a:pt x="1037" y="377"/>
                  </a:lnTo>
                  <a:lnTo>
                    <a:pt x="943" y="189"/>
                  </a:lnTo>
                  <a:lnTo>
                    <a:pt x="802"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9"/>
            <p:cNvSpPr/>
            <p:nvPr/>
          </p:nvSpPr>
          <p:spPr>
            <a:xfrm>
              <a:off x="1886100" y="2384025"/>
              <a:ext cx="25925" cy="25925"/>
            </a:xfrm>
            <a:custGeom>
              <a:rect b="b" l="l" r="r" t="t"/>
              <a:pathLst>
                <a:path extrusionOk="0" h="1037" w="1037">
                  <a:moveTo>
                    <a:pt x="471" y="0"/>
                  </a:moveTo>
                  <a:lnTo>
                    <a:pt x="283" y="47"/>
                  </a:lnTo>
                  <a:lnTo>
                    <a:pt x="142" y="142"/>
                  </a:lnTo>
                  <a:lnTo>
                    <a:pt x="0" y="330"/>
                  </a:lnTo>
                  <a:lnTo>
                    <a:pt x="0" y="519"/>
                  </a:lnTo>
                  <a:lnTo>
                    <a:pt x="47" y="330"/>
                  </a:lnTo>
                  <a:lnTo>
                    <a:pt x="142" y="189"/>
                  </a:lnTo>
                  <a:lnTo>
                    <a:pt x="283" y="95"/>
                  </a:lnTo>
                  <a:lnTo>
                    <a:pt x="471" y="47"/>
                  </a:lnTo>
                  <a:lnTo>
                    <a:pt x="660" y="95"/>
                  </a:lnTo>
                  <a:lnTo>
                    <a:pt x="801" y="189"/>
                  </a:lnTo>
                  <a:lnTo>
                    <a:pt x="895" y="330"/>
                  </a:lnTo>
                  <a:lnTo>
                    <a:pt x="943" y="519"/>
                  </a:lnTo>
                  <a:lnTo>
                    <a:pt x="895" y="707"/>
                  </a:lnTo>
                  <a:lnTo>
                    <a:pt x="801" y="848"/>
                  </a:lnTo>
                  <a:lnTo>
                    <a:pt x="660" y="943"/>
                  </a:lnTo>
                  <a:lnTo>
                    <a:pt x="471" y="990"/>
                  </a:lnTo>
                  <a:lnTo>
                    <a:pt x="283" y="943"/>
                  </a:lnTo>
                  <a:lnTo>
                    <a:pt x="142" y="848"/>
                  </a:lnTo>
                  <a:lnTo>
                    <a:pt x="47" y="707"/>
                  </a:lnTo>
                  <a:lnTo>
                    <a:pt x="0" y="519"/>
                  </a:lnTo>
                  <a:lnTo>
                    <a:pt x="47" y="754"/>
                  </a:lnTo>
                  <a:lnTo>
                    <a:pt x="142" y="895"/>
                  </a:lnTo>
                  <a:lnTo>
                    <a:pt x="330" y="990"/>
                  </a:lnTo>
                  <a:lnTo>
                    <a:pt x="519" y="1037"/>
                  </a:lnTo>
                  <a:lnTo>
                    <a:pt x="707" y="990"/>
                  </a:lnTo>
                  <a:lnTo>
                    <a:pt x="895" y="848"/>
                  </a:lnTo>
                  <a:lnTo>
                    <a:pt x="990" y="707"/>
                  </a:lnTo>
                  <a:lnTo>
                    <a:pt x="1037" y="519"/>
                  </a:lnTo>
                  <a:lnTo>
                    <a:pt x="990" y="283"/>
                  </a:lnTo>
                  <a:lnTo>
                    <a:pt x="895" y="142"/>
                  </a:lnTo>
                  <a:lnTo>
                    <a:pt x="707"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9"/>
            <p:cNvSpPr/>
            <p:nvPr/>
          </p:nvSpPr>
          <p:spPr>
            <a:xfrm>
              <a:off x="1745950" y="2413475"/>
              <a:ext cx="25925" cy="25925"/>
            </a:xfrm>
            <a:custGeom>
              <a:rect b="b" l="l" r="r" t="t"/>
              <a:pathLst>
                <a:path extrusionOk="0" h="1037" w="1037">
                  <a:moveTo>
                    <a:pt x="518" y="0"/>
                  </a:moveTo>
                  <a:lnTo>
                    <a:pt x="283" y="47"/>
                  </a:lnTo>
                  <a:lnTo>
                    <a:pt x="141" y="189"/>
                  </a:lnTo>
                  <a:lnTo>
                    <a:pt x="47" y="377"/>
                  </a:lnTo>
                  <a:lnTo>
                    <a:pt x="189" y="189"/>
                  </a:lnTo>
                  <a:lnTo>
                    <a:pt x="330" y="94"/>
                  </a:lnTo>
                  <a:lnTo>
                    <a:pt x="660" y="94"/>
                  </a:lnTo>
                  <a:lnTo>
                    <a:pt x="848" y="189"/>
                  </a:lnTo>
                  <a:lnTo>
                    <a:pt x="942" y="377"/>
                  </a:lnTo>
                  <a:lnTo>
                    <a:pt x="942" y="518"/>
                  </a:lnTo>
                  <a:lnTo>
                    <a:pt x="942" y="707"/>
                  </a:lnTo>
                  <a:lnTo>
                    <a:pt x="848" y="848"/>
                  </a:lnTo>
                  <a:lnTo>
                    <a:pt x="660" y="989"/>
                  </a:lnTo>
                  <a:lnTo>
                    <a:pt x="330" y="989"/>
                  </a:lnTo>
                  <a:lnTo>
                    <a:pt x="189" y="848"/>
                  </a:lnTo>
                  <a:lnTo>
                    <a:pt x="47" y="707"/>
                  </a:lnTo>
                  <a:lnTo>
                    <a:pt x="47" y="518"/>
                  </a:lnTo>
                  <a:lnTo>
                    <a:pt x="47" y="377"/>
                  </a:lnTo>
                  <a:lnTo>
                    <a:pt x="0" y="565"/>
                  </a:lnTo>
                  <a:lnTo>
                    <a:pt x="47" y="754"/>
                  </a:lnTo>
                  <a:lnTo>
                    <a:pt x="189" y="942"/>
                  </a:lnTo>
                  <a:lnTo>
                    <a:pt x="330" y="1037"/>
                  </a:lnTo>
                  <a:lnTo>
                    <a:pt x="565" y="1037"/>
                  </a:lnTo>
                  <a:lnTo>
                    <a:pt x="754" y="989"/>
                  </a:lnTo>
                  <a:lnTo>
                    <a:pt x="895" y="895"/>
                  </a:lnTo>
                  <a:lnTo>
                    <a:pt x="989" y="754"/>
                  </a:lnTo>
                  <a:lnTo>
                    <a:pt x="1037" y="565"/>
                  </a:lnTo>
                  <a:lnTo>
                    <a:pt x="1037" y="377"/>
                  </a:lnTo>
                  <a:lnTo>
                    <a:pt x="895" y="189"/>
                  </a:lnTo>
                  <a:lnTo>
                    <a:pt x="754" y="47"/>
                  </a:lnTo>
                  <a:lnTo>
                    <a:pt x="5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9"/>
            <p:cNvSpPr/>
            <p:nvPr/>
          </p:nvSpPr>
          <p:spPr>
            <a:xfrm>
              <a:off x="1676450" y="2371075"/>
              <a:ext cx="27125" cy="27100"/>
            </a:xfrm>
            <a:custGeom>
              <a:rect b="b" l="l" r="r" t="t"/>
              <a:pathLst>
                <a:path extrusionOk="0" h="1084" w="1085">
                  <a:moveTo>
                    <a:pt x="519" y="47"/>
                  </a:moveTo>
                  <a:lnTo>
                    <a:pt x="707" y="94"/>
                  </a:lnTo>
                  <a:lnTo>
                    <a:pt x="849" y="189"/>
                  </a:lnTo>
                  <a:lnTo>
                    <a:pt x="943" y="330"/>
                  </a:lnTo>
                  <a:lnTo>
                    <a:pt x="990" y="518"/>
                  </a:lnTo>
                  <a:lnTo>
                    <a:pt x="943" y="707"/>
                  </a:lnTo>
                  <a:lnTo>
                    <a:pt x="849" y="848"/>
                  </a:lnTo>
                  <a:lnTo>
                    <a:pt x="707" y="942"/>
                  </a:lnTo>
                  <a:lnTo>
                    <a:pt x="566" y="989"/>
                  </a:lnTo>
                  <a:lnTo>
                    <a:pt x="519" y="989"/>
                  </a:lnTo>
                  <a:lnTo>
                    <a:pt x="330" y="942"/>
                  </a:lnTo>
                  <a:lnTo>
                    <a:pt x="189" y="848"/>
                  </a:lnTo>
                  <a:lnTo>
                    <a:pt x="95" y="707"/>
                  </a:lnTo>
                  <a:lnTo>
                    <a:pt x="48" y="518"/>
                  </a:lnTo>
                  <a:lnTo>
                    <a:pt x="95" y="330"/>
                  </a:lnTo>
                  <a:lnTo>
                    <a:pt x="189" y="189"/>
                  </a:lnTo>
                  <a:lnTo>
                    <a:pt x="330" y="94"/>
                  </a:lnTo>
                  <a:lnTo>
                    <a:pt x="519" y="47"/>
                  </a:lnTo>
                  <a:close/>
                  <a:moveTo>
                    <a:pt x="519" y="0"/>
                  </a:moveTo>
                  <a:lnTo>
                    <a:pt x="330" y="47"/>
                  </a:lnTo>
                  <a:lnTo>
                    <a:pt x="142" y="141"/>
                  </a:lnTo>
                  <a:lnTo>
                    <a:pt x="48" y="330"/>
                  </a:lnTo>
                  <a:lnTo>
                    <a:pt x="1" y="518"/>
                  </a:lnTo>
                  <a:lnTo>
                    <a:pt x="48" y="754"/>
                  </a:lnTo>
                  <a:lnTo>
                    <a:pt x="142" y="942"/>
                  </a:lnTo>
                  <a:lnTo>
                    <a:pt x="330" y="1037"/>
                  </a:lnTo>
                  <a:lnTo>
                    <a:pt x="519" y="1084"/>
                  </a:lnTo>
                  <a:lnTo>
                    <a:pt x="754" y="1037"/>
                  </a:lnTo>
                  <a:lnTo>
                    <a:pt x="896" y="942"/>
                  </a:lnTo>
                  <a:lnTo>
                    <a:pt x="1037" y="754"/>
                  </a:lnTo>
                  <a:lnTo>
                    <a:pt x="1084" y="518"/>
                  </a:lnTo>
                  <a:lnTo>
                    <a:pt x="1037" y="330"/>
                  </a:lnTo>
                  <a:lnTo>
                    <a:pt x="943" y="141"/>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9"/>
            <p:cNvSpPr/>
            <p:nvPr/>
          </p:nvSpPr>
          <p:spPr>
            <a:xfrm>
              <a:off x="1539825" y="2487675"/>
              <a:ext cx="27125" cy="25925"/>
            </a:xfrm>
            <a:custGeom>
              <a:rect b="b" l="l" r="r" t="t"/>
              <a:pathLst>
                <a:path extrusionOk="0" h="1037" w="1085">
                  <a:moveTo>
                    <a:pt x="519" y="47"/>
                  </a:moveTo>
                  <a:lnTo>
                    <a:pt x="707" y="94"/>
                  </a:lnTo>
                  <a:lnTo>
                    <a:pt x="849" y="189"/>
                  </a:lnTo>
                  <a:lnTo>
                    <a:pt x="943" y="330"/>
                  </a:lnTo>
                  <a:lnTo>
                    <a:pt x="990" y="518"/>
                  </a:lnTo>
                  <a:lnTo>
                    <a:pt x="943" y="707"/>
                  </a:lnTo>
                  <a:lnTo>
                    <a:pt x="849" y="848"/>
                  </a:lnTo>
                  <a:lnTo>
                    <a:pt x="707" y="942"/>
                  </a:lnTo>
                  <a:lnTo>
                    <a:pt x="519" y="989"/>
                  </a:lnTo>
                  <a:lnTo>
                    <a:pt x="331" y="942"/>
                  </a:lnTo>
                  <a:lnTo>
                    <a:pt x="189" y="848"/>
                  </a:lnTo>
                  <a:lnTo>
                    <a:pt x="95" y="707"/>
                  </a:lnTo>
                  <a:lnTo>
                    <a:pt x="48" y="518"/>
                  </a:lnTo>
                  <a:lnTo>
                    <a:pt x="95" y="330"/>
                  </a:lnTo>
                  <a:lnTo>
                    <a:pt x="189" y="189"/>
                  </a:lnTo>
                  <a:lnTo>
                    <a:pt x="331" y="94"/>
                  </a:lnTo>
                  <a:lnTo>
                    <a:pt x="519" y="47"/>
                  </a:lnTo>
                  <a:close/>
                  <a:moveTo>
                    <a:pt x="519" y="0"/>
                  </a:moveTo>
                  <a:lnTo>
                    <a:pt x="331" y="47"/>
                  </a:lnTo>
                  <a:lnTo>
                    <a:pt x="142" y="189"/>
                  </a:lnTo>
                  <a:lnTo>
                    <a:pt x="48" y="377"/>
                  </a:lnTo>
                  <a:lnTo>
                    <a:pt x="1" y="565"/>
                  </a:lnTo>
                  <a:lnTo>
                    <a:pt x="95" y="754"/>
                  </a:lnTo>
                  <a:lnTo>
                    <a:pt x="189" y="942"/>
                  </a:lnTo>
                  <a:lnTo>
                    <a:pt x="378" y="1037"/>
                  </a:lnTo>
                  <a:lnTo>
                    <a:pt x="566" y="1037"/>
                  </a:lnTo>
                  <a:lnTo>
                    <a:pt x="755" y="989"/>
                  </a:lnTo>
                  <a:lnTo>
                    <a:pt x="943" y="895"/>
                  </a:lnTo>
                  <a:lnTo>
                    <a:pt x="1037" y="707"/>
                  </a:lnTo>
                  <a:lnTo>
                    <a:pt x="1084" y="518"/>
                  </a:lnTo>
                  <a:lnTo>
                    <a:pt x="1037" y="330"/>
                  </a:lnTo>
                  <a:lnTo>
                    <a:pt x="896" y="141"/>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9"/>
            <p:cNvSpPr/>
            <p:nvPr/>
          </p:nvSpPr>
          <p:spPr>
            <a:xfrm>
              <a:off x="1794225" y="2247400"/>
              <a:ext cx="27125" cy="25925"/>
            </a:xfrm>
            <a:custGeom>
              <a:rect b="b" l="l" r="r" t="t"/>
              <a:pathLst>
                <a:path extrusionOk="0" h="1037" w="1085">
                  <a:moveTo>
                    <a:pt x="519" y="48"/>
                  </a:moveTo>
                  <a:lnTo>
                    <a:pt x="707" y="95"/>
                  </a:lnTo>
                  <a:lnTo>
                    <a:pt x="849" y="189"/>
                  </a:lnTo>
                  <a:lnTo>
                    <a:pt x="943" y="330"/>
                  </a:lnTo>
                  <a:lnTo>
                    <a:pt x="990" y="519"/>
                  </a:lnTo>
                  <a:lnTo>
                    <a:pt x="943" y="707"/>
                  </a:lnTo>
                  <a:lnTo>
                    <a:pt x="849" y="848"/>
                  </a:lnTo>
                  <a:lnTo>
                    <a:pt x="707" y="943"/>
                  </a:lnTo>
                  <a:lnTo>
                    <a:pt x="519" y="990"/>
                  </a:lnTo>
                  <a:lnTo>
                    <a:pt x="330" y="943"/>
                  </a:lnTo>
                  <a:lnTo>
                    <a:pt x="189" y="848"/>
                  </a:lnTo>
                  <a:lnTo>
                    <a:pt x="95" y="707"/>
                  </a:lnTo>
                  <a:lnTo>
                    <a:pt x="48" y="519"/>
                  </a:lnTo>
                  <a:lnTo>
                    <a:pt x="95" y="330"/>
                  </a:lnTo>
                  <a:lnTo>
                    <a:pt x="189" y="189"/>
                  </a:lnTo>
                  <a:lnTo>
                    <a:pt x="330" y="95"/>
                  </a:lnTo>
                  <a:lnTo>
                    <a:pt x="519" y="48"/>
                  </a:lnTo>
                  <a:close/>
                  <a:moveTo>
                    <a:pt x="519" y="0"/>
                  </a:moveTo>
                  <a:lnTo>
                    <a:pt x="330" y="48"/>
                  </a:lnTo>
                  <a:lnTo>
                    <a:pt x="142" y="189"/>
                  </a:lnTo>
                  <a:lnTo>
                    <a:pt x="48" y="330"/>
                  </a:lnTo>
                  <a:lnTo>
                    <a:pt x="1" y="566"/>
                  </a:lnTo>
                  <a:lnTo>
                    <a:pt x="95" y="754"/>
                  </a:lnTo>
                  <a:lnTo>
                    <a:pt x="189" y="896"/>
                  </a:lnTo>
                  <a:lnTo>
                    <a:pt x="378" y="1037"/>
                  </a:lnTo>
                  <a:lnTo>
                    <a:pt x="566" y="1037"/>
                  </a:lnTo>
                  <a:lnTo>
                    <a:pt x="754" y="990"/>
                  </a:lnTo>
                  <a:lnTo>
                    <a:pt x="896" y="896"/>
                  </a:lnTo>
                  <a:lnTo>
                    <a:pt x="1037" y="707"/>
                  </a:lnTo>
                  <a:lnTo>
                    <a:pt x="1084" y="519"/>
                  </a:lnTo>
                  <a:lnTo>
                    <a:pt x="1037" y="330"/>
                  </a:lnTo>
                  <a:lnTo>
                    <a:pt x="896" y="142"/>
                  </a:lnTo>
                  <a:lnTo>
                    <a:pt x="754"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9"/>
            <p:cNvSpPr/>
            <p:nvPr/>
          </p:nvSpPr>
          <p:spPr>
            <a:xfrm>
              <a:off x="1809550" y="2351050"/>
              <a:ext cx="25925" cy="25925"/>
            </a:xfrm>
            <a:custGeom>
              <a:rect b="b" l="l" r="r" t="t"/>
              <a:pathLst>
                <a:path extrusionOk="0" h="1037" w="1037">
                  <a:moveTo>
                    <a:pt x="518" y="0"/>
                  </a:moveTo>
                  <a:lnTo>
                    <a:pt x="283" y="47"/>
                  </a:lnTo>
                  <a:lnTo>
                    <a:pt x="141" y="142"/>
                  </a:lnTo>
                  <a:lnTo>
                    <a:pt x="47" y="330"/>
                  </a:lnTo>
                  <a:lnTo>
                    <a:pt x="189" y="189"/>
                  </a:lnTo>
                  <a:lnTo>
                    <a:pt x="330" y="94"/>
                  </a:lnTo>
                  <a:lnTo>
                    <a:pt x="518" y="47"/>
                  </a:lnTo>
                  <a:lnTo>
                    <a:pt x="660" y="94"/>
                  </a:lnTo>
                  <a:lnTo>
                    <a:pt x="848" y="189"/>
                  </a:lnTo>
                  <a:lnTo>
                    <a:pt x="942" y="330"/>
                  </a:lnTo>
                  <a:lnTo>
                    <a:pt x="942" y="518"/>
                  </a:lnTo>
                  <a:lnTo>
                    <a:pt x="942" y="707"/>
                  </a:lnTo>
                  <a:lnTo>
                    <a:pt x="848" y="848"/>
                  </a:lnTo>
                  <a:lnTo>
                    <a:pt x="660" y="942"/>
                  </a:lnTo>
                  <a:lnTo>
                    <a:pt x="518" y="990"/>
                  </a:lnTo>
                  <a:lnTo>
                    <a:pt x="330" y="942"/>
                  </a:lnTo>
                  <a:lnTo>
                    <a:pt x="189" y="848"/>
                  </a:lnTo>
                  <a:lnTo>
                    <a:pt x="47" y="707"/>
                  </a:lnTo>
                  <a:lnTo>
                    <a:pt x="47" y="518"/>
                  </a:lnTo>
                  <a:lnTo>
                    <a:pt x="47" y="330"/>
                  </a:lnTo>
                  <a:lnTo>
                    <a:pt x="0" y="518"/>
                  </a:lnTo>
                  <a:lnTo>
                    <a:pt x="47" y="754"/>
                  </a:lnTo>
                  <a:lnTo>
                    <a:pt x="189" y="895"/>
                  </a:lnTo>
                  <a:lnTo>
                    <a:pt x="330" y="990"/>
                  </a:lnTo>
                  <a:lnTo>
                    <a:pt x="565" y="1037"/>
                  </a:lnTo>
                  <a:lnTo>
                    <a:pt x="754" y="990"/>
                  </a:lnTo>
                  <a:lnTo>
                    <a:pt x="895" y="848"/>
                  </a:lnTo>
                  <a:lnTo>
                    <a:pt x="989" y="707"/>
                  </a:lnTo>
                  <a:lnTo>
                    <a:pt x="1037" y="518"/>
                  </a:lnTo>
                  <a:lnTo>
                    <a:pt x="989" y="283"/>
                  </a:lnTo>
                  <a:lnTo>
                    <a:pt x="895" y="142"/>
                  </a:lnTo>
                  <a:lnTo>
                    <a:pt x="707" y="47"/>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9"/>
            <p:cNvSpPr/>
            <p:nvPr/>
          </p:nvSpPr>
          <p:spPr>
            <a:xfrm>
              <a:off x="1677625" y="2475900"/>
              <a:ext cx="25950" cy="25925"/>
            </a:xfrm>
            <a:custGeom>
              <a:rect b="b" l="l" r="r" t="t"/>
              <a:pathLst>
                <a:path extrusionOk="0" h="1037" w="1038">
                  <a:moveTo>
                    <a:pt x="472" y="0"/>
                  </a:moveTo>
                  <a:lnTo>
                    <a:pt x="283" y="47"/>
                  </a:lnTo>
                  <a:lnTo>
                    <a:pt x="142" y="141"/>
                  </a:lnTo>
                  <a:lnTo>
                    <a:pt x="1" y="330"/>
                  </a:lnTo>
                  <a:lnTo>
                    <a:pt x="1" y="518"/>
                  </a:lnTo>
                  <a:lnTo>
                    <a:pt x="48" y="330"/>
                  </a:lnTo>
                  <a:lnTo>
                    <a:pt x="142" y="188"/>
                  </a:lnTo>
                  <a:lnTo>
                    <a:pt x="283" y="94"/>
                  </a:lnTo>
                  <a:lnTo>
                    <a:pt x="472" y="47"/>
                  </a:lnTo>
                  <a:lnTo>
                    <a:pt x="660" y="94"/>
                  </a:lnTo>
                  <a:lnTo>
                    <a:pt x="802" y="188"/>
                  </a:lnTo>
                  <a:lnTo>
                    <a:pt x="896" y="330"/>
                  </a:lnTo>
                  <a:lnTo>
                    <a:pt x="943" y="518"/>
                  </a:lnTo>
                  <a:lnTo>
                    <a:pt x="896" y="707"/>
                  </a:lnTo>
                  <a:lnTo>
                    <a:pt x="802" y="848"/>
                  </a:lnTo>
                  <a:lnTo>
                    <a:pt x="660" y="942"/>
                  </a:lnTo>
                  <a:lnTo>
                    <a:pt x="472" y="989"/>
                  </a:lnTo>
                  <a:lnTo>
                    <a:pt x="283" y="942"/>
                  </a:lnTo>
                  <a:lnTo>
                    <a:pt x="142" y="848"/>
                  </a:lnTo>
                  <a:lnTo>
                    <a:pt x="48" y="707"/>
                  </a:lnTo>
                  <a:lnTo>
                    <a:pt x="1" y="518"/>
                  </a:lnTo>
                  <a:lnTo>
                    <a:pt x="48" y="754"/>
                  </a:lnTo>
                  <a:lnTo>
                    <a:pt x="142" y="895"/>
                  </a:lnTo>
                  <a:lnTo>
                    <a:pt x="331" y="989"/>
                  </a:lnTo>
                  <a:lnTo>
                    <a:pt x="519" y="1036"/>
                  </a:lnTo>
                  <a:lnTo>
                    <a:pt x="707" y="989"/>
                  </a:lnTo>
                  <a:lnTo>
                    <a:pt x="896" y="848"/>
                  </a:lnTo>
                  <a:lnTo>
                    <a:pt x="990" y="707"/>
                  </a:lnTo>
                  <a:lnTo>
                    <a:pt x="1037" y="518"/>
                  </a:lnTo>
                  <a:lnTo>
                    <a:pt x="990" y="330"/>
                  </a:lnTo>
                  <a:lnTo>
                    <a:pt x="896" y="141"/>
                  </a:lnTo>
                  <a:lnTo>
                    <a:pt x="707"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9"/>
            <p:cNvSpPr/>
            <p:nvPr/>
          </p:nvSpPr>
          <p:spPr>
            <a:xfrm>
              <a:off x="1761250" y="2514750"/>
              <a:ext cx="25950" cy="25950"/>
            </a:xfrm>
            <a:custGeom>
              <a:rect b="b" l="l" r="r" t="t"/>
              <a:pathLst>
                <a:path extrusionOk="0" h="1038" w="1038">
                  <a:moveTo>
                    <a:pt x="519" y="48"/>
                  </a:moveTo>
                  <a:lnTo>
                    <a:pt x="660" y="95"/>
                  </a:lnTo>
                  <a:lnTo>
                    <a:pt x="849" y="189"/>
                  </a:lnTo>
                  <a:lnTo>
                    <a:pt x="943" y="330"/>
                  </a:lnTo>
                  <a:lnTo>
                    <a:pt x="990" y="519"/>
                  </a:lnTo>
                  <a:lnTo>
                    <a:pt x="943" y="660"/>
                  </a:lnTo>
                  <a:lnTo>
                    <a:pt x="849" y="849"/>
                  </a:lnTo>
                  <a:lnTo>
                    <a:pt x="707" y="943"/>
                  </a:lnTo>
                  <a:lnTo>
                    <a:pt x="519" y="990"/>
                  </a:lnTo>
                  <a:lnTo>
                    <a:pt x="330" y="943"/>
                  </a:lnTo>
                  <a:lnTo>
                    <a:pt x="189" y="849"/>
                  </a:lnTo>
                  <a:lnTo>
                    <a:pt x="95" y="707"/>
                  </a:lnTo>
                  <a:lnTo>
                    <a:pt x="48" y="519"/>
                  </a:lnTo>
                  <a:lnTo>
                    <a:pt x="48" y="330"/>
                  </a:lnTo>
                  <a:lnTo>
                    <a:pt x="189" y="189"/>
                  </a:lnTo>
                  <a:lnTo>
                    <a:pt x="330" y="95"/>
                  </a:lnTo>
                  <a:lnTo>
                    <a:pt x="519" y="48"/>
                  </a:lnTo>
                  <a:close/>
                  <a:moveTo>
                    <a:pt x="519" y="1"/>
                  </a:moveTo>
                  <a:lnTo>
                    <a:pt x="283" y="48"/>
                  </a:lnTo>
                  <a:lnTo>
                    <a:pt x="142" y="142"/>
                  </a:lnTo>
                  <a:lnTo>
                    <a:pt x="1" y="283"/>
                  </a:lnTo>
                  <a:lnTo>
                    <a:pt x="1" y="519"/>
                  </a:lnTo>
                  <a:lnTo>
                    <a:pt x="1" y="707"/>
                  </a:lnTo>
                  <a:lnTo>
                    <a:pt x="142" y="896"/>
                  </a:lnTo>
                  <a:lnTo>
                    <a:pt x="283" y="990"/>
                  </a:lnTo>
                  <a:lnTo>
                    <a:pt x="519" y="1037"/>
                  </a:lnTo>
                  <a:lnTo>
                    <a:pt x="707" y="990"/>
                  </a:lnTo>
                  <a:lnTo>
                    <a:pt x="849" y="896"/>
                  </a:lnTo>
                  <a:lnTo>
                    <a:pt x="990" y="707"/>
                  </a:lnTo>
                  <a:lnTo>
                    <a:pt x="1037" y="519"/>
                  </a:lnTo>
                  <a:lnTo>
                    <a:pt x="990" y="283"/>
                  </a:lnTo>
                  <a:lnTo>
                    <a:pt x="849"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9"/>
            <p:cNvSpPr/>
            <p:nvPr/>
          </p:nvSpPr>
          <p:spPr>
            <a:xfrm>
              <a:off x="1115825" y="1589025"/>
              <a:ext cx="293300" cy="1031750"/>
            </a:xfrm>
            <a:custGeom>
              <a:rect b="b" l="l" r="r" t="t"/>
              <a:pathLst>
                <a:path extrusionOk="0" h="41270" w="11732">
                  <a:moveTo>
                    <a:pt x="11731" y="0"/>
                  </a:moveTo>
                  <a:lnTo>
                    <a:pt x="11260" y="566"/>
                  </a:lnTo>
                  <a:lnTo>
                    <a:pt x="10836" y="1131"/>
                  </a:lnTo>
                  <a:lnTo>
                    <a:pt x="10601" y="1461"/>
                  </a:lnTo>
                  <a:lnTo>
                    <a:pt x="10601" y="1461"/>
                  </a:lnTo>
                  <a:lnTo>
                    <a:pt x="10601" y="1508"/>
                  </a:lnTo>
                  <a:lnTo>
                    <a:pt x="11166" y="707"/>
                  </a:lnTo>
                  <a:lnTo>
                    <a:pt x="11731" y="48"/>
                  </a:lnTo>
                  <a:lnTo>
                    <a:pt x="11731" y="0"/>
                  </a:lnTo>
                  <a:close/>
                  <a:moveTo>
                    <a:pt x="10601" y="1414"/>
                  </a:moveTo>
                  <a:lnTo>
                    <a:pt x="10412" y="1696"/>
                  </a:lnTo>
                  <a:lnTo>
                    <a:pt x="10459" y="1649"/>
                  </a:lnTo>
                  <a:lnTo>
                    <a:pt x="10401" y="1740"/>
                  </a:lnTo>
                  <a:lnTo>
                    <a:pt x="10601" y="1461"/>
                  </a:lnTo>
                  <a:lnTo>
                    <a:pt x="10601" y="1461"/>
                  </a:lnTo>
                  <a:lnTo>
                    <a:pt x="10601" y="1414"/>
                  </a:lnTo>
                  <a:close/>
                  <a:moveTo>
                    <a:pt x="10401" y="1740"/>
                  </a:moveTo>
                  <a:lnTo>
                    <a:pt x="10365" y="1791"/>
                  </a:lnTo>
                  <a:lnTo>
                    <a:pt x="9894" y="2450"/>
                  </a:lnTo>
                  <a:lnTo>
                    <a:pt x="9470" y="3204"/>
                  </a:lnTo>
                  <a:lnTo>
                    <a:pt x="9046" y="3958"/>
                  </a:lnTo>
                  <a:lnTo>
                    <a:pt x="8245" y="5607"/>
                  </a:lnTo>
                  <a:lnTo>
                    <a:pt x="7654" y="6973"/>
                  </a:lnTo>
                  <a:lnTo>
                    <a:pt x="7680" y="6973"/>
                  </a:lnTo>
                  <a:lnTo>
                    <a:pt x="8339" y="5465"/>
                  </a:lnTo>
                  <a:lnTo>
                    <a:pt x="8999" y="4099"/>
                  </a:lnTo>
                  <a:lnTo>
                    <a:pt x="9706" y="2827"/>
                  </a:lnTo>
                  <a:lnTo>
                    <a:pt x="10401" y="1740"/>
                  </a:lnTo>
                  <a:close/>
                  <a:moveTo>
                    <a:pt x="7633" y="6973"/>
                  </a:moveTo>
                  <a:lnTo>
                    <a:pt x="7491" y="7350"/>
                  </a:lnTo>
                  <a:lnTo>
                    <a:pt x="7491" y="7350"/>
                  </a:lnTo>
                  <a:lnTo>
                    <a:pt x="7491" y="7350"/>
                  </a:lnTo>
                  <a:lnTo>
                    <a:pt x="7654" y="6973"/>
                  </a:lnTo>
                  <a:close/>
                  <a:moveTo>
                    <a:pt x="7491" y="7350"/>
                  </a:moveTo>
                  <a:lnTo>
                    <a:pt x="6738" y="9187"/>
                  </a:lnTo>
                  <a:lnTo>
                    <a:pt x="6078" y="11071"/>
                  </a:lnTo>
                  <a:lnTo>
                    <a:pt x="5466" y="13003"/>
                  </a:lnTo>
                  <a:lnTo>
                    <a:pt x="4983" y="14652"/>
                  </a:lnTo>
                  <a:lnTo>
                    <a:pt x="4995" y="14652"/>
                  </a:lnTo>
                  <a:lnTo>
                    <a:pt x="5560" y="12720"/>
                  </a:lnTo>
                  <a:lnTo>
                    <a:pt x="6219" y="10789"/>
                  </a:lnTo>
                  <a:lnTo>
                    <a:pt x="6926" y="8857"/>
                  </a:lnTo>
                  <a:lnTo>
                    <a:pt x="7491" y="7350"/>
                  </a:lnTo>
                  <a:close/>
                  <a:moveTo>
                    <a:pt x="4947" y="14652"/>
                  </a:moveTo>
                  <a:lnTo>
                    <a:pt x="4947" y="14699"/>
                  </a:lnTo>
                  <a:lnTo>
                    <a:pt x="4476" y="16395"/>
                  </a:lnTo>
                  <a:lnTo>
                    <a:pt x="4052" y="17997"/>
                  </a:lnTo>
                  <a:lnTo>
                    <a:pt x="3876" y="18751"/>
                  </a:lnTo>
                  <a:lnTo>
                    <a:pt x="3911" y="18609"/>
                  </a:lnTo>
                  <a:lnTo>
                    <a:pt x="4382" y="16772"/>
                  </a:lnTo>
                  <a:lnTo>
                    <a:pt x="4900" y="14935"/>
                  </a:lnTo>
                  <a:lnTo>
                    <a:pt x="4983" y="14652"/>
                  </a:lnTo>
                  <a:close/>
                  <a:moveTo>
                    <a:pt x="3876" y="18751"/>
                  </a:moveTo>
                  <a:lnTo>
                    <a:pt x="3487" y="20305"/>
                  </a:lnTo>
                  <a:lnTo>
                    <a:pt x="2827" y="23273"/>
                  </a:lnTo>
                  <a:lnTo>
                    <a:pt x="2451" y="25487"/>
                  </a:lnTo>
                  <a:lnTo>
                    <a:pt x="2733" y="23886"/>
                  </a:lnTo>
                  <a:lnTo>
                    <a:pt x="3157" y="21813"/>
                  </a:lnTo>
                  <a:lnTo>
                    <a:pt x="3346" y="21059"/>
                  </a:lnTo>
                  <a:lnTo>
                    <a:pt x="3346" y="21012"/>
                  </a:lnTo>
                  <a:lnTo>
                    <a:pt x="3876" y="18751"/>
                  </a:lnTo>
                  <a:close/>
                  <a:moveTo>
                    <a:pt x="2451" y="25487"/>
                  </a:moveTo>
                  <a:lnTo>
                    <a:pt x="2403" y="25676"/>
                  </a:lnTo>
                  <a:lnTo>
                    <a:pt x="2403" y="25723"/>
                  </a:lnTo>
                  <a:lnTo>
                    <a:pt x="2451" y="25487"/>
                  </a:lnTo>
                  <a:close/>
                  <a:moveTo>
                    <a:pt x="2403" y="25723"/>
                  </a:moveTo>
                  <a:lnTo>
                    <a:pt x="1461" y="31471"/>
                  </a:lnTo>
                  <a:lnTo>
                    <a:pt x="2309" y="26383"/>
                  </a:lnTo>
                  <a:lnTo>
                    <a:pt x="2309" y="26335"/>
                  </a:lnTo>
                  <a:lnTo>
                    <a:pt x="2403" y="25770"/>
                  </a:lnTo>
                  <a:lnTo>
                    <a:pt x="2403" y="25723"/>
                  </a:lnTo>
                  <a:close/>
                  <a:moveTo>
                    <a:pt x="1461" y="31471"/>
                  </a:moveTo>
                  <a:lnTo>
                    <a:pt x="1461" y="31471"/>
                  </a:lnTo>
                  <a:lnTo>
                    <a:pt x="1461" y="31471"/>
                  </a:lnTo>
                  <a:lnTo>
                    <a:pt x="1461" y="31471"/>
                  </a:lnTo>
                  <a:close/>
                  <a:moveTo>
                    <a:pt x="1461" y="31471"/>
                  </a:moveTo>
                  <a:lnTo>
                    <a:pt x="613" y="36511"/>
                  </a:lnTo>
                  <a:lnTo>
                    <a:pt x="401" y="38031"/>
                  </a:lnTo>
                  <a:lnTo>
                    <a:pt x="707" y="36040"/>
                  </a:lnTo>
                  <a:lnTo>
                    <a:pt x="707" y="35993"/>
                  </a:lnTo>
                  <a:lnTo>
                    <a:pt x="1461" y="31471"/>
                  </a:lnTo>
                  <a:close/>
                  <a:moveTo>
                    <a:pt x="401" y="38031"/>
                  </a:moveTo>
                  <a:lnTo>
                    <a:pt x="331" y="38490"/>
                  </a:lnTo>
                  <a:lnTo>
                    <a:pt x="283" y="38858"/>
                  </a:lnTo>
                  <a:lnTo>
                    <a:pt x="283" y="38858"/>
                  </a:lnTo>
                  <a:lnTo>
                    <a:pt x="331" y="38537"/>
                  </a:lnTo>
                  <a:lnTo>
                    <a:pt x="401" y="38031"/>
                  </a:lnTo>
                  <a:close/>
                  <a:moveTo>
                    <a:pt x="283" y="38858"/>
                  </a:moveTo>
                  <a:lnTo>
                    <a:pt x="95" y="40139"/>
                  </a:lnTo>
                  <a:lnTo>
                    <a:pt x="1" y="41175"/>
                  </a:lnTo>
                  <a:lnTo>
                    <a:pt x="1" y="41270"/>
                  </a:lnTo>
                  <a:lnTo>
                    <a:pt x="95" y="40375"/>
                  </a:lnTo>
                  <a:lnTo>
                    <a:pt x="95" y="40327"/>
                  </a:lnTo>
                  <a:lnTo>
                    <a:pt x="283" y="38858"/>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9"/>
            <p:cNvSpPr/>
            <p:nvPr/>
          </p:nvSpPr>
          <p:spPr>
            <a:xfrm>
              <a:off x="1117000" y="2630175"/>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9"/>
            <p:cNvSpPr/>
            <p:nvPr/>
          </p:nvSpPr>
          <p:spPr>
            <a:xfrm>
              <a:off x="1118200" y="2627825"/>
              <a:ext cx="40050" cy="2375"/>
            </a:xfrm>
            <a:custGeom>
              <a:rect b="b" l="l" r="r" t="t"/>
              <a:pathLst>
                <a:path extrusionOk="0" fill="none" h="95" w="1602">
                  <a:moveTo>
                    <a:pt x="1602" y="0"/>
                  </a:moveTo>
                  <a:lnTo>
                    <a:pt x="1602" y="0"/>
                  </a:lnTo>
                  <a:lnTo>
                    <a:pt x="0" y="95"/>
                  </a:lnTo>
                  <a:lnTo>
                    <a:pt x="0" y="95"/>
                  </a:lnTo>
                  <a:lnTo>
                    <a:pt x="1602" y="0"/>
                  </a:lnTo>
                  <a:lnTo>
                    <a:pt x="160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9"/>
            <p:cNvSpPr/>
            <p:nvPr/>
          </p:nvSpPr>
          <p:spPr>
            <a:xfrm>
              <a:off x="1115825" y="2232100"/>
              <a:ext cx="60100" cy="398100"/>
            </a:xfrm>
            <a:custGeom>
              <a:rect b="b" l="l" r="r" t="t"/>
              <a:pathLst>
                <a:path extrusionOk="0" fill="none" h="15924" w="2404">
                  <a:moveTo>
                    <a:pt x="2403" y="0"/>
                  </a:moveTo>
                  <a:lnTo>
                    <a:pt x="2403" y="0"/>
                  </a:lnTo>
                  <a:lnTo>
                    <a:pt x="1461" y="5748"/>
                  </a:lnTo>
                  <a:lnTo>
                    <a:pt x="613" y="10788"/>
                  </a:lnTo>
                  <a:lnTo>
                    <a:pt x="331" y="12814"/>
                  </a:lnTo>
                  <a:lnTo>
                    <a:pt x="95" y="14416"/>
                  </a:lnTo>
                  <a:lnTo>
                    <a:pt x="1" y="15452"/>
                  </a:lnTo>
                  <a:lnTo>
                    <a:pt x="1" y="15782"/>
                  </a:lnTo>
                  <a:lnTo>
                    <a:pt x="48" y="15924"/>
                  </a:lnTo>
                  <a:lnTo>
                    <a:pt x="48" y="15924"/>
                  </a:lnTo>
                  <a:lnTo>
                    <a:pt x="1" y="15782"/>
                  </a:lnTo>
                  <a:lnTo>
                    <a:pt x="1" y="15547"/>
                  </a:lnTo>
                  <a:lnTo>
                    <a:pt x="95" y="14652"/>
                  </a:lnTo>
                  <a:lnTo>
                    <a:pt x="95" y="14652"/>
                  </a:lnTo>
                  <a:lnTo>
                    <a:pt x="95" y="14604"/>
                  </a:lnTo>
                  <a:lnTo>
                    <a:pt x="95" y="14604"/>
                  </a:lnTo>
                  <a:lnTo>
                    <a:pt x="95" y="14604"/>
                  </a:lnTo>
                  <a:lnTo>
                    <a:pt x="95" y="14604"/>
                  </a:lnTo>
                  <a:lnTo>
                    <a:pt x="331" y="12767"/>
                  </a:lnTo>
                  <a:lnTo>
                    <a:pt x="707" y="10317"/>
                  </a:lnTo>
                  <a:lnTo>
                    <a:pt x="707" y="10270"/>
                  </a:lnTo>
                  <a:lnTo>
                    <a:pt x="707" y="10270"/>
                  </a:lnTo>
                  <a:lnTo>
                    <a:pt x="707" y="10270"/>
                  </a:lnTo>
                  <a:lnTo>
                    <a:pt x="707" y="10270"/>
                  </a:lnTo>
                  <a:lnTo>
                    <a:pt x="2309" y="660"/>
                  </a:lnTo>
                  <a:lnTo>
                    <a:pt x="2309" y="660"/>
                  </a:lnTo>
                  <a:lnTo>
                    <a:pt x="2309" y="612"/>
                  </a:lnTo>
                  <a:lnTo>
                    <a:pt x="2309" y="612"/>
                  </a:lnTo>
                  <a:lnTo>
                    <a:pt x="2309" y="612"/>
                  </a:lnTo>
                  <a:lnTo>
                    <a:pt x="2309" y="612"/>
                  </a:lnTo>
                  <a:lnTo>
                    <a:pt x="2403" y="47"/>
                  </a:lnTo>
                  <a:lnTo>
                    <a:pt x="2403" y="47"/>
                  </a:lnTo>
                  <a:lnTo>
                    <a:pt x="2403" y="47"/>
                  </a:lnTo>
                  <a:lnTo>
                    <a:pt x="2403" y="47"/>
                  </a:lnTo>
                  <a:lnTo>
                    <a:pt x="2403"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9"/>
            <p:cNvSpPr/>
            <p:nvPr/>
          </p:nvSpPr>
          <p:spPr>
            <a:xfrm>
              <a:off x="1175900" y="1589025"/>
              <a:ext cx="233225" cy="643100"/>
            </a:xfrm>
            <a:custGeom>
              <a:rect b="b" l="l" r="r" t="t"/>
              <a:pathLst>
                <a:path extrusionOk="0" fill="none" h="25724" w="9329">
                  <a:moveTo>
                    <a:pt x="9328" y="0"/>
                  </a:moveTo>
                  <a:lnTo>
                    <a:pt x="9328" y="0"/>
                  </a:lnTo>
                  <a:lnTo>
                    <a:pt x="8857" y="566"/>
                  </a:lnTo>
                  <a:lnTo>
                    <a:pt x="8433" y="1131"/>
                  </a:lnTo>
                  <a:lnTo>
                    <a:pt x="7962" y="1791"/>
                  </a:lnTo>
                  <a:lnTo>
                    <a:pt x="7491" y="2450"/>
                  </a:lnTo>
                  <a:lnTo>
                    <a:pt x="7067" y="3204"/>
                  </a:lnTo>
                  <a:lnTo>
                    <a:pt x="6643" y="3958"/>
                  </a:lnTo>
                  <a:lnTo>
                    <a:pt x="5842" y="5607"/>
                  </a:lnTo>
                  <a:lnTo>
                    <a:pt x="5088" y="7350"/>
                  </a:lnTo>
                  <a:lnTo>
                    <a:pt x="4335" y="9187"/>
                  </a:lnTo>
                  <a:lnTo>
                    <a:pt x="3675" y="11071"/>
                  </a:lnTo>
                  <a:lnTo>
                    <a:pt x="3063" y="13003"/>
                  </a:lnTo>
                  <a:lnTo>
                    <a:pt x="2497" y="14935"/>
                  </a:lnTo>
                  <a:lnTo>
                    <a:pt x="1979" y="16772"/>
                  </a:lnTo>
                  <a:lnTo>
                    <a:pt x="1508" y="18609"/>
                  </a:lnTo>
                  <a:lnTo>
                    <a:pt x="1084" y="20305"/>
                  </a:lnTo>
                  <a:lnTo>
                    <a:pt x="424" y="23273"/>
                  </a:lnTo>
                  <a:lnTo>
                    <a:pt x="48" y="25487"/>
                  </a:lnTo>
                  <a:lnTo>
                    <a:pt x="48" y="25487"/>
                  </a:lnTo>
                  <a:lnTo>
                    <a:pt x="0" y="25723"/>
                  </a:lnTo>
                  <a:lnTo>
                    <a:pt x="0" y="25723"/>
                  </a:lnTo>
                  <a:lnTo>
                    <a:pt x="0" y="25676"/>
                  </a:lnTo>
                  <a:lnTo>
                    <a:pt x="0" y="25676"/>
                  </a:lnTo>
                  <a:lnTo>
                    <a:pt x="48" y="25487"/>
                  </a:lnTo>
                  <a:lnTo>
                    <a:pt x="48" y="25487"/>
                  </a:lnTo>
                  <a:lnTo>
                    <a:pt x="330" y="23886"/>
                  </a:lnTo>
                  <a:lnTo>
                    <a:pt x="754" y="21813"/>
                  </a:lnTo>
                  <a:lnTo>
                    <a:pt x="754" y="21813"/>
                  </a:lnTo>
                  <a:lnTo>
                    <a:pt x="754" y="21813"/>
                  </a:lnTo>
                  <a:lnTo>
                    <a:pt x="754" y="21813"/>
                  </a:lnTo>
                  <a:lnTo>
                    <a:pt x="754" y="21813"/>
                  </a:lnTo>
                  <a:lnTo>
                    <a:pt x="754" y="21813"/>
                  </a:lnTo>
                  <a:lnTo>
                    <a:pt x="943" y="21059"/>
                  </a:lnTo>
                  <a:lnTo>
                    <a:pt x="943" y="21059"/>
                  </a:lnTo>
                  <a:lnTo>
                    <a:pt x="943" y="21059"/>
                  </a:lnTo>
                  <a:lnTo>
                    <a:pt x="943" y="21059"/>
                  </a:lnTo>
                  <a:lnTo>
                    <a:pt x="943" y="20965"/>
                  </a:lnTo>
                  <a:lnTo>
                    <a:pt x="943" y="20965"/>
                  </a:lnTo>
                  <a:lnTo>
                    <a:pt x="943" y="21012"/>
                  </a:lnTo>
                  <a:lnTo>
                    <a:pt x="943" y="21012"/>
                  </a:lnTo>
                  <a:lnTo>
                    <a:pt x="1649" y="17997"/>
                  </a:lnTo>
                  <a:lnTo>
                    <a:pt x="2073" y="16395"/>
                  </a:lnTo>
                  <a:lnTo>
                    <a:pt x="2544" y="14699"/>
                  </a:lnTo>
                  <a:lnTo>
                    <a:pt x="2544" y="14699"/>
                  </a:lnTo>
                  <a:lnTo>
                    <a:pt x="2544" y="14652"/>
                  </a:lnTo>
                  <a:lnTo>
                    <a:pt x="2592" y="14652"/>
                  </a:lnTo>
                  <a:lnTo>
                    <a:pt x="2592" y="14652"/>
                  </a:lnTo>
                  <a:lnTo>
                    <a:pt x="3157" y="12720"/>
                  </a:lnTo>
                  <a:lnTo>
                    <a:pt x="3816" y="10789"/>
                  </a:lnTo>
                  <a:lnTo>
                    <a:pt x="4523" y="8857"/>
                  </a:lnTo>
                  <a:lnTo>
                    <a:pt x="5230" y="6973"/>
                  </a:lnTo>
                  <a:lnTo>
                    <a:pt x="5230" y="6973"/>
                  </a:lnTo>
                  <a:lnTo>
                    <a:pt x="5277" y="6973"/>
                  </a:lnTo>
                  <a:lnTo>
                    <a:pt x="5277" y="6973"/>
                  </a:lnTo>
                  <a:lnTo>
                    <a:pt x="5277" y="6973"/>
                  </a:lnTo>
                  <a:lnTo>
                    <a:pt x="5936" y="5465"/>
                  </a:lnTo>
                  <a:lnTo>
                    <a:pt x="6596" y="4099"/>
                  </a:lnTo>
                  <a:lnTo>
                    <a:pt x="7303" y="2827"/>
                  </a:lnTo>
                  <a:lnTo>
                    <a:pt x="8056" y="1649"/>
                  </a:lnTo>
                  <a:lnTo>
                    <a:pt x="8056" y="1649"/>
                  </a:lnTo>
                  <a:lnTo>
                    <a:pt x="8009" y="1696"/>
                  </a:lnTo>
                  <a:lnTo>
                    <a:pt x="8198" y="1414"/>
                  </a:lnTo>
                  <a:lnTo>
                    <a:pt x="8198" y="1414"/>
                  </a:lnTo>
                  <a:lnTo>
                    <a:pt x="8198" y="1414"/>
                  </a:lnTo>
                  <a:lnTo>
                    <a:pt x="8198" y="1508"/>
                  </a:lnTo>
                  <a:lnTo>
                    <a:pt x="8198" y="1508"/>
                  </a:lnTo>
                  <a:lnTo>
                    <a:pt x="8763" y="707"/>
                  </a:lnTo>
                  <a:lnTo>
                    <a:pt x="9328" y="48"/>
                  </a:lnTo>
                  <a:lnTo>
                    <a:pt x="932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9"/>
            <p:cNvSpPr/>
            <p:nvPr/>
          </p:nvSpPr>
          <p:spPr>
            <a:xfrm>
              <a:off x="1226550" y="2612500"/>
              <a:ext cx="163725" cy="10625"/>
            </a:xfrm>
            <a:custGeom>
              <a:rect b="b" l="l" r="r" t="t"/>
              <a:pathLst>
                <a:path extrusionOk="0" h="425" w="6549">
                  <a:moveTo>
                    <a:pt x="6502" y="1"/>
                  </a:moveTo>
                  <a:lnTo>
                    <a:pt x="0" y="425"/>
                  </a:lnTo>
                  <a:lnTo>
                    <a:pt x="0" y="425"/>
                  </a:lnTo>
                  <a:lnTo>
                    <a:pt x="6549" y="1"/>
                  </a:lnTo>
                  <a:close/>
                </a:path>
              </a:pathLst>
            </a:custGeom>
            <a:solidFill>
              <a:srgbClr val="314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9"/>
            <p:cNvSpPr/>
            <p:nvPr/>
          </p:nvSpPr>
          <p:spPr>
            <a:xfrm>
              <a:off x="1158225" y="2624300"/>
              <a:ext cx="62450" cy="3550"/>
            </a:xfrm>
            <a:custGeom>
              <a:rect b="b" l="l" r="r" t="t"/>
              <a:pathLst>
                <a:path extrusionOk="0" fill="none" h="142" w="2498">
                  <a:moveTo>
                    <a:pt x="2498" y="0"/>
                  </a:moveTo>
                  <a:lnTo>
                    <a:pt x="2498" y="0"/>
                  </a:lnTo>
                  <a:lnTo>
                    <a:pt x="1" y="141"/>
                  </a:lnTo>
                  <a:lnTo>
                    <a:pt x="1" y="141"/>
                  </a:lnTo>
                  <a:lnTo>
                    <a:pt x="1" y="141"/>
                  </a:lnTo>
                  <a:lnTo>
                    <a:pt x="2498" y="0"/>
                  </a:lnTo>
                  <a:lnTo>
                    <a:pt x="2498" y="0"/>
                  </a:lnTo>
                  <a:lnTo>
                    <a:pt x="249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9"/>
            <p:cNvSpPr/>
            <p:nvPr/>
          </p:nvSpPr>
          <p:spPr>
            <a:xfrm>
              <a:off x="1226550" y="2612500"/>
              <a:ext cx="163725" cy="10625"/>
            </a:xfrm>
            <a:custGeom>
              <a:rect b="b" l="l" r="r" t="t"/>
              <a:pathLst>
                <a:path extrusionOk="0" fill="none" h="425" w="6549">
                  <a:moveTo>
                    <a:pt x="6549" y="1"/>
                  </a:moveTo>
                  <a:lnTo>
                    <a:pt x="6502" y="1"/>
                  </a:lnTo>
                  <a:lnTo>
                    <a:pt x="6502" y="1"/>
                  </a:lnTo>
                  <a:lnTo>
                    <a:pt x="0" y="425"/>
                  </a:lnTo>
                  <a:lnTo>
                    <a:pt x="0" y="425"/>
                  </a:lnTo>
                  <a:lnTo>
                    <a:pt x="0" y="425"/>
                  </a:lnTo>
                  <a:lnTo>
                    <a:pt x="0" y="425"/>
                  </a:lnTo>
                  <a:lnTo>
                    <a:pt x="654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9"/>
            <p:cNvSpPr/>
            <p:nvPr/>
          </p:nvSpPr>
          <p:spPr>
            <a:xfrm>
              <a:off x="1220650" y="2623100"/>
              <a:ext cx="5925" cy="1225"/>
            </a:xfrm>
            <a:custGeom>
              <a:rect b="b" l="l" r="r" t="t"/>
              <a:pathLst>
                <a:path extrusionOk="0" h="49" w="237">
                  <a:moveTo>
                    <a:pt x="236" y="1"/>
                  </a:moveTo>
                  <a:lnTo>
                    <a:pt x="236" y="1"/>
                  </a:lnTo>
                  <a:lnTo>
                    <a:pt x="1" y="48"/>
                  </a:lnTo>
                  <a:lnTo>
                    <a:pt x="1" y="48"/>
                  </a:lnTo>
                  <a:lnTo>
                    <a:pt x="1" y="48"/>
                  </a:lnTo>
                  <a:lnTo>
                    <a:pt x="1" y="48"/>
                  </a:lnTo>
                  <a:lnTo>
                    <a:pt x="236" y="1"/>
                  </a:lnTo>
                  <a:lnTo>
                    <a:pt x="236" y="1"/>
                  </a:lnTo>
                  <a:lnTo>
                    <a:pt x="236" y="1"/>
                  </a:lnTo>
                  <a:close/>
                </a:path>
              </a:pathLst>
            </a:custGeom>
            <a:solidFill>
              <a:srgbClr val="222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9"/>
            <p:cNvSpPr/>
            <p:nvPr/>
          </p:nvSpPr>
          <p:spPr>
            <a:xfrm>
              <a:off x="1220650" y="2623100"/>
              <a:ext cx="5925" cy="1225"/>
            </a:xfrm>
            <a:custGeom>
              <a:rect b="b" l="l" r="r" t="t"/>
              <a:pathLst>
                <a:path extrusionOk="0" fill="none" h="49" w="237">
                  <a:moveTo>
                    <a:pt x="236" y="1"/>
                  </a:moveTo>
                  <a:lnTo>
                    <a:pt x="236" y="1"/>
                  </a:lnTo>
                  <a:lnTo>
                    <a:pt x="1" y="48"/>
                  </a:lnTo>
                  <a:lnTo>
                    <a:pt x="1" y="48"/>
                  </a:lnTo>
                  <a:lnTo>
                    <a:pt x="1" y="48"/>
                  </a:lnTo>
                  <a:lnTo>
                    <a:pt x="1" y="48"/>
                  </a:lnTo>
                  <a:lnTo>
                    <a:pt x="236" y="1"/>
                  </a:lnTo>
                  <a:lnTo>
                    <a:pt x="236" y="1"/>
                  </a:lnTo>
                  <a:lnTo>
                    <a:pt x="2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9"/>
            <p:cNvSpPr/>
            <p:nvPr/>
          </p:nvSpPr>
          <p:spPr>
            <a:xfrm>
              <a:off x="1115825" y="1590200"/>
              <a:ext cx="298000" cy="1040000"/>
            </a:xfrm>
            <a:custGeom>
              <a:rect b="b" l="l" r="r" t="t"/>
              <a:pathLst>
                <a:path extrusionOk="0" h="41600" w="11920">
                  <a:moveTo>
                    <a:pt x="10601" y="4806"/>
                  </a:moveTo>
                  <a:lnTo>
                    <a:pt x="10412" y="4853"/>
                  </a:lnTo>
                  <a:lnTo>
                    <a:pt x="10271" y="4947"/>
                  </a:lnTo>
                  <a:lnTo>
                    <a:pt x="10177" y="5088"/>
                  </a:lnTo>
                  <a:lnTo>
                    <a:pt x="10130" y="5277"/>
                  </a:lnTo>
                  <a:lnTo>
                    <a:pt x="10177" y="5465"/>
                  </a:lnTo>
                  <a:lnTo>
                    <a:pt x="10271" y="5607"/>
                  </a:lnTo>
                  <a:lnTo>
                    <a:pt x="10412" y="5701"/>
                  </a:lnTo>
                  <a:lnTo>
                    <a:pt x="10601" y="5748"/>
                  </a:lnTo>
                  <a:lnTo>
                    <a:pt x="10789" y="5701"/>
                  </a:lnTo>
                  <a:lnTo>
                    <a:pt x="10931" y="5607"/>
                  </a:lnTo>
                  <a:lnTo>
                    <a:pt x="11025" y="5465"/>
                  </a:lnTo>
                  <a:lnTo>
                    <a:pt x="11072" y="5277"/>
                  </a:lnTo>
                  <a:lnTo>
                    <a:pt x="11025" y="5088"/>
                  </a:lnTo>
                  <a:lnTo>
                    <a:pt x="10931" y="4947"/>
                  </a:lnTo>
                  <a:lnTo>
                    <a:pt x="10789" y="4853"/>
                  </a:lnTo>
                  <a:lnTo>
                    <a:pt x="10601" y="4806"/>
                  </a:lnTo>
                  <a:close/>
                  <a:moveTo>
                    <a:pt x="10601" y="4759"/>
                  </a:moveTo>
                  <a:lnTo>
                    <a:pt x="10836" y="4806"/>
                  </a:lnTo>
                  <a:lnTo>
                    <a:pt x="10978" y="4900"/>
                  </a:lnTo>
                  <a:lnTo>
                    <a:pt x="11119" y="5088"/>
                  </a:lnTo>
                  <a:lnTo>
                    <a:pt x="11119" y="5277"/>
                  </a:lnTo>
                  <a:lnTo>
                    <a:pt x="11119" y="5324"/>
                  </a:lnTo>
                  <a:lnTo>
                    <a:pt x="11119" y="5512"/>
                  </a:lnTo>
                  <a:lnTo>
                    <a:pt x="10978" y="5701"/>
                  </a:lnTo>
                  <a:lnTo>
                    <a:pt x="10789" y="5842"/>
                  </a:lnTo>
                  <a:lnTo>
                    <a:pt x="10365" y="5842"/>
                  </a:lnTo>
                  <a:lnTo>
                    <a:pt x="10224" y="5701"/>
                  </a:lnTo>
                  <a:lnTo>
                    <a:pt x="10083" y="5512"/>
                  </a:lnTo>
                  <a:lnTo>
                    <a:pt x="10035" y="5324"/>
                  </a:lnTo>
                  <a:lnTo>
                    <a:pt x="10083" y="5088"/>
                  </a:lnTo>
                  <a:lnTo>
                    <a:pt x="10224" y="4947"/>
                  </a:lnTo>
                  <a:lnTo>
                    <a:pt x="10365" y="4806"/>
                  </a:lnTo>
                  <a:lnTo>
                    <a:pt x="10601" y="4759"/>
                  </a:lnTo>
                  <a:close/>
                  <a:moveTo>
                    <a:pt x="9282" y="9376"/>
                  </a:moveTo>
                  <a:lnTo>
                    <a:pt x="9140" y="9517"/>
                  </a:lnTo>
                  <a:lnTo>
                    <a:pt x="8999" y="9658"/>
                  </a:lnTo>
                  <a:lnTo>
                    <a:pt x="8999" y="9847"/>
                  </a:lnTo>
                  <a:lnTo>
                    <a:pt x="8999" y="9988"/>
                  </a:lnTo>
                  <a:lnTo>
                    <a:pt x="9140" y="10176"/>
                  </a:lnTo>
                  <a:lnTo>
                    <a:pt x="9282" y="10271"/>
                  </a:lnTo>
                  <a:lnTo>
                    <a:pt x="9470" y="10271"/>
                  </a:lnTo>
                  <a:lnTo>
                    <a:pt x="9470" y="10318"/>
                  </a:lnTo>
                  <a:lnTo>
                    <a:pt x="9659" y="10271"/>
                  </a:lnTo>
                  <a:lnTo>
                    <a:pt x="9800" y="10176"/>
                  </a:lnTo>
                  <a:lnTo>
                    <a:pt x="9894" y="10035"/>
                  </a:lnTo>
                  <a:lnTo>
                    <a:pt x="9894" y="9847"/>
                  </a:lnTo>
                  <a:lnTo>
                    <a:pt x="9894" y="9658"/>
                  </a:lnTo>
                  <a:lnTo>
                    <a:pt x="9800" y="9517"/>
                  </a:lnTo>
                  <a:lnTo>
                    <a:pt x="9611" y="9376"/>
                  </a:lnTo>
                  <a:close/>
                  <a:moveTo>
                    <a:pt x="9517" y="9328"/>
                  </a:moveTo>
                  <a:lnTo>
                    <a:pt x="9706" y="9376"/>
                  </a:lnTo>
                  <a:lnTo>
                    <a:pt x="9847" y="9470"/>
                  </a:lnTo>
                  <a:lnTo>
                    <a:pt x="9988" y="9658"/>
                  </a:lnTo>
                  <a:lnTo>
                    <a:pt x="9988" y="9847"/>
                  </a:lnTo>
                  <a:lnTo>
                    <a:pt x="9941" y="10035"/>
                  </a:lnTo>
                  <a:lnTo>
                    <a:pt x="9847" y="10176"/>
                  </a:lnTo>
                  <a:lnTo>
                    <a:pt x="9706" y="10318"/>
                  </a:lnTo>
                  <a:lnTo>
                    <a:pt x="9517" y="10365"/>
                  </a:lnTo>
                  <a:lnTo>
                    <a:pt x="9470" y="10365"/>
                  </a:lnTo>
                  <a:lnTo>
                    <a:pt x="9282" y="10318"/>
                  </a:lnTo>
                  <a:lnTo>
                    <a:pt x="9140" y="10224"/>
                  </a:lnTo>
                  <a:lnTo>
                    <a:pt x="8999" y="10035"/>
                  </a:lnTo>
                  <a:lnTo>
                    <a:pt x="8952" y="9847"/>
                  </a:lnTo>
                  <a:lnTo>
                    <a:pt x="8999" y="9658"/>
                  </a:lnTo>
                  <a:lnTo>
                    <a:pt x="9093" y="9470"/>
                  </a:lnTo>
                  <a:lnTo>
                    <a:pt x="9235" y="9376"/>
                  </a:lnTo>
                  <a:lnTo>
                    <a:pt x="9470" y="9328"/>
                  </a:lnTo>
                  <a:close/>
                  <a:moveTo>
                    <a:pt x="6832" y="11448"/>
                  </a:moveTo>
                  <a:lnTo>
                    <a:pt x="7020" y="11496"/>
                  </a:lnTo>
                  <a:lnTo>
                    <a:pt x="7209" y="11590"/>
                  </a:lnTo>
                  <a:lnTo>
                    <a:pt x="7303" y="11731"/>
                  </a:lnTo>
                  <a:lnTo>
                    <a:pt x="7350" y="11967"/>
                  </a:lnTo>
                  <a:lnTo>
                    <a:pt x="7303" y="12155"/>
                  </a:lnTo>
                  <a:lnTo>
                    <a:pt x="7209" y="12344"/>
                  </a:lnTo>
                  <a:lnTo>
                    <a:pt x="7020" y="12438"/>
                  </a:lnTo>
                  <a:lnTo>
                    <a:pt x="6832" y="12485"/>
                  </a:lnTo>
                  <a:lnTo>
                    <a:pt x="6643" y="12438"/>
                  </a:lnTo>
                  <a:lnTo>
                    <a:pt x="6455" y="12344"/>
                  </a:lnTo>
                  <a:lnTo>
                    <a:pt x="6361" y="12155"/>
                  </a:lnTo>
                  <a:lnTo>
                    <a:pt x="6314" y="11967"/>
                  </a:lnTo>
                  <a:lnTo>
                    <a:pt x="6361" y="11731"/>
                  </a:lnTo>
                  <a:lnTo>
                    <a:pt x="6455" y="11590"/>
                  </a:lnTo>
                  <a:lnTo>
                    <a:pt x="6643" y="11496"/>
                  </a:lnTo>
                  <a:lnTo>
                    <a:pt x="6832" y="11448"/>
                  </a:lnTo>
                  <a:close/>
                  <a:moveTo>
                    <a:pt x="9941" y="13757"/>
                  </a:moveTo>
                  <a:lnTo>
                    <a:pt x="9753" y="13804"/>
                  </a:lnTo>
                  <a:lnTo>
                    <a:pt x="9611" y="13898"/>
                  </a:lnTo>
                  <a:lnTo>
                    <a:pt x="9517" y="14040"/>
                  </a:lnTo>
                  <a:lnTo>
                    <a:pt x="9470" y="14228"/>
                  </a:lnTo>
                  <a:lnTo>
                    <a:pt x="9517" y="14416"/>
                  </a:lnTo>
                  <a:lnTo>
                    <a:pt x="9611" y="14558"/>
                  </a:lnTo>
                  <a:lnTo>
                    <a:pt x="9753" y="14652"/>
                  </a:lnTo>
                  <a:lnTo>
                    <a:pt x="9941" y="14699"/>
                  </a:lnTo>
                  <a:lnTo>
                    <a:pt x="10130" y="14652"/>
                  </a:lnTo>
                  <a:lnTo>
                    <a:pt x="10271" y="14558"/>
                  </a:lnTo>
                  <a:lnTo>
                    <a:pt x="10365" y="14416"/>
                  </a:lnTo>
                  <a:lnTo>
                    <a:pt x="10412" y="14228"/>
                  </a:lnTo>
                  <a:lnTo>
                    <a:pt x="10365" y="14040"/>
                  </a:lnTo>
                  <a:lnTo>
                    <a:pt x="10271" y="13898"/>
                  </a:lnTo>
                  <a:lnTo>
                    <a:pt x="10130" y="13804"/>
                  </a:lnTo>
                  <a:lnTo>
                    <a:pt x="9941" y="13757"/>
                  </a:lnTo>
                  <a:close/>
                  <a:moveTo>
                    <a:pt x="9941" y="13710"/>
                  </a:moveTo>
                  <a:lnTo>
                    <a:pt x="10130" y="13757"/>
                  </a:lnTo>
                  <a:lnTo>
                    <a:pt x="10318" y="13851"/>
                  </a:lnTo>
                  <a:lnTo>
                    <a:pt x="10412" y="14040"/>
                  </a:lnTo>
                  <a:lnTo>
                    <a:pt x="10459" y="14228"/>
                  </a:lnTo>
                  <a:lnTo>
                    <a:pt x="10412" y="14464"/>
                  </a:lnTo>
                  <a:lnTo>
                    <a:pt x="10318" y="14605"/>
                  </a:lnTo>
                  <a:lnTo>
                    <a:pt x="10130" y="14699"/>
                  </a:lnTo>
                  <a:lnTo>
                    <a:pt x="9941" y="14746"/>
                  </a:lnTo>
                  <a:lnTo>
                    <a:pt x="9706" y="14699"/>
                  </a:lnTo>
                  <a:lnTo>
                    <a:pt x="9564" y="14605"/>
                  </a:lnTo>
                  <a:lnTo>
                    <a:pt x="9470" y="14416"/>
                  </a:lnTo>
                  <a:lnTo>
                    <a:pt x="9423" y="14228"/>
                  </a:lnTo>
                  <a:lnTo>
                    <a:pt x="9470" y="14040"/>
                  </a:lnTo>
                  <a:lnTo>
                    <a:pt x="9564" y="13851"/>
                  </a:lnTo>
                  <a:lnTo>
                    <a:pt x="9753" y="13757"/>
                  </a:lnTo>
                  <a:lnTo>
                    <a:pt x="9941" y="13710"/>
                  </a:lnTo>
                  <a:close/>
                  <a:moveTo>
                    <a:pt x="8010" y="16536"/>
                  </a:moveTo>
                  <a:lnTo>
                    <a:pt x="8198" y="16584"/>
                  </a:lnTo>
                  <a:lnTo>
                    <a:pt x="8387" y="16725"/>
                  </a:lnTo>
                  <a:lnTo>
                    <a:pt x="8481" y="16866"/>
                  </a:lnTo>
                  <a:lnTo>
                    <a:pt x="8528" y="17055"/>
                  </a:lnTo>
                  <a:lnTo>
                    <a:pt x="8481" y="17290"/>
                  </a:lnTo>
                  <a:lnTo>
                    <a:pt x="8387" y="17432"/>
                  </a:lnTo>
                  <a:lnTo>
                    <a:pt x="8245" y="17526"/>
                  </a:lnTo>
                  <a:lnTo>
                    <a:pt x="8010" y="17573"/>
                  </a:lnTo>
                  <a:lnTo>
                    <a:pt x="7821" y="17573"/>
                  </a:lnTo>
                  <a:lnTo>
                    <a:pt x="7633" y="17432"/>
                  </a:lnTo>
                  <a:lnTo>
                    <a:pt x="7539" y="17290"/>
                  </a:lnTo>
                  <a:lnTo>
                    <a:pt x="7491" y="17102"/>
                  </a:lnTo>
                  <a:lnTo>
                    <a:pt x="7491" y="16913"/>
                  </a:lnTo>
                  <a:lnTo>
                    <a:pt x="7633" y="16725"/>
                  </a:lnTo>
                  <a:lnTo>
                    <a:pt x="7774" y="16584"/>
                  </a:lnTo>
                  <a:lnTo>
                    <a:pt x="7963" y="16536"/>
                  </a:lnTo>
                  <a:close/>
                  <a:moveTo>
                    <a:pt x="5466" y="18704"/>
                  </a:moveTo>
                  <a:lnTo>
                    <a:pt x="5324" y="18798"/>
                  </a:lnTo>
                  <a:lnTo>
                    <a:pt x="5230" y="18986"/>
                  </a:lnTo>
                  <a:lnTo>
                    <a:pt x="5183" y="19128"/>
                  </a:lnTo>
                  <a:lnTo>
                    <a:pt x="5230" y="19316"/>
                  </a:lnTo>
                  <a:lnTo>
                    <a:pt x="5324" y="19457"/>
                  </a:lnTo>
                  <a:lnTo>
                    <a:pt x="5466" y="19599"/>
                  </a:lnTo>
                  <a:lnTo>
                    <a:pt x="5654" y="19599"/>
                  </a:lnTo>
                  <a:lnTo>
                    <a:pt x="5795" y="19552"/>
                  </a:lnTo>
                  <a:lnTo>
                    <a:pt x="5984" y="19457"/>
                  </a:lnTo>
                  <a:lnTo>
                    <a:pt x="6078" y="19316"/>
                  </a:lnTo>
                  <a:lnTo>
                    <a:pt x="6125" y="19128"/>
                  </a:lnTo>
                  <a:lnTo>
                    <a:pt x="6078" y="18986"/>
                  </a:lnTo>
                  <a:lnTo>
                    <a:pt x="5984" y="18798"/>
                  </a:lnTo>
                  <a:lnTo>
                    <a:pt x="5843" y="18704"/>
                  </a:lnTo>
                  <a:close/>
                  <a:moveTo>
                    <a:pt x="5654" y="18609"/>
                  </a:moveTo>
                  <a:lnTo>
                    <a:pt x="5843" y="18656"/>
                  </a:lnTo>
                  <a:lnTo>
                    <a:pt x="6031" y="18798"/>
                  </a:lnTo>
                  <a:lnTo>
                    <a:pt x="6125" y="18986"/>
                  </a:lnTo>
                  <a:lnTo>
                    <a:pt x="6172" y="19175"/>
                  </a:lnTo>
                  <a:lnTo>
                    <a:pt x="6125" y="19363"/>
                  </a:lnTo>
                  <a:lnTo>
                    <a:pt x="5984" y="19504"/>
                  </a:lnTo>
                  <a:lnTo>
                    <a:pt x="5843" y="19646"/>
                  </a:lnTo>
                  <a:lnTo>
                    <a:pt x="5419" y="19646"/>
                  </a:lnTo>
                  <a:lnTo>
                    <a:pt x="5277" y="19504"/>
                  </a:lnTo>
                  <a:lnTo>
                    <a:pt x="5183" y="19363"/>
                  </a:lnTo>
                  <a:lnTo>
                    <a:pt x="5136" y="19128"/>
                  </a:lnTo>
                  <a:lnTo>
                    <a:pt x="5183" y="18939"/>
                  </a:lnTo>
                  <a:lnTo>
                    <a:pt x="5277" y="18798"/>
                  </a:lnTo>
                  <a:lnTo>
                    <a:pt x="5419" y="18656"/>
                  </a:lnTo>
                  <a:lnTo>
                    <a:pt x="5654" y="18609"/>
                  </a:lnTo>
                  <a:close/>
                  <a:moveTo>
                    <a:pt x="10836" y="18751"/>
                  </a:moveTo>
                  <a:lnTo>
                    <a:pt x="10648" y="18798"/>
                  </a:lnTo>
                  <a:lnTo>
                    <a:pt x="10507" y="18892"/>
                  </a:lnTo>
                  <a:lnTo>
                    <a:pt x="10412" y="19033"/>
                  </a:lnTo>
                  <a:lnTo>
                    <a:pt x="10365" y="19222"/>
                  </a:lnTo>
                  <a:lnTo>
                    <a:pt x="10412" y="19410"/>
                  </a:lnTo>
                  <a:lnTo>
                    <a:pt x="10507" y="19552"/>
                  </a:lnTo>
                  <a:lnTo>
                    <a:pt x="10648" y="19646"/>
                  </a:lnTo>
                  <a:lnTo>
                    <a:pt x="10836" y="19693"/>
                  </a:lnTo>
                  <a:lnTo>
                    <a:pt x="11025" y="19646"/>
                  </a:lnTo>
                  <a:lnTo>
                    <a:pt x="11166" y="19552"/>
                  </a:lnTo>
                  <a:lnTo>
                    <a:pt x="11260" y="19410"/>
                  </a:lnTo>
                  <a:lnTo>
                    <a:pt x="11307" y="19222"/>
                  </a:lnTo>
                  <a:lnTo>
                    <a:pt x="11260" y="19033"/>
                  </a:lnTo>
                  <a:lnTo>
                    <a:pt x="11166" y="18892"/>
                  </a:lnTo>
                  <a:lnTo>
                    <a:pt x="11025" y="18798"/>
                  </a:lnTo>
                  <a:lnTo>
                    <a:pt x="10836" y="18751"/>
                  </a:lnTo>
                  <a:close/>
                  <a:moveTo>
                    <a:pt x="10836" y="18704"/>
                  </a:moveTo>
                  <a:lnTo>
                    <a:pt x="11025" y="18751"/>
                  </a:lnTo>
                  <a:lnTo>
                    <a:pt x="11213" y="18845"/>
                  </a:lnTo>
                  <a:lnTo>
                    <a:pt x="11355" y="19033"/>
                  </a:lnTo>
                  <a:lnTo>
                    <a:pt x="11355" y="19222"/>
                  </a:lnTo>
                  <a:lnTo>
                    <a:pt x="11355" y="19410"/>
                  </a:lnTo>
                  <a:lnTo>
                    <a:pt x="11213" y="19599"/>
                  </a:lnTo>
                  <a:lnTo>
                    <a:pt x="11072" y="19693"/>
                  </a:lnTo>
                  <a:lnTo>
                    <a:pt x="10883" y="19740"/>
                  </a:lnTo>
                  <a:lnTo>
                    <a:pt x="10836" y="19740"/>
                  </a:lnTo>
                  <a:lnTo>
                    <a:pt x="10648" y="19693"/>
                  </a:lnTo>
                  <a:lnTo>
                    <a:pt x="10507" y="19599"/>
                  </a:lnTo>
                  <a:lnTo>
                    <a:pt x="10365" y="19457"/>
                  </a:lnTo>
                  <a:lnTo>
                    <a:pt x="10318" y="19222"/>
                  </a:lnTo>
                  <a:lnTo>
                    <a:pt x="10365" y="19033"/>
                  </a:lnTo>
                  <a:lnTo>
                    <a:pt x="10459" y="18892"/>
                  </a:lnTo>
                  <a:lnTo>
                    <a:pt x="10648" y="18751"/>
                  </a:lnTo>
                  <a:lnTo>
                    <a:pt x="10836" y="18704"/>
                  </a:lnTo>
                  <a:close/>
                  <a:moveTo>
                    <a:pt x="3346" y="21012"/>
                  </a:moveTo>
                  <a:lnTo>
                    <a:pt x="3157" y="21766"/>
                  </a:lnTo>
                  <a:lnTo>
                    <a:pt x="3299" y="21719"/>
                  </a:lnTo>
                  <a:lnTo>
                    <a:pt x="3393" y="21577"/>
                  </a:lnTo>
                  <a:lnTo>
                    <a:pt x="3440" y="21483"/>
                  </a:lnTo>
                  <a:lnTo>
                    <a:pt x="3487" y="21342"/>
                  </a:lnTo>
                  <a:lnTo>
                    <a:pt x="3440" y="21153"/>
                  </a:lnTo>
                  <a:lnTo>
                    <a:pt x="3346" y="21012"/>
                  </a:lnTo>
                  <a:close/>
                  <a:moveTo>
                    <a:pt x="7915" y="21106"/>
                  </a:moveTo>
                  <a:lnTo>
                    <a:pt x="7774" y="21200"/>
                  </a:lnTo>
                  <a:lnTo>
                    <a:pt x="7680" y="21389"/>
                  </a:lnTo>
                  <a:lnTo>
                    <a:pt x="7633" y="21530"/>
                  </a:lnTo>
                  <a:lnTo>
                    <a:pt x="7680" y="21719"/>
                  </a:lnTo>
                  <a:lnTo>
                    <a:pt x="7774" y="21860"/>
                  </a:lnTo>
                  <a:lnTo>
                    <a:pt x="7915" y="22001"/>
                  </a:lnTo>
                  <a:lnTo>
                    <a:pt x="8292" y="22001"/>
                  </a:lnTo>
                  <a:lnTo>
                    <a:pt x="8434" y="21860"/>
                  </a:lnTo>
                  <a:lnTo>
                    <a:pt x="8528" y="21719"/>
                  </a:lnTo>
                  <a:lnTo>
                    <a:pt x="8575" y="21530"/>
                  </a:lnTo>
                  <a:lnTo>
                    <a:pt x="8528" y="21389"/>
                  </a:lnTo>
                  <a:lnTo>
                    <a:pt x="8434" y="21200"/>
                  </a:lnTo>
                  <a:lnTo>
                    <a:pt x="8292" y="21106"/>
                  </a:lnTo>
                  <a:close/>
                  <a:moveTo>
                    <a:pt x="8104" y="21012"/>
                  </a:moveTo>
                  <a:lnTo>
                    <a:pt x="8339" y="21059"/>
                  </a:lnTo>
                  <a:lnTo>
                    <a:pt x="8481" y="21200"/>
                  </a:lnTo>
                  <a:lnTo>
                    <a:pt x="8622" y="21389"/>
                  </a:lnTo>
                  <a:lnTo>
                    <a:pt x="8669" y="21577"/>
                  </a:lnTo>
                  <a:lnTo>
                    <a:pt x="8622" y="21766"/>
                  </a:lnTo>
                  <a:lnTo>
                    <a:pt x="8481" y="21907"/>
                  </a:lnTo>
                  <a:lnTo>
                    <a:pt x="8339" y="22048"/>
                  </a:lnTo>
                  <a:lnTo>
                    <a:pt x="7915" y="22048"/>
                  </a:lnTo>
                  <a:lnTo>
                    <a:pt x="7774" y="21907"/>
                  </a:lnTo>
                  <a:lnTo>
                    <a:pt x="7680" y="21766"/>
                  </a:lnTo>
                  <a:lnTo>
                    <a:pt x="7633" y="21577"/>
                  </a:lnTo>
                  <a:lnTo>
                    <a:pt x="7633" y="21389"/>
                  </a:lnTo>
                  <a:lnTo>
                    <a:pt x="7727" y="21200"/>
                  </a:lnTo>
                  <a:lnTo>
                    <a:pt x="7915" y="21106"/>
                  </a:lnTo>
                  <a:lnTo>
                    <a:pt x="8104" y="21012"/>
                  </a:lnTo>
                  <a:close/>
                  <a:moveTo>
                    <a:pt x="11072" y="22472"/>
                  </a:moveTo>
                  <a:lnTo>
                    <a:pt x="11307" y="22520"/>
                  </a:lnTo>
                  <a:lnTo>
                    <a:pt x="11449" y="22614"/>
                  </a:lnTo>
                  <a:lnTo>
                    <a:pt x="11543" y="22802"/>
                  </a:lnTo>
                  <a:lnTo>
                    <a:pt x="11590" y="22991"/>
                  </a:lnTo>
                  <a:lnTo>
                    <a:pt x="11590" y="23038"/>
                  </a:lnTo>
                  <a:lnTo>
                    <a:pt x="11543" y="23226"/>
                  </a:lnTo>
                  <a:lnTo>
                    <a:pt x="11449" y="23415"/>
                  </a:lnTo>
                  <a:lnTo>
                    <a:pt x="11260" y="23509"/>
                  </a:lnTo>
                  <a:lnTo>
                    <a:pt x="11072" y="23556"/>
                  </a:lnTo>
                  <a:lnTo>
                    <a:pt x="11025" y="23556"/>
                  </a:lnTo>
                  <a:lnTo>
                    <a:pt x="10836" y="23509"/>
                  </a:lnTo>
                  <a:lnTo>
                    <a:pt x="10648" y="23368"/>
                  </a:lnTo>
                  <a:lnTo>
                    <a:pt x="10554" y="23179"/>
                  </a:lnTo>
                  <a:lnTo>
                    <a:pt x="10507" y="22991"/>
                  </a:lnTo>
                  <a:lnTo>
                    <a:pt x="10554" y="22755"/>
                  </a:lnTo>
                  <a:lnTo>
                    <a:pt x="10695" y="22614"/>
                  </a:lnTo>
                  <a:lnTo>
                    <a:pt x="10836" y="22520"/>
                  </a:lnTo>
                  <a:lnTo>
                    <a:pt x="11072" y="22472"/>
                  </a:lnTo>
                  <a:close/>
                  <a:moveTo>
                    <a:pt x="5419" y="23085"/>
                  </a:moveTo>
                  <a:lnTo>
                    <a:pt x="5607" y="23132"/>
                  </a:lnTo>
                  <a:lnTo>
                    <a:pt x="5795" y="23226"/>
                  </a:lnTo>
                  <a:lnTo>
                    <a:pt x="5890" y="23415"/>
                  </a:lnTo>
                  <a:lnTo>
                    <a:pt x="5937" y="23603"/>
                  </a:lnTo>
                  <a:lnTo>
                    <a:pt x="5890" y="23792"/>
                  </a:lnTo>
                  <a:lnTo>
                    <a:pt x="5795" y="23980"/>
                  </a:lnTo>
                  <a:lnTo>
                    <a:pt x="5654" y="24074"/>
                  </a:lnTo>
                  <a:lnTo>
                    <a:pt x="5466" y="24121"/>
                  </a:lnTo>
                  <a:lnTo>
                    <a:pt x="5419" y="24121"/>
                  </a:lnTo>
                  <a:lnTo>
                    <a:pt x="5230" y="24074"/>
                  </a:lnTo>
                  <a:lnTo>
                    <a:pt x="5042" y="23980"/>
                  </a:lnTo>
                  <a:lnTo>
                    <a:pt x="4947" y="23839"/>
                  </a:lnTo>
                  <a:lnTo>
                    <a:pt x="4900" y="23650"/>
                  </a:lnTo>
                  <a:lnTo>
                    <a:pt x="4947" y="23415"/>
                  </a:lnTo>
                  <a:lnTo>
                    <a:pt x="4947" y="23603"/>
                  </a:lnTo>
                  <a:lnTo>
                    <a:pt x="4947" y="23792"/>
                  </a:lnTo>
                  <a:lnTo>
                    <a:pt x="5042" y="23933"/>
                  </a:lnTo>
                  <a:lnTo>
                    <a:pt x="5230" y="24027"/>
                  </a:lnTo>
                  <a:lnTo>
                    <a:pt x="5371" y="24074"/>
                  </a:lnTo>
                  <a:lnTo>
                    <a:pt x="5560" y="24027"/>
                  </a:lnTo>
                  <a:lnTo>
                    <a:pt x="5701" y="23933"/>
                  </a:lnTo>
                  <a:lnTo>
                    <a:pt x="5843" y="23792"/>
                  </a:lnTo>
                  <a:lnTo>
                    <a:pt x="5843" y="23603"/>
                  </a:lnTo>
                  <a:lnTo>
                    <a:pt x="5843" y="23415"/>
                  </a:lnTo>
                  <a:lnTo>
                    <a:pt x="5701" y="23273"/>
                  </a:lnTo>
                  <a:lnTo>
                    <a:pt x="5560" y="23179"/>
                  </a:lnTo>
                  <a:lnTo>
                    <a:pt x="5371" y="23132"/>
                  </a:lnTo>
                  <a:lnTo>
                    <a:pt x="5230" y="23179"/>
                  </a:lnTo>
                  <a:lnTo>
                    <a:pt x="5042" y="23273"/>
                  </a:lnTo>
                  <a:lnTo>
                    <a:pt x="5183" y="23132"/>
                  </a:lnTo>
                  <a:lnTo>
                    <a:pt x="5371" y="23085"/>
                  </a:lnTo>
                  <a:close/>
                  <a:moveTo>
                    <a:pt x="8245" y="24922"/>
                  </a:moveTo>
                  <a:lnTo>
                    <a:pt x="8057" y="24969"/>
                  </a:lnTo>
                  <a:lnTo>
                    <a:pt x="7915" y="25064"/>
                  </a:lnTo>
                  <a:lnTo>
                    <a:pt x="7821" y="25205"/>
                  </a:lnTo>
                  <a:lnTo>
                    <a:pt x="7774" y="25393"/>
                  </a:lnTo>
                  <a:lnTo>
                    <a:pt x="7821" y="25582"/>
                  </a:lnTo>
                  <a:lnTo>
                    <a:pt x="7915" y="25723"/>
                  </a:lnTo>
                  <a:lnTo>
                    <a:pt x="8057" y="25817"/>
                  </a:lnTo>
                  <a:lnTo>
                    <a:pt x="8245" y="25864"/>
                  </a:lnTo>
                  <a:lnTo>
                    <a:pt x="8434" y="25817"/>
                  </a:lnTo>
                  <a:lnTo>
                    <a:pt x="8575" y="25723"/>
                  </a:lnTo>
                  <a:lnTo>
                    <a:pt x="8669" y="25582"/>
                  </a:lnTo>
                  <a:lnTo>
                    <a:pt x="8716" y="25393"/>
                  </a:lnTo>
                  <a:lnTo>
                    <a:pt x="8669" y="25205"/>
                  </a:lnTo>
                  <a:lnTo>
                    <a:pt x="8575" y="25064"/>
                  </a:lnTo>
                  <a:lnTo>
                    <a:pt x="8434" y="24969"/>
                  </a:lnTo>
                  <a:lnTo>
                    <a:pt x="8245" y="24922"/>
                  </a:lnTo>
                  <a:close/>
                  <a:moveTo>
                    <a:pt x="8292" y="24875"/>
                  </a:moveTo>
                  <a:lnTo>
                    <a:pt x="8481" y="24922"/>
                  </a:lnTo>
                  <a:lnTo>
                    <a:pt x="8622" y="25064"/>
                  </a:lnTo>
                  <a:lnTo>
                    <a:pt x="8716" y="25205"/>
                  </a:lnTo>
                  <a:lnTo>
                    <a:pt x="8763" y="25440"/>
                  </a:lnTo>
                  <a:lnTo>
                    <a:pt x="8716" y="25629"/>
                  </a:lnTo>
                  <a:lnTo>
                    <a:pt x="8622" y="25770"/>
                  </a:lnTo>
                  <a:lnTo>
                    <a:pt x="8434" y="25864"/>
                  </a:lnTo>
                  <a:lnTo>
                    <a:pt x="8245" y="25912"/>
                  </a:lnTo>
                  <a:lnTo>
                    <a:pt x="8057" y="25864"/>
                  </a:lnTo>
                  <a:lnTo>
                    <a:pt x="7868" y="25770"/>
                  </a:lnTo>
                  <a:lnTo>
                    <a:pt x="7774" y="25582"/>
                  </a:lnTo>
                  <a:lnTo>
                    <a:pt x="7727" y="25393"/>
                  </a:lnTo>
                  <a:lnTo>
                    <a:pt x="7774" y="25205"/>
                  </a:lnTo>
                  <a:lnTo>
                    <a:pt x="7868" y="25016"/>
                  </a:lnTo>
                  <a:lnTo>
                    <a:pt x="8057" y="24922"/>
                  </a:lnTo>
                  <a:lnTo>
                    <a:pt x="8245" y="24875"/>
                  </a:lnTo>
                  <a:close/>
                  <a:moveTo>
                    <a:pt x="2545" y="25629"/>
                  </a:moveTo>
                  <a:lnTo>
                    <a:pt x="2403" y="25723"/>
                  </a:lnTo>
                  <a:lnTo>
                    <a:pt x="2309" y="26288"/>
                  </a:lnTo>
                  <a:lnTo>
                    <a:pt x="2403" y="26430"/>
                  </a:lnTo>
                  <a:lnTo>
                    <a:pt x="2498" y="26477"/>
                  </a:lnTo>
                  <a:lnTo>
                    <a:pt x="2592" y="26524"/>
                  </a:lnTo>
                  <a:lnTo>
                    <a:pt x="2875" y="26524"/>
                  </a:lnTo>
                  <a:lnTo>
                    <a:pt x="3016" y="26430"/>
                  </a:lnTo>
                  <a:lnTo>
                    <a:pt x="3157" y="26288"/>
                  </a:lnTo>
                  <a:lnTo>
                    <a:pt x="3157" y="26100"/>
                  </a:lnTo>
                  <a:lnTo>
                    <a:pt x="3157" y="25912"/>
                  </a:lnTo>
                  <a:lnTo>
                    <a:pt x="3063" y="25770"/>
                  </a:lnTo>
                  <a:lnTo>
                    <a:pt x="2922" y="25629"/>
                  </a:lnTo>
                  <a:close/>
                  <a:moveTo>
                    <a:pt x="11307" y="26854"/>
                  </a:moveTo>
                  <a:lnTo>
                    <a:pt x="11543" y="26901"/>
                  </a:lnTo>
                  <a:lnTo>
                    <a:pt x="11684" y="26995"/>
                  </a:lnTo>
                  <a:lnTo>
                    <a:pt x="11779" y="27136"/>
                  </a:lnTo>
                  <a:lnTo>
                    <a:pt x="11826" y="27372"/>
                  </a:lnTo>
                  <a:lnTo>
                    <a:pt x="11779" y="27184"/>
                  </a:lnTo>
                  <a:lnTo>
                    <a:pt x="11684" y="27042"/>
                  </a:lnTo>
                  <a:lnTo>
                    <a:pt x="11543" y="26948"/>
                  </a:lnTo>
                  <a:lnTo>
                    <a:pt x="11355" y="26901"/>
                  </a:lnTo>
                  <a:lnTo>
                    <a:pt x="11166" y="26948"/>
                  </a:lnTo>
                  <a:lnTo>
                    <a:pt x="11025" y="27042"/>
                  </a:lnTo>
                  <a:lnTo>
                    <a:pt x="10931" y="27184"/>
                  </a:lnTo>
                  <a:lnTo>
                    <a:pt x="10883" y="27325"/>
                  </a:lnTo>
                  <a:lnTo>
                    <a:pt x="10931" y="27513"/>
                  </a:lnTo>
                  <a:lnTo>
                    <a:pt x="10978" y="27655"/>
                  </a:lnTo>
                  <a:lnTo>
                    <a:pt x="11166" y="27796"/>
                  </a:lnTo>
                  <a:lnTo>
                    <a:pt x="11307" y="27843"/>
                  </a:lnTo>
                  <a:lnTo>
                    <a:pt x="11355" y="27843"/>
                  </a:lnTo>
                  <a:lnTo>
                    <a:pt x="11543" y="27796"/>
                  </a:lnTo>
                  <a:lnTo>
                    <a:pt x="11684" y="27702"/>
                  </a:lnTo>
                  <a:lnTo>
                    <a:pt x="11779" y="27560"/>
                  </a:lnTo>
                  <a:lnTo>
                    <a:pt x="11684" y="27749"/>
                  </a:lnTo>
                  <a:lnTo>
                    <a:pt x="11496" y="27843"/>
                  </a:lnTo>
                  <a:lnTo>
                    <a:pt x="11307" y="27890"/>
                  </a:lnTo>
                  <a:lnTo>
                    <a:pt x="11119" y="27843"/>
                  </a:lnTo>
                  <a:lnTo>
                    <a:pt x="10931" y="27749"/>
                  </a:lnTo>
                  <a:lnTo>
                    <a:pt x="10836" y="27560"/>
                  </a:lnTo>
                  <a:lnTo>
                    <a:pt x="10789" y="27372"/>
                  </a:lnTo>
                  <a:lnTo>
                    <a:pt x="10836" y="27136"/>
                  </a:lnTo>
                  <a:lnTo>
                    <a:pt x="10931" y="26995"/>
                  </a:lnTo>
                  <a:lnTo>
                    <a:pt x="11119" y="26901"/>
                  </a:lnTo>
                  <a:lnTo>
                    <a:pt x="11307" y="26854"/>
                  </a:lnTo>
                  <a:close/>
                  <a:moveTo>
                    <a:pt x="6078" y="27372"/>
                  </a:moveTo>
                  <a:lnTo>
                    <a:pt x="6267" y="27513"/>
                  </a:lnTo>
                  <a:lnTo>
                    <a:pt x="6361" y="27655"/>
                  </a:lnTo>
                  <a:lnTo>
                    <a:pt x="6455" y="27890"/>
                  </a:lnTo>
                  <a:lnTo>
                    <a:pt x="6408" y="28079"/>
                  </a:lnTo>
                  <a:lnTo>
                    <a:pt x="6314" y="28220"/>
                  </a:lnTo>
                  <a:lnTo>
                    <a:pt x="6125" y="28361"/>
                  </a:lnTo>
                  <a:lnTo>
                    <a:pt x="5937" y="28408"/>
                  </a:lnTo>
                  <a:lnTo>
                    <a:pt x="5701" y="28361"/>
                  </a:lnTo>
                  <a:lnTo>
                    <a:pt x="5560" y="28267"/>
                  </a:lnTo>
                  <a:lnTo>
                    <a:pt x="5466" y="28079"/>
                  </a:lnTo>
                  <a:lnTo>
                    <a:pt x="5560" y="28220"/>
                  </a:lnTo>
                  <a:lnTo>
                    <a:pt x="5701" y="28314"/>
                  </a:lnTo>
                  <a:lnTo>
                    <a:pt x="5890" y="28361"/>
                  </a:lnTo>
                  <a:lnTo>
                    <a:pt x="6078" y="28314"/>
                  </a:lnTo>
                  <a:lnTo>
                    <a:pt x="6219" y="28220"/>
                  </a:lnTo>
                  <a:lnTo>
                    <a:pt x="6314" y="28079"/>
                  </a:lnTo>
                  <a:lnTo>
                    <a:pt x="6361" y="27890"/>
                  </a:lnTo>
                  <a:lnTo>
                    <a:pt x="6314" y="27702"/>
                  </a:lnTo>
                  <a:lnTo>
                    <a:pt x="6219" y="27560"/>
                  </a:lnTo>
                  <a:lnTo>
                    <a:pt x="6078" y="27466"/>
                  </a:lnTo>
                  <a:lnTo>
                    <a:pt x="5890" y="27419"/>
                  </a:lnTo>
                  <a:lnTo>
                    <a:pt x="5701" y="27466"/>
                  </a:lnTo>
                  <a:lnTo>
                    <a:pt x="5560" y="27560"/>
                  </a:lnTo>
                  <a:lnTo>
                    <a:pt x="5466" y="27702"/>
                  </a:lnTo>
                  <a:lnTo>
                    <a:pt x="5419" y="27890"/>
                  </a:lnTo>
                  <a:lnTo>
                    <a:pt x="5466" y="28079"/>
                  </a:lnTo>
                  <a:lnTo>
                    <a:pt x="5466" y="28079"/>
                  </a:lnTo>
                  <a:lnTo>
                    <a:pt x="5371" y="27890"/>
                  </a:lnTo>
                  <a:lnTo>
                    <a:pt x="5419" y="27702"/>
                  </a:lnTo>
                  <a:lnTo>
                    <a:pt x="5513" y="27513"/>
                  </a:lnTo>
                  <a:lnTo>
                    <a:pt x="5701" y="27419"/>
                  </a:lnTo>
                  <a:lnTo>
                    <a:pt x="5890" y="27372"/>
                  </a:lnTo>
                  <a:close/>
                  <a:moveTo>
                    <a:pt x="3063" y="29256"/>
                  </a:moveTo>
                  <a:lnTo>
                    <a:pt x="2922" y="29304"/>
                  </a:lnTo>
                  <a:lnTo>
                    <a:pt x="2733" y="29398"/>
                  </a:lnTo>
                  <a:lnTo>
                    <a:pt x="2639" y="29539"/>
                  </a:lnTo>
                  <a:lnTo>
                    <a:pt x="2639" y="29728"/>
                  </a:lnTo>
                  <a:lnTo>
                    <a:pt x="2639" y="29916"/>
                  </a:lnTo>
                  <a:lnTo>
                    <a:pt x="2780" y="30057"/>
                  </a:lnTo>
                  <a:lnTo>
                    <a:pt x="2922" y="30152"/>
                  </a:lnTo>
                  <a:lnTo>
                    <a:pt x="3110" y="30199"/>
                  </a:lnTo>
                  <a:lnTo>
                    <a:pt x="3251" y="30152"/>
                  </a:lnTo>
                  <a:lnTo>
                    <a:pt x="3440" y="30057"/>
                  </a:lnTo>
                  <a:lnTo>
                    <a:pt x="3534" y="29916"/>
                  </a:lnTo>
                  <a:lnTo>
                    <a:pt x="3534" y="29728"/>
                  </a:lnTo>
                  <a:lnTo>
                    <a:pt x="3534" y="29539"/>
                  </a:lnTo>
                  <a:lnTo>
                    <a:pt x="3393" y="29398"/>
                  </a:lnTo>
                  <a:lnTo>
                    <a:pt x="3251" y="29304"/>
                  </a:lnTo>
                  <a:lnTo>
                    <a:pt x="3110" y="29256"/>
                  </a:lnTo>
                  <a:close/>
                  <a:moveTo>
                    <a:pt x="3110" y="29209"/>
                  </a:moveTo>
                  <a:lnTo>
                    <a:pt x="3299" y="29256"/>
                  </a:lnTo>
                  <a:lnTo>
                    <a:pt x="3440" y="29351"/>
                  </a:lnTo>
                  <a:lnTo>
                    <a:pt x="3581" y="29539"/>
                  </a:lnTo>
                  <a:lnTo>
                    <a:pt x="3628" y="29728"/>
                  </a:lnTo>
                  <a:lnTo>
                    <a:pt x="3581" y="29916"/>
                  </a:lnTo>
                  <a:lnTo>
                    <a:pt x="3440" y="30104"/>
                  </a:lnTo>
                  <a:lnTo>
                    <a:pt x="3299" y="30199"/>
                  </a:lnTo>
                  <a:lnTo>
                    <a:pt x="3110" y="30246"/>
                  </a:lnTo>
                  <a:lnTo>
                    <a:pt x="3063" y="30246"/>
                  </a:lnTo>
                  <a:lnTo>
                    <a:pt x="2875" y="30199"/>
                  </a:lnTo>
                  <a:lnTo>
                    <a:pt x="2733" y="30104"/>
                  </a:lnTo>
                  <a:lnTo>
                    <a:pt x="2592" y="29916"/>
                  </a:lnTo>
                  <a:lnTo>
                    <a:pt x="2545" y="29728"/>
                  </a:lnTo>
                  <a:lnTo>
                    <a:pt x="2592" y="29539"/>
                  </a:lnTo>
                  <a:lnTo>
                    <a:pt x="2733" y="29351"/>
                  </a:lnTo>
                  <a:lnTo>
                    <a:pt x="2875" y="29256"/>
                  </a:lnTo>
                  <a:lnTo>
                    <a:pt x="3110" y="29209"/>
                  </a:lnTo>
                  <a:close/>
                  <a:moveTo>
                    <a:pt x="8622" y="29398"/>
                  </a:moveTo>
                  <a:lnTo>
                    <a:pt x="8811" y="29445"/>
                  </a:lnTo>
                  <a:lnTo>
                    <a:pt x="8952" y="29539"/>
                  </a:lnTo>
                  <a:lnTo>
                    <a:pt x="9093" y="29728"/>
                  </a:lnTo>
                  <a:lnTo>
                    <a:pt x="9093" y="29916"/>
                  </a:lnTo>
                  <a:lnTo>
                    <a:pt x="9093" y="30152"/>
                  </a:lnTo>
                  <a:lnTo>
                    <a:pt x="8952" y="30293"/>
                  </a:lnTo>
                  <a:lnTo>
                    <a:pt x="8811" y="30387"/>
                  </a:lnTo>
                  <a:lnTo>
                    <a:pt x="8575" y="30434"/>
                  </a:lnTo>
                  <a:lnTo>
                    <a:pt x="8387" y="30387"/>
                  </a:lnTo>
                  <a:lnTo>
                    <a:pt x="8198" y="30293"/>
                  </a:lnTo>
                  <a:lnTo>
                    <a:pt x="8104" y="30104"/>
                  </a:lnTo>
                  <a:lnTo>
                    <a:pt x="8057" y="29916"/>
                  </a:lnTo>
                  <a:lnTo>
                    <a:pt x="8104" y="29728"/>
                  </a:lnTo>
                  <a:lnTo>
                    <a:pt x="8245" y="29539"/>
                  </a:lnTo>
                  <a:lnTo>
                    <a:pt x="8387" y="29445"/>
                  </a:lnTo>
                  <a:lnTo>
                    <a:pt x="8575" y="29398"/>
                  </a:lnTo>
                  <a:close/>
                  <a:moveTo>
                    <a:pt x="11307" y="31471"/>
                  </a:moveTo>
                  <a:lnTo>
                    <a:pt x="11119" y="31518"/>
                  </a:lnTo>
                  <a:lnTo>
                    <a:pt x="10978" y="31612"/>
                  </a:lnTo>
                  <a:lnTo>
                    <a:pt x="10883" y="31753"/>
                  </a:lnTo>
                  <a:lnTo>
                    <a:pt x="10836" y="31942"/>
                  </a:lnTo>
                  <a:lnTo>
                    <a:pt x="10883" y="32130"/>
                  </a:lnTo>
                  <a:lnTo>
                    <a:pt x="10978" y="32272"/>
                  </a:lnTo>
                  <a:lnTo>
                    <a:pt x="11119" y="32366"/>
                  </a:lnTo>
                  <a:lnTo>
                    <a:pt x="11496" y="32366"/>
                  </a:lnTo>
                  <a:lnTo>
                    <a:pt x="11637" y="32272"/>
                  </a:lnTo>
                  <a:lnTo>
                    <a:pt x="11731" y="32083"/>
                  </a:lnTo>
                  <a:lnTo>
                    <a:pt x="11779" y="31942"/>
                  </a:lnTo>
                  <a:lnTo>
                    <a:pt x="11779" y="31895"/>
                  </a:lnTo>
                  <a:lnTo>
                    <a:pt x="11731" y="31753"/>
                  </a:lnTo>
                  <a:lnTo>
                    <a:pt x="11637" y="31612"/>
                  </a:lnTo>
                  <a:lnTo>
                    <a:pt x="11496" y="31471"/>
                  </a:lnTo>
                  <a:close/>
                  <a:moveTo>
                    <a:pt x="11355" y="31424"/>
                  </a:moveTo>
                  <a:lnTo>
                    <a:pt x="11543" y="31471"/>
                  </a:lnTo>
                  <a:lnTo>
                    <a:pt x="11684" y="31565"/>
                  </a:lnTo>
                  <a:lnTo>
                    <a:pt x="11826" y="31753"/>
                  </a:lnTo>
                  <a:lnTo>
                    <a:pt x="11826" y="31942"/>
                  </a:lnTo>
                  <a:lnTo>
                    <a:pt x="11826" y="31989"/>
                  </a:lnTo>
                  <a:lnTo>
                    <a:pt x="11779" y="32177"/>
                  </a:lnTo>
                  <a:lnTo>
                    <a:pt x="11684" y="32366"/>
                  </a:lnTo>
                  <a:lnTo>
                    <a:pt x="11496" y="32460"/>
                  </a:lnTo>
                  <a:lnTo>
                    <a:pt x="11307" y="32507"/>
                  </a:lnTo>
                  <a:lnTo>
                    <a:pt x="11260" y="32507"/>
                  </a:lnTo>
                  <a:lnTo>
                    <a:pt x="11025" y="32460"/>
                  </a:lnTo>
                  <a:lnTo>
                    <a:pt x="10883" y="32319"/>
                  </a:lnTo>
                  <a:lnTo>
                    <a:pt x="10789" y="32130"/>
                  </a:lnTo>
                  <a:lnTo>
                    <a:pt x="10742" y="31895"/>
                  </a:lnTo>
                  <a:lnTo>
                    <a:pt x="10789" y="31706"/>
                  </a:lnTo>
                  <a:lnTo>
                    <a:pt x="10931" y="31565"/>
                  </a:lnTo>
                  <a:lnTo>
                    <a:pt x="11072" y="31424"/>
                  </a:lnTo>
                  <a:close/>
                  <a:moveTo>
                    <a:pt x="5654" y="31565"/>
                  </a:moveTo>
                  <a:lnTo>
                    <a:pt x="5843" y="31612"/>
                  </a:lnTo>
                  <a:lnTo>
                    <a:pt x="5984" y="31706"/>
                  </a:lnTo>
                  <a:lnTo>
                    <a:pt x="6125" y="31848"/>
                  </a:lnTo>
                  <a:lnTo>
                    <a:pt x="6172" y="32083"/>
                  </a:lnTo>
                  <a:lnTo>
                    <a:pt x="6125" y="32272"/>
                  </a:lnTo>
                  <a:lnTo>
                    <a:pt x="6031" y="32460"/>
                  </a:lnTo>
                  <a:lnTo>
                    <a:pt x="5843" y="32554"/>
                  </a:lnTo>
                  <a:lnTo>
                    <a:pt x="5654" y="32601"/>
                  </a:lnTo>
                  <a:lnTo>
                    <a:pt x="5419" y="32554"/>
                  </a:lnTo>
                  <a:lnTo>
                    <a:pt x="5277" y="32460"/>
                  </a:lnTo>
                  <a:lnTo>
                    <a:pt x="5183" y="32272"/>
                  </a:lnTo>
                  <a:lnTo>
                    <a:pt x="5136" y="32083"/>
                  </a:lnTo>
                  <a:lnTo>
                    <a:pt x="5183" y="31895"/>
                  </a:lnTo>
                  <a:lnTo>
                    <a:pt x="5277" y="31706"/>
                  </a:lnTo>
                  <a:lnTo>
                    <a:pt x="5419" y="31612"/>
                  </a:lnTo>
                  <a:lnTo>
                    <a:pt x="5654" y="31565"/>
                  </a:lnTo>
                  <a:close/>
                  <a:moveTo>
                    <a:pt x="3204" y="33920"/>
                  </a:moveTo>
                  <a:lnTo>
                    <a:pt x="3393" y="33968"/>
                  </a:lnTo>
                  <a:lnTo>
                    <a:pt x="3534" y="34062"/>
                  </a:lnTo>
                  <a:lnTo>
                    <a:pt x="3675" y="34250"/>
                  </a:lnTo>
                  <a:lnTo>
                    <a:pt x="3723" y="34439"/>
                  </a:lnTo>
                  <a:lnTo>
                    <a:pt x="3675" y="34674"/>
                  </a:lnTo>
                  <a:lnTo>
                    <a:pt x="3581" y="34816"/>
                  </a:lnTo>
                  <a:lnTo>
                    <a:pt x="3393" y="34957"/>
                  </a:lnTo>
                  <a:lnTo>
                    <a:pt x="2969" y="34957"/>
                  </a:lnTo>
                  <a:lnTo>
                    <a:pt x="2827" y="34816"/>
                  </a:lnTo>
                  <a:lnTo>
                    <a:pt x="2733" y="34674"/>
                  </a:lnTo>
                  <a:lnTo>
                    <a:pt x="2686" y="34439"/>
                  </a:lnTo>
                  <a:lnTo>
                    <a:pt x="2733" y="34250"/>
                  </a:lnTo>
                  <a:lnTo>
                    <a:pt x="2827" y="34109"/>
                  </a:lnTo>
                  <a:lnTo>
                    <a:pt x="2969" y="33968"/>
                  </a:lnTo>
                  <a:lnTo>
                    <a:pt x="3204" y="33920"/>
                  </a:lnTo>
                  <a:close/>
                  <a:moveTo>
                    <a:pt x="8434" y="33920"/>
                  </a:moveTo>
                  <a:lnTo>
                    <a:pt x="8669" y="33968"/>
                  </a:lnTo>
                  <a:lnTo>
                    <a:pt x="8811" y="34062"/>
                  </a:lnTo>
                  <a:lnTo>
                    <a:pt x="8952" y="34250"/>
                  </a:lnTo>
                  <a:lnTo>
                    <a:pt x="8952" y="34439"/>
                  </a:lnTo>
                  <a:lnTo>
                    <a:pt x="8952" y="34674"/>
                  </a:lnTo>
                  <a:lnTo>
                    <a:pt x="8811" y="34816"/>
                  </a:lnTo>
                  <a:lnTo>
                    <a:pt x="8669" y="34957"/>
                  </a:lnTo>
                  <a:lnTo>
                    <a:pt x="8434" y="34957"/>
                  </a:lnTo>
                  <a:lnTo>
                    <a:pt x="8245" y="34910"/>
                  </a:lnTo>
                  <a:lnTo>
                    <a:pt x="8057" y="34816"/>
                  </a:lnTo>
                  <a:lnTo>
                    <a:pt x="7963" y="34674"/>
                  </a:lnTo>
                  <a:lnTo>
                    <a:pt x="7915" y="34439"/>
                  </a:lnTo>
                  <a:lnTo>
                    <a:pt x="7963" y="34250"/>
                  </a:lnTo>
                  <a:lnTo>
                    <a:pt x="8104" y="34062"/>
                  </a:lnTo>
                  <a:lnTo>
                    <a:pt x="8245" y="33968"/>
                  </a:lnTo>
                  <a:lnTo>
                    <a:pt x="8434" y="33920"/>
                  </a:lnTo>
                  <a:close/>
                  <a:moveTo>
                    <a:pt x="707" y="35993"/>
                  </a:moveTo>
                  <a:lnTo>
                    <a:pt x="570" y="36887"/>
                  </a:lnTo>
                  <a:lnTo>
                    <a:pt x="570" y="36887"/>
                  </a:lnTo>
                  <a:lnTo>
                    <a:pt x="707" y="36841"/>
                  </a:lnTo>
                  <a:lnTo>
                    <a:pt x="802" y="36794"/>
                  </a:lnTo>
                  <a:lnTo>
                    <a:pt x="896" y="36700"/>
                  </a:lnTo>
                  <a:lnTo>
                    <a:pt x="990" y="36606"/>
                  </a:lnTo>
                  <a:lnTo>
                    <a:pt x="990" y="36417"/>
                  </a:lnTo>
                  <a:lnTo>
                    <a:pt x="990" y="36229"/>
                  </a:lnTo>
                  <a:lnTo>
                    <a:pt x="849" y="36088"/>
                  </a:lnTo>
                  <a:lnTo>
                    <a:pt x="707" y="35993"/>
                  </a:lnTo>
                  <a:close/>
                  <a:moveTo>
                    <a:pt x="570" y="36887"/>
                  </a:moveTo>
                  <a:lnTo>
                    <a:pt x="566" y="36888"/>
                  </a:lnTo>
                  <a:lnTo>
                    <a:pt x="566" y="36912"/>
                  </a:lnTo>
                  <a:lnTo>
                    <a:pt x="570" y="36887"/>
                  </a:lnTo>
                  <a:close/>
                  <a:moveTo>
                    <a:pt x="5654" y="35899"/>
                  </a:moveTo>
                  <a:lnTo>
                    <a:pt x="5843" y="35946"/>
                  </a:lnTo>
                  <a:lnTo>
                    <a:pt x="5984" y="36040"/>
                  </a:lnTo>
                  <a:lnTo>
                    <a:pt x="6125" y="36229"/>
                  </a:lnTo>
                  <a:lnTo>
                    <a:pt x="6172" y="36417"/>
                  </a:lnTo>
                  <a:lnTo>
                    <a:pt x="6125" y="36653"/>
                  </a:lnTo>
                  <a:lnTo>
                    <a:pt x="6031" y="36794"/>
                  </a:lnTo>
                  <a:lnTo>
                    <a:pt x="5843" y="36936"/>
                  </a:lnTo>
                  <a:lnTo>
                    <a:pt x="5419" y="36936"/>
                  </a:lnTo>
                  <a:lnTo>
                    <a:pt x="5277" y="36794"/>
                  </a:lnTo>
                  <a:lnTo>
                    <a:pt x="5183" y="36653"/>
                  </a:lnTo>
                  <a:lnTo>
                    <a:pt x="5136" y="36417"/>
                  </a:lnTo>
                  <a:lnTo>
                    <a:pt x="5183" y="36229"/>
                  </a:lnTo>
                  <a:lnTo>
                    <a:pt x="5277" y="36088"/>
                  </a:lnTo>
                  <a:lnTo>
                    <a:pt x="5419" y="35946"/>
                  </a:lnTo>
                  <a:lnTo>
                    <a:pt x="5654" y="35899"/>
                  </a:lnTo>
                  <a:close/>
                  <a:moveTo>
                    <a:pt x="2922" y="37972"/>
                  </a:moveTo>
                  <a:lnTo>
                    <a:pt x="3110" y="38019"/>
                  </a:lnTo>
                  <a:lnTo>
                    <a:pt x="3251" y="38113"/>
                  </a:lnTo>
                  <a:lnTo>
                    <a:pt x="3346" y="38302"/>
                  </a:lnTo>
                  <a:lnTo>
                    <a:pt x="3393" y="38490"/>
                  </a:lnTo>
                  <a:lnTo>
                    <a:pt x="3346" y="38726"/>
                  </a:lnTo>
                  <a:lnTo>
                    <a:pt x="3251" y="38867"/>
                  </a:lnTo>
                  <a:lnTo>
                    <a:pt x="3063" y="38961"/>
                  </a:lnTo>
                  <a:lnTo>
                    <a:pt x="2875" y="39008"/>
                  </a:lnTo>
                  <a:lnTo>
                    <a:pt x="2686" y="38961"/>
                  </a:lnTo>
                  <a:lnTo>
                    <a:pt x="2498" y="38867"/>
                  </a:lnTo>
                  <a:lnTo>
                    <a:pt x="2403" y="38679"/>
                  </a:lnTo>
                  <a:lnTo>
                    <a:pt x="2356" y="38490"/>
                  </a:lnTo>
                  <a:lnTo>
                    <a:pt x="2403" y="38302"/>
                  </a:lnTo>
                  <a:lnTo>
                    <a:pt x="2498" y="38113"/>
                  </a:lnTo>
                  <a:lnTo>
                    <a:pt x="2686" y="38019"/>
                  </a:lnTo>
                  <a:lnTo>
                    <a:pt x="2875" y="37972"/>
                  </a:lnTo>
                  <a:close/>
                  <a:moveTo>
                    <a:pt x="8434" y="38208"/>
                  </a:moveTo>
                  <a:lnTo>
                    <a:pt x="8669" y="38255"/>
                  </a:lnTo>
                  <a:lnTo>
                    <a:pt x="8811" y="38349"/>
                  </a:lnTo>
                  <a:lnTo>
                    <a:pt x="8952" y="38537"/>
                  </a:lnTo>
                  <a:lnTo>
                    <a:pt x="8952" y="38726"/>
                  </a:lnTo>
                  <a:lnTo>
                    <a:pt x="8952" y="38914"/>
                  </a:lnTo>
                  <a:lnTo>
                    <a:pt x="8811" y="39103"/>
                  </a:lnTo>
                  <a:lnTo>
                    <a:pt x="8669" y="39197"/>
                  </a:lnTo>
                  <a:lnTo>
                    <a:pt x="8434" y="39244"/>
                  </a:lnTo>
                  <a:lnTo>
                    <a:pt x="8245" y="39197"/>
                  </a:lnTo>
                  <a:lnTo>
                    <a:pt x="8057" y="39103"/>
                  </a:lnTo>
                  <a:lnTo>
                    <a:pt x="7963" y="38914"/>
                  </a:lnTo>
                  <a:lnTo>
                    <a:pt x="7915" y="38726"/>
                  </a:lnTo>
                  <a:lnTo>
                    <a:pt x="7963" y="38537"/>
                  </a:lnTo>
                  <a:lnTo>
                    <a:pt x="8104" y="38349"/>
                  </a:lnTo>
                  <a:lnTo>
                    <a:pt x="8245" y="38255"/>
                  </a:lnTo>
                  <a:lnTo>
                    <a:pt x="8434" y="38208"/>
                  </a:lnTo>
                  <a:close/>
                  <a:moveTo>
                    <a:pt x="5419" y="40139"/>
                  </a:moveTo>
                  <a:lnTo>
                    <a:pt x="5607" y="40186"/>
                  </a:lnTo>
                  <a:lnTo>
                    <a:pt x="5795" y="40280"/>
                  </a:lnTo>
                  <a:lnTo>
                    <a:pt x="5890" y="40422"/>
                  </a:lnTo>
                  <a:lnTo>
                    <a:pt x="5937" y="40657"/>
                  </a:lnTo>
                  <a:lnTo>
                    <a:pt x="5890" y="40846"/>
                  </a:lnTo>
                  <a:lnTo>
                    <a:pt x="5795" y="40987"/>
                  </a:lnTo>
                  <a:lnTo>
                    <a:pt x="5654" y="41128"/>
                  </a:lnTo>
                  <a:lnTo>
                    <a:pt x="5466" y="41176"/>
                  </a:lnTo>
                  <a:lnTo>
                    <a:pt x="5419" y="41176"/>
                  </a:lnTo>
                  <a:lnTo>
                    <a:pt x="5230" y="41128"/>
                  </a:lnTo>
                  <a:lnTo>
                    <a:pt x="5042" y="41034"/>
                  </a:lnTo>
                  <a:lnTo>
                    <a:pt x="4947" y="40846"/>
                  </a:lnTo>
                  <a:lnTo>
                    <a:pt x="4900" y="40657"/>
                  </a:lnTo>
                  <a:lnTo>
                    <a:pt x="4947" y="40469"/>
                  </a:lnTo>
                  <a:lnTo>
                    <a:pt x="5042" y="40280"/>
                  </a:lnTo>
                  <a:lnTo>
                    <a:pt x="5183" y="40186"/>
                  </a:lnTo>
                  <a:lnTo>
                    <a:pt x="5371" y="40139"/>
                  </a:lnTo>
                  <a:close/>
                  <a:moveTo>
                    <a:pt x="1" y="41176"/>
                  </a:moveTo>
                  <a:lnTo>
                    <a:pt x="1" y="41223"/>
                  </a:lnTo>
                  <a:lnTo>
                    <a:pt x="6" y="41177"/>
                  </a:lnTo>
                  <a:lnTo>
                    <a:pt x="6" y="41177"/>
                  </a:lnTo>
                  <a:lnTo>
                    <a:pt x="1" y="41176"/>
                  </a:lnTo>
                  <a:close/>
                  <a:moveTo>
                    <a:pt x="95" y="40328"/>
                  </a:moveTo>
                  <a:lnTo>
                    <a:pt x="6" y="41177"/>
                  </a:lnTo>
                  <a:lnTo>
                    <a:pt x="6" y="41177"/>
                  </a:lnTo>
                  <a:lnTo>
                    <a:pt x="142" y="41223"/>
                  </a:lnTo>
                  <a:lnTo>
                    <a:pt x="236" y="41270"/>
                  </a:lnTo>
                  <a:lnTo>
                    <a:pt x="425" y="41223"/>
                  </a:lnTo>
                  <a:lnTo>
                    <a:pt x="566" y="41128"/>
                  </a:lnTo>
                  <a:lnTo>
                    <a:pt x="660" y="40987"/>
                  </a:lnTo>
                  <a:lnTo>
                    <a:pt x="707" y="40799"/>
                  </a:lnTo>
                  <a:lnTo>
                    <a:pt x="660" y="40610"/>
                  </a:lnTo>
                  <a:lnTo>
                    <a:pt x="566" y="40469"/>
                  </a:lnTo>
                  <a:lnTo>
                    <a:pt x="425" y="40375"/>
                  </a:lnTo>
                  <a:lnTo>
                    <a:pt x="236" y="40328"/>
                  </a:lnTo>
                  <a:lnTo>
                    <a:pt x="95" y="40375"/>
                  </a:lnTo>
                  <a:lnTo>
                    <a:pt x="95" y="40328"/>
                  </a:lnTo>
                  <a:close/>
                  <a:moveTo>
                    <a:pt x="11731" y="1"/>
                  </a:moveTo>
                  <a:lnTo>
                    <a:pt x="11166" y="660"/>
                  </a:lnTo>
                  <a:lnTo>
                    <a:pt x="10601" y="1461"/>
                  </a:lnTo>
                  <a:lnTo>
                    <a:pt x="10459" y="1602"/>
                  </a:lnTo>
                  <a:lnTo>
                    <a:pt x="9706" y="2780"/>
                  </a:lnTo>
                  <a:lnTo>
                    <a:pt x="8999" y="4052"/>
                  </a:lnTo>
                  <a:lnTo>
                    <a:pt x="8339" y="5418"/>
                  </a:lnTo>
                  <a:lnTo>
                    <a:pt x="7680" y="6926"/>
                  </a:lnTo>
                  <a:lnTo>
                    <a:pt x="7821" y="6973"/>
                  </a:lnTo>
                  <a:lnTo>
                    <a:pt x="7915" y="7114"/>
                  </a:lnTo>
                  <a:lnTo>
                    <a:pt x="8010" y="7208"/>
                  </a:lnTo>
                  <a:lnTo>
                    <a:pt x="8010" y="7397"/>
                  </a:lnTo>
                  <a:lnTo>
                    <a:pt x="8010" y="7585"/>
                  </a:lnTo>
                  <a:lnTo>
                    <a:pt x="7868" y="7727"/>
                  </a:lnTo>
                  <a:lnTo>
                    <a:pt x="7727" y="7868"/>
                  </a:lnTo>
                  <a:lnTo>
                    <a:pt x="7491" y="7915"/>
                  </a:lnTo>
                  <a:lnTo>
                    <a:pt x="7303" y="7868"/>
                  </a:lnTo>
                  <a:lnTo>
                    <a:pt x="7303" y="7821"/>
                  </a:lnTo>
                  <a:lnTo>
                    <a:pt x="7491" y="7868"/>
                  </a:lnTo>
                  <a:lnTo>
                    <a:pt x="7680" y="7821"/>
                  </a:lnTo>
                  <a:lnTo>
                    <a:pt x="7821" y="7727"/>
                  </a:lnTo>
                  <a:lnTo>
                    <a:pt x="7915" y="7585"/>
                  </a:lnTo>
                  <a:lnTo>
                    <a:pt x="7963" y="7397"/>
                  </a:lnTo>
                  <a:lnTo>
                    <a:pt x="7915" y="7256"/>
                  </a:lnTo>
                  <a:lnTo>
                    <a:pt x="7868" y="7114"/>
                  </a:lnTo>
                  <a:lnTo>
                    <a:pt x="7774" y="7020"/>
                  </a:lnTo>
                  <a:lnTo>
                    <a:pt x="7680" y="6973"/>
                  </a:lnTo>
                  <a:lnTo>
                    <a:pt x="7633" y="6926"/>
                  </a:lnTo>
                  <a:lnTo>
                    <a:pt x="6926" y="8810"/>
                  </a:lnTo>
                  <a:lnTo>
                    <a:pt x="6219" y="10742"/>
                  </a:lnTo>
                  <a:lnTo>
                    <a:pt x="5560" y="12673"/>
                  </a:lnTo>
                  <a:lnTo>
                    <a:pt x="4995" y="14605"/>
                  </a:lnTo>
                  <a:lnTo>
                    <a:pt x="5183" y="14652"/>
                  </a:lnTo>
                  <a:lnTo>
                    <a:pt x="5371" y="14793"/>
                  </a:lnTo>
                  <a:lnTo>
                    <a:pt x="5466" y="14982"/>
                  </a:lnTo>
                  <a:lnTo>
                    <a:pt x="5466" y="15170"/>
                  </a:lnTo>
                  <a:lnTo>
                    <a:pt x="5419" y="15359"/>
                  </a:lnTo>
                  <a:lnTo>
                    <a:pt x="5324" y="15500"/>
                  </a:lnTo>
                  <a:lnTo>
                    <a:pt x="5183" y="15594"/>
                  </a:lnTo>
                  <a:lnTo>
                    <a:pt x="4947" y="15641"/>
                  </a:lnTo>
                  <a:lnTo>
                    <a:pt x="4712" y="15594"/>
                  </a:lnTo>
                  <a:lnTo>
                    <a:pt x="4712" y="15547"/>
                  </a:lnTo>
                  <a:lnTo>
                    <a:pt x="4900" y="15594"/>
                  </a:lnTo>
                  <a:lnTo>
                    <a:pt x="5089" y="15547"/>
                  </a:lnTo>
                  <a:lnTo>
                    <a:pt x="5230" y="15453"/>
                  </a:lnTo>
                  <a:lnTo>
                    <a:pt x="5324" y="15312"/>
                  </a:lnTo>
                  <a:lnTo>
                    <a:pt x="5371" y="15123"/>
                  </a:lnTo>
                  <a:lnTo>
                    <a:pt x="5371" y="14982"/>
                  </a:lnTo>
                  <a:lnTo>
                    <a:pt x="5277" y="14840"/>
                  </a:lnTo>
                  <a:lnTo>
                    <a:pt x="5136" y="14699"/>
                  </a:lnTo>
                  <a:lnTo>
                    <a:pt x="4947" y="14652"/>
                  </a:lnTo>
                  <a:lnTo>
                    <a:pt x="4476" y="16348"/>
                  </a:lnTo>
                  <a:lnTo>
                    <a:pt x="4052" y="17950"/>
                  </a:lnTo>
                  <a:lnTo>
                    <a:pt x="3346" y="20965"/>
                  </a:lnTo>
                  <a:lnTo>
                    <a:pt x="3487" y="21106"/>
                  </a:lnTo>
                  <a:lnTo>
                    <a:pt x="3534" y="21342"/>
                  </a:lnTo>
                  <a:lnTo>
                    <a:pt x="3534" y="21483"/>
                  </a:lnTo>
                  <a:lnTo>
                    <a:pt x="3440" y="21624"/>
                  </a:lnTo>
                  <a:lnTo>
                    <a:pt x="3299" y="21766"/>
                  </a:lnTo>
                  <a:lnTo>
                    <a:pt x="3157" y="21813"/>
                  </a:lnTo>
                  <a:lnTo>
                    <a:pt x="3157" y="21766"/>
                  </a:lnTo>
                  <a:lnTo>
                    <a:pt x="2733" y="23839"/>
                  </a:lnTo>
                  <a:lnTo>
                    <a:pt x="2451" y="25440"/>
                  </a:lnTo>
                  <a:lnTo>
                    <a:pt x="2403" y="25629"/>
                  </a:lnTo>
                  <a:lnTo>
                    <a:pt x="2545" y="25582"/>
                  </a:lnTo>
                  <a:lnTo>
                    <a:pt x="2827" y="25582"/>
                  </a:lnTo>
                  <a:lnTo>
                    <a:pt x="3016" y="25629"/>
                  </a:lnTo>
                  <a:lnTo>
                    <a:pt x="3157" y="25770"/>
                  </a:lnTo>
                  <a:lnTo>
                    <a:pt x="3251" y="25912"/>
                  </a:lnTo>
                  <a:lnTo>
                    <a:pt x="3299" y="26147"/>
                  </a:lnTo>
                  <a:lnTo>
                    <a:pt x="3251" y="26336"/>
                  </a:lnTo>
                  <a:lnTo>
                    <a:pt x="3110" y="26477"/>
                  </a:lnTo>
                  <a:lnTo>
                    <a:pt x="2969" y="26571"/>
                  </a:lnTo>
                  <a:lnTo>
                    <a:pt x="2780" y="26618"/>
                  </a:lnTo>
                  <a:lnTo>
                    <a:pt x="2733" y="26618"/>
                  </a:lnTo>
                  <a:lnTo>
                    <a:pt x="2592" y="26571"/>
                  </a:lnTo>
                  <a:lnTo>
                    <a:pt x="2498" y="26524"/>
                  </a:lnTo>
                  <a:lnTo>
                    <a:pt x="2403" y="26477"/>
                  </a:lnTo>
                  <a:lnTo>
                    <a:pt x="2309" y="26383"/>
                  </a:lnTo>
                  <a:lnTo>
                    <a:pt x="2309" y="26336"/>
                  </a:lnTo>
                  <a:lnTo>
                    <a:pt x="707" y="35946"/>
                  </a:lnTo>
                  <a:lnTo>
                    <a:pt x="849" y="36040"/>
                  </a:lnTo>
                  <a:lnTo>
                    <a:pt x="990" y="36135"/>
                  </a:lnTo>
                  <a:lnTo>
                    <a:pt x="1037" y="36276"/>
                  </a:lnTo>
                  <a:lnTo>
                    <a:pt x="1084" y="36417"/>
                  </a:lnTo>
                  <a:lnTo>
                    <a:pt x="1037" y="36606"/>
                  </a:lnTo>
                  <a:lnTo>
                    <a:pt x="943" y="36794"/>
                  </a:lnTo>
                  <a:lnTo>
                    <a:pt x="755" y="36888"/>
                  </a:lnTo>
                  <a:lnTo>
                    <a:pt x="566" y="36936"/>
                  </a:lnTo>
                  <a:lnTo>
                    <a:pt x="566" y="36912"/>
                  </a:lnTo>
                  <a:lnTo>
                    <a:pt x="331" y="38443"/>
                  </a:lnTo>
                  <a:lnTo>
                    <a:pt x="95" y="40280"/>
                  </a:lnTo>
                  <a:lnTo>
                    <a:pt x="378" y="40280"/>
                  </a:lnTo>
                  <a:lnTo>
                    <a:pt x="566" y="40328"/>
                  </a:lnTo>
                  <a:lnTo>
                    <a:pt x="707" y="40469"/>
                  </a:lnTo>
                  <a:lnTo>
                    <a:pt x="802" y="40610"/>
                  </a:lnTo>
                  <a:lnTo>
                    <a:pt x="849" y="40846"/>
                  </a:lnTo>
                  <a:lnTo>
                    <a:pt x="755" y="41034"/>
                  </a:lnTo>
                  <a:lnTo>
                    <a:pt x="660" y="41176"/>
                  </a:lnTo>
                  <a:lnTo>
                    <a:pt x="519" y="41270"/>
                  </a:lnTo>
                  <a:lnTo>
                    <a:pt x="331" y="41317"/>
                  </a:lnTo>
                  <a:lnTo>
                    <a:pt x="236" y="41317"/>
                  </a:lnTo>
                  <a:lnTo>
                    <a:pt x="142" y="41270"/>
                  </a:lnTo>
                  <a:lnTo>
                    <a:pt x="1" y="41223"/>
                  </a:lnTo>
                  <a:lnTo>
                    <a:pt x="1" y="41458"/>
                  </a:lnTo>
                  <a:lnTo>
                    <a:pt x="48" y="41600"/>
                  </a:lnTo>
                  <a:lnTo>
                    <a:pt x="95" y="41600"/>
                  </a:lnTo>
                  <a:lnTo>
                    <a:pt x="1697" y="41505"/>
                  </a:lnTo>
                  <a:lnTo>
                    <a:pt x="4194" y="41364"/>
                  </a:lnTo>
                  <a:lnTo>
                    <a:pt x="4429" y="41317"/>
                  </a:lnTo>
                  <a:lnTo>
                    <a:pt x="10931" y="40893"/>
                  </a:lnTo>
                  <a:lnTo>
                    <a:pt x="10931" y="40799"/>
                  </a:lnTo>
                  <a:lnTo>
                    <a:pt x="10931" y="40752"/>
                  </a:lnTo>
                  <a:lnTo>
                    <a:pt x="10978" y="40563"/>
                  </a:lnTo>
                  <a:lnTo>
                    <a:pt x="11119" y="40422"/>
                  </a:lnTo>
                  <a:lnTo>
                    <a:pt x="11260" y="40280"/>
                  </a:lnTo>
                  <a:lnTo>
                    <a:pt x="11637" y="40280"/>
                  </a:lnTo>
                  <a:lnTo>
                    <a:pt x="11731" y="40328"/>
                  </a:lnTo>
                  <a:lnTo>
                    <a:pt x="11826" y="40422"/>
                  </a:lnTo>
                  <a:lnTo>
                    <a:pt x="11920" y="40516"/>
                  </a:lnTo>
                  <a:lnTo>
                    <a:pt x="11873" y="36841"/>
                  </a:lnTo>
                  <a:lnTo>
                    <a:pt x="11731" y="36936"/>
                  </a:lnTo>
                  <a:lnTo>
                    <a:pt x="11590" y="36936"/>
                  </a:lnTo>
                  <a:lnTo>
                    <a:pt x="11355" y="36888"/>
                  </a:lnTo>
                  <a:lnTo>
                    <a:pt x="11213" y="36794"/>
                  </a:lnTo>
                  <a:lnTo>
                    <a:pt x="11072" y="36653"/>
                  </a:lnTo>
                  <a:lnTo>
                    <a:pt x="11072" y="36417"/>
                  </a:lnTo>
                  <a:lnTo>
                    <a:pt x="11119" y="36229"/>
                  </a:lnTo>
                  <a:lnTo>
                    <a:pt x="11213" y="36040"/>
                  </a:lnTo>
                  <a:lnTo>
                    <a:pt x="11355" y="35946"/>
                  </a:lnTo>
                  <a:lnTo>
                    <a:pt x="11590" y="35899"/>
                  </a:lnTo>
                  <a:lnTo>
                    <a:pt x="11731" y="35946"/>
                  </a:lnTo>
                  <a:lnTo>
                    <a:pt x="11873" y="36040"/>
                  </a:lnTo>
                  <a:lnTo>
                    <a:pt x="11731"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9"/>
            <p:cNvSpPr/>
            <p:nvPr/>
          </p:nvSpPr>
          <p:spPr>
            <a:xfrm>
              <a:off x="1386725" y="2376950"/>
              <a:ext cx="23575" cy="22400"/>
            </a:xfrm>
            <a:custGeom>
              <a:rect b="b" l="l" r="r" t="t"/>
              <a:pathLst>
                <a:path extrusionOk="0" fill="none" h="896" w="943">
                  <a:moveTo>
                    <a:pt x="471" y="1"/>
                  </a:moveTo>
                  <a:lnTo>
                    <a:pt x="471" y="1"/>
                  </a:lnTo>
                  <a:lnTo>
                    <a:pt x="471" y="1"/>
                  </a:lnTo>
                  <a:lnTo>
                    <a:pt x="471" y="1"/>
                  </a:lnTo>
                  <a:lnTo>
                    <a:pt x="283" y="48"/>
                  </a:lnTo>
                  <a:lnTo>
                    <a:pt x="142" y="142"/>
                  </a:lnTo>
                  <a:lnTo>
                    <a:pt x="47" y="283"/>
                  </a:lnTo>
                  <a:lnTo>
                    <a:pt x="0" y="472"/>
                  </a:lnTo>
                  <a:lnTo>
                    <a:pt x="0" y="472"/>
                  </a:lnTo>
                  <a:lnTo>
                    <a:pt x="47" y="660"/>
                  </a:lnTo>
                  <a:lnTo>
                    <a:pt x="142" y="802"/>
                  </a:lnTo>
                  <a:lnTo>
                    <a:pt x="283" y="896"/>
                  </a:lnTo>
                  <a:lnTo>
                    <a:pt x="471" y="896"/>
                  </a:lnTo>
                  <a:lnTo>
                    <a:pt x="471" y="896"/>
                  </a:lnTo>
                  <a:lnTo>
                    <a:pt x="471" y="896"/>
                  </a:lnTo>
                  <a:lnTo>
                    <a:pt x="471" y="896"/>
                  </a:lnTo>
                  <a:lnTo>
                    <a:pt x="660" y="896"/>
                  </a:lnTo>
                  <a:lnTo>
                    <a:pt x="801" y="802"/>
                  </a:lnTo>
                  <a:lnTo>
                    <a:pt x="895" y="613"/>
                  </a:lnTo>
                  <a:lnTo>
                    <a:pt x="943" y="472"/>
                  </a:lnTo>
                  <a:lnTo>
                    <a:pt x="943" y="425"/>
                  </a:lnTo>
                  <a:lnTo>
                    <a:pt x="943" y="425"/>
                  </a:lnTo>
                  <a:lnTo>
                    <a:pt x="895" y="283"/>
                  </a:lnTo>
                  <a:lnTo>
                    <a:pt x="801" y="142"/>
                  </a:lnTo>
                  <a:lnTo>
                    <a:pt x="660" y="1"/>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9"/>
            <p:cNvSpPr/>
            <p:nvPr/>
          </p:nvSpPr>
          <p:spPr>
            <a:xfrm>
              <a:off x="1181800" y="2321600"/>
              <a:ext cx="22400" cy="23575"/>
            </a:xfrm>
            <a:custGeom>
              <a:rect b="b" l="l" r="r" t="t"/>
              <a:pathLst>
                <a:path extrusionOk="0" fill="none" h="943" w="896">
                  <a:moveTo>
                    <a:pt x="471" y="0"/>
                  </a:moveTo>
                  <a:lnTo>
                    <a:pt x="471" y="0"/>
                  </a:lnTo>
                  <a:lnTo>
                    <a:pt x="424" y="0"/>
                  </a:lnTo>
                  <a:lnTo>
                    <a:pt x="424" y="0"/>
                  </a:lnTo>
                  <a:lnTo>
                    <a:pt x="283" y="48"/>
                  </a:lnTo>
                  <a:lnTo>
                    <a:pt x="94" y="142"/>
                  </a:lnTo>
                  <a:lnTo>
                    <a:pt x="0" y="283"/>
                  </a:lnTo>
                  <a:lnTo>
                    <a:pt x="0" y="472"/>
                  </a:lnTo>
                  <a:lnTo>
                    <a:pt x="0" y="472"/>
                  </a:lnTo>
                  <a:lnTo>
                    <a:pt x="0" y="660"/>
                  </a:lnTo>
                  <a:lnTo>
                    <a:pt x="141" y="801"/>
                  </a:lnTo>
                  <a:lnTo>
                    <a:pt x="283" y="896"/>
                  </a:lnTo>
                  <a:lnTo>
                    <a:pt x="471" y="943"/>
                  </a:lnTo>
                  <a:lnTo>
                    <a:pt x="471" y="943"/>
                  </a:lnTo>
                  <a:lnTo>
                    <a:pt x="471" y="943"/>
                  </a:lnTo>
                  <a:lnTo>
                    <a:pt x="471" y="943"/>
                  </a:lnTo>
                  <a:lnTo>
                    <a:pt x="612" y="896"/>
                  </a:lnTo>
                  <a:lnTo>
                    <a:pt x="801" y="801"/>
                  </a:lnTo>
                  <a:lnTo>
                    <a:pt x="895" y="660"/>
                  </a:lnTo>
                  <a:lnTo>
                    <a:pt x="895" y="472"/>
                  </a:lnTo>
                  <a:lnTo>
                    <a:pt x="895" y="472"/>
                  </a:lnTo>
                  <a:lnTo>
                    <a:pt x="895" y="472"/>
                  </a:lnTo>
                  <a:lnTo>
                    <a:pt x="895" y="283"/>
                  </a:lnTo>
                  <a:lnTo>
                    <a:pt x="754" y="142"/>
                  </a:lnTo>
                  <a:lnTo>
                    <a:pt x="612" y="48"/>
                  </a:lnTo>
                  <a:lnTo>
                    <a:pt x="4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9"/>
            <p:cNvSpPr/>
            <p:nvPr/>
          </p:nvSpPr>
          <p:spPr>
            <a:xfrm>
              <a:off x="1251275" y="2275675"/>
              <a:ext cx="23575" cy="23575"/>
            </a:xfrm>
            <a:custGeom>
              <a:rect b="b" l="l" r="r" t="t"/>
              <a:pathLst>
                <a:path extrusionOk="0" fill="none" h="943" w="943">
                  <a:moveTo>
                    <a:pt x="472" y="0"/>
                  </a:moveTo>
                  <a:lnTo>
                    <a:pt x="472" y="0"/>
                  </a:lnTo>
                  <a:lnTo>
                    <a:pt x="283" y="47"/>
                  </a:lnTo>
                  <a:lnTo>
                    <a:pt x="142" y="141"/>
                  </a:lnTo>
                  <a:lnTo>
                    <a:pt x="48" y="283"/>
                  </a:lnTo>
                  <a:lnTo>
                    <a:pt x="1" y="471"/>
                  </a:lnTo>
                  <a:lnTo>
                    <a:pt x="1" y="471"/>
                  </a:lnTo>
                  <a:lnTo>
                    <a:pt x="48" y="660"/>
                  </a:lnTo>
                  <a:lnTo>
                    <a:pt x="142" y="801"/>
                  </a:lnTo>
                  <a:lnTo>
                    <a:pt x="283" y="895"/>
                  </a:lnTo>
                  <a:lnTo>
                    <a:pt x="472" y="942"/>
                  </a:lnTo>
                  <a:lnTo>
                    <a:pt x="472" y="942"/>
                  </a:lnTo>
                  <a:lnTo>
                    <a:pt x="660" y="895"/>
                  </a:lnTo>
                  <a:lnTo>
                    <a:pt x="801" y="801"/>
                  </a:lnTo>
                  <a:lnTo>
                    <a:pt x="896" y="660"/>
                  </a:lnTo>
                  <a:lnTo>
                    <a:pt x="943" y="471"/>
                  </a:lnTo>
                  <a:lnTo>
                    <a:pt x="943" y="471"/>
                  </a:lnTo>
                  <a:lnTo>
                    <a:pt x="896" y="283"/>
                  </a:lnTo>
                  <a:lnTo>
                    <a:pt x="801" y="141"/>
                  </a:lnTo>
                  <a:lnTo>
                    <a:pt x="660" y="47"/>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9"/>
            <p:cNvSpPr/>
            <p:nvPr/>
          </p:nvSpPr>
          <p:spPr>
            <a:xfrm>
              <a:off x="1387900" y="2262700"/>
              <a:ext cx="23575" cy="23600"/>
            </a:xfrm>
            <a:custGeom>
              <a:rect b="b" l="l" r="r" t="t"/>
              <a:pathLst>
                <a:path extrusionOk="0" fill="none" h="944" w="943">
                  <a:moveTo>
                    <a:pt x="472" y="1"/>
                  </a:moveTo>
                  <a:lnTo>
                    <a:pt x="472" y="1"/>
                  </a:lnTo>
                  <a:lnTo>
                    <a:pt x="283" y="48"/>
                  </a:lnTo>
                  <a:lnTo>
                    <a:pt x="142" y="142"/>
                  </a:lnTo>
                  <a:lnTo>
                    <a:pt x="48" y="284"/>
                  </a:lnTo>
                  <a:lnTo>
                    <a:pt x="0" y="425"/>
                  </a:lnTo>
                  <a:lnTo>
                    <a:pt x="0" y="425"/>
                  </a:lnTo>
                  <a:lnTo>
                    <a:pt x="48" y="613"/>
                  </a:lnTo>
                  <a:lnTo>
                    <a:pt x="95" y="755"/>
                  </a:lnTo>
                  <a:lnTo>
                    <a:pt x="283" y="896"/>
                  </a:lnTo>
                  <a:lnTo>
                    <a:pt x="424" y="943"/>
                  </a:lnTo>
                  <a:lnTo>
                    <a:pt x="424" y="943"/>
                  </a:lnTo>
                  <a:lnTo>
                    <a:pt x="472" y="943"/>
                  </a:lnTo>
                  <a:lnTo>
                    <a:pt x="472" y="943"/>
                  </a:lnTo>
                  <a:lnTo>
                    <a:pt x="472" y="943"/>
                  </a:lnTo>
                  <a:lnTo>
                    <a:pt x="472" y="943"/>
                  </a:lnTo>
                  <a:lnTo>
                    <a:pt x="660" y="896"/>
                  </a:lnTo>
                  <a:lnTo>
                    <a:pt x="801" y="802"/>
                  </a:lnTo>
                  <a:lnTo>
                    <a:pt x="896" y="660"/>
                  </a:lnTo>
                  <a:lnTo>
                    <a:pt x="943" y="472"/>
                  </a:lnTo>
                  <a:lnTo>
                    <a:pt x="943" y="472"/>
                  </a:lnTo>
                  <a:lnTo>
                    <a:pt x="943" y="472"/>
                  </a:lnTo>
                  <a:lnTo>
                    <a:pt x="896" y="284"/>
                  </a:lnTo>
                  <a:lnTo>
                    <a:pt x="801" y="142"/>
                  </a:lnTo>
                  <a:lnTo>
                    <a:pt x="660" y="48"/>
                  </a:lnTo>
                  <a:lnTo>
                    <a:pt x="472" y="1"/>
                  </a:lnTo>
                  <a:lnTo>
                    <a:pt x="472" y="1"/>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9"/>
            <p:cNvSpPr/>
            <p:nvPr/>
          </p:nvSpPr>
          <p:spPr>
            <a:xfrm>
              <a:off x="1173550" y="2230900"/>
              <a:ext cx="21225" cy="22425"/>
            </a:xfrm>
            <a:custGeom>
              <a:rect b="b" l="l" r="r" t="t"/>
              <a:pathLst>
                <a:path extrusionOk="0" fill="none" h="897" w="849">
                  <a:moveTo>
                    <a:pt x="424" y="1"/>
                  </a:moveTo>
                  <a:lnTo>
                    <a:pt x="424" y="1"/>
                  </a:lnTo>
                  <a:lnTo>
                    <a:pt x="236" y="1"/>
                  </a:lnTo>
                  <a:lnTo>
                    <a:pt x="94" y="95"/>
                  </a:lnTo>
                  <a:lnTo>
                    <a:pt x="94" y="95"/>
                  </a:lnTo>
                  <a:lnTo>
                    <a:pt x="0" y="660"/>
                  </a:lnTo>
                  <a:lnTo>
                    <a:pt x="0" y="660"/>
                  </a:lnTo>
                  <a:lnTo>
                    <a:pt x="94" y="802"/>
                  </a:lnTo>
                  <a:lnTo>
                    <a:pt x="189" y="849"/>
                  </a:lnTo>
                  <a:lnTo>
                    <a:pt x="283" y="896"/>
                  </a:lnTo>
                  <a:lnTo>
                    <a:pt x="377" y="896"/>
                  </a:lnTo>
                  <a:lnTo>
                    <a:pt x="377" y="896"/>
                  </a:lnTo>
                  <a:lnTo>
                    <a:pt x="377" y="896"/>
                  </a:lnTo>
                  <a:lnTo>
                    <a:pt x="377" y="896"/>
                  </a:lnTo>
                  <a:lnTo>
                    <a:pt x="424" y="896"/>
                  </a:lnTo>
                  <a:lnTo>
                    <a:pt x="424" y="896"/>
                  </a:lnTo>
                  <a:lnTo>
                    <a:pt x="566" y="896"/>
                  </a:lnTo>
                  <a:lnTo>
                    <a:pt x="707" y="802"/>
                  </a:lnTo>
                  <a:lnTo>
                    <a:pt x="707" y="802"/>
                  </a:lnTo>
                  <a:lnTo>
                    <a:pt x="848" y="660"/>
                  </a:lnTo>
                  <a:lnTo>
                    <a:pt x="848" y="472"/>
                  </a:lnTo>
                  <a:lnTo>
                    <a:pt x="848" y="284"/>
                  </a:lnTo>
                  <a:lnTo>
                    <a:pt x="754" y="142"/>
                  </a:lnTo>
                  <a:lnTo>
                    <a:pt x="754" y="142"/>
                  </a:lnTo>
                  <a:lnTo>
                    <a:pt x="613" y="1"/>
                  </a:lnTo>
                  <a:lnTo>
                    <a:pt x="4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9"/>
            <p:cNvSpPr/>
            <p:nvPr/>
          </p:nvSpPr>
          <p:spPr>
            <a:xfrm>
              <a:off x="1310175" y="2213250"/>
              <a:ext cx="23575" cy="23575"/>
            </a:xfrm>
            <a:custGeom>
              <a:rect b="b" l="l" r="r" t="t"/>
              <a:pathLst>
                <a:path extrusionOk="0" fill="none" h="943" w="943">
                  <a:moveTo>
                    <a:pt x="471" y="0"/>
                  </a:moveTo>
                  <a:lnTo>
                    <a:pt x="471" y="0"/>
                  </a:lnTo>
                  <a:lnTo>
                    <a:pt x="471" y="0"/>
                  </a:lnTo>
                  <a:lnTo>
                    <a:pt x="471" y="0"/>
                  </a:lnTo>
                  <a:lnTo>
                    <a:pt x="283" y="47"/>
                  </a:lnTo>
                  <a:lnTo>
                    <a:pt x="141" y="142"/>
                  </a:lnTo>
                  <a:lnTo>
                    <a:pt x="47" y="283"/>
                  </a:lnTo>
                  <a:lnTo>
                    <a:pt x="0" y="471"/>
                  </a:lnTo>
                  <a:lnTo>
                    <a:pt x="0" y="471"/>
                  </a:lnTo>
                  <a:lnTo>
                    <a:pt x="47" y="660"/>
                  </a:lnTo>
                  <a:lnTo>
                    <a:pt x="141" y="801"/>
                  </a:lnTo>
                  <a:lnTo>
                    <a:pt x="283" y="895"/>
                  </a:lnTo>
                  <a:lnTo>
                    <a:pt x="471" y="942"/>
                  </a:lnTo>
                  <a:lnTo>
                    <a:pt x="471" y="942"/>
                  </a:lnTo>
                  <a:lnTo>
                    <a:pt x="471" y="942"/>
                  </a:lnTo>
                  <a:lnTo>
                    <a:pt x="471" y="942"/>
                  </a:lnTo>
                  <a:lnTo>
                    <a:pt x="660" y="895"/>
                  </a:lnTo>
                  <a:lnTo>
                    <a:pt x="801" y="801"/>
                  </a:lnTo>
                  <a:lnTo>
                    <a:pt x="895" y="660"/>
                  </a:lnTo>
                  <a:lnTo>
                    <a:pt x="942" y="471"/>
                  </a:lnTo>
                  <a:lnTo>
                    <a:pt x="942" y="471"/>
                  </a:lnTo>
                  <a:lnTo>
                    <a:pt x="942" y="471"/>
                  </a:lnTo>
                  <a:lnTo>
                    <a:pt x="895" y="283"/>
                  </a:lnTo>
                  <a:lnTo>
                    <a:pt x="801" y="142"/>
                  </a:lnTo>
                  <a:lnTo>
                    <a:pt x="660" y="47"/>
                  </a:lnTo>
                  <a:lnTo>
                    <a:pt x="4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9"/>
            <p:cNvSpPr/>
            <p:nvPr/>
          </p:nvSpPr>
          <p:spPr>
            <a:xfrm>
              <a:off x="1239500" y="2168500"/>
              <a:ext cx="22400" cy="23575"/>
            </a:xfrm>
            <a:custGeom>
              <a:rect b="b" l="l" r="r" t="t"/>
              <a:pathLst>
                <a:path extrusionOk="0" fill="none" h="943" w="896">
                  <a:moveTo>
                    <a:pt x="424" y="0"/>
                  </a:moveTo>
                  <a:lnTo>
                    <a:pt x="424" y="0"/>
                  </a:lnTo>
                  <a:lnTo>
                    <a:pt x="283" y="47"/>
                  </a:lnTo>
                  <a:lnTo>
                    <a:pt x="95" y="141"/>
                  </a:lnTo>
                  <a:lnTo>
                    <a:pt x="0" y="283"/>
                  </a:lnTo>
                  <a:lnTo>
                    <a:pt x="0" y="471"/>
                  </a:lnTo>
                  <a:lnTo>
                    <a:pt x="0" y="471"/>
                  </a:lnTo>
                  <a:lnTo>
                    <a:pt x="0" y="660"/>
                  </a:lnTo>
                  <a:lnTo>
                    <a:pt x="95" y="801"/>
                  </a:lnTo>
                  <a:lnTo>
                    <a:pt x="283" y="895"/>
                  </a:lnTo>
                  <a:lnTo>
                    <a:pt x="424" y="942"/>
                  </a:lnTo>
                  <a:lnTo>
                    <a:pt x="424" y="942"/>
                  </a:lnTo>
                  <a:lnTo>
                    <a:pt x="613" y="895"/>
                  </a:lnTo>
                  <a:lnTo>
                    <a:pt x="754" y="801"/>
                  </a:lnTo>
                  <a:lnTo>
                    <a:pt x="896" y="660"/>
                  </a:lnTo>
                  <a:lnTo>
                    <a:pt x="896" y="471"/>
                  </a:lnTo>
                  <a:lnTo>
                    <a:pt x="896" y="471"/>
                  </a:lnTo>
                  <a:lnTo>
                    <a:pt x="896" y="283"/>
                  </a:lnTo>
                  <a:lnTo>
                    <a:pt x="754" y="141"/>
                  </a:lnTo>
                  <a:lnTo>
                    <a:pt x="613" y="47"/>
                  </a:lnTo>
                  <a:lnTo>
                    <a:pt x="42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9"/>
            <p:cNvSpPr/>
            <p:nvPr/>
          </p:nvSpPr>
          <p:spPr>
            <a:xfrm>
              <a:off x="1306625" y="2117850"/>
              <a:ext cx="23600" cy="22400"/>
            </a:xfrm>
            <a:custGeom>
              <a:rect b="b" l="l" r="r" t="t"/>
              <a:pathLst>
                <a:path extrusionOk="0" fill="none" h="896" w="944">
                  <a:moveTo>
                    <a:pt x="472" y="0"/>
                  </a:moveTo>
                  <a:lnTo>
                    <a:pt x="472" y="0"/>
                  </a:lnTo>
                  <a:lnTo>
                    <a:pt x="283" y="0"/>
                  </a:lnTo>
                  <a:lnTo>
                    <a:pt x="142" y="94"/>
                  </a:lnTo>
                  <a:lnTo>
                    <a:pt x="48" y="283"/>
                  </a:lnTo>
                  <a:lnTo>
                    <a:pt x="1" y="424"/>
                  </a:lnTo>
                  <a:lnTo>
                    <a:pt x="1" y="424"/>
                  </a:lnTo>
                  <a:lnTo>
                    <a:pt x="48" y="613"/>
                  </a:lnTo>
                  <a:lnTo>
                    <a:pt x="142" y="754"/>
                  </a:lnTo>
                  <a:lnTo>
                    <a:pt x="283" y="895"/>
                  </a:lnTo>
                  <a:lnTo>
                    <a:pt x="472" y="895"/>
                  </a:lnTo>
                  <a:lnTo>
                    <a:pt x="472" y="895"/>
                  </a:lnTo>
                  <a:lnTo>
                    <a:pt x="660" y="895"/>
                  </a:lnTo>
                  <a:lnTo>
                    <a:pt x="802" y="754"/>
                  </a:lnTo>
                  <a:lnTo>
                    <a:pt x="896" y="613"/>
                  </a:lnTo>
                  <a:lnTo>
                    <a:pt x="943" y="424"/>
                  </a:lnTo>
                  <a:lnTo>
                    <a:pt x="943" y="424"/>
                  </a:lnTo>
                  <a:lnTo>
                    <a:pt x="896" y="283"/>
                  </a:lnTo>
                  <a:lnTo>
                    <a:pt x="802" y="94"/>
                  </a:lnTo>
                  <a:lnTo>
                    <a:pt x="660" y="0"/>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9"/>
            <p:cNvSpPr/>
            <p:nvPr/>
          </p:nvSpPr>
          <p:spPr>
            <a:xfrm>
              <a:off x="1194750" y="2115500"/>
              <a:ext cx="8275" cy="18850"/>
            </a:xfrm>
            <a:custGeom>
              <a:rect b="b" l="l" r="r" t="t"/>
              <a:pathLst>
                <a:path extrusionOk="0" fill="none" h="754" w="331">
                  <a:moveTo>
                    <a:pt x="189" y="0"/>
                  </a:moveTo>
                  <a:lnTo>
                    <a:pt x="189" y="0"/>
                  </a:lnTo>
                  <a:lnTo>
                    <a:pt x="0" y="754"/>
                  </a:lnTo>
                  <a:lnTo>
                    <a:pt x="0" y="754"/>
                  </a:lnTo>
                  <a:lnTo>
                    <a:pt x="142" y="707"/>
                  </a:lnTo>
                  <a:lnTo>
                    <a:pt x="236" y="565"/>
                  </a:lnTo>
                  <a:lnTo>
                    <a:pt x="283" y="471"/>
                  </a:lnTo>
                  <a:lnTo>
                    <a:pt x="330" y="330"/>
                  </a:lnTo>
                  <a:lnTo>
                    <a:pt x="330" y="330"/>
                  </a:lnTo>
                  <a:lnTo>
                    <a:pt x="283" y="141"/>
                  </a:lnTo>
                  <a:lnTo>
                    <a:pt x="18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9"/>
            <p:cNvSpPr/>
            <p:nvPr/>
          </p:nvSpPr>
          <p:spPr>
            <a:xfrm>
              <a:off x="1374950" y="2058950"/>
              <a:ext cx="23575" cy="23575"/>
            </a:xfrm>
            <a:custGeom>
              <a:rect b="b" l="l" r="r" t="t"/>
              <a:pathLst>
                <a:path extrusionOk="0" fill="none" h="943" w="943">
                  <a:moveTo>
                    <a:pt x="471" y="1"/>
                  </a:moveTo>
                  <a:lnTo>
                    <a:pt x="471" y="1"/>
                  </a:lnTo>
                  <a:lnTo>
                    <a:pt x="283" y="48"/>
                  </a:lnTo>
                  <a:lnTo>
                    <a:pt x="142" y="142"/>
                  </a:lnTo>
                  <a:lnTo>
                    <a:pt x="47" y="283"/>
                  </a:lnTo>
                  <a:lnTo>
                    <a:pt x="0" y="472"/>
                  </a:lnTo>
                  <a:lnTo>
                    <a:pt x="0" y="472"/>
                  </a:lnTo>
                  <a:lnTo>
                    <a:pt x="47" y="660"/>
                  </a:lnTo>
                  <a:lnTo>
                    <a:pt x="142" y="802"/>
                  </a:lnTo>
                  <a:lnTo>
                    <a:pt x="283" y="896"/>
                  </a:lnTo>
                  <a:lnTo>
                    <a:pt x="471" y="943"/>
                  </a:lnTo>
                  <a:lnTo>
                    <a:pt x="471" y="943"/>
                  </a:lnTo>
                  <a:lnTo>
                    <a:pt x="660" y="896"/>
                  </a:lnTo>
                  <a:lnTo>
                    <a:pt x="801" y="802"/>
                  </a:lnTo>
                  <a:lnTo>
                    <a:pt x="895" y="660"/>
                  </a:lnTo>
                  <a:lnTo>
                    <a:pt x="942" y="472"/>
                  </a:lnTo>
                  <a:lnTo>
                    <a:pt x="942" y="472"/>
                  </a:lnTo>
                  <a:lnTo>
                    <a:pt x="895" y="283"/>
                  </a:lnTo>
                  <a:lnTo>
                    <a:pt x="801" y="142"/>
                  </a:lnTo>
                  <a:lnTo>
                    <a:pt x="660" y="48"/>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9"/>
            <p:cNvSpPr/>
            <p:nvPr/>
          </p:nvSpPr>
          <p:spPr>
            <a:xfrm>
              <a:off x="1245400" y="2057775"/>
              <a:ext cx="23575" cy="22400"/>
            </a:xfrm>
            <a:custGeom>
              <a:rect b="b" l="l" r="r" t="t"/>
              <a:pathLst>
                <a:path extrusionOk="0" fill="none" h="896" w="943">
                  <a:moveTo>
                    <a:pt x="471" y="1"/>
                  </a:moveTo>
                  <a:lnTo>
                    <a:pt x="471" y="1"/>
                  </a:lnTo>
                  <a:lnTo>
                    <a:pt x="283" y="1"/>
                  </a:lnTo>
                  <a:lnTo>
                    <a:pt x="141" y="95"/>
                  </a:lnTo>
                  <a:lnTo>
                    <a:pt x="47" y="283"/>
                  </a:lnTo>
                  <a:lnTo>
                    <a:pt x="0" y="425"/>
                  </a:lnTo>
                  <a:lnTo>
                    <a:pt x="0" y="425"/>
                  </a:lnTo>
                  <a:lnTo>
                    <a:pt x="47" y="613"/>
                  </a:lnTo>
                  <a:lnTo>
                    <a:pt x="141" y="754"/>
                  </a:lnTo>
                  <a:lnTo>
                    <a:pt x="283" y="896"/>
                  </a:lnTo>
                  <a:lnTo>
                    <a:pt x="471" y="896"/>
                  </a:lnTo>
                  <a:lnTo>
                    <a:pt x="471" y="896"/>
                  </a:lnTo>
                  <a:lnTo>
                    <a:pt x="471" y="896"/>
                  </a:lnTo>
                  <a:lnTo>
                    <a:pt x="471" y="896"/>
                  </a:lnTo>
                  <a:lnTo>
                    <a:pt x="471" y="896"/>
                  </a:lnTo>
                  <a:lnTo>
                    <a:pt x="612" y="849"/>
                  </a:lnTo>
                  <a:lnTo>
                    <a:pt x="801" y="754"/>
                  </a:lnTo>
                  <a:lnTo>
                    <a:pt x="895" y="613"/>
                  </a:lnTo>
                  <a:lnTo>
                    <a:pt x="942" y="425"/>
                  </a:lnTo>
                  <a:lnTo>
                    <a:pt x="942" y="425"/>
                  </a:lnTo>
                  <a:lnTo>
                    <a:pt x="895" y="283"/>
                  </a:lnTo>
                  <a:lnTo>
                    <a:pt x="801" y="95"/>
                  </a:lnTo>
                  <a:lnTo>
                    <a:pt x="660" y="1"/>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9"/>
            <p:cNvSpPr/>
            <p:nvPr/>
          </p:nvSpPr>
          <p:spPr>
            <a:xfrm>
              <a:off x="1352575" y="1934100"/>
              <a:ext cx="23575" cy="23600"/>
            </a:xfrm>
            <a:custGeom>
              <a:rect b="b" l="l" r="r" t="t"/>
              <a:pathLst>
                <a:path extrusionOk="0" fill="none" h="944" w="943">
                  <a:moveTo>
                    <a:pt x="471" y="1"/>
                  </a:moveTo>
                  <a:lnTo>
                    <a:pt x="471" y="1"/>
                  </a:lnTo>
                  <a:lnTo>
                    <a:pt x="471" y="1"/>
                  </a:lnTo>
                  <a:lnTo>
                    <a:pt x="471" y="1"/>
                  </a:lnTo>
                  <a:lnTo>
                    <a:pt x="283" y="48"/>
                  </a:lnTo>
                  <a:lnTo>
                    <a:pt x="141" y="142"/>
                  </a:lnTo>
                  <a:lnTo>
                    <a:pt x="47" y="284"/>
                  </a:lnTo>
                  <a:lnTo>
                    <a:pt x="0" y="472"/>
                  </a:lnTo>
                  <a:lnTo>
                    <a:pt x="0" y="472"/>
                  </a:lnTo>
                  <a:lnTo>
                    <a:pt x="47" y="660"/>
                  </a:lnTo>
                  <a:lnTo>
                    <a:pt x="141" y="802"/>
                  </a:lnTo>
                  <a:lnTo>
                    <a:pt x="283" y="896"/>
                  </a:lnTo>
                  <a:lnTo>
                    <a:pt x="471" y="943"/>
                  </a:lnTo>
                  <a:lnTo>
                    <a:pt x="471" y="943"/>
                  </a:lnTo>
                  <a:lnTo>
                    <a:pt x="471" y="943"/>
                  </a:lnTo>
                  <a:lnTo>
                    <a:pt x="471" y="943"/>
                  </a:lnTo>
                  <a:lnTo>
                    <a:pt x="660" y="896"/>
                  </a:lnTo>
                  <a:lnTo>
                    <a:pt x="801" y="802"/>
                  </a:lnTo>
                  <a:lnTo>
                    <a:pt x="895" y="660"/>
                  </a:lnTo>
                  <a:lnTo>
                    <a:pt x="942" y="472"/>
                  </a:lnTo>
                  <a:lnTo>
                    <a:pt x="942" y="472"/>
                  </a:lnTo>
                  <a:lnTo>
                    <a:pt x="942" y="472"/>
                  </a:lnTo>
                  <a:lnTo>
                    <a:pt x="895" y="284"/>
                  </a:lnTo>
                  <a:lnTo>
                    <a:pt x="801" y="142"/>
                  </a:lnTo>
                  <a:lnTo>
                    <a:pt x="660" y="48"/>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9"/>
            <p:cNvSpPr/>
            <p:nvPr/>
          </p:nvSpPr>
          <p:spPr>
            <a:xfrm>
              <a:off x="1340800" y="1824575"/>
              <a:ext cx="22400" cy="23575"/>
            </a:xfrm>
            <a:custGeom>
              <a:rect b="b" l="l" r="r" t="t"/>
              <a:pathLst>
                <a:path extrusionOk="0" fill="none" h="943" w="896">
                  <a:moveTo>
                    <a:pt x="471" y="1"/>
                  </a:moveTo>
                  <a:lnTo>
                    <a:pt x="471" y="1"/>
                  </a:lnTo>
                  <a:lnTo>
                    <a:pt x="283" y="1"/>
                  </a:lnTo>
                  <a:lnTo>
                    <a:pt x="141" y="142"/>
                  </a:lnTo>
                  <a:lnTo>
                    <a:pt x="0" y="283"/>
                  </a:lnTo>
                  <a:lnTo>
                    <a:pt x="0" y="472"/>
                  </a:lnTo>
                  <a:lnTo>
                    <a:pt x="0" y="472"/>
                  </a:lnTo>
                  <a:lnTo>
                    <a:pt x="0" y="613"/>
                  </a:lnTo>
                  <a:lnTo>
                    <a:pt x="141" y="801"/>
                  </a:lnTo>
                  <a:lnTo>
                    <a:pt x="283" y="896"/>
                  </a:lnTo>
                  <a:lnTo>
                    <a:pt x="471" y="896"/>
                  </a:lnTo>
                  <a:lnTo>
                    <a:pt x="471" y="943"/>
                  </a:lnTo>
                  <a:lnTo>
                    <a:pt x="471" y="943"/>
                  </a:lnTo>
                  <a:lnTo>
                    <a:pt x="471" y="943"/>
                  </a:lnTo>
                  <a:lnTo>
                    <a:pt x="660" y="896"/>
                  </a:lnTo>
                  <a:lnTo>
                    <a:pt x="801" y="801"/>
                  </a:lnTo>
                  <a:lnTo>
                    <a:pt x="895" y="660"/>
                  </a:lnTo>
                  <a:lnTo>
                    <a:pt x="895" y="472"/>
                  </a:lnTo>
                  <a:lnTo>
                    <a:pt x="895" y="472"/>
                  </a:lnTo>
                  <a:lnTo>
                    <a:pt x="895" y="472"/>
                  </a:lnTo>
                  <a:lnTo>
                    <a:pt x="895" y="283"/>
                  </a:lnTo>
                  <a:lnTo>
                    <a:pt x="801" y="142"/>
                  </a:lnTo>
                  <a:lnTo>
                    <a:pt x="612" y="1"/>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9"/>
            <p:cNvSpPr/>
            <p:nvPr/>
          </p:nvSpPr>
          <p:spPr>
            <a:xfrm>
              <a:off x="1369050" y="1710325"/>
              <a:ext cx="23575" cy="23600"/>
            </a:xfrm>
            <a:custGeom>
              <a:rect b="b" l="l" r="r" t="t"/>
              <a:pathLst>
                <a:path extrusionOk="0" fill="none" h="944" w="943">
                  <a:moveTo>
                    <a:pt x="472" y="1"/>
                  </a:moveTo>
                  <a:lnTo>
                    <a:pt x="472" y="1"/>
                  </a:lnTo>
                  <a:lnTo>
                    <a:pt x="283" y="48"/>
                  </a:lnTo>
                  <a:lnTo>
                    <a:pt x="142" y="142"/>
                  </a:lnTo>
                  <a:lnTo>
                    <a:pt x="48" y="283"/>
                  </a:lnTo>
                  <a:lnTo>
                    <a:pt x="1" y="472"/>
                  </a:lnTo>
                  <a:lnTo>
                    <a:pt x="1" y="472"/>
                  </a:lnTo>
                  <a:lnTo>
                    <a:pt x="48" y="660"/>
                  </a:lnTo>
                  <a:lnTo>
                    <a:pt x="142" y="802"/>
                  </a:lnTo>
                  <a:lnTo>
                    <a:pt x="283" y="896"/>
                  </a:lnTo>
                  <a:lnTo>
                    <a:pt x="472" y="943"/>
                  </a:lnTo>
                  <a:lnTo>
                    <a:pt x="472" y="943"/>
                  </a:lnTo>
                  <a:lnTo>
                    <a:pt x="660" y="896"/>
                  </a:lnTo>
                  <a:lnTo>
                    <a:pt x="802" y="802"/>
                  </a:lnTo>
                  <a:lnTo>
                    <a:pt x="896" y="660"/>
                  </a:lnTo>
                  <a:lnTo>
                    <a:pt x="943" y="472"/>
                  </a:lnTo>
                  <a:lnTo>
                    <a:pt x="943" y="472"/>
                  </a:lnTo>
                  <a:lnTo>
                    <a:pt x="896" y="283"/>
                  </a:lnTo>
                  <a:lnTo>
                    <a:pt x="802" y="142"/>
                  </a:lnTo>
                  <a:lnTo>
                    <a:pt x="660" y="48"/>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9"/>
            <p:cNvSpPr/>
            <p:nvPr/>
          </p:nvSpPr>
          <p:spPr>
            <a:xfrm>
              <a:off x="1238325" y="2593675"/>
              <a:ext cx="25925" cy="25925"/>
            </a:xfrm>
            <a:custGeom>
              <a:rect b="b" l="l" r="r" t="t"/>
              <a:pathLst>
                <a:path extrusionOk="0" fill="none" h="1037" w="1037">
                  <a:moveTo>
                    <a:pt x="519" y="1037"/>
                  </a:moveTo>
                  <a:lnTo>
                    <a:pt x="519" y="1037"/>
                  </a:lnTo>
                  <a:lnTo>
                    <a:pt x="330" y="989"/>
                  </a:lnTo>
                  <a:lnTo>
                    <a:pt x="142" y="895"/>
                  </a:lnTo>
                  <a:lnTo>
                    <a:pt x="47" y="707"/>
                  </a:lnTo>
                  <a:lnTo>
                    <a:pt x="0" y="518"/>
                  </a:lnTo>
                  <a:lnTo>
                    <a:pt x="0" y="518"/>
                  </a:lnTo>
                  <a:lnTo>
                    <a:pt x="47" y="330"/>
                  </a:lnTo>
                  <a:lnTo>
                    <a:pt x="142" y="141"/>
                  </a:lnTo>
                  <a:lnTo>
                    <a:pt x="283" y="47"/>
                  </a:lnTo>
                  <a:lnTo>
                    <a:pt x="471" y="0"/>
                  </a:lnTo>
                  <a:lnTo>
                    <a:pt x="519" y="0"/>
                  </a:lnTo>
                  <a:lnTo>
                    <a:pt x="519" y="0"/>
                  </a:lnTo>
                  <a:lnTo>
                    <a:pt x="707" y="47"/>
                  </a:lnTo>
                  <a:lnTo>
                    <a:pt x="895" y="141"/>
                  </a:lnTo>
                  <a:lnTo>
                    <a:pt x="990" y="283"/>
                  </a:lnTo>
                  <a:lnTo>
                    <a:pt x="1037" y="518"/>
                  </a:lnTo>
                  <a:lnTo>
                    <a:pt x="1037" y="518"/>
                  </a:lnTo>
                  <a:lnTo>
                    <a:pt x="990" y="707"/>
                  </a:lnTo>
                  <a:lnTo>
                    <a:pt x="895" y="848"/>
                  </a:lnTo>
                  <a:lnTo>
                    <a:pt x="754" y="989"/>
                  </a:lnTo>
                  <a:lnTo>
                    <a:pt x="566" y="1037"/>
                  </a:lnTo>
                  <a:lnTo>
                    <a:pt x="566"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9"/>
            <p:cNvSpPr/>
            <p:nvPr/>
          </p:nvSpPr>
          <p:spPr>
            <a:xfrm>
              <a:off x="1313700" y="2545375"/>
              <a:ext cx="25925" cy="25950"/>
            </a:xfrm>
            <a:custGeom>
              <a:rect b="b" l="l" r="r" t="t"/>
              <a:pathLst>
                <a:path extrusionOk="0" fill="none" h="1038" w="1037">
                  <a:moveTo>
                    <a:pt x="519" y="1037"/>
                  </a:moveTo>
                  <a:lnTo>
                    <a:pt x="519" y="1037"/>
                  </a:lnTo>
                  <a:lnTo>
                    <a:pt x="519" y="1037"/>
                  </a:lnTo>
                  <a:lnTo>
                    <a:pt x="519" y="1037"/>
                  </a:lnTo>
                  <a:lnTo>
                    <a:pt x="330" y="990"/>
                  </a:lnTo>
                  <a:lnTo>
                    <a:pt x="142" y="896"/>
                  </a:lnTo>
                  <a:lnTo>
                    <a:pt x="48" y="707"/>
                  </a:lnTo>
                  <a:lnTo>
                    <a:pt x="0" y="519"/>
                  </a:lnTo>
                  <a:lnTo>
                    <a:pt x="0" y="519"/>
                  </a:lnTo>
                  <a:lnTo>
                    <a:pt x="48" y="330"/>
                  </a:lnTo>
                  <a:lnTo>
                    <a:pt x="189" y="142"/>
                  </a:lnTo>
                  <a:lnTo>
                    <a:pt x="330" y="48"/>
                  </a:lnTo>
                  <a:lnTo>
                    <a:pt x="519" y="1"/>
                  </a:lnTo>
                  <a:lnTo>
                    <a:pt x="519" y="1"/>
                  </a:lnTo>
                  <a:lnTo>
                    <a:pt x="519" y="1"/>
                  </a:lnTo>
                  <a:lnTo>
                    <a:pt x="519" y="1"/>
                  </a:lnTo>
                  <a:lnTo>
                    <a:pt x="754" y="48"/>
                  </a:lnTo>
                  <a:lnTo>
                    <a:pt x="896" y="142"/>
                  </a:lnTo>
                  <a:lnTo>
                    <a:pt x="1037" y="330"/>
                  </a:lnTo>
                  <a:lnTo>
                    <a:pt x="1037" y="519"/>
                  </a:lnTo>
                  <a:lnTo>
                    <a:pt x="1037" y="519"/>
                  </a:lnTo>
                  <a:lnTo>
                    <a:pt x="1037" y="519"/>
                  </a:lnTo>
                  <a:lnTo>
                    <a:pt x="1037" y="707"/>
                  </a:lnTo>
                  <a:lnTo>
                    <a:pt x="896" y="896"/>
                  </a:lnTo>
                  <a:lnTo>
                    <a:pt x="754" y="990"/>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9"/>
            <p:cNvSpPr/>
            <p:nvPr/>
          </p:nvSpPr>
          <p:spPr>
            <a:xfrm>
              <a:off x="1174725" y="2539500"/>
              <a:ext cx="25925" cy="25925"/>
            </a:xfrm>
            <a:custGeom>
              <a:rect b="b" l="l" r="r" t="t"/>
              <a:pathLst>
                <a:path extrusionOk="0" fill="none" h="1037" w="1037">
                  <a:moveTo>
                    <a:pt x="519" y="1036"/>
                  </a:moveTo>
                  <a:lnTo>
                    <a:pt x="519" y="1036"/>
                  </a:lnTo>
                  <a:lnTo>
                    <a:pt x="330" y="989"/>
                  </a:lnTo>
                  <a:lnTo>
                    <a:pt x="142" y="895"/>
                  </a:lnTo>
                  <a:lnTo>
                    <a:pt x="47" y="707"/>
                  </a:lnTo>
                  <a:lnTo>
                    <a:pt x="0" y="518"/>
                  </a:lnTo>
                  <a:lnTo>
                    <a:pt x="0" y="518"/>
                  </a:lnTo>
                  <a:lnTo>
                    <a:pt x="47" y="330"/>
                  </a:lnTo>
                  <a:lnTo>
                    <a:pt x="142" y="141"/>
                  </a:lnTo>
                  <a:lnTo>
                    <a:pt x="330" y="47"/>
                  </a:lnTo>
                  <a:lnTo>
                    <a:pt x="519" y="0"/>
                  </a:lnTo>
                  <a:lnTo>
                    <a:pt x="566" y="0"/>
                  </a:lnTo>
                  <a:lnTo>
                    <a:pt x="566" y="0"/>
                  </a:lnTo>
                  <a:lnTo>
                    <a:pt x="754" y="47"/>
                  </a:lnTo>
                  <a:lnTo>
                    <a:pt x="895" y="141"/>
                  </a:lnTo>
                  <a:lnTo>
                    <a:pt x="990" y="330"/>
                  </a:lnTo>
                  <a:lnTo>
                    <a:pt x="1037" y="518"/>
                  </a:lnTo>
                  <a:lnTo>
                    <a:pt x="1037" y="518"/>
                  </a:lnTo>
                  <a:lnTo>
                    <a:pt x="990" y="754"/>
                  </a:lnTo>
                  <a:lnTo>
                    <a:pt x="895" y="895"/>
                  </a:lnTo>
                  <a:lnTo>
                    <a:pt x="707" y="989"/>
                  </a:lnTo>
                  <a:lnTo>
                    <a:pt x="519" y="1036"/>
                  </a:lnTo>
                  <a:lnTo>
                    <a:pt x="519" y="1036"/>
                  </a:lnTo>
                  <a:lnTo>
                    <a:pt x="519" y="1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9"/>
            <p:cNvSpPr/>
            <p:nvPr/>
          </p:nvSpPr>
          <p:spPr>
            <a:xfrm>
              <a:off x="1244200" y="2487675"/>
              <a:ext cx="25950" cy="25925"/>
            </a:xfrm>
            <a:custGeom>
              <a:rect b="b" l="l" r="r" t="t"/>
              <a:pathLst>
                <a:path extrusionOk="0" fill="none" h="1037" w="1038">
                  <a:moveTo>
                    <a:pt x="519" y="1037"/>
                  </a:moveTo>
                  <a:lnTo>
                    <a:pt x="519" y="1037"/>
                  </a:lnTo>
                  <a:lnTo>
                    <a:pt x="284" y="1037"/>
                  </a:lnTo>
                  <a:lnTo>
                    <a:pt x="142" y="895"/>
                  </a:lnTo>
                  <a:lnTo>
                    <a:pt x="48" y="754"/>
                  </a:lnTo>
                  <a:lnTo>
                    <a:pt x="1" y="518"/>
                  </a:lnTo>
                  <a:lnTo>
                    <a:pt x="1" y="518"/>
                  </a:lnTo>
                  <a:lnTo>
                    <a:pt x="48" y="330"/>
                  </a:lnTo>
                  <a:lnTo>
                    <a:pt x="142" y="189"/>
                  </a:lnTo>
                  <a:lnTo>
                    <a:pt x="284" y="47"/>
                  </a:lnTo>
                  <a:lnTo>
                    <a:pt x="519" y="0"/>
                  </a:lnTo>
                  <a:lnTo>
                    <a:pt x="519" y="0"/>
                  </a:lnTo>
                  <a:lnTo>
                    <a:pt x="708" y="47"/>
                  </a:lnTo>
                  <a:lnTo>
                    <a:pt x="849" y="141"/>
                  </a:lnTo>
                  <a:lnTo>
                    <a:pt x="990" y="330"/>
                  </a:lnTo>
                  <a:lnTo>
                    <a:pt x="1037" y="518"/>
                  </a:lnTo>
                  <a:lnTo>
                    <a:pt x="1037" y="518"/>
                  </a:lnTo>
                  <a:lnTo>
                    <a:pt x="1037" y="518"/>
                  </a:lnTo>
                  <a:lnTo>
                    <a:pt x="990" y="754"/>
                  </a:lnTo>
                  <a:lnTo>
                    <a:pt x="896" y="895"/>
                  </a:lnTo>
                  <a:lnTo>
                    <a:pt x="708" y="1037"/>
                  </a:lnTo>
                  <a:lnTo>
                    <a:pt x="519" y="1037"/>
                  </a:lnTo>
                  <a:lnTo>
                    <a:pt x="519"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9"/>
            <p:cNvSpPr/>
            <p:nvPr/>
          </p:nvSpPr>
          <p:spPr>
            <a:xfrm>
              <a:off x="1182975" y="2438200"/>
              <a:ext cx="25925" cy="25925"/>
            </a:xfrm>
            <a:custGeom>
              <a:rect b="b" l="l" r="r" t="t"/>
              <a:pathLst>
                <a:path extrusionOk="0" fill="none" h="1037" w="1037">
                  <a:moveTo>
                    <a:pt x="518" y="1037"/>
                  </a:moveTo>
                  <a:lnTo>
                    <a:pt x="518" y="1037"/>
                  </a:lnTo>
                  <a:lnTo>
                    <a:pt x="283" y="1037"/>
                  </a:lnTo>
                  <a:lnTo>
                    <a:pt x="141" y="896"/>
                  </a:lnTo>
                  <a:lnTo>
                    <a:pt x="47" y="754"/>
                  </a:lnTo>
                  <a:lnTo>
                    <a:pt x="0" y="519"/>
                  </a:lnTo>
                  <a:lnTo>
                    <a:pt x="0" y="519"/>
                  </a:lnTo>
                  <a:lnTo>
                    <a:pt x="47" y="330"/>
                  </a:lnTo>
                  <a:lnTo>
                    <a:pt x="141" y="189"/>
                  </a:lnTo>
                  <a:lnTo>
                    <a:pt x="283" y="48"/>
                  </a:lnTo>
                  <a:lnTo>
                    <a:pt x="518" y="0"/>
                  </a:lnTo>
                  <a:lnTo>
                    <a:pt x="518" y="0"/>
                  </a:lnTo>
                  <a:lnTo>
                    <a:pt x="518" y="0"/>
                  </a:lnTo>
                  <a:lnTo>
                    <a:pt x="518" y="0"/>
                  </a:lnTo>
                  <a:lnTo>
                    <a:pt x="707" y="48"/>
                  </a:lnTo>
                  <a:lnTo>
                    <a:pt x="848" y="142"/>
                  </a:lnTo>
                  <a:lnTo>
                    <a:pt x="989" y="330"/>
                  </a:lnTo>
                  <a:lnTo>
                    <a:pt x="1037" y="519"/>
                  </a:lnTo>
                  <a:lnTo>
                    <a:pt x="1037" y="519"/>
                  </a:lnTo>
                  <a:lnTo>
                    <a:pt x="1037" y="519"/>
                  </a:lnTo>
                  <a:lnTo>
                    <a:pt x="989" y="754"/>
                  </a:lnTo>
                  <a:lnTo>
                    <a:pt x="895" y="896"/>
                  </a:lnTo>
                  <a:lnTo>
                    <a:pt x="707" y="1037"/>
                  </a:lnTo>
                  <a:lnTo>
                    <a:pt x="518" y="1037"/>
                  </a:lnTo>
                  <a:lnTo>
                    <a:pt x="518" y="1037"/>
                  </a:lnTo>
                  <a:lnTo>
                    <a:pt x="518"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9"/>
            <p:cNvSpPr/>
            <p:nvPr/>
          </p:nvSpPr>
          <p:spPr>
            <a:xfrm>
              <a:off x="1313700" y="2438200"/>
              <a:ext cx="25925" cy="25925"/>
            </a:xfrm>
            <a:custGeom>
              <a:rect b="b" l="l" r="r" t="t"/>
              <a:pathLst>
                <a:path extrusionOk="0" fill="none" h="1037" w="1037">
                  <a:moveTo>
                    <a:pt x="519" y="1037"/>
                  </a:moveTo>
                  <a:lnTo>
                    <a:pt x="519" y="1037"/>
                  </a:lnTo>
                  <a:lnTo>
                    <a:pt x="519" y="1037"/>
                  </a:lnTo>
                  <a:lnTo>
                    <a:pt x="519" y="1037"/>
                  </a:lnTo>
                  <a:lnTo>
                    <a:pt x="330" y="990"/>
                  </a:lnTo>
                  <a:lnTo>
                    <a:pt x="142" y="896"/>
                  </a:lnTo>
                  <a:lnTo>
                    <a:pt x="48" y="754"/>
                  </a:lnTo>
                  <a:lnTo>
                    <a:pt x="0" y="519"/>
                  </a:lnTo>
                  <a:lnTo>
                    <a:pt x="0" y="519"/>
                  </a:lnTo>
                  <a:lnTo>
                    <a:pt x="48" y="330"/>
                  </a:lnTo>
                  <a:lnTo>
                    <a:pt x="189" y="142"/>
                  </a:lnTo>
                  <a:lnTo>
                    <a:pt x="330" y="48"/>
                  </a:lnTo>
                  <a:lnTo>
                    <a:pt x="519" y="0"/>
                  </a:lnTo>
                  <a:lnTo>
                    <a:pt x="519" y="0"/>
                  </a:lnTo>
                  <a:lnTo>
                    <a:pt x="519" y="0"/>
                  </a:lnTo>
                  <a:lnTo>
                    <a:pt x="519" y="0"/>
                  </a:lnTo>
                  <a:lnTo>
                    <a:pt x="754" y="48"/>
                  </a:lnTo>
                  <a:lnTo>
                    <a:pt x="896" y="142"/>
                  </a:lnTo>
                  <a:lnTo>
                    <a:pt x="1037" y="330"/>
                  </a:lnTo>
                  <a:lnTo>
                    <a:pt x="1037" y="519"/>
                  </a:lnTo>
                  <a:lnTo>
                    <a:pt x="1037" y="519"/>
                  </a:lnTo>
                  <a:lnTo>
                    <a:pt x="1037" y="519"/>
                  </a:lnTo>
                  <a:lnTo>
                    <a:pt x="1037" y="754"/>
                  </a:lnTo>
                  <a:lnTo>
                    <a:pt x="896" y="896"/>
                  </a:lnTo>
                  <a:lnTo>
                    <a:pt x="754"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9"/>
            <p:cNvSpPr/>
            <p:nvPr/>
          </p:nvSpPr>
          <p:spPr>
            <a:xfrm>
              <a:off x="1244200" y="2379300"/>
              <a:ext cx="25950" cy="25950"/>
            </a:xfrm>
            <a:custGeom>
              <a:rect b="b" l="l" r="r" t="t"/>
              <a:pathLst>
                <a:path extrusionOk="0" fill="none" h="1038" w="1038">
                  <a:moveTo>
                    <a:pt x="519" y="1037"/>
                  </a:moveTo>
                  <a:lnTo>
                    <a:pt x="519" y="1037"/>
                  </a:lnTo>
                  <a:lnTo>
                    <a:pt x="284" y="990"/>
                  </a:lnTo>
                  <a:lnTo>
                    <a:pt x="142" y="896"/>
                  </a:lnTo>
                  <a:lnTo>
                    <a:pt x="48" y="708"/>
                  </a:lnTo>
                  <a:lnTo>
                    <a:pt x="1" y="519"/>
                  </a:lnTo>
                  <a:lnTo>
                    <a:pt x="1" y="519"/>
                  </a:lnTo>
                  <a:lnTo>
                    <a:pt x="48" y="331"/>
                  </a:lnTo>
                  <a:lnTo>
                    <a:pt x="142" y="142"/>
                  </a:lnTo>
                  <a:lnTo>
                    <a:pt x="284" y="48"/>
                  </a:lnTo>
                  <a:lnTo>
                    <a:pt x="519" y="1"/>
                  </a:lnTo>
                  <a:lnTo>
                    <a:pt x="519" y="1"/>
                  </a:lnTo>
                  <a:lnTo>
                    <a:pt x="708" y="48"/>
                  </a:lnTo>
                  <a:lnTo>
                    <a:pt x="849" y="142"/>
                  </a:lnTo>
                  <a:lnTo>
                    <a:pt x="990" y="284"/>
                  </a:lnTo>
                  <a:lnTo>
                    <a:pt x="1037" y="519"/>
                  </a:lnTo>
                  <a:lnTo>
                    <a:pt x="1037" y="519"/>
                  </a:lnTo>
                  <a:lnTo>
                    <a:pt x="1037" y="519"/>
                  </a:lnTo>
                  <a:lnTo>
                    <a:pt x="990" y="708"/>
                  </a:lnTo>
                  <a:lnTo>
                    <a:pt x="896" y="896"/>
                  </a:lnTo>
                  <a:lnTo>
                    <a:pt x="708" y="990"/>
                  </a:lnTo>
                  <a:lnTo>
                    <a:pt x="519" y="1037"/>
                  </a:lnTo>
                  <a:lnTo>
                    <a:pt x="519"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9"/>
            <p:cNvSpPr/>
            <p:nvPr/>
          </p:nvSpPr>
          <p:spPr>
            <a:xfrm>
              <a:off x="1384375" y="2375775"/>
              <a:ext cx="27100" cy="27125"/>
            </a:xfrm>
            <a:custGeom>
              <a:rect b="b" l="l" r="r" t="t"/>
              <a:pathLst>
                <a:path extrusionOk="0" fill="none" h="1085" w="1084">
                  <a:moveTo>
                    <a:pt x="565" y="1084"/>
                  </a:moveTo>
                  <a:lnTo>
                    <a:pt x="565" y="1084"/>
                  </a:lnTo>
                  <a:lnTo>
                    <a:pt x="518" y="1084"/>
                  </a:lnTo>
                  <a:lnTo>
                    <a:pt x="518" y="1084"/>
                  </a:lnTo>
                  <a:lnTo>
                    <a:pt x="283" y="1037"/>
                  </a:lnTo>
                  <a:lnTo>
                    <a:pt x="141" y="896"/>
                  </a:lnTo>
                  <a:lnTo>
                    <a:pt x="47" y="707"/>
                  </a:lnTo>
                  <a:lnTo>
                    <a:pt x="0" y="472"/>
                  </a:lnTo>
                  <a:lnTo>
                    <a:pt x="0" y="472"/>
                  </a:lnTo>
                  <a:lnTo>
                    <a:pt x="47" y="283"/>
                  </a:lnTo>
                  <a:lnTo>
                    <a:pt x="189" y="142"/>
                  </a:lnTo>
                  <a:lnTo>
                    <a:pt x="330" y="1"/>
                  </a:lnTo>
                  <a:lnTo>
                    <a:pt x="565" y="1"/>
                  </a:lnTo>
                  <a:lnTo>
                    <a:pt x="565" y="1"/>
                  </a:lnTo>
                  <a:lnTo>
                    <a:pt x="565" y="1"/>
                  </a:lnTo>
                  <a:lnTo>
                    <a:pt x="613" y="1"/>
                  </a:lnTo>
                  <a:lnTo>
                    <a:pt x="613" y="1"/>
                  </a:lnTo>
                  <a:lnTo>
                    <a:pt x="801" y="48"/>
                  </a:lnTo>
                  <a:lnTo>
                    <a:pt x="942" y="142"/>
                  </a:lnTo>
                  <a:lnTo>
                    <a:pt x="1084" y="330"/>
                  </a:lnTo>
                  <a:lnTo>
                    <a:pt x="1084" y="519"/>
                  </a:lnTo>
                  <a:lnTo>
                    <a:pt x="1084" y="566"/>
                  </a:lnTo>
                  <a:lnTo>
                    <a:pt x="1084" y="566"/>
                  </a:lnTo>
                  <a:lnTo>
                    <a:pt x="1037" y="754"/>
                  </a:lnTo>
                  <a:lnTo>
                    <a:pt x="942" y="943"/>
                  </a:lnTo>
                  <a:lnTo>
                    <a:pt x="754" y="1037"/>
                  </a:lnTo>
                  <a:lnTo>
                    <a:pt x="565" y="10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9"/>
            <p:cNvSpPr/>
            <p:nvPr/>
          </p:nvSpPr>
          <p:spPr>
            <a:xfrm>
              <a:off x="1317225" y="2325125"/>
              <a:ext cx="25950" cy="25950"/>
            </a:xfrm>
            <a:custGeom>
              <a:rect b="b" l="l" r="r" t="t"/>
              <a:pathLst>
                <a:path extrusionOk="0" fill="none" h="1038" w="1038">
                  <a:moveTo>
                    <a:pt x="519" y="1037"/>
                  </a:moveTo>
                  <a:lnTo>
                    <a:pt x="519" y="1037"/>
                  </a:lnTo>
                  <a:lnTo>
                    <a:pt x="519" y="1037"/>
                  </a:lnTo>
                  <a:lnTo>
                    <a:pt x="519" y="1037"/>
                  </a:lnTo>
                  <a:lnTo>
                    <a:pt x="331" y="990"/>
                  </a:lnTo>
                  <a:lnTo>
                    <a:pt x="142" y="896"/>
                  </a:lnTo>
                  <a:lnTo>
                    <a:pt x="48" y="707"/>
                  </a:lnTo>
                  <a:lnTo>
                    <a:pt x="1" y="519"/>
                  </a:lnTo>
                  <a:lnTo>
                    <a:pt x="1" y="519"/>
                  </a:lnTo>
                  <a:lnTo>
                    <a:pt x="48" y="331"/>
                  </a:lnTo>
                  <a:lnTo>
                    <a:pt x="189" y="142"/>
                  </a:lnTo>
                  <a:lnTo>
                    <a:pt x="331" y="48"/>
                  </a:lnTo>
                  <a:lnTo>
                    <a:pt x="519" y="1"/>
                  </a:lnTo>
                  <a:lnTo>
                    <a:pt x="519" y="1"/>
                  </a:lnTo>
                  <a:lnTo>
                    <a:pt x="566" y="1"/>
                  </a:lnTo>
                  <a:lnTo>
                    <a:pt x="566" y="1"/>
                  </a:lnTo>
                  <a:lnTo>
                    <a:pt x="755" y="48"/>
                  </a:lnTo>
                  <a:lnTo>
                    <a:pt x="896" y="142"/>
                  </a:lnTo>
                  <a:lnTo>
                    <a:pt x="1037" y="331"/>
                  </a:lnTo>
                  <a:lnTo>
                    <a:pt x="1037" y="519"/>
                  </a:lnTo>
                  <a:lnTo>
                    <a:pt x="1037" y="519"/>
                  </a:lnTo>
                  <a:lnTo>
                    <a:pt x="1037" y="519"/>
                  </a:lnTo>
                  <a:lnTo>
                    <a:pt x="1037" y="755"/>
                  </a:lnTo>
                  <a:lnTo>
                    <a:pt x="896" y="896"/>
                  </a:lnTo>
                  <a:lnTo>
                    <a:pt x="755" y="990"/>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9"/>
            <p:cNvSpPr/>
            <p:nvPr/>
          </p:nvSpPr>
          <p:spPr>
            <a:xfrm>
              <a:off x="1179425" y="2320425"/>
              <a:ext cx="27125" cy="25925"/>
            </a:xfrm>
            <a:custGeom>
              <a:rect b="b" l="l" r="r" t="t"/>
              <a:pathLst>
                <a:path extrusionOk="0" fill="none" h="1037" w="1085">
                  <a:moveTo>
                    <a:pt x="566" y="1037"/>
                  </a:moveTo>
                  <a:lnTo>
                    <a:pt x="566" y="1037"/>
                  </a:lnTo>
                  <a:lnTo>
                    <a:pt x="519" y="1037"/>
                  </a:lnTo>
                  <a:lnTo>
                    <a:pt x="519" y="1037"/>
                  </a:lnTo>
                  <a:lnTo>
                    <a:pt x="331" y="990"/>
                  </a:lnTo>
                  <a:lnTo>
                    <a:pt x="189" y="895"/>
                  </a:lnTo>
                  <a:lnTo>
                    <a:pt x="48" y="707"/>
                  </a:lnTo>
                  <a:lnTo>
                    <a:pt x="1" y="519"/>
                  </a:lnTo>
                  <a:lnTo>
                    <a:pt x="1" y="519"/>
                  </a:lnTo>
                  <a:lnTo>
                    <a:pt x="48" y="330"/>
                  </a:lnTo>
                  <a:lnTo>
                    <a:pt x="189" y="142"/>
                  </a:lnTo>
                  <a:lnTo>
                    <a:pt x="331" y="47"/>
                  </a:lnTo>
                  <a:lnTo>
                    <a:pt x="566" y="0"/>
                  </a:lnTo>
                  <a:lnTo>
                    <a:pt x="566" y="0"/>
                  </a:lnTo>
                  <a:lnTo>
                    <a:pt x="566" y="0"/>
                  </a:lnTo>
                  <a:lnTo>
                    <a:pt x="566" y="0"/>
                  </a:lnTo>
                  <a:lnTo>
                    <a:pt x="755" y="47"/>
                  </a:lnTo>
                  <a:lnTo>
                    <a:pt x="896" y="142"/>
                  </a:lnTo>
                  <a:lnTo>
                    <a:pt x="1037" y="330"/>
                  </a:lnTo>
                  <a:lnTo>
                    <a:pt x="1084" y="519"/>
                  </a:lnTo>
                  <a:lnTo>
                    <a:pt x="1084" y="519"/>
                  </a:lnTo>
                  <a:lnTo>
                    <a:pt x="1084" y="519"/>
                  </a:lnTo>
                  <a:lnTo>
                    <a:pt x="1037" y="707"/>
                  </a:lnTo>
                  <a:lnTo>
                    <a:pt x="896" y="895"/>
                  </a:lnTo>
                  <a:lnTo>
                    <a:pt x="755" y="990"/>
                  </a:lnTo>
                  <a:lnTo>
                    <a:pt x="566"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9"/>
            <p:cNvSpPr/>
            <p:nvPr/>
          </p:nvSpPr>
          <p:spPr>
            <a:xfrm>
              <a:off x="1250100" y="2274500"/>
              <a:ext cx="27125" cy="25925"/>
            </a:xfrm>
            <a:custGeom>
              <a:rect b="b" l="l" r="r" t="t"/>
              <a:pathLst>
                <a:path extrusionOk="0" fill="none" h="1037" w="1085">
                  <a:moveTo>
                    <a:pt x="566" y="1036"/>
                  </a:moveTo>
                  <a:lnTo>
                    <a:pt x="566" y="1036"/>
                  </a:lnTo>
                  <a:lnTo>
                    <a:pt x="330" y="989"/>
                  </a:lnTo>
                  <a:lnTo>
                    <a:pt x="189" y="895"/>
                  </a:lnTo>
                  <a:lnTo>
                    <a:pt x="95" y="707"/>
                  </a:lnTo>
                  <a:lnTo>
                    <a:pt x="0" y="518"/>
                  </a:lnTo>
                  <a:lnTo>
                    <a:pt x="0" y="518"/>
                  </a:lnTo>
                  <a:lnTo>
                    <a:pt x="48" y="330"/>
                  </a:lnTo>
                  <a:lnTo>
                    <a:pt x="142" y="141"/>
                  </a:lnTo>
                  <a:lnTo>
                    <a:pt x="330" y="47"/>
                  </a:lnTo>
                  <a:lnTo>
                    <a:pt x="519" y="0"/>
                  </a:lnTo>
                  <a:lnTo>
                    <a:pt x="519" y="0"/>
                  </a:lnTo>
                  <a:lnTo>
                    <a:pt x="519" y="0"/>
                  </a:lnTo>
                  <a:lnTo>
                    <a:pt x="519" y="0"/>
                  </a:lnTo>
                  <a:lnTo>
                    <a:pt x="707" y="0"/>
                  </a:lnTo>
                  <a:lnTo>
                    <a:pt x="896" y="141"/>
                  </a:lnTo>
                  <a:lnTo>
                    <a:pt x="990" y="283"/>
                  </a:lnTo>
                  <a:lnTo>
                    <a:pt x="1084" y="518"/>
                  </a:lnTo>
                  <a:lnTo>
                    <a:pt x="1084" y="518"/>
                  </a:lnTo>
                  <a:lnTo>
                    <a:pt x="1037" y="707"/>
                  </a:lnTo>
                  <a:lnTo>
                    <a:pt x="943" y="848"/>
                  </a:lnTo>
                  <a:lnTo>
                    <a:pt x="754" y="989"/>
                  </a:lnTo>
                  <a:lnTo>
                    <a:pt x="566" y="1036"/>
                  </a:lnTo>
                  <a:lnTo>
                    <a:pt x="566" y="1036"/>
                  </a:lnTo>
                  <a:lnTo>
                    <a:pt x="566" y="1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9"/>
            <p:cNvSpPr/>
            <p:nvPr/>
          </p:nvSpPr>
          <p:spPr>
            <a:xfrm>
              <a:off x="1385550" y="2261525"/>
              <a:ext cx="25925" cy="25950"/>
            </a:xfrm>
            <a:custGeom>
              <a:rect b="b" l="l" r="r" t="t"/>
              <a:pathLst>
                <a:path extrusionOk="0" fill="none" h="1038" w="1037">
                  <a:moveTo>
                    <a:pt x="518" y="1037"/>
                  </a:moveTo>
                  <a:lnTo>
                    <a:pt x="518" y="1037"/>
                  </a:lnTo>
                  <a:lnTo>
                    <a:pt x="518" y="1037"/>
                  </a:lnTo>
                  <a:lnTo>
                    <a:pt x="518" y="1037"/>
                  </a:lnTo>
                  <a:lnTo>
                    <a:pt x="330" y="990"/>
                  </a:lnTo>
                  <a:lnTo>
                    <a:pt x="142" y="896"/>
                  </a:lnTo>
                  <a:lnTo>
                    <a:pt x="47" y="707"/>
                  </a:lnTo>
                  <a:lnTo>
                    <a:pt x="0" y="519"/>
                  </a:lnTo>
                  <a:lnTo>
                    <a:pt x="0" y="519"/>
                  </a:lnTo>
                  <a:lnTo>
                    <a:pt x="47" y="283"/>
                  </a:lnTo>
                  <a:lnTo>
                    <a:pt x="142" y="142"/>
                  </a:lnTo>
                  <a:lnTo>
                    <a:pt x="330" y="48"/>
                  </a:lnTo>
                  <a:lnTo>
                    <a:pt x="518" y="1"/>
                  </a:lnTo>
                  <a:lnTo>
                    <a:pt x="518" y="1"/>
                  </a:lnTo>
                  <a:lnTo>
                    <a:pt x="518" y="1"/>
                  </a:lnTo>
                  <a:lnTo>
                    <a:pt x="518" y="1"/>
                  </a:lnTo>
                  <a:lnTo>
                    <a:pt x="754" y="48"/>
                  </a:lnTo>
                  <a:lnTo>
                    <a:pt x="895" y="142"/>
                  </a:lnTo>
                  <a:lnTo>
                    <a:pt x="990" y="283"/>
                  </a:lnTo>
                  <a:lnTo>
                    <a:pt x="1037" y="519"/>
                  </a:lnTo>
                  <a:lnTo>
                    <a:pt x="1037" y="519"/>
                  </a:lnTo>
                  <a:lnTo>
                    <a:pt x="1037" y="519"/>
                  </a:lnTo>
                  <a:lnTo>
                    <a:pt x="990" y="707"/>
                  </a:lnTo>
                  <a:lnTo>
                    <a:pt x="895" y="896"/>
                  </a:lnTo>
                  <a:lnTo>
                    <a:pt x="707" y="990"/>
                  </a:lnTo>
                  <a:lnTo>
                    <a:pt x="518"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9"/>
            <p:cNvSpPr/>
            <p:nvPr/>
          </p:nvSpPr>
          <p:spPr>
            <a:xfrm>
              <a:off x="1309000" y="2212075"/>
              <a:ext cx="25925" cy="25925"/>
            </a:xfrm>
            <a:custGeom>
              <a:rect b="b" l="l" r="r" t="t"/>
              <a:pathLst>
                <a:path extrusionOk="0" fill="none" h="1037" w="1037">
                  <a:moveTo>
                    <a:pt x="518" y="1037"/>
                  </a:moveTo>
                  <a:lnTo>
                    <a:pt x="518" y="1037"/>
                  </a:lnTo>
                  <a:lnTo>
                    <a:pt x="518" y="1037"/>
                  </a:lnTo>
                  <a:lnTo>
                    <a:pt x="518" y="1037"/>
                  </a:lnTo>
                  <a:lnTo>
                    <a:pt x="330" y="989"/>
                  </a:lnTo>
                  <a:lnTo>
                    <a:pt x="141" y="895"/>
                  </a:lnTo>
                  <a:lnTo>
                    <a:pt x="47" y="707"/>
                  </a:lnTo>
                  <a:lnTo>
                    <a:pt x="0" y="518"/>
                  </a:lnTo>
                  <a:lnTo>
                    <a:pt x="0" y="518"/>
                  </a:lnTo>
                  <a:lnTo>
                    <a:pt x="47" y="330"/>
                  </a:lnTo>
                  <a:lnTo>
                    <a:pt x="141" y="141"/>
                  </a:lnTo>
                  <a:lnTo>
                    <a:pt x="330" y="47"/>
                  </a:lnTo>
                  <a:lnTo>
                    <a:pt x="518" y="0"/>
                  </a:lnTo>
                  <a:lnTo>
                    <a:pt x="518" y="0"/>
                  </a:lnTo>
                  <a:lnTo>
                    <a:pt x="518" y="0"/>
                  </a:lnTo>
                  <a:lnTo>
                    <a:pt x="565" y="0"/>
                  </a:lnTo>
                  <a:lnTo>
                    <a:pt x="565" y="0"/>
                  </a:lnTo>
                  <a:lnTo>
                    <a:pt x="754" y="47"/>
                  </a:lnTo>
                  <a:lnTo>
                    <a:pt x="895" y="189"/>
                  </a:lnTo>
                  <a:lnTo>
                    <a:pt x="989" y="330"/>
                  </a:lnTo>
                  <a:lnTo>
                    <a:pt x="1036" y="565"/>
                  </a:lnTo>
                  <a:lnTo>
                    <a:pt x="1036" y="565"/>
                  </a:lnTo>
                  <a:lnTo>
                    <a:pt x="989" y="754"/>
                  </a:lnTo>
                  <a:lnTo>
                    <a:pt x="895" y="895"/>
                  </a:lnTo>
                  <a:lnTo>
                    <a:pt x="707" y="989"/>
                  </a:lnTo>
                  <a:lnTo>
                    <a:pt x="518"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9"/>
            <p:cNvSpPr/>
            <p:nvPr/>
          </p:nvSpPr>
          <p:spPr>
            <a:xfrm>
              <a:off x="1238325" y="2167300"/>
              <a:ext cx="25925" cy="25950"/>
            </a:xfrm>
            <a:custGeom>
              <a:rect b="b" l="l" r="r" t="t"/>
              <a:pathLst>
                <a:path extrusionOk="0" fill="none" h="1038" w="1037">
                  <a:moveTo>
                    <a:pt x="519" y="1037"/>
                  </a:moveTo>
                  <a:lnTo>
                    <a:pt x="519" y="1037"/>
                  </a:lnTo>
                  <a:lnTo>
                    <a:pt x="330" y="990"/>
                  </a:lnTo>
                  <a:lnTo>
                    <a:pt x="142" y="896"/>
                  </a:lnTo>
                  <a:lnTo>
                    <a:pt x="47" y="755"/>
                  </a:lnTo>
                  <a:lnTo>
                    <a:pt x="0" y="566"/>
                  </a:lnTo>
                  <a:lnTo>
                    <a:pt x="0" y="566"/>
                  </a:lnTo>
                  <a:lnTo>
                    <a:pt x="47" y="331"/>
                  </a:lnTo>
                  <a:lnTo>
                    <a:pt x="142" y="189"/>
                  </a:lnTo>
                  <a:lnTo>
                    <a:pt x="283" y="48"/>
                  </a:lnTo>
                  <a:lnTo>
                    <a:pt x="471" y="1"/>
                  </a:lnTo>
                  <a:lnTo>
                    <a:pt x="519" y="1"/>
                  </a:lnTo>
                  <a:lnTo>
                    <a:pt x="519" y="1"/>
                  </a:lnTo>
                  <a:lnTo>
                    <a:pt x="707" y="48"/>
                  </a:lnTo>
                  <a:lnTo>
                    <a:pt x="895" y="142"/>
                  </a:lnTo>
                  <a:lnTo>
                    <a:pt x="990" y="331"/>
                  </a:lnTo>
                  <a:lnTo>
                    <a:pt x="1037" y="519"/>
                  </a:lnTo>
                  <a:lnTo>
                    <a:pt x="1037" y="519"/>
                  </a:lnTo>
                  <a:lnTo>
                    <a:pt x="990" y="708"/>
                  </a:lnTo>
                  <a:lnTo>
                    <a:pt x="895" y="896"/>
                  </a:lnTo>
                  <a:lnTo>
                    <a:pt x="754" y="990"/>
                  </a:lnTo>
                  <a:lnTo>
                    <a:pt x="566" y="1037"/>
                  </a:lnTo>
                  <a:lnTo>
                    <a:pt x="566"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9"/>
            <p:cNvSpPr/>
            <p:nvPr/>
          </p:nvSpPr>
          <p:spPr>
            <a:xfrm>
              <a:off x="1378475" y="2152000"/>
              <a:ext cx="27125" cy="27125"/>
            </a:xfrm>
            <a:custGeom>
              <a:rect b="b" l="l" r="r" t="t"/>
              <a:pathLst>
                <a:path extrusionOk="0" fill="none" h="1085" w="1085">
                  <a:moveTo>
                    <a:pt x="566" y="1084"/>
                  </a:moveTo>
                  <a:lnTo>
                    <a:pt x="566" y="1084"/>
                  </a:lnTo>
                  <a:lnTo>
                    <a:pt x="519" y="1084"/>
                  </a:lnTo>
                  <a:lnTo>
                    <a:pt x="519" y="1084"/>
                  </a:lnTo>
                  <a:lnTo>
                    <a:pt x="330" y="1037"/>
                  </a:lnTo>
                  <a:lnTo>
                    <a:pt x="142" y="896"/>
                  </a:lnTo>
                  <a:lnTo>
                    <a:pt x="48" y="707"/>
                  </a:lnTo>
                  <a:lnTo>
                    <a:pt x="1" y="519"/>
                  </a:lnTo>
                  <a:lnTo>
                    <a:pt x="1" y="519"/>
                  </a:lnTo>
                  <a:lnTo>
                    <a:pt x="48" y="283"/>
                  </a:lnTo>
                  <a:lnTo>
                    <a:pt x="189" y="142"/>
                  </a:lnTo>
                  <a:lnTo>
                    <a:pt x="330" y="48"/>
                  </a:lnTo>
                  <a:lnTo>
                    <a:pt x="566" y="0"/>
                  </a:lnTo>
                  <a:lnTo>
                    <a:pt x="566" y="0"/>
                  </a:lnTo>
                  <a:lnTo>
                    <a:pt x="566" y="0"/>
                  </a:lnTo>
                  <a:lnTo>
                    <a:pt x="566" y="0"/>
                  </a:lnTo>
                  <a:lnTo>
                    <a:pt x="801" y="48"/>
                  </a:lnTo>
                  <a:lnTo>
                    <a:pt x="943" y="142"/>
                  </a:lnTo>
                  <a:lnTo>
                    <a:pt x="1037" y="330"/>
                  </a:lnTo>
                  <a:lnTo>
                    <a:pt x="1084" y="519"/>
                  </a:lnTo>
                  <a:lnTo>
                    <a:pt x="1084" y="519"/>
                  </a:lnTo>
                  <a:lnTo>
                    <a:pt x="1084" y="566"/>
                  </a:lnTo>
                  <a:lnTo>
                    <a:pt x="1084" y="566"/>
                  </a:lnTo>
                  <a:lnTo>
                    <a:pt x="1037" y="754"/>
                  </a:lnTo>
                  <a:lnTo>
                    <a:pt x="943" y="943"/>
                  </a:lnTo>
                  <a:lnTo>
                    <a:pt x="754" y="1037"/>
                  </a:lnTo>
                  <a:lnTo>
                    <a:pt x="566" y="10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9"/>
            <p:cNvSpPr/>
            <p:nvPr/>
          </p:nvSpPr>
          <p:spPr>
            <a:xfrm>
              <a:off x="1306625" y="2115500"/>
              <a:ext cx="25950" cy="25925"/>
            </a:xfrm>
            <a:custGeom>
              <a:rect b="b" l="l" r="r" t="t"/>
              <a:pathLst>
                <a:path extrusionOk="0" fill="none" h="1037" w="1038">
                  <a:moveTo>
                    <a:pt x="519" y="1036"/>
                  </a:moveTo>
                  <a:lnTo>
                    <a:pt x="519" y="1036"/>
                  </a:lnTo>
                  <a:lnTo>
                    <a:pt x="283" y="1036"/>
                  </a:lnTo>
                  <a:lnTo>
                    <a:pt x="142" y="895"/>
                  </a:lnTo>
                  <a:lnTo>
                    <a:pt x="48" y="754"/>
                  </a:lnTo>
                  <a:lnTo>
                    <a:pt x="1" y="565"/>
                  </a:lnTo>
                  <a:lnTo>
                    <a:pt x="1" y="565"/>
                  </a:lnTo>
                  <a:lnTo>
                    <a:pt x="1" y="377"/>
                  </a:lnTo>
                  <a:lnTo>
                    <a:pt x="95" y="188"/>
                  </a:lnTo>
                  <a:lnTo>
                    <a:pt x="283" y="94"/>
                  </a:lnTo>
                  <a:lnTo>
                    <a:pt x="472" y="0"/>
                  </a:lnTo>
                  <a:lnTo>
                    <a:pt x="472" y="0"/>
                  </a:lnTo>
                  <a:lnTo>
                    <a:pt x="707" y="47"/>
                  </a:lnTo>
                  <a:lnTo>
                    <a:pt x="849" y="188"/>
                  </a:lnTo>
                  <a:lnTo>
                    <a:pt x="990" y="377"/>
                  </a:lnTo>
                  <a:lnTo>
                    <a:pt x="1037" y="565"/>
                  </a:lnTo>
                  <a:lnTo>
                    <a:pt x="1037" y="565"/>
                  </a:lnTo>
                  <a:lnTo>
                    <a:pt x="990" y="754"/>
                  </a:lnTo>
                  <a:lnTo>
                    <a:pt x="849" y="895"/>
                  </a:lnTo>
                  <a:lnTo>
                    <a:pt x="707" y="1036"/>
                  </a:lnTo>
                  <a:lnTo>
                    <a:pt x="519" y="1036"/>
                  </a:lnTo>
                  <a:lnTo>
                    <a:pt x="519" y="1036"/>
                  </a:lnTo>
                  <a:lnTo>
                    <a:pt x="519" y="10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9"/>
            <p:cNvSpPr/>
            <p:nvPr/>
          </p:nvSpPr>
          <p:spPr>
            <a:xfrm>
              <a:off x="1373775" y="2057775"/>
              <a:ext cx="25925" cy="25950"/>
            </a:xfrm>
            <a:custGeom>
              <a:rect b="b" l="l" r="r" t="t"/>
              <a:pathLst>
                <a:path extrusionOk="0" fill="none" h="1038" w="1037">
                  <a:moveTo>
                    <a:pt x="518" y="1037"/>
                  </a:moveTo>
                  <a:lnTo>
                    <a:pt x="518" y="1037"/>
                  </a:lnTo>
                  <a:lnTo>
                    <a:pt x="330" y="990"/>
                  </a:lnTo>
                  <a:lnTo>
                    <a:pt x="189" y="896"/>
                  </a:lnTo>
                  <a:lnTo>
                    <a:pt x="47" y="754"/>
                  </a:lnTo>
                  <a:lnTo>
                    <a:pt x="0" y="519"/>
                  </a:lnTo>
                  <a:lnTo>
                    <a:pt x="0" y="519"/>
                  </a:lnTo>
                  <a:lnTo>
                    <a:pt x="47" y="330"/>
                  </a:lnTo>
                  <a:lnTo>
                    <a:pt x="141" y="189"/>
                  </a:lnTo>
                  <a:lnTo>
                    <a:pt x="330" y="48"/>
                  </a:lnTo>
                  <a:lnTo>
                    <a:pt x="518" y="1"/>
                  </a:lnTo>
                  <a:lnTo>
                    <a:pt x="518" y="1"/>
                  </a:lnTo>
                  <a:lnTo>
                    <a:pt x="707" y="48"/>
                  </a:lnTo>
                  <a:lnTo>
                    <a:pt x="895" y="142"/>
                  </a:lnTo>
                  <a:lnTo>
                    <a:pt x="1037" y="330"/>
                  </a:lnTo>
                  <a:lnTo>
                    <a:pt x="1037" y="519"/>
                  </a:lnTo>
                  <a:lnTo>
                    <a:pt x="1037" y="519"/>
                  </a:lnTo>
                  <a:lnTo>
                    <a:pt x="1037" y="707"/>
                  </a:lnTo>
                  <a:lnTo>
                    <a:pt x="895" y="896"/>
                  </a:lnTo>
                  <a:lnTo>
                    <a:pt x="754" y="990"/>
                  </a:lnTo>
                  <a:lnTo>
                    <a:pt x="565" y="1037"/>
                  </a:lnTo>
                  <a:lnTo>
                    <a:pt x="565" y="1037"/>
                  </a:lnTo>
                  <a:lnTo>
                    <a:pt x="518"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9"/>
            <p:cNvSpPr/>
            <p:nvPr/>
          </p:nvSpPr>
          <p:spPr>
            <a:xfrm>
              <a:off x="1244200" y="2055425"/>
              <a:ext cx="25950" cy="25925"/>
            </a:xfrm>
            <a:custGeom>
              <a:rect b="b" l="l" r="r" t="t"/>
              <a:pathLst>
                <a:path extrusionOk="0" fill="none" h="1037" w="1038">
                  <a:moveTo>
                    <a:pt x="519" y="1037"/>
                  </a:moveTo>
                  <a:lnTo>
                    <a:pt x="519" y="1037"/>
                  </a:lnTo>
                  <a:lnTo>
                    <a:pt x="284" y="1037"/>
                  </a:lnTo>
                  <a:lnTo>
                    <a:pt x="142" y="895"/>
                  </a:lnTo>
                  <a:lnTo>
                    <a:pt x="48" y="754"/>
                  </a:lnTo>
                  <a:lnTo>
                    <a:pt x="1" y="519"/>
                  </a:lnTo>
                  <a:lnTo>
                    <a:pt x="1" y="519"/>
                  </a:lnTo>
                  <a:lnTo>
                    <a:pt x="48" y="330"/>
                  </a:lnTo>
                  <a:lnTo>
                    <a:pt x="142" y="189"/>
                  </a:lnTo>
                  <a:lnTo>
                    <a:pt x="284" y="47"/>
                  </a:lnTo>
                  <a:lnTo>
                    <a:pt x="519" y="0"/>
                  </a:lnTo>
                  <a:lnTo>
                    <a:pt x="519" y="0"/>
                  </a:lnTo>
                  <a:lnTo>
                    <a:pt x="708" y="47"/>
                  </a:lnTo>
                  <a:lnTo>
                    <a:pt x="896" y="189"/>
                  </a:lnTo>
                  <a:lnTo>
                    <a:pt x="990" y="377"/>
                  </a:lnTo>
                  <a:lnTo>
                    <a:pt x="1037" y="566"/>
                  </a:lnTo>
                  <a:lnTo>
                    <a:pt x="1037" y="566"/>
                  </a:lnTo>
                  <a:lnTo>
                    <a:pt x="990" y="754"/>
                  </a:lnTo>
                  <a:lnTo>
                    <a:pt x="849" y="895"/>
                  </a:lnTo>
                  <a:lnTo>
                    <a:pt x="708" y="1037"/>
                  </a:lnTo>
                  <a:lnTo>
                    <a:pt x="519" y="1037"/>
                  </a:lnTo>
                  <a:lnTo>
                    <a:pt x="519"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9"/>
            <p:cNvSpPr/>
            <p:nvPr/>
          </p:nvSpPr>
          <p:spPr>
            <a:xfrm>
              <a:off x="1303100" y="2003600"/>
              <a:ext cx="25925" cy="25925"/>
            </a:xfrm>
            <a:custGeom>
              <a:rect b="b" l="l" r="r" t="t"/>
              <a:pathLst>
                <a:path extrusionOk="0" fill="none" h="1037" w="1037">
                  <a:moveTo>
                    <a:pt x="519" y="1037"/>
                  </a:moveTo>
                  <a:lnTo>
                    <a:pt x="519" y="1037"/>
                  </a:lnTo>
                  <a:lnTo>
                    <a:pt x="330" y="1037"/>
                  </a:lnTo>
                  <a:lnTo>
                    <a:pt x="142" y="896"/>
                  </a:lnTo>
                  <a:lnTo>
                    <a:pt x="48" y="754"/>
                  </a:lnTo>
                  <a:lnTo>
                    <a:pt x="0" y="566"/>
                  </a:lnTo>
                  <a:lnTo>
                    <a:pt x="0" y="566"/>
                  </a:lnTo>
                  <a:lnTo>
                    <a:pt x="0" y="377"/>
                  </a:lnTo>
                  <a:lnTo>
                    <a:pt x="142" y="189"/>
                  </a:lnTo>
                  <a:lnTo>
                    <a:pt x="283" y="48"/>
                  </a:lnTo>
                  <a:lnTo>
                    <a:pt x="472" y="0"/>
                  </a:lnTo>
                  <a:lnTo>
                    <a:pt x="519" y="0"/>
                  </a:lnTo>
                  <a:lnTo>
                    <a:pt x="519" y="0"/>
                  </a:lnTo>
                  <a:lnTo>
                    <a:pt x="519" y="0"/>
                  </a:lnTo>
                  <a:lnTo>
                    <a:pt x="519" y="0"/>
                  </a:lnTo>
                  <a:lnTo>
                    <a:pt x="707" y="48"/>
                  </a:lnTo>
                  <a:lnTo>
                    <a:pt x="896" y="189"/>
                  </a:lnTo>
                  <a:lnTo>
                    <a:pt x="990" y="330"/>
                  </a:lnTo>
                  <a:lnTo>
                    <a:pt x="1037" y="519"/>
                  </a:lnTo>
                  <a:lnTo>
                    <a:pt x="1037" y="519"/>
                  </a:lnTo>
                  <a:lnTo>
                    <a:pt x="990" y="754"/>
                  </a:lnTo>
                  <a:lnTo>
                    <a:pt x="896" y="896"/>
                  </a:lnTo>
                  <a:lnTo>
                    <a:pt x="754" y="990"/>
                  </a:lnTo>
                  <a:lnTo>
                    <a:pt x="519" y="1037"/>
                  </a:lnTo>
                  <a:lnTo>
                    <a:pt x="519"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9"/>
            <p:cNvSpPr/>
            <p:nvPr/>
          </p:nvSpPr>
          <p:spPr>
            <a:xfrm>
              <a:off x="1351400" y="1932925"/>
              <a:ext cx="25925" cy="25950"/>
            </a:xfrm>
            <a:custGeom>
              <a:rect b="b" l="l" r="r" t="t"/>
              <a:pathLst>
                <a:path extrusionOk="0" fill="none" h="1038" w="1037">
                  <a:moveTo>
                    <a:pt x="518" y="1037"/>
                  </a:moveTo>
                  <a:lnTo>
                    <a:pt x="518" y="1037"/>
                  </a:lnTo>
                  <a:lnTo>
                    <a:pt x="518" y="1037"/>
                  </a:lnTo>
                  <a:lnTo>
                    <a:pt x="518" y="1037"/>
                  </a:lnTo>
                  <a:lnTo>
                    <a:pt x="283" y="990"/>
                  </a:lnTo>
                  <a:lnTo>
                    <a:pt x="141" y="896"/>
                  </a:lnTo>
                  <a:lnTo>
                    <a:pt x="47" y="707"/>
                  </a:lnTo>
                  <a:lnTo>
                    <a:pt x="0" y="519"/>
                  </a:lnTo>
                  <a:lnTo>
                    <a:pt x="0" y="519"/>
                  </a:lnTo>
                  <a:lnTo>
                    <a:pt x="47" y="331"/>
                  </a:lnTo>
                  <a:lnTo>
                    <a:pt x="141" y="142"/>
                  </a:lnTo>
                  <a:lnTo>
                    <a:pt x="330" y="48"/>
                  </a:lnTo>
                  <a:lnTo>
                    <a:pt x="518" y="1"/>
                  </a:lnTo>
                  <a:lnTo>
                    <a:pt x="518" y="1"/>
                  </a:lnTo>
                  <a:lnTo>
                    <a:pt x="518" y="1"/>
                  </a:lnTo>
                  <a:lnTo>
                    <a:pt x="518" y="1"/>
                  </a:lnTo>
                  <a:lnTo>
                    <a:pt x="707" y="48"/>
                  </a:lnTo>
                  <a:lnTo>
                    <a:pt x="895" y="142"/>
                  </a:lnTo>
                  <a:lnTo>
                    <a:pt x="989" y="331"/>
                  </a:lnTo>
                  <a:lnTo>
                    <a:pt x="1036" y="519"/>
                  </a:lnTo>
                  <a:lnTo>
                    <a:pt x="1036" y="519"/>
                  </a:lnTo>
                  <a:lnTo>
                    <a:pt x="1036" y="519"/>
                  </a:lnTo>
                  <a:lnTo>
                    <a:pt x="989" y="755"/>
                  </a:lnTo>
                  <a:lnTo>
                    <a:pt x="895" y="896"/>
                  </a:lnTo>
                  <a:lnTo>
                    <a:pt x="707" y="990"/>
                  </a:lnTo>
                  <a:lnTo>
                    <a:pt x="518"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9"/>
            <p:cNvSpPr/>
            <p:nvPr/>
          </p:nvSpPr>
          <p:spPr>
            <a:xfrm>
              <a:off x="1273650" y="1876400"/>
              <a:ext cx="25950" cy="25925"/>
            </a:xfrm>
            <a:custGeom>
              <a:rect b="b" l="l" r="r" t="t"/>
              <a:pathLst>
                <a:path extrusionOk="0" fill="none" h="1037" w="1038">
                  <a:moveTo>
                    <a:pt x="519" y="1037"/>
                  </a:moveTo>
                  <a:lnTo>
                    <a:pt x="519" y="1037"/>
                  </a:lnTo>
                  <a:lnTo>
                    <a:pt x="330" y="990"/>
                  </a:lnTo>
                  <a:lnTo>
                    <a:pt x="142" y="896"/>
                  </a:lnTo>
                  <a:lnTo>
                    <a:pt x="48" y="707"/>
                  </a:lnTo>
                  <a:lnTo>
                    <a:pt x="1" y="519"/>
                  </a:lnTo>
                  <a:lnTo>
                    <a:pt x="1" y="519"/>
                  </a:lnTo>
                  <a:lnTo>
                    <a:pt x="48" y="283"/>
                  </a:lnTo>
                  <a:lnTo>
                    <a:pt x="142" y="142"/>
                  </a:lnTo>
                  <a:lnTo>
                    <a:pt x="330" y="48"/>
                  </a:lnTo>
                  <a:lnTo>
                    <a:pt x="519" y="0"/>
                  </a:lnTo>
                  <a:lnTo>
                    <a:pt x="519" y="0"/>
                  </a:lnTo>
                  <a:lnTo>
                    <a:pt x="707" y="48"/>
                  </a:lnTo>
                  <a:lnTo>
                    <a:pt x="896" y="142"/>
                  </a:lnTo>
                  <a:lnTo>
                    <a:pt x="990" y="283"/>
                  </a:lnTo>
                  <a:lnTo>
                    <a:pt x="1037" y="519"/>
                  </a:lnTo>
                  <a:lnTo>
                    <a:pt x="1037" y="519"/>
                  </a:lnTo>
                  <a:lnTo>
                    <a:pt x="990" y="707"/>
                  </a:lnTo>
                  <a:lnTo>
                    <a:pt x="896" y="896"/>
                  </a:lnTo>
                  <a:lnTo>
                    <a:pt x="707" y="990"/>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9"/>
            <p:cNvSpPr/>
            <p:nvPr/>
          </p:nvSpPr>
          <p:spPr>
            <a:xfrm>
              <a:off x="1339600" y="1823400"/>
              <a:ext cx="25950" cy="25925"/>
            </a:xfrm>
            <a:custGeom>
              <a:rect b="b" l="l" r="r" t="t"/>
              <a:pathLst>
                <a:path extrusionOk="0" fill="none" h="1037" w="1038">
                  <a:moveTo>
                    <a:pt x="519" y="1037"/>
                  </a:moveTo>
                  <a:lnTo>
                    <a:pt x="519" y="1037"/>
                  </a:lnTo>
                  <a:lnTo>
                    <a:pt x="331" y="990"/>
                  </a:lnTo>
                  <a:lnTo>
                    <a:pt x="189" y="896"/>
                  </a:lnTo>
                  <a:lnTo>
                    <a:pt x="48" y="707"/>
                  </a:lnTo>
                  <a:lnTo>
                    <a:pt x="1" y="519"/>
                  </a:lnTo>
                  <a:lnTo>
                    <a:pt x="1" y="519"/>
                  </a:lnTo>
                  <a:lnTo>
                    <a:pt x="48" y="330"/>
                  </a:lnTo>
                  <a:lnTo>
                    <a:pt x="142" y="142"/>
                  </a:lnTo>
                  <a:lnTo>
                    <a:pt x="284" y="48"/>
                  </a:lnTo>
                  <a:lnTo>
                    <a:pt x="519" y="0"/>
                  </a:lnTo>
                  <a:lnTo>
                    <a:pt x="519" y="0"/>
                  </a:lnTo>
                  <a:lnTo>
                    <a:pt x="519" y="0"/>
                  </a:lnTo>
                  <a:lnTo>
                    <a:pt x="519" y="0"/>
                  </a:lnTo>
                  <a:lnTo>
                    <a:pt x="566" y="0"/>
                  </a:lnTo>
                  <a:lnTo>
                    <a:pt x="566" y="0"/>
                  </a:lnTo>
                  <a:lnTo>
                    <a:pt x="755" y="48"/>
                  </a:lnTo>
                  <a:lnTo>
                    <a:pt x="896" y="142"/>
                  </a:lnTo>
                  <a:lnTo>
                    <a:pt x="1037" y="330"/>
                  </a:lnTo>
                  <a:lnTo>
                    <a:pt x="1037" y="519"/>
                  </a:lnTo>
                  <a:lnTo>
                    <a:pt x="1037" y="519"/>
                  </a:lnTo>
                  <a:lnTo>
                    <a:pt x="990" y="707"/>
                  </a:lnTo>
                  <a:lnTo>
                    <a:pt x="896" y="848"/>
                  </a:lnTo>
                  <a:lnTo>
                    <a:pt x="755" y="990"/>
                  </a:lnTo>
                  <a:lnTo>
                    <a:pt x="566" y="1037"/>
                  </a:lnTo>
                  <a:lnTo>
                    <a:pt x="566" y="1037"/>
                  </a:lnTo>
                  <a:lnTo>
                    <a:pt x="519" y="10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9"/>
            <p:cNvSpPr/>
            <p:nvPr/>
          </p:nvSpPr>
          <p:spPr>
            <a:xfrm>
              <a:off x="1366700" y="1709150"/>
              <a:ext cx="27100" cy="27125"/>
            </a:xfrm>
            <a:custGeom>
              <a:rect b="b" l="l" r="r" t="t"/>
              <a:pathLst>
                <a:path extrusionOk="0" fill="none" h="1085" w="1084">
                  <a:moveTo>
                    <a:pt x="566" y="1084"/>
                  </a:moveTo>
                  <a:lnTo>
                    <a:pt x="566" y="1084"/>
                  </a:lnTo>
                  <a:lnTo>
                    <a:pt x="330" y="1084"/>
                  </a:lnTo>
                  <a:lnTo>
                    <a:pt x="189" y="943"/>
                  </a:lnTo>
                  <a:lnTo>
                    <a:pt x="48" y="754"/>
                  </a:lnTo>
                  <a:lnTo>
                    <a:pt x="0" y="566"/>
                  </a:lnTo>
                  <a:lnTo>
                    <a:pt x="0" y="566"/>
                  </a:lnTo>
                  <a:lnTo>
                    <a:pt x="48" y="330"/>
                  </a:lnTo>
                  <a:lnTo>
                    <a:pt x="189" y="189"/>
                  </a:lnTo>
                  <a:lnTo>
                    <a:pt x="330" y="48"/>
                  </a:lnTo>
                  <a:lnTo>
                    <a:pt x="566" y="1"/>
                  </a:lnTo>
                  <a:lnTo>
                    <a:pt x="566" y="1"/>
                  </a:lnTo>
                  <a:lnTo>
                    <a:pt x="566" y="1"/>
                  </a:lnTo>
                  <a:lnTo>
                    <a:pt x="801" y="48"/>
                  </a:lnTo>
                  <a:lnTo>
                    <a:pt x="943" y="142"/>
                  </a:lnTo>
                  <a:lnTo>
                    <a:pt x="1084" y="330"/>
                  </a:lnTo>
                  <a:lnTo>
                    <a:pt x="1084" y="519"/>
                  </a:lnTo>
                  <a:lnTo>
                    <a:pt x="1084" y="566"/>
                  </a:lnTo>
                  <a:lnTo>
                    <a:pt x="1084" y="566"/>
                  </a:lnTo>
                  <a:lnTo>
                    <a:pt x="1084" y="754"/>
                  </a:lnTo>
                  <a:lnTo>
                    <a:pt x="943" y="943"/>
                  </a:lnTo>
                  <a:lnTo>
                    <a:pt x="754" y="1084"/>
                  </a:lnTo>
                  <a:lnTo>
                    <a:pt x="566" y="1084"/>
                  </a:lnTo>
                  <a:lnTo>
                    <a:pt x="566" y="1084"/>
                  </a:lnTo>
                  <a:lnTo>
                    <a:pt x="566" y="10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9"/>
            <p:cNvSpPr/>
            <p:nvPr/>
          </p:nvSpPr>
          <p:spPr>
            <a:xfrm>
              <a:off x="1115825" y="1590200"/>
              <a:ext cx="298000" cy="1040000"/>
            </a:xfrm>
            <a:custGeom>
              <a:rect b="b" l="l" r="r" t="t"/>
              <a:pathLst>
                <a:path extrusionOk="0" fill="none" h="41600" w="11920">
                  <a:moveTo>
                    <a:pt x="11731" y="1"/>
                  </a:moveTo>
                  <a:lnTo>
                    <a:pt x="11731" y="1"/>
                  </a:lnTo>
                  <a:lnTo>
                    <a:pt x="11166" y="660"/>
                  </a:lnTo>
                  <a:lnTo>
                    <a:pt x="10601" y="1461"/>
                  </a:lnTo>
                  <a:lnTo>
                    <a:pt x="10601" y="1461"/>
                  </a:lnTo>
                  <a:lnTo>
                    <a:pt x="10459" y="1602"/>
                  </a:lnTo>
                  <a:lnTo>
                    <a:pt x="10459" y="1602"/>
                  </a:lnTo>
                  <a:lnTo>
                    <a:pt x="9706" y="2780"/>
                  </a:lnTo>
                  <a:lnTo>
                    <a:pt x="8999" y="4052"/>
                  </a:lnTo>
                  <a:lnTo>
                    <a:pt x="8339" y="5418"/>
                  </a:lnTo>
                  <a:lnTo>
                    <a:pt x="7680" y="6926"/>
                  </a:lnTo>
                  <a:lnTo>
                    <a:pt x="7680" y="6926"/>
                  </a:lnTo>
                  <a:lnTo>
                    <a:pt x="7680" y="6926"/>
                  </a:lnTo>
                  <a:lnTo>
                    <a:pt x="7821" y="6973"/>
                  </a:lnTo>
                  <a:lnTo>
                    <a:pt x="7915" y="7114"/>
                  </a:lnTo>
                  <a:lnTo>
                    <a:pt x="8010" y="7208"/>
                  </a:lnTo>
                  <a:lnTo>
                    <a:pt x="8010" y="7397"/>
                  </a:lnTo>
                  <a:lnTo>
                    <a:pt x="8010" y="7397"/>
                  </a:lnTo>
                  <a:lnTo>
                    <a:pt x="8010" y="7585"/>
                  </a:lnTo>
                  <a:lnTo>
                    <a:pt x="7868" y="7727"/>
                  </a:lnTo>
                  <a:lnTo>
                    <a:pt x="7727" y="7868"/>
                  </a:lnTo>
                  <a:lnTo>
                    <a:pt x="7491" y="7915"/>
                  </a:lnTo>
                  <a:lnTo>
                    <a:pt x="7491" y="7915"/>
                  </a:lnTo>
                  <a:lnTo>
                    <a:pt x="7303" y="7868"/>
                  </a:lnTo>
                  <a:lnTo>
                    <a:pt x="7303" y="7868"/>
                  </a:lnTo>
                  <a:lnTo>
                    <a:pt x="7303" y="7821"/>
                  </a:lnTo>
                  <a:lnTo>
                    <a:pt x="7303" y="7821"/>
                  </a:lnTo>
                  <a:lnTo>
                    <a:pt x="7491" y="7868"/>
                  </a:lnTo>
                  <a:lnTo>
                    <a:pt x="7491" y="7868"/>
                  </a:lnTo>
                  <a:lnTo>
                    <a:pt x="7680" y="7821"/>
                  </a:lnTo>
                  <a:lnTo>
                    <a:pt x="7821" y="7727"/>
                  </a:lnTo>
                  <a:lnTo>
                    <a:pt x="7915" y="7585"/>
                  </a:lnTo>
                  <a:lnTo>
                    <a:pt x="7963" y="7397"/>
                  </a:lnTo>
                  <a:lnTo>
                    <a:pt x="7963" y="7397"/>
                  </a:lnTo>
                  <a:lnTo>
                    <a:pt x="7915" y="7256"/>
                  </a:lnTo>
                  <a:lnTo>
                    <a:pt x="7868" y="7114"/>
                  </a:lnTo>
                  <a:lnTo>
                    <a:pt x="7774" y="7020"/>
                  </a:lnTo>
                  <a:lnTo>
                    <a:pt x="7680" y="6973"/>
                  </a:lnTo>
                  <a:lnTo>
                    <a:pt x="7680" y="6973"/>
                  </a:lnTo>
                  <a:lnTo>
                    <a:pt x="7633" y="6926"/>
                  </a:lnTo>
                  <a:lnTo>
                    <a:pt x="7633" y="6926"/>
                  </a:lnTo>
                  <a:lnTo>
                    <a:pt x="6926" y="8810"/>
                  </a:lnTo>
                  <a:lnTo>
                    <a:pt x="6219" y="10742"/>
                  </a:lnTo>
                  <a:lnTo>
                    <a:pt x="5560" y="12673"/>
                  </a:lnTo>
                  <a:lnTo>
                    <a:pt x="4995" y="14605"/>
                  </a:lnTo>
                  <a:lnTo>
                    <a:pt x="4995" y="14605"/>
                  </a:lnTo>
                  <a:lnTo>
                    <a:pt x="4995" y="14605"/>
                  </a:lnTo>
                  <a:lnTo>
                    <a:pt x="5183" y="14652"/>
                  </a:lnTo>
                  <a:lnTo>
                    <a:pt x="5371" y="14793"/>
                  </a:lnTo>
                  <a:lnTo>
                    <a:pt x="5466" y="14982"/>
                  </a:lnTo>
                  <a:lnTo>
                    <a:pt x="5466" y="15170"/>
                  </a:lnTo>
                  <a:lnTo>
                    <a:pt x="5466" y="15170"/>
                  </a:lnTo>
                  <a:lnTo>
                    <a:pt x="5419" y="15359"/>
                  </a:lnTo>
                  <a:lnTo>
                    <a:pt x="5324" y="15500"/>
                  </a:lnTo>
                  <a:lnTo>
                    <a:pt x="5183" y="15594"/>
                  </a:lnTo>
                  <a:lnTo>
                    <a:pt x="4947" y="15641"/>
                  </a:lnTo>
                  <a:lnTo>
                    <a:pt x="4947" y="15641"/>
                  </a:lnTo>
                  <a:lnTo>
                    <a:pt x="4947" y="15641"/>
                  </a:lnTo>
                  <a:lnTo>
                    <a:pt x="4947" y="15641"/>
                  </a:lnTo>
                  <a:lnTo>
                    <a:pt x="4947" y="15641"/>
                  </a:lnTo>
                  <a:lnTo>
                    <a:pt x="4947" y="15641"/>
                  </a:lnTo>
                  <a:lnTo>
                    <a:pt x="4712" y="15594"/>
                  </a:lnTo>
                  <a:lnTo>
                    <a:pt x="4712" y="15547"/>
                  </a:lnTo>
                  <a:lnTo>
                    <a:pt x="4712" y="15547"/>
                  </a:lnTo>
                  <a:lnTo>
                    <a:pt x="4900" y="15594"/>
                  </a:lnTo>
                  <a:lnTo>
                    <a:pt x="4900" y="15594"/>
                  </a:lnTo>
                  <a:lnTo>
                    <a:pt x="4900" y="15594"/>
                  </a:lnTo>
                  <a:lnTo>
                    <a:pt x="4900" y="15594"/>
                  </a:lnTo>
                  <a:lnTo>
                    <a:pt x="5089" y="15547"/>
                  </a:lnTo>
                  <a:lnTo>
                    <a:pt x="5230" y="15453"/>
                  </a:lnTo>
                  <a:lnTo>
                    <a:pt x="5324" y="15312"/>
                  </a:lnTo>
                  <a:lnTo>
                    <a:pt x="5371" y="15123"/>
                  </a:lnTo>
                  <a:lnTo>
                    <a:pt x="5371" y="15123"/>
                  </a:lnTo>
                  <a:lnTo>
                    <a:pt x="5371" y="14982"/>
                  </a:lnTo>
                  <a:lnTo>
                    <a:pt x="5277" y="14840"/>
                  </a:lnTo>
                  <a:lnTo>
                    <a:pt x="5136" y="14699"/>
                  </a:lnTo>
                  <a:lnTo>
                    <a:pt x="4947" y="14652"/>
                  </a:lnTo>
                  <a:lnTo>
                    <a:pt x="4947" y="14652"/>
                  </a:lnTo>
                  <a:lnTo>
                    <a:pt x="4947" y="14652"/>
                  </a:lnTo>
                  <a:lnTo>
                    <a:pt x="4947" y="14652"/>
                  </a:lnTo>
                  <a:lnTo>
                    <a:pt x="4476" y="16348"/>
                  </a:lnTo>
                  <a:lnTo>
                    <a:pt x="4052" y="17950"/>
                  </a:lnTo>
                  <a:lnTo>
                    <a:pt x="3346" y="20965"/>
                  </a:lnTo>
                  <a:lnTo>
                    <a:pt x="3346" y="20965"/>
                  </a:lnTo>
                  <a:lnTo>
                    <a:pt x="3487" y="21106"/>
                  </a:lnTo>
                  <a:lnTo>
                    <a:pt x="3534" y="21342"/>
                  </a:lnTo>
                  <a:lnTo>
                    <a:pt x="3534" y="21342"/>
                  </a:lnTo>
                  <a:lnTo>
                    <a:pt x="3534" y="21483"/>
                  </a:lnTo>
                  <a:lnTo>
                    <a:pt x="3440" y="21624"/>
                  </a:lnTo>
                  <a:lnTo>
                    <a:pt x="3299" y="21766"/>
                  </a:lnTo>
                  <a:lnTo>
                    <a:pt x="3157" y="21813"/>
                  </a:lnTo>
                  <a:lnTo>
                    <a:pt x="3157" y="21813"/>
                  </a:lnTo>
                  <a:lnTo>
                    <a:pt x="3157" y="21766"/>
                  </a:lnTo>
                  <a:lnTo>
                    <a:pt x="3157" y="21766"/>
                  </a:lnTo>
                  <a:lnTo>
                    <a:pt x="2733" y="23839"/>
                  </a:lnTo>
                  <a:lnTo>
                    <a:pt x="2451" y="25440"/>
                  </a:lnTo>
                  <a:lnTo>
                    <a:pt x="2451" y="25440"/>
                  </a:lnTo>
                  <a:lnTo>
                    <a:pt x="2403" y="25629"/>
                  </a:lnTo>
                  <a:lnTo>
                    <a:pt x="2403" y="25629"/>
                  </a:lnTo>
                  <a:lnTo>
                    <a:pt x="2545" y="25582"/>
                  </a:lnTo>
                  <a:lnTo>
                    <a:pt x="2686" y="25582"/>
                  </a:lnTo>
                  <a:lnTo>
                    <a:pt x="2686" y="25582"/>
                  </a:lnTo>
                  <a:lnTo>
                    <a:pt x="2686" y="25582"/>
                  </a:lnTo>
                  <a:lnTo>
                    <a:pt x="2733" y="25582"/>
                  </a:lnTo>
                  <a:lnTo>
                    <a:pt x="2733" y="25582"/>
                  </a:lnTo>
                  <a:lnTo>
                    <a:pt x="2780" y="25582"/>
                  </a:lnTo>
                  <a:lnTo>
                    <a:pt x="2780" y="25582"/>
                  </a:lnTo>
                  <a:lnTo>
                    <a:pt x="2827" y="25582"/>
                  </a:lnTo>
                  <a:lnTo>
                    <a:pt x="2827" y="25582"/>
                  </a:lnTo>
                  <a:lnTo>
                    <a:pt x="3016" y="25629"/>
                  </a:lnTo>
                  <a:lnTo>
                    <a:pt x="3157" y="25770"/>
                  </a:lnTo>
                  <a:lnTo>
                    <a:pt x="3251" y="25912"/>
                  </a:lnTo>
                  <a:lnTo>
                    <a:pt x="3299" y="26147"/>
                  </a:lnTo>
                  <a:lnTo>
                    <a:pt x="3299" y="26147"/>
                  </a:lnTo>
                  <a:lnTo>
                    <a:pt x="3251" y="26336"/>
                  </a:lnTo>
                  <a:lnTo>
                    <a:pt x="3110" y="26477"/>
                  </a:lnTo>
                  <a:lnTo>
                    <a:pt x="2969" y="26571"/>
                  </a:lnTo>
                  <a:lnTo>
                    <a:pt x="2780" y="26618"/>
                  </a:lnTo>
                  <a:lnTo>
                    <a:pt x="2780" y="26618"/>
                  </a:lnTo>
                  <a:lnTo>
                    <a:pt x="2733" y="26618"/>
                  </a:lnTo>
                  <a:lnTo>
                    <a:pt x="2733" y="26618"/>
                  </a:lnTo>
                  <a:lnTo>
                    <a:pt x="2733" y="26618"/>
                  </a:lnTo>
                  <a:lnTo>
                    <a:pt x="2733" y="26618"/>
                  </a:lnTo>
                  <a:lnTo>
                    <a:pt x="2592" y="26571"/>
                  </a:lnTo>
                  <a:lnTo>
                    <a:pt x="2498" y="26524"/>
                  </a:lnTo>
                  <a:lnTo>
                    <a:pt x="2403" y="26477"/>
                  </a:lnTo>
                  <a:lnTo>
                    <a:pt x="2309" y="26383"/>
                  </a:lnTo>
                  <a:lnTo>
                    <a:pt x="2309" y="26383"/>
                  </a:lnTo>
                  <a:lnTo>
                    <a:pt x="2309" y="26336"/>
                  </a:lnTo>
                  <a:lnTo>
                    <a:pt x="2309" y="26336"/>
                  </a:lnTo>
                  <a:lnTo>
                    <a:pt x="707" y="35946"/>
                  </a:lnTo>
                  <a:lnTo>
                    <a:pt x="707" y="35946"/>
                  </a:lnTo>
                  <a:lnTo>
                    <a:pt x="849" y="36040"/>
                  </a:lnTo>
                  <a:lnTo>
                    <a:pt x="990" y="36135"/>
                  </a:lnTo>
                  <a:lnTo>
                    <a:pt x="1037" y="36276"/>
                  </a:lnTo>
                  <a:lnTo>
                    <a:pt x="1084" y="36417"/>
                  </a:lnTo>
                  <a:lnTo>
                    <a:pt x="1084" y="36417"/>
                  </a:lnTo>
                  <a:lnTo>
                    <a:pt x="1037" y="36606"/>
                  </a:lnTo>
                  <a:lnTo>
                    <a:pt x="943" y="36794"/>
                  </a:lnTo>
                  <a:lnTo>
                    <a:pt x="755" y="36888"/>
                  </a:lnTo>
                  <a:lnTo>
                    <a:pt x="566" y="36936"/>
                  </a:lnTo>
                  <a:lnTo>
                    <a:pt x="566" y="36936"/>
                  </a:lnTo>
                  <a:lnTo>
                    <a:pt x="566" y="36888"/>
                  </a:lnTo>
                  <a:lnTo>
                    <a:pt x="566" y="36888"/>
                  </a:lnTo>
                  <a:lnTo>
                    <a:pt x="707" y="36841"/>
                  </a:lnTo>
                  <a:lnTo>
                    <a:pt x="802" y="36794"/>
                  </a:lnTo>
                  <a:lnTo>
                    <a:pt x="896" y="36700"/>
                  </a:lnTo>
                  <a:lnTo>
                    <a:pt x="990" y="36606"/>
                  </a:lnTo>
                  <a:lnTo>
                    <a:pt x="990" y="36606"/>
                  </a:lnTo>
                  <a:lnTo>
                    <a:pt x="990" y="36417"/>
                  </a:lnTo>
                  <a:lnTo>
                    <a:pt x="990" y="36229"/>
                  </a:lnTo>
                  <a:lnTo>
                    <a:pt x="849" y="36088"/>
                  </a:lnTo>
                  <a:lnTo>
                    <a:pt x="707" y="35993"/>
                  </a:lnTo>
                  <a:lnTo>
                    <a:pt x="707" y="35993"/>
                  </a:lnTo>
                  <a:lnTo>
                    <a:pt x="707" y="35993"/>
                  </a:lnTo>
                  <a:lnTo>
                    <a:pt x="331" y="38443"/>
                  </a:lnTo>
                  <a:lnTo>
                    <a:pt x="95" y="40280"/>
                  </a:lnTo>
                  <a:lnTo>
                    <a:pt x="95" y="40280"/>
                  </a:lnTo>
                  <a:lnTo>
                    <a:pt x="236" y="40280"/>
                  </a:lnTo>
                  <a:lnTo>
                    <a:pt x="236" y="40280"/>
                  </a:lnTo>
                  <a:lnTo>
                    <a:pt x="236" y="40280"/>
                  </a:lnTo>
                  <a:lnTo>
                    <a:pt x="331" y="40280"/>
                  </a:lnTo>
                  <a:lnTo>
                    <a:pt x="331" y="40280"/>
                  </a:lnTo>
                  <a:lnTo>
                    <a:pt x="378" y="40280"/>
                  </a:lnTo>
                  <a:lnTo>
                    <a:pt x="378" y="40280"/>
                  </a:lnTo>
                  <a:lnTo>
                    <a:pt x="566" y="40328"/>
                  </a:lnTo>
                  <a:lnTo>
                    <a:pt x="707" y="40469"/>
                  </a:lnTo>
                  <a:lnTo>
                    <a:pt x="802" y="40610"/>
                  </a:lnTo>
                  <a:lnTo>
                    <a:pt x="849" y="40846"/>
                  </a:lnTo>
                  <a:lnTo>
                    <a:pt x="849" y="40846"/>
                  </a:lnTo>
                  <a:lnTo>
                    <a:pt x="755" y="41034"/>
                  </a:lnTo>
                  <a:lnTo>
                    <a:pt x="660" y="41176"/>
                  </a:lnTo>
                  <a:lnTo>
                    <a:pt x="519" y="41270"/>
                  </a:lnTo>
                  <a:lnTo>
                    <a:pt x="331" y="41317"/>
                  </a:lnTo>
                  <a:lnTo>
                    <a:pt x="331" y="41317"/>
                  </a:lnTo>
                  <a:lnTo>
                    <a:pt x="236" y="41317"/>
                  </a:lnTo>
                  <a:lnTo>
                    <a:pt x="236" y="41317"/>
                  </a:lnTo>
                  <a:lnTo>
                    <a:pt x="236" y="41317"/>
                  </a:lnTo>
                  <a:lnTo>
                    <a:pt x="236" y="41317"/>
                  </a:lnTo>
                  <a:lnTo>
                    <a:pt x="142" y="41270"/>
                  </a:lnTo>
                  <a:lnTo>
                    <a:pt x="1" y="41223"/>
                  </a:lnTo>
                  <a:lnTo>
                    <a:pt x="1" y="41223"/>
                  </a:lnTo>
                  <a:lnTo>
                    <a:pt x="1" y="41176"/>
                  </a:lnTo>
                  <a:lnTo>
                    <a:pt x="1" y="41176"/>
                  </a:lnTo>
                  <a:lnTo>
                    <a:pt x="142" y="41223"/>
                  </a:lnTo>
                  <a:lnTo>
                    <a:pt x="236" y="41270"/>
                  </a:lnTo>
                  <a:lnTo>
                    <a:pt x="236" y="41270"/>
                  </a:lnTo>
                  <a:lnTo>
                    <a:pt x="425" y="41223"/>
                  </a:lnTo>
                  <a:lnTo>
                    <a:pt x="566" y="41128"/>
                  </a:lnTo>
                  <a:lnTo>
                    <a:pt x="660" y="40987"/>
                  </a:lnTo>
                  <a:lnTo>
                    <a:pt x="707" y="40799"/>
                  </a:lnTo>
                  <a:lnTo>
                    <a:pt x="707" y="40799"/>
                  </a:lnTo>
                  <a:lnTo>
                    <a:pt x="660" y="40610"/>
                  </a:lnTo>
                  <a:lnTo>
                    <a:pt x="566" y="40469"/>
                  </a:lnTo>
                  <a:lnTo>
                    <a:pt x="425" y="40375"/>
                  </a:lnTo>
                  <a:lnTo>
                    <a:pt x="236" y="40328"/>
                  </a:lnTo>
                  <a:lnTo>
                    <a:pt x="236" y="40328"/>
                  </a:lnTo>
                  <a:lnTo>
                    <a:pt x="236" y="40328"/>
                  </a:lnTo>
                  <a:lnTo>
                    <a:pt x="236" y="40328"/>
                  </a:lnTo>
                  <a:lnTo>
                    <a:pt x="95" y="40375"/>
                  </a:lnTo>
                  <a:lnTo>
                    <a:pt x="95" y="40375"/>
                  </a:lnTo>
                  <a:lnTo>
                    <a:pt x="95" y="40328"/>
                  </a:lnTo>
                  <a:lnTo>
                    <a:pt x="95" y="40328"/>
                  </a:lnTo>
                  <a:lnTo>
                    <a:pt x="1" y="41223"/>
                  </a:lnTo>
                  <a:lnTo>
                    <a:pt x="1" y="41458"/>
                  </a:lnTo>
                  <a:lnTo>
                    <a:pt x="48" y="41600"/>
                  </a:lnTo>
                  <a:lnTo>
                    <a:pt x="48" y="41600"/>
                  </a:lnTo>
                  <a:lnTo>
                    <a:pt x="48" y="41600"/>
                  </a:lnTo>
                  <a:lnTo>
                    <a:pt x="48" y="41600"/>
                  </a:lnTo>
                  <a:lnTo>
                    <a:pt x="48" y="41600"/>
                  </a:lnTo>
                  <a:lnTo>
                    <a:pt x="48" y="41600"/>
                  </a:lnTo>
                  <a:lnTo>
                    <a:pt x="48" y="41600"/>
                  </a:lnTo>
                  <a:lnTo>
                    <a:pt x="48" y="41600"/>
                  </a:lnTo>
                  <a:lnTo>
                    <a:pt x="95" y="41600"/>
                  </a:lnTo>
                  <a:lnTo>
                    <a:pt x="95" y="41600"/>
                  </a:lnTo>
                  <a:lnTo>
                    <a:pt x="1697" y="41505"/>
                  </a:lnTo>
                  <a:lnTo>
                    <a:pt x="1697" y="41505"/>
                  </a:lnTo>
                  <a:lnTo>
                    <a:pt x="4194" y="41364"/>
                  </a:lnTo>
                  <a:lnTo>
                    <a:pt x="4194" y="41364"/>
                  </a:lnTo>
                  <a:lnTo>
                    <a:pt x="4429" y="41317"/>
                  </a:lnTo>
                  <a:lnTo>
                    <a:pt x="4429" y="41317"/>
                  </a:lnTo>
                  <a:lnTo>
                    <a:pt x="10931" y="40893"/>
                  </a:lnTo>
                  <a:lnTo>
                    <a:pt x="10931" y="40893"/>
                  </a:lnTo>
                  <a:lnTo>
                    <a:pt x="10931" y="40893"/>
                  </a:lnTo>
                  <a:lnTo>
                    <a:pt x="10931" y="40799"/>
                  </a:lnTo>
                  <a:lnTo>
                    <a:pt x="10931" y="40752"/>
                  </a:lnTo>
                  <a:lnTo>
                    <a:pt x="10931" y="40752"/>
                  </a:lnTo>
                  <a:lnTo>
                    <a:pt x="10978" y="40563"/>
                  </a:lnTo>
                  <a:lnTo>
                    <a:pt x="11119" y="40422"/>
                  </a:lnTo>
                  <a:lnTo>
                    <a:pt x="11260" y="40280"/>
                  </a:lnTo>
                  <a:lnTo>
                    <a:pt x="11449" y="40280"/>
                  </a:lnTo>
                  <a:lnTo>
                    <a:pt x="11449" y="40280"/>
                  </a:lnTo>
                  <a:lnTo>
                    <a:pt x="11496" y="40280"/>
                  </a:lnTo>
                  <a:lnTo>
                    <a:pt x="11496" y="40280"/>
                  </a:lnTo>
                  <a:lnTo>
                    <a:pt x="11637" y="40280"/>
                  </a:lnTo>
                  <a:lnTo>
                    <a:pt x="11731" y="40328"/>
                  </a:lnTo>
                  <a:lnTo>
                    <a:pt x="11826" y="40422"/>
                  </a:lnTo>
                  <a:lnTo>
                    <a:pt x="11920" y="40516"/>
                  </a:lnTo>
                  <a:lnTo>
                    <a:pt x="11873" y="36841"/>
                  </a:lnTo>
                  <a:lnTo>
                    <a:pt x="11873" y="36841"/>
                  </a:lnTo>
                  <a:lnTo>
                    <a:pt x="11731" y="36936"/>
                  </a:lnTo>
                  <a:lnTo>
                    <a:pt x="11590" y="36936"/>
                  </a:lnTo>
                  <a:lnTo>
                    <a:pt x="11590" y="36936"/>
                  </a:lnTo>
                  <a:lnTo>
                    <a:pt x="11590" y="36936"/>
                  </a:lnTo>
                  <a:lnTo>
                    <a:pt x="11590" y="36936"/>
                  </a:lnTo>
                  <a:lnTo>
                    <a:pt x="11355" y="36888"/>
                  </a:lnTo>
                  <a:lnTo>
                    <a:pt x="11213" y="36794"/>
                  </a:lnTo>
                  <a:lnTo>
                    <a:pt x="11072" y="36653"/>
                  </a:lnTo>
                  <a:lnTo>
                    <a:pt x="11072" y="36417"/>
                  </a:lnTo>
                  <a:lnTo>
                    <a:pt x="11072" y="36417"/>
                  </a:lnTo>
                  <a:lnTo>
                    <a:pt x="11119" y="36229"/>
                  </a:lnTo>
                  <a:lnTo>
                    <a:pt x="11213" y="36040"/>
                  </a:lnTo>
                  <a:lnTo>
                    <a:pt x="11355" y="35946"/>
                  </a:lnTo>
                  <a:lnTo>
                    <a:pt x="11590" y="35899"/>
                  </a:lnTo>
                  <a:lnTo>
                    <a:pt x="11590" y="35899"/>
                  </a:lnTo>
                  <a:lnTo>
                    <a:pt x="11590" y="35899"/>
                  </a:lnTo>
                  <a:lnTo>
                    <a:pt x="11590" y="35899"/>
                  </a:lnTo>
                  <a:lnTo>
                    <a:pt x="11731" y="35946"/>
                  </a:lnTo>
                  <a:lnTo>
                    <a:pt x="11873" y="36040"/>
                  </a:lnTo>
                  <a:lnTo>
                    <a:pt x="117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9"/>
            <p:cNvSpPr/>
            <p:nvPr/>
          </p:nvSpPr>
          <p:spPr>
            <a:xfrm>
              <a:off x="1376125" y="1624350"/>
              <a:ext cx="4725" cy="7100"/>
            </a:xfrm>
            <a:custGeom>
              <a:rect b="b" l="l" r="r" t="t"/>
              <a:pathLst>
                <a:path extrusionOk="0" h="284" w="189">
                  <a:moveTo>
                    <a:pt x="189" y="1"/>
                  </a:moveTo>
                  <a:lnTo>
                    <a:pt x="0" y="283"/>
                  </a:lnTo>
                  <a:lnTo>
                    <a:pt x="47" y="236"/>
                  </a:lnTo>
                  <a:lnTo>
                    <a:pt x="189" y="95"/>
                  </a:lnTo>
                  <a:lnTo>
                    <a:pt x="189"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9"/>
            <p:cNvSpPr/>
            <p:nvPr/>
          </p:nvSpPr>
          <p:spPr>
            <a:xfrm>
              <a:off x="1376125" y="1624350"/>
              <a:ext cx="4725" cy="7100"/>
            </a:xfrm>
            <a:custGeom>
              <a:rect b="b" l="l" r="r" t="t"/>
              <a:pathLst>
                <a:path extrusionOk="0" fill="none" h="284" w="189">
                  <a:moveTo>
                    <a:pt x="189" y="1"/>
                  </a:moveTo>
                  <a:lnTo>
                    <a:pt x="0" y="283"/>
                  </a:lnTo>
                  <a:lnTo>
                    <a:pt x="0" y="283"/>
                  </a:lnTo>
                  <a:lnTo>
                    <a:pt x="47" y="236"/>
                  </a:lnTo>
                  <a:lnTo>
                    <a:pt x="47" y="236"/>
                  </a:lnTo>
                  <a:lnTo>
                    <a:pt x="189" y="95"/>
                  </a:lnTo>
                  <a:lnTo>
                    <a:pt x="189" y="95"/>
                  </a:lnTo>
                  <a:lnTo>
                    <a:pt x="18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9"/>
            <p:cNvSpPr/>
            <p:nvPr/>
          </p:nvSpPr>
          <p:spPr>
            <a:xfrm>
              <a:off x="1339600" y="1823400"/>
              <a:ext cx="25950" cy="25925"/>
            </a:xfrm>
            <a:custGeom>
              <a:rect b="b" l="l" r="r" t="t"/>
              <a:pathLst>
                <a:path extrusionOk="0" h="1037" w="1038">
                  <a:moveTo>
                    <a:pt x="519" y="0"/>
                  </a:moveTo>
                  <a:lnTo>
                    <a:pt x="284" y="48"/>
                  </a:lnTo>
                  <a:lnTo>
                    <a:pt x="142" y="142"/>
                  </a:lnTo>
                  <a:lnTo>
                    <a:pt x="48" y="330"/>
                  </a:lnTo>
                  <a:lnTo>
                    <a:pt x="189" y="189"/>
                  </a:lnTo>
                  <a:lnTo>
                    <a:pt x="331" y="48"/>
                  </a:lnTo>
                  <a:lnTo>
                    <a:pt x="660" y="48"/>
                  </a:lnTo>
                  <a:lnTo>
                    <a:pt x="849" y="189"/>
                  </a:lnTo>
                  <a:lnTo>
                    <a:pt x="943" y="330"/>
                  </a:lnTo>
                  <a:lnTo>
                    <a:pt x="943" y="519"/>
                  </a:lnTo>
                  <a:lnTo>
                    <a:pt x="943" y="707"/>
                  </a:lnTo>
                  <a:lnTo>
                    <a:pt x="849" y="848"/>
                  </a:lnTo>
                  <a:lnTo>
                    <a:pt x="708" y="943"/>
                  </a:lnTo>
                  <a:lnTo>
                    <a:pt x="519" y="990"/>
                  </a:lnTo>
                  <a:lnTo>
                    <a:pt x="519" y="943"/>
                  </a:lnTo>
                  <a:lnTo>
                    <a:pt x="331" y="943"/>
                  </a:lnTo>
                  <a:lnTo>
                    <a:pt x="189" y="848"/>
                  </a:lnTo>
                  <a:lnTo>
                    <a:pt x="48" y="660"/>
                  </a:lnTo>
                  <a:lnTo>
                    <a:pt x="48" y="519"/>
                  </a:lnTo>
                  <a:lnTo>
                    <a:pt x="48" y="330"/>
                  </a:lnTo>
                  <a:lnTo>
                    <a:pt x="1" y="519"/>
                  </a:lnTo>
                  <a:lnTo>
                    <a:pt x="48" y="707"/>
                  </a:lnTo>
                  <a:lnTo>
                    <a:pt x="189" y="896"/>
                  </a:lnTo>
                  <a:lnTo>
                    <a:pt x="331" y="990"/>
                  </a:lnTo>
                  <a:lnTo>
                    <a:pt x="519" y="1037"/>
                  </a:lnTo>
                  <a:lnTo>
                    <a:pt x="566" y="1037"/>
                  </a:lnTo>
                  <a:lnTo>
                    <a:pt x="755" y="990"/>
                  </a:lnTo>
                  <a:lnTo>
                    <a:pt x="896" y="848"/>
                  </a:lnTo>
                  <a:lnTo>
                    <a:pt x="990" y="707"/>
                  </a:lnTo>
                  <a:lnTo>
                    <a:pt x="1037" y="519"/>
                  </a:lnTo>
                  <a:lnTo>
                    <a:pt x="1037" y="330"/>
                  </a:lnTo>
                  <a:lnTo>
                    <a:pt x="896" y="142"/>
                  </a:lnTo>
                  <a:lnTo>
                    <a:pt x="755" y="48"/>
                  </a:lnTo>
                  <a:lnTo>
                    <a:pt x="566"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9"/>
            <p:cNvSpPr/>
            <p:nvPr/>
          </p:nvSpPr>
          <p:spPr>
            <a:xfrm>
              <a:off x="1340800" y="1824575"/>
              <a:ext cx="22400" cy="23575"/>
            </a:xfrm>
            <a:custGeom>
              <a:rect b="b" l="l" r="r" t="t"/>
              <a:pathLst>
                <a:path extrusionOk="0" fill="none" h="943" w="896">
                  <a:moveTo>
                    <a:pt x="471" y="943"/>
                  </a:moveTo>
                  <a:lnTo>
                    <a:pt x="471" y="896"/>
                  </a:lnTo>
                  <a:lnTo>
                    <a:pt x="471" y="896"/>
                  </a:lnTo>
                  <a:lnTo>
                    <a:pt x="283" y="896"/>
                  </a:lnTo>
                  <a:lnTo>
                    <a:pt x="141" y="801"/>
                  </a:lnTo>
                  <a:lnTo>
                    <a:pt x="0" y="613"/>
                  </a:lnTo>
                  <a:lnTo>
                    <a:pt x="0" y="472"/>
                  </a:lnTo>
                  <a:lnTo>
                    <a:pt x="0" y="472"/>
                  </a:lnTo>
                  <a:lnTo>
                    <a:pt x="0" y="283"/>
                  </a:lnTo>
                  <a:lnTo>
                    <a:pt x="141" y="142"/>
                  </a:lnTo>
                  <a:lnTo>
                    <a:pt x="283" y="1"/>
                  </a:lnTo>
                  <a:lnTo>
                    <a:pt x="471" y="1"/>
                  </a:lnTo>
                  <a:lnTo>
                    <a:pt x="471" y="1"/>
                  </a:lnTo>
                  <a:lnTo>
                    <a:pt x="612" y="1"/>
                  </a:lnTo>
                  <a:lnTo>
                    <a:pt x="801" y="142"/>
                  </a:lnTo>
                  <a:lnTo>
                    <a:pt x="895" y="283"/>
                  </a:lnTo>
                  <a:lnTo>
                    <a:pt x="895" y="472"/>
                  </a:lnTo>
                  <a:lnTo>
                    <a:pt x="895" y="472"/>
                  </a:lnTo>
                  <a:lnTo>
                    <a:pt x="895" y="472"/>
                  </a:lnTo>
                  <a:lnTo>
                    <a:pt x="895" y="660"/>
                  </a:lnTo>
                  <a:lnTo>
                    <a:pt x="801" y="801"/>
                  </a:lnTo>
                  <a:lnTo>
                    <a:pt x="660" y="896"/>
                  </a:lnTo>
                  <a:lnTo>
                    <a:pt x="471" y="943"/>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9"/>
            <p:cNvSpPr/>
            <p:nvPr/>
          </p:nvSpPr>
          <p:spPr>
            <a:xfrm>
              <a:off x="1339600" y="1823400"/>
              <a:ext cx="25950" cy="25925"/>
            </a:xfrm>
            <a:custGeom>
              <a:rect b="b" l="l" r="r" t="t"/>
              <a:pathLst>
                <a:path extrusionOk="0" fill="none" h="1037" w="1038">
                  <a:moveTo>
                    <a:pt x="519" y="0"/>
                  </a:moveTo>
                  <a:lnTo>
                    <a:pt x="519" y="0"/>
                  </a:lnTo>
                  <a:lnTo>
                    <a:pt x="519" y="0"/>
                  </a:lnTo>
                  <a:lnTo>
                    <a:pt x="519" y="0"/>
                  </a:lnTo>
                  <a:lnTo>
                    <a:pt x="284" y="48"/>
                  </a:lnTo>
                  <a:lnTo>
                    <a:pt x="142" y="142"/>
                  </a:lnTo>
                  <a:lnTo>
                    <a:pt x="48" y="330"/>
                  </a:lnTo>
                  <a:lnTo>
                    <a:pt x="1" y="519"/>
                  </a:lnTo>
                  <a:lnTo>
                    <a:pt x="1" y="519"/>
                  </a:lnTo>
                  <a:lnTo>
                    <a:pt x="48" y="707"/>
                  </a:lnTo>
                  <a:lnTo>
                    <a:pt x="189" y="896"/>
                  </a:lnTo>
                  <a:lnTo>
                    <a:pt x="331" y="990"/>
                  </a:lnTo>
                  <a:lnTo>
                    <a:pt x="519" y="1037"/>
                  </a:lnTo>
                  <a:lnTo>
                    <a:pt x="519" y="1037"/>
                  </a:lnTo>
                  <a:lnTo>
                    <a:pt x="566" y="1037"/>
                  </a:lnTo>
                  <a:lnTo>
                    <a:pt x="566" y="1037"/>
                  </a:lnTo>
                  <a:lnTo>
                    <a:pt x="755" y="990"/>
                  </a:lnTo>
                  <a:lnTo>
                    <a:pt x="896" y="848"/>
                  </a:lnTo>
                  <a:lnTo>
                    <a:pt x="990" y="707"/>
                  </a:lnTo>
                  <a:lnTo>
                    <a:pt x="1037" y="519"/>
                  </a:lnTo>
                  <a:lnTo>
                    <a:pt x="1037" y="519"/>
                  </a:lnTo>
                  <a:lnTo>
                    <a:pt x="1037" y="330"/>
                  </a:lnTo>
                  <a:lnTo>
                    <a:pt x="896" y="142"/>
                  </a:lnTo>
                  <a:lnTo>
                    <a:pt x="755" y="48"/>
                  </a:lnTo>
                  <a:lnTo>
                    <a:pt x="566" y="0"/>
                  </a:lnTo>
                  <a:lnTo>
                    <a:pt x="566"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9"/>
            <p:cNvSpPr/>
            <p:nvPr/>
          </p:nvSpPr>
          <p:spPr>
            <a:xfrm>
              <a:off x="1351400" y="1932925"/>
              <a:ext cx="25925" cy="25950"/>
            </a:xfrm>
            <a:custGeom>
              <a:rect b="b" l="l" r="r" t="t"/>
              <a:pathLst>
                <a:path extrusionOk="0" h="1038" w="1037">
                  <a:moveTo>
                    <a:pt x="518" y="48"/>
                  </a:moveTo>
                  <a:lnTo>
                    <a:pt x="707" y="95"/>
                  </a:lnTo>
                  <a:lnTo>
                    <a:pt x="848" y="189"/>
                  </a:lnTo>
                  <a:lnTo>
                    <a:pt x="942" y="331"/>
                  </a:lnTo>
                  <a:lnTo>
                    <a:pt x="989" y="519"/>
                  </a:lnTo>
                  <a:lnTo>
                    <a:pt x="942" y="707"/>
                  </a:lnTo>
                  <a:lnTo>
                    <a:pt x="848" y="849"/>
                  </a:lnTo>
                  <a:lnTo>
                    <a:pt x="707" y="943"/>
                  </a:lnTo>
                  <a:lnTo>
                    <a:pt x="518" y="990"/>
                  </a:lnTo>
                  <a:lnTo>
                    <a:pt x="330" y="943"/>
                  </a:lnTo>
                  <a:lnTo>
                    <a:pt x="188" y="849"/>
                  </a:lnTo>
                  <a:lnTo>
                    <a:pt x="94" y="707"/>
                  </a:lnTo>
                  <a:lnTo>
                    <a:pt x="47" y="519"/>
                  </a:lnTo>
                  <a:lnTo>
                    <a:pt x="94" y="331"/>
                  </a:lnTo>
                  <a:lnTo>
                    <a:pt x="188" y="189"/>
                  </a:lnTo>
                  <a:lnTo>
                    <a:pt x="330" y="95"/>
                  </a:lnTo>
                  <a:lnTo>
                    <a:pt x="518" y="48"/>
                  </a:lnTo>
                  <a:close/>
                  <a:moveTo>
                    <a:pt x="518" y="1"/>
                  </a:moveTo>
                  <a:lnTo>
                    <a:pt x="330" y="48"/>
                  </a:lnTo>
                  <a:lnTo>
                    <a:pt x="141" y="142"/>
                  </a:lnTo>
                  <a:lnTo>
                    <a:pt x="47" y="331"/>
                  </a:lnTo>
                  <a:lnTo>
                    <a:pt x="0" y="519"/>
                  </a:lnTo>
                  <a:lnTo>
                    <a:pt x="47" y="707"/>
                  </a:lnTo>
                  <a:lnTo>
                    <a:pt x="141" y="896"/>
                  </a:lnTo>
                  <a:lnTo>
                    <a:pt x="283" y="990"/>
                  </a:lnTo>
                  <a:lnTo>
                    <a:pt x="518" y="1037"/>
                  </a:lnTo>
                  <a:lnTo>
                    <a:pt x="707" y="990"/>
                  </a:lnTo>
                  <a:lnTo>
                    <a:pt x="895" y="896"/>
                  </a:lnTo>
                  <a:lnTo>
                    <a:pt x="989" y="755"/>
                  </a:lnTo>
                  <a:lnTo>
                    <a:pt x="1036" y="519"/>
                  </a:lnTo>
                  <a:lnTo>
                    <a:pt x="989" y="331"/>
                  </a:lnTo>
                  <a:lnTo>
                    <a:pt x="895" y="142"/>
                  </a:lnTo>
                  <a:lnTo>
                    <a:pt x="707" y="48"/>
                  </a:lnTo>
                  <a:lnTo>
                    <a:pt x="518"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9"/>
            <p:cNvSpPr/>
            <p:nvPr/>
          </p:nvSpPr>
          <p:spPr>
            <a:xfrm>
              <a:off x="1352575" y="1934100"/>
              <a:ext cx="23575" cy="23600"/>
            </a:xfrm>
            <a:custGeom>
              <a:rect b="b" l="l" r="r" t="t"/>
              <a:pathLst>
                <a:path extrusionOk="0" fill="none" h="944" w="943">
                  <a:moveTo>
                    <a:pt x="471" y="943"/>
                  </a:moveTo>
                  <a:lnTo>
                    <a:pt x="471" y="943"/>
                  </a:lnTo>
                  <a:lnTo>
                    <a:pt x="283" y="896"/>
                  </a:lnTo>
                  <a:lnTo>
                    <a:pt x="141" y="802"/>
                  </a:lnTo>
                  <a:lnTo>
                    <a:pt x="47" y="660"/>
                  </a:lnTo>
                  <a:lnTo>
                    <a:pt x="0" y="472"/>
                  </a:lnTo>
                  <a:lnTo>
                    <a:pt x="0" y="472"/>
                  </a:lnTo>
                  <a:lnTo>
                    <a:pt x="47" y="284"/>
                  </a:lnTo>
                  <a:lnTo>
                    <a:pt x="141" y="142"/>
                  </a:lnTo>
                  <a:lnTo>
                    <a:pt x="283" y="48"/>
                  </a:lnTo>
                  <a:lnTo>
                    <a:pt x="471" y="1"/>
                  </a:lnTo>
                  <a:lnTo>
                    <a:pt x="471" y="1"/>
                  </a:lnTo>
                  <a:lnTo>
                    <a:pt x="471" y="1"/>
                  </a:lnTo>
                  <a:lnTo>
                    <a:pt x="471" y="1"/>
                  </a:lnTo>
                  <a:lnTo>
                    <a:pt x="660" y="48"/>
                  </a:lnTo>
                  <a:lnTo>
                    <a:pt x="801" y="142"/>
                  </a:lnTo>
                  <a:lnTo>
                    <a:pt x="895" y="284"/>
                  </a:lnTo>
                  <a:lnTo>
                    <a:pt x="942" y="472"/>
                  </a:lnTo>
                  <a:lnTo>
                    <a:pt x="942" y="472"/>
                  </a:lnTo>
                  <a:lnTo>
                    <a:pt x="942" y="472"/>
                  </a:lnTo>
                  <a:lnTo>
                    <a:pt x="895" y="660"/>
                  </a:lnTo>
                  <a:lnTo>
                    <a:pt x="801" y="802"/>
                  </a:lnTo>
                  <a:lnTo>
                    <a:pt x="660" y="896"/>
                  </a:lnTo>
                  <a:lnTo>
                    <a:pt x="471" y="943"/>
                  </a:lnTo>
                  <a:lnTo>
                    <a:pt x="471" y="943"/>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9"/>
            <p:cNvSpPr/>
            <p:nvPr/>
          </p:nvSpPr>
          <p:spPr>
            <a:xfrm>
              <a:off x="1351400" y="1932925"/>
              <a:ext cx="25925" cy="25950"/>
            </a:xfrm>
            <a:custGeom>
              <a:rect b="b" l="l" r="r" t="t"/>
              <a:pathLst>
                <a:path extrusionOk="0" fill="none" h="1038" w="1037">
                  <a:moveTo>
                    <a:pt x="518" y="1"/>
                  </a:moveTo>
                  <a:lnTo>
                    <a:pt x="518" y="1"/>
                  </a:lnTo>
                  <a:lnTo>
                    <a:pt x="330" y="48"/>
                  </a:lnTo>
                  <a:lnTo>
                    <a:pt x="141" y="142"/>
                  </a:lnTo>
                  <a:lnTo>
                    <a:pt x="47" y="331"/>
                  </a:lnTo>
                  <a:lnTo>
                    <a:pt x="0" y="519"/>
                  </a:lnTo>
                  <a:lnTo>
                    <a:pt x="0" y="519"/>
                  </a:lnTo>
                  <a:lnTo>
                    <a:pt x="47" y="707"/>
                  </a:lnTo>
                  <a:lnTo>
                    <a:pt x="141" y="896"/>
                  </a:lnTo>
                  <a:lnTo>
                    <a:pt x="283" y="990"/>
                  </a:lnTo>
                  <a:lnTo>
                    <a:pt x="518" y="1037"/>
                  </a:lnTo>
                  <a:lnTo>
                    <a:pt x="518" y="1037"/>
                  </a:lnTo>
                  <a:lnTo>
                    <a:pt x="518" y="1037"/>
                  </a:lnTo>
                  <a:lnTo>
                    <a:pt x="518" y="1037"/>
                  </a:lnTo>
                  <a:lnTo>
                    <a:pt x="707" y="990"/>
                  </a:lnTo>
                  <a:lnTo>
                    <a:pt x="895" y="896"/>
                  </a:lnTo>
                  <a:lnTo>
                    <a:pt x="989" y="755"/>
                  </a:lnTo>
                  <a:lnTo>
                    <a:pt x="1036" y="519"/>
                  </a:lnTo>
                  <a:lnTo>
                    <a:pt x="1036" y="519"/>
                  </a:lnTo>
                  <a:lnTo>
                    <a:pt x="1036" y="519"/>
                  </a:lnTo>
                  <a:lnTo>
                    <a:pt x="989" y="331"/>
                  </a:lnTo>
                  <a:lnTo>
                    <a:pt x="895" y="142"/>
                  </a:lnTo>
                  <a:lnTo>
                    <a:pt x="707" y="48"/>
                  </a:lnTo>
                  <a:lnTo>
                    <a:pt x="518" y="1"/>
                  </a:lnTo>
                  <a:lnTo>
                    <a:pt x="518" y="1"/>
                  </a:lnTo>
                  <a:lnTo>
                    <a:pt x="5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9"/>
            <p:cNvSpPr/>
            <p:nvPr/>
          </p:nvSpPr>
          <p:spPr>
            <a:xfrm>
              <a:off x="1233600" y="1955300"/>
              <a:ext cx="18875" cy="25950"/>
            </a:xfrm>
            <a:custGeom>
              <a:rect b="b" l="l" r="r" t="t"/>
              <a:pathLst>
                <a:path extrusionOk="0" h="1038" w="755">
                  <a:moveTo>
                    <a:pt x="236" y="1"/>
                  </a:moveTo>
                  <a:lnTo>
                    <a:pt x="236" y="48"/>
                  </a:lnTo>
                  <a:lnTo>
                    <a:pt x="425" y="95"/>
                  </a:lnTo>
                  <a:lnTo>
                    <a:pt x="566" y="236"/>
                  </a:lnTo>
                  <a:lnTo>
                    <a:pt x="660" y="378"/>
                  </a:lnTo>
                  <a:lnTo>
                    <a:pt x="660" y="519"/>
                  </a:lnTo>
                  <a:lnTo>
                    <a:pt x="613" y="708"/>
                  </a:lnTo>
                  <a:lnTo>
                    <a:pt x="519" y="849"/>
                  </a:lnTo>
                  <a:lnTo>
                    <a:pt x="378" y="943"/>
                  </a:lnTo>
                  <a:lnTo>
                    <a:pt x="189" y="990"/>
                  </a:lnTo>
                  <a:lnTo>
                    <a:pt x="1" y="943"/>
                  </a:lnTo>
                  <a:lnTo>
                    <a:pt x="1" y="990"/>
                  </a:lnTo>
                  <a:lnTo>
                    <a:pt x="236" y="1037"/>
                  </a:lnTo>
                  <a:lnTo>
                    <a:pt x="472" y="990"/>
                  </a:lnTo>
                  <a:lnTo>
                    <a:pt x="613" y="896"/>
                  </a:lnTo>
                  <a:lnTo>
                    <a:pt x="708" y="755"/>
                  </a:lnTo>
                  <a:lnTo>
                    <a:pt x="755" y="566"/>
                  </a:lnTo>
                  <a:lnTo>
                    <a:pt x="755" y="378"/>
                  </a:lnTo>
                  <a:lnTo>
                    <a:pt x="660" y="189"/>
                  </a:lnTo>
                  <a:lnTo>
                    <a:pt x="472" y="48"/>
                  </a:lnTo>
                  <a:lnTo>
                    <a:pt x="284"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9"/>
            <p:cNvSpPr/>
            <p:nvPr/>
          </p:nvSpPr>
          <p:spPr>
            <a:xfrm>
              <a:off x="1233600" y="1955300"/>
              <a:ext cx="18875" cy="25950"/>
            </a:xfrm>
            <a:custGeom>
              <a:rect b="b" l="l" r="r" t="t"/>
              <a:pathLst>
                <a:path extrusionOk="0" fill="none" h="1038" w="755">
                  <a:moveTo>
                    <a:pt x="284" y="1"/>
                  </a:moveTo>
                  <a:lnTo>
                    <a:pt x="284" y="1"/>
                  </a:lnTo>
                  <a:lnTo>
                    <a:pt x="236" y="1"/>
                  </a:lnTo>
                  <a:lnTo>
                    <a:pt x="236" y="1"/>
                  </a:lnTo>
                  <a:lnTo>
                    <a:pt x="236" y="48"/>
                  </a:lnTo>
                  <a:lnTo>
                    <a:pt x="236" y="48"/>
                  </a:lnTo>
                  <a:lnTo>
                    <a:pt x="236" y="48"/>
                  </a:lnTo>
                  <a:lnTo>
                    <a:pt x="236" y="48"/>
                  </a:lnTo>
                  <a:lnTo>
                    <a:pt x="425" y="95"/>
                  </a:lnTo>
                  <a:lnTo>
                    <a:pt x="566" y="236"/>
                  </a:lnTo>
                  <a:lnTo>
                    <a:pt x="660" y="378"/>
                  </a:lnTo>
                  <a:lnTo>
                    <a:pt x="660" y="519"/>
                  </a:lnTo>
                  <a:lnTo>
                    <a:pt x="660" y="519"/>
                  </a:lnTo>
                  <a:lnTo>
                    <a:pt x="613" y="708"/>
                  </a:lnTo>
                  <a:lnTo>
                    <a:pt x="519" y="849"/>
                  </a:lnTo>
                  <a:lnTo>
                    <a:pt x="378" y="943"/>
                  </a:lnTo>
                  <a:lnTo>
                    <a:pt x="189" y="990"/>
                  </a:lnTo>
                  <a:lnTo>
                    <a:pt x="189" y="990"/>
                  </a:lnTo>
                  <a:lnTo>
                    <a:pt x="189" y="990"/>
                  </a:lnTo>
                  <a:lnTo>
                    <a:pt x="189" y="990"/>
                  </a:lnTo>
                  <a:lnTo>
                    <a:pt x="1" y="943"/>
                  </a:lnTo>
                  <a:lnTo>
                    <a:pt x="1" y="990"/>
                  </a:lnTo>
                  <a:lnTo>
                    <a:pt x="1" y="990"/>
                  </a:lnTo>
                  <a:lnTo>
                    <a:pt x="236" y="1037"/>
                  </a:lnTo>
                  <a:lnTo>
                    <a:pt x="236" y="1037"/>
                  </a:lnTo>
                  <a:lnTo>
                    <a:pt x="236" y="1037"/>
                  </a:lnTo>
                  <a:lnTo>
                    <a:pt x="236" y="1037"/>
                  </a:lnTo>
                  <a:lnTo>
                    <a:pt x="236" y="1037"/>
                  </a:lnTo>
                  <a:lnTo>
                    <a:pt x="236" y="1037"/>
                  </a:lnTo>
                  <a:lnTo>
                    <a:pt x="472" y="990"/>
                  </a:lnTo>
                  <a:lnTo>
                    <a:pt x="613" y="896"/>
                  </a:lnTo>
                  <a:lnTo>
                    <a:pt x="708" y="755"/>
                  </a:lnTo>
                  <a:lnTo>
                    <a:pt x="755" y="566"/>
                  </a:lnTo>
                  <a:lnTo>
                    <a:pt x="755" y="566"/>
                  </a:lnTo>
                  <a:lnTo>
                    <a:pt x="755" y="378"/>
                  </a:lnTo>
                  <a:lnTo>
                    <a:pt x="660" y="189"/>
                  </a:lnTo>
                  <a:lnTo>
                    <a:pt x="472" y="48"/>
                  </a:lnTo>
                  <a:lnTo>
                    <a:pt x="28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9"/>
            <p:cNvSpPr/>
            <p:nvPr/>
          </p:nvSpPr>
          <p:spPr>
            <a:xfrm>
              <a:off x="1366700" y="1709150"/>
              <a:ext cx="27100" cy="27125"/>
            </a:xfrm>
            <a:custGeom>
              <a:rect b="b" l="l" r="r" t="t"/>
              <a:pathLst>
                <a:path extrusionOk="0" h="1085" w="1084">
                  <a:moveTo>
                    <a:pt x="566" y="48"/>
                  </a:moveTo>
                  <a:lnTo>
                    <a:pt x="754" y="95"/>
                  </a:lnTo>
                  <a:lnTo>
                    <a:pt x="896" y="189"/>
                  </a:lnTo>
                  <a:lnTo>
                    <a:pt x="990" y="330"/>
                  </a:lnTo>
                  <a:lnTo>
                    <a:pt x="1037" y="519"/>
                  </a:lnTo>
                  <a:lnTo>
                    <a:pt x="990" y="707"/>
                  </a:lnTo>
                  <a:lnTo>
                    <a:pt x="896" y="849"/>
                  </a:lnTo>
                  <a:lnTo>
                    <a:pt x="754" y="943"/>
                  </a:lnTo>
                  <a:lnTo>
                    <a:pt x="566" y="990"/>
                  </a:lnTo>
                  <a:lnTo>
                    <a:pt x="377" y="943"/>
                  </a:lnTo>
                  <a:lnTo>
                    <a:pt x="236" y="849"/>
                  </a:lnTo>
                  <a:lnTo>
                    <a:pt x="142" y="707"/>
                  </a:lnTo>
                  <a:lnTo>
                    <a:pt x="95" y="519"/>
                  </a:lnTo>
                  <a:lnTo>
                    <a:pt x="142" y="330"/>
                  </a:lnTo>
                  <a:lnTo>
                    <a:pt x="236" y="189"/>
                  </a:lnTo>
                  <a:lnTo>
                    <a:pt x="377" y="95"/>
                  </a:lnTo>
                  <a:lnTo>
                    <a:pt x="566" y="48"/>
                  </a:lnTo>
                  <a:close/>
                  <a:moveTo>
                    <a:pt x="566" y="1"/>
                  </a:moveTo>
                  <a:lnTo>
                    <a:pt x="330" y="48"/>
                  </a:lnTo>
                  <a:lnTo>
                    <a:pt x="189" y="189"/>
                  </a:lnTo>
                  <a:lnTo>
                    <a:pt x="48" y="330"/>
                  </a:lnTo>
                  <a:lnTo>
                    <a:pt x="0" y="566"/>
                  </a:lnTo>
                  <a:lnTo>
                    <a:pt x="48" y="754"/>
                  </a:lnTo>
                  <a:lnTo>
                    <a:pt x="189" y="943"/>
                  </a:lnTo>
                  <a:lnTo>
                    <a:pt x="330" y="1084"/>
                  </a:lnTo>
                  <a:lnTo>
                    <a:pt x="754" y="1084"/>
                  </a:lnTo>
                  <a:lnTo>
                    <a:pt x="943" y="943"/>
                  </a:lnTo>
                  <a:lnTo>
                    <a:pt x="1084" y="754"/>
                  </a:lnTo>
                  <a:lnTo>
                    <a:pt x="1084" y="566"/>
                  </a:lnTo>
                  <a:lnTo>
                    <a:pt x="1084" y="519"/>
                  </a:lnTo>
                  <a:lnTo>
                    <a:pt x="1084" y="330"/>
                  </a:lnTo>
                  <a:lnTo>
                    <a:pt x="943" y="142"/>
                  </a:lnTo>
                  <a:lnTo>
                    <a:pt x="801" y="48"/>
                  </a:lnTo>
                  <a:lnTo>
                    <a:pt x="566"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9"/>
            <p:cNvSpPr/>
            <p:nvPr/>
          </p:nvSpPr>
          <p:spPr>
            <a:xfrm>
              <a:off x="1369050" y="1710325"/>
              <a:ext cx="23575" cy="23600"/>
            </a:xfrm>
            <a:custGeom>
              <a:rect b="b" l="l" r="r" t="t"/>
              <a:pathLst>
                <a:path extrusionOk="0" fill="none" h="944" w="943">
                  <a:moveTo>
                    <a:pt x="472" y="943"/>
                  </a:moveTo>
                  <a:lnTo>
                    <a:pt x="472" y="943"/>
                  </a:lnTo>
                  <a:lnTo>
                    <a:pt x="283" y="896"/>
                  </a:lnTo>
                  <a:lnTo>
                    <a:pt x="142" y="802"/>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896" y="660"/>
                  </a:lnTo>
                  <a:lnTo>
                    <a:pt x="802" y="802"/>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9"/>
            <p:cNvSpPr/>
            <p:nvPr/>
          </p:nvSpPr>
          <p:spPr>
            <a:xfrm>
              <a:off x="1366700" y="1709150"/>
              <a:ext cx="27100" cy="27125"/>
            </a:xfrm>
            <a:custGeom>
              <a:rect b="b" l="l" r="r" t="t"/>
              <a:pathLst>
                <a:path extrusionOk="0" fill="none" h="1085" w="1084">
                  <a:moveTo>
                    <a:pt x="566" y="1"/>
                  </a:moveTo>
                  <a:lnTo>
                    <a:pt x="566" y="1"/>
                  </a:lnTo>
                  <a:lnTo>
                    <a:pt x="566" y="1"/>
                  </a:lnTo>
                  <a:lnTo>
                    <a:pt x="330" y="48"/>
                  </a:lnTo>
                  <a:lnTo>
                    <a:pt x="189" y="189"/>
                  </a:lnTo>
                  <a:lnTo>
                    <a:pt x="48" y="330"/>
                  </a:lnTo>
                  <a:lnTo>
                    <a:pt x="0" y="566"/>
                  </a:lnTo>
                  <a:lnTo>
                    <a:pt x="0" y="566"/>
                  </a:lnTo>
                  <a:lnTo>
                    <a:pt x="48" y="754"/>
                  </a:lnTo>
                  <a:lnTo>
                    <a:pt x="189" y="943"/>
                  </a:lnTo>
                  <a:lnTo>
                    <a:pt x="330" y="1084"/>
                  </a:lnTo>
                  <a:lnTo>
                    <a:pt x="566" y="1084"/>
                  </a:lnTo>
                  <a:lnTo>
                    <a:pt x="566" y="1084"/>
                  </a:lnTo>
                  <a:lnTo>
                    <a:pt x="566" y="1084"/>
                  </a:lnTo>
                  <a:lnTo>
                    <a:pt x="566" y="1084"/>
                  </a:lnTo>
                  <a:lnTo>
                    <a:pt x="754" y="1084"/>
                  </a:lnTo>
                  <a:lnTo>
                    <a:pt x="943" y="943"/>
                  </a:lnTo>
                  <a:lnTo>
                    <a:pt x="1084" y="754"/>
                  </a:lnTo>
                  <a:lnTo>
                    <a:pt x="1084" y="566"/>
                  </a:lnTo>
                  <a:lnTo>
                    <a:pt x="1084" y="519"/>
                  </a:lnTo>
                  <a:lnTo>
                    <a:pt x="1084" y="519"/>
                  </a:lnTo>
                  <a:lnTo>
                    <a:pt x="1084" y="330"/>
                  </a:lnTo>
                  <a:lnTo>
                    <a:pt x="943" y="142"/>
                  </a:lnTo>
                  <a:lnTo>
                    <a:pt x="801" y="48"/>
                  </a:lnTo>
                  <a:lnTo>
                    <a:pt x="5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9"/>
            <p:cNvSpPr/>
            <p:nvPr/>
          </p:nvSpPr>
          <p:spPr>
            <a:xfrm>
              <a:off x="1309000" y="2212075"/>
              <a:ext cx="25925" cy="25925"/>
            </a:xfrm>
            <a:custGeom>
              <a:rect b="b" l="l" r="r" t="t"/>
              <a:pathLst>
                <a:path extrusionOk="0" h="1037" w="1037">
                  <a:moveTo>
                    <a:pt x="518" y="47"/>
                  </a:moveTo>
                  <a:lnTo>
                    <a:pt x="707" y="94"/>
                  </a:lnTo>
                  <a:lnTo>
                    <a:pt x="848" y="189"/>
                  </a:lnTo>
                  <a:lnTo>
                    <a:pt x="942" y="330"/>
                  </a:lnTo>
                  <a:lnTo>
                    <a:pt x="989" y="518"/>
                  </a:lnTo>
                  <a:lnTo>
                    <a:pt x="942" y="707"/>
                  </a:lnTo>
                  <a:lnTo>
                    <a:pt x="848" y="848"/>
                  </a:lnTo>
                  <a:lnTo>
                    <a:pt x="707" y="942"/>
                  </a:lnTo>
                  <a:lnTo>
                    <a:pt x="518" y="989"/>
                  </a:lnTo>
                  <a:lnTo>
                    <a:pt x="330" y="942"/>
                  </a:lnTo>
                  <a:lnTo>
                    <a:pt x="188" y="848"/>
                  </a:lnTo>
                  <a:lnTo>
                    <a:pt x="94" y="707"/>
                  </a:lnTo>
                  <a:lnTo>
                    <a:pt x="47" y="518"/>
                  </a:lnTo>
                  <a:lnTo>
                    <a:pt x="94" y="330"/>
                  </a:lnTo>
                  <a:lnTo>
                    <a:pt x="188" y="189"/>
                  </a:lnTo>
                  <a:lnTo>
                    <a:pt x="330" y="94"/>
                  </a:lnTo>
                  <a:lnTo>
                    <a:pt x="518" y="47"/>
                  </a:lnTo>
                  <a:close/>
                  <a:moveTo>
                    <a:pt x="518" y="0"/>
                  </a:moveTo>
                  <a:lnTo>
                    <a:pt x="330" y="47"/>
                  </a:lnTo>
                  <a:lnTo>
                    <a:pt x="141" y="141"/>
                  </a:lnTo>
                  <a:lnTo>
                    <a:pt x="47" y="330"/>
                  </a:lnTo>
                  <a:lnTo>
                    <a:pt x="0" y="518"/>
                  </a:lnTo>
                  <a:lnTo>
                    <a:pt x="47" y="707"/>
                  </a:lnTo>
                  <a:lnTo>
                    <a:pt x="141" y="895"/>
                  </a:lnTo>
                  <a:lnTo>
                    <a:pt x="330" y="989"/>
                  </a:lnTo>
                  <a:lnTo>
                    <a:pt x="518" y="1037"/>
                  </a:lnTo>
                  <a:lnTo>
                    <a:pt x="707" y="989"/>
                  </a:lnTo>
                  <a:lnTo>
                    <a:pt x="895" y="895"/>
                  </a:lnTo>
                  <a:lnTo>
                    <a:pt x="989" y="754"/>
                  </a:lnTo>
                  <a:lnTo>
                    <a:pt x="1036" y="565"/>
                  </a:lnTo>
                  <a:lnTo>
                    <a:pt x="989" y="330"/>
                  </a:lnTo>
                  <a:lnTo>
                    <a:pt x="895" y="189"/>
                  </a:lnTo>
                  <a:lnTo>
                    <a:pt x="754" y="47"/>
                  </a:lnTo>
                  <a:lnTo>
                    <a:pt x="565"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9"/>
            <p:cNvSpPr/>
            <p:nvPr/>
          </p:nvSpPr>
          <p:spPr>
            <a:xfrm>
              <a:off x="1310175" y="2213250"/>
              <a:ext cx="23575" cy="23575"/>
            </a:xfrm>
            <a:custGeom>
              <a:rect b="b" l="l" r="r" t="t"/>
              <a:pathLst>
                <a:path extrusionOk="0" fill="none" h="943" w="943">
                  <a:moveTo>
                    <a:pt x="471" y="942"/>
                  </a:moveTo>
                  <a:lnTo>
                    <a:pt x="471" y="942"/>
                  </a:lnTo>
                  <a:lnTo>
                    <a:pt x="283" y="895"/>
                  </a:lnTo>
                  <a:lnTo>
                    <a:pt x="141" y="801"/>
                  </a:lnTo>
                  <a:lnTo>
                    <a:pt x="47" y="660"/>
                  </a:lnTo>
                  <a:lnTo>
                    <a:pt x="0" y="471"/>
                  </a:lnTo>
                  <a:lnTo>
                    <a:pt x="0" y="471"/>
                  </a:lnTo>
                  <a:lnTo>
                    <a:pt x="47" y="283"/>
                  </a:lnTo>
                  <a:lnTo>
                    <a:pt x="141" y="142"/>
                  </a:lnTo>
                  <a:lnTo>
                    <a:pt x="283" y="47"/>
                  </a:lnTo>
                  <a:lnTo>
                    <a:pt x="471" y="0"/>
                  </a:lnTo>
                  <a:lnTo>
                    <a:pt x="471" y="0"/>
                  </a:lnTo>
                  <a:lnTo>
                    <a:pt x="471" y="0"/>
                  </a:lnTo>
                  <a:lnTo>
                    <a:pt x="471" y="0"/>
                  </a:lnTo>
                  <a:lnTo>
                    <a:pt x="660" y="47"/>
                  </a:lnTo>
                  <a:lnTo>
                    <a:pt x="801" y="142"/>
                  </a:lnTo>
                  <a:lnTo>
                    <a:pt x="895" y="283"/>
                  </a:lnTo>
                  <a:lnTo>
                    <a:pt x="942" y="471"/>
                  </a:lnTo>
                  <a:lnTo>
                    <a:pt x="942" y="471"/>
                  </a:lnTo>
                  <a:lnTo>
                    <a:pt x="942" y="471"/>
                  </a:lnTo>
                  <a:lnTo>
                    <a:pt x="895" y="660"/>
                  </a:lnTo>
                  <a:lnTo>
                    <a:pt x="801" y="801"/>
                  </a:lnTo>
                  <a:lnTo>
                    <a:pt x="660" y="895"/>
                  </a:lnTo>
                  <a:lnTo>
                    <a:pt x="471" y="942"/>
                  </a:lnTo>
                  <a:lnTo>
                    <a:pt x="471" y="942"/>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9"/>
            <p:cNvSpPr/>
            <p:nvPr/>
          </p:nvSpPr>
          <p:spPr>
            <a:xfrm>
              <a:off x="1309000" y="2212075"/>
              <a:ext cx="25925" cy="25925"/>
            </a:xfrm>
            <a:custGeom>
              <a:rect b="b" l="l" r="r" t="t"/>
              <a:pathLst>
                <a:path extrusionOk="0" fill="none" h="1037" w="1037">
                  <a:moveTo>
                    <a:pt x="518" y="0"/>
                  </a:moveTo>
                  <a:lnTo>
                    <a:pt x="518" y="0"/>
                  </a:lnTo>
                  <a:lnTo>
                    <a:pt x="330" y="47"/>
                  </a:lnTo>
                  <a:lnTo>
                    <a:pt x="141" y="141"/>
                  </a:lnTo>
                  <a:lnTo>
                    <a:pt x="47" y="330"/>
                  </a:lnTo>
                  <a:lnTo>
                    <a:pt x="0" y="518"/>
                  </a:lnTo>
                  <a:lnTo>
                    <a:pt x="0" y="518"/>
                  </a:lnTo>
                  <a:lnTo>
                    <a:pt x="47" y="707"/>
                  </a:lnTo>
                  <a:lnTo>
                    <a:pt x="141" y="895"/>
                  </a:lnTo>
                  <a:lnTo>
                    <a:pt x="330" y="989"/>
                  </a:lnTo>
                  <a:lnTo>
                    <a:pt x="518" y="1037"/>
                  </a:lnTo>
                  <a:lnTo>
                    <a:pt x="518" y="1037"/>
                  </a:lnTo>
                  <a:lnTo>
                    <a:pt x="518" y="1037"/>
                  </a:lnTo>
                  <a:lnTo>
                    <a:pt x="518" y="1037"/>
                  </a:lnTo>
                  <a:lnTo>
                    <a:pt x="707" y="989"/>
                  </a:lnTo>
                  <a:lnTo>
                    <a:pt x="895" y="895"/>
                  </a:lnTo>
                  <a:lnTo>
                    <a:pt x="989" y="754"/>
                  </a:lnTo>
                  <a:lnTo>
                    <a:pt x="1036" y="565"/>
                  </a:lnTo>
                  <a:lnTo>
                    <a:pt x="1036" y="565"/>
                  </a:lnTo>
                  <a:lnTo>
                    <a:pt x="989" y="330"/>
                  </a:lnTo>
                  <a:lnTo>
                    <a:pt x="895" y="189"/>
                  </a:lnTo>
                  <a:lnTo>
                    <a:pt x="754" y="47"/>
                  </a:lnTo>
                  <a:lnTo>
                    <a:pt x="565" y="0"/>
                  </a:lnTo>
                  <a:lnTo>
                    <a:pt x="518" y="0"/>
                  </a:lnTo>
                  <a:lnTo>
                    <a:pt x="518" y="0"/>
                  </a:lnTo>
                  <a:lnTo>
                    <a:pt x="5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9"/>
            <p:cNvSpPr/>
            <p:nvPr/>
          </p:nvSpPr>
          <p:spPr>
            <a:xfrm>
              <a:off x="1179425" y="2320425"/>
              <a:ext cx="27125" cy="25925"/>
            </a:xfrm>
            <a:custGeom>
              <a:rect b="b" l="l" r="r" t="t"/>
              <a:pathLst>
                <a:path extrusionOk="0" h="1037" w="1085">
                  <a:moveTo>
                    <a:pt x="566" y="47"/>
                  </a:moveTo>
                  <a:lnTo>
                    <a:pt x="707" y="95"/>
                  </a:lnTo>
                  <a:lnTo>
                    <a:pt x="849" y="189"/>
                  </a:lnTo>
                  <a:lnTo>
                    <a:pt x="990" y="330"/>
                  </a:lnTo>
                  <a:lnTo>
                    <a:pt x="990" y="519"/>
                  </a:lnTo>
                  <a:lnTo>
                    <a:pt x="990" y="707"/>
                  </a:lnTo>
                  <a:lnTo>
                    <a:pt x="896" y="848"/>
                  </a:lnTo>
                  <a:lnTo>
                    <a:pt x="707" y="943"/>
                  </a:lnTo>
                  <a:lnTo>
                    <a:pt x="566" y="990"/>
                  </a:lnTo>
                  <a:lnTo>
                    <a:pt x="378" y="943"/>
                  </a:lnTo>
                  <a:lnTo>
                    <a:pt x="236" y="848"/>
                  </a:lnTo>
                  <a:lnTo>
                    <a:pt x="95" y="707"/>
                  </a:lnTo>
                  <a:lnTo>
                    <a:pt x="95" y="519"/>
                  </a:lnTo>
                  <a:lnTo>
                    <a:pt x="95" y="330"/>
                  </a:lnTo>
                  <a:lnTo>
                    <a:pt x="189" y="189"/>
                  </a:lnTo>
                  <a:lnTo>
                    <a:pt x="378" y="95"/>
                  </a:lnTo>
                  <a:lnTo>
                    <a:pt x="519" y="47"/>
                  </a:lnTo>
                  <a:close/>
                  <a:moveTo>
                    <a:pt x="566" y="0"/>
                  </a:moveTo>
                  <a:lnTo>
                    <a:pt x="331" y="47"/>
                  </a:lnTo>
                  <a:lnTo>
                    <a:pt x="189" y="142"/>
                  </a:lnTo>
                  <a:lnTo>
                    <a:pt x="48" y="330"/>
                  </a:lnTo>
                  <a:lnTo>
                    <a:pt x="1" y="519"/>
                  </a:lnTo>
                  <a:lnTo>
                    <a:pt x="48" y="707"/>
                  </a:lnTo>
                  <a:lnTo>
                    <a:pt x="189" y="895"/>
                  </a:lnTo>
                  <a:lnTo>
                    <a:pt x="331" y="990"/>
                  </a:lnTo>
                  <a:lnTo>
                    <a:pt x="519" y="1037"/>
                  </a:lnTo>
                  <a:lnTo>
                    <a:pt x="566" y="1037"/>
                  </a:lnTo>
                  <a:lnTo>
                    <a:pt x="755" y="990"/>
                  </a:lnTo>
                  <a:lnTo>
                    <a:pt x="896" y="895"/>
                  </a:lnTo>
                  <a:lnTo>
                    <a:pt x="1037" y="707"/>
                  </a:lnTo>
                  <a:lnTo>
                    <a:pt x="1084" y="519"/>
                  </a:lnTo>
                  <a:lnTo>
                    <a:pt x="1037" y="330"/>
                  </a:lnTo>
                  <a:lnTo>
                    <a:pt x="896" y="142"/>
                  </a:lnTo>
                  <a:lnTo>
                    <a:pt x="755" y="47"/>
                  </a:lnTo>
                  <a:lnTo>
                    <a:pt x="566"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9"/>
            <p:cNvSpPr/>
            <p:nvPr/>
          </p:nvSpPr>
          <p:spPr>
            <a:xfrm>
              <a:off x="1181800" y="2321600"/>
              <a:ext cx="22400" cy="23575"/>
            </a:xfrm>
            <a:custGeom>
              <a:rect b="b" l="l" r="r" t="t"/>
              <a:pathLst>
                <a:path extrusionOk="0" fill="none" h="943" w="896">
                  <a:moveTo>
                    <a:pt x="471" y="943"/>
                  </a:moveTo>
                  <a:lnTo>
                    <a:pt x="471" y="943"/>
                  </a:lnTo>
                  <a:lnTo>
                    <a:pt x="283" y="896"/>
                  </a:lnTo>
                  <a:lnTo>
                    <a:pt x="141" y="801"/>
                  </a:lnTo>
                  <a:lnTo>
                    <a:pt x="0" y="660"/>
                  </a:lnTo>
                  <a:lnTo>
                    <a:pt x="0" y="472"/>
                  </a:lnTo>
                  <a:lnTo>
                    <a:pt x="0" y="472"/>
                  </a:lnTo>
                  <a:lnTo>
                    <a:pt x="0" y="283"/>
                  </a:lnTo>
                  <a:lnTo>
                    <a:pt x="94" y="142"/>
                  </a:lnTo>
                  <a:lnTo>
                    <a:pt x="283" y="48"/>
                  </a:lnTo>
                  <a:lnTo>
                    <a:pt x="424" y="0"/>
                  </a:lnTo>
                  <a:lnTo>
                    <a:pt x="424" y="0"/>
                  </a:lnTo>
                  <a:lnTo>
                    <a:pt x="471" y="0"/>
                  </a:lnTo>
                  <a:lnTo>
                    <a:pt x="471" y="0"/>
                  </a:lnTo>
                  <a:lnTo>
                    <a:pt x="612" y="48"/>
                  </a:lnTo>
                  <a:lnTo>
                    <a:pt x="754" y="142"/>
                  </a:lnTo>
                  <a:lnTo>
                    <a:pt x="895" y="283"/>
                  </a:lnTo>
                  <a:lnTo>
                    <a:pt x="895" y="472"/>
                  </a:lnTo>
                  <a:lnTo>
                    <a:pt x="895" y="472"/>
                  </a:lnTo>
                  <a:lnTo>
                    <a:pt x="895" y="472"/>
                  </a:lnTo>
                  <a:lnTo>
                    <a:pt x="895" y="660"/>
                  </a:lnTo>
                  <a:lnTo>
                    <a:pt x="801" y="801"/>
                  </a:lnTo>
                  <a:lnTo>
                    <a:pt x="612" y="896"/>
                  </a:lnTo>
                  <a:lnTo>
                    <a:pt x="471" y="943"/>
                  </a:lnTo>
                  <a:lnTo>
                    <a:pt x="471" y="943"/>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9"/>
            <p:cNvSpPr/>
            <p:nvPr/>
          </p:nvSpPr>
          <p:spPr>
            <a:xfrm>
              <a:off x="1179425" y="2320425"/>
              <a:ext cx="27125" cy="25925"/>
            </a:xfrm>
            <a:custGeom>
              <a:rect b="b" l="l" r="r" t="t"/>
              <a:pathLst>
                <a:path extrusionOk="0" fill="none" h="1037" w="1085">
                  <a:moveTo>
                    <a:pt x="566" y="0"/>
                  </a:moveTo>
                  <a:lnTo>
                    <a:pt x="566" y="0"/>
                  </a:lnTo>
                  <a:lnTo>
                    <a:pt x="331" y="47"/>
                  </a:lnTo>
                  <a:lnTo>
                    <a:pt x="189" y="142"/>
                  </a:lnTo>
                  <a:lnTo>
                    <a:pt x="48" y="330"/>
                  </a:lnTo>
                  <a:lnTo>
                    <a:pt x="1" y="519"/>
                  </a:lnTo>
                  <a:lnTo>
                    <a:pt x="1" y="519"/>
                  </a:lnTo>
                  <a:lnTo>
                    <a:pt x="48" y="707"/>
                  </a:lnTo>
                  <a:lnTo>
                    <a:pt x="189" y="895"/>
                  </a:lnTo>
                  <a:lnTo>
                    <a:pt x="331" y="990"/>
                  </a:lnTo>
                  <a:lnTo>
                    <a:pt x="519" y="1037"/>
                  </a:lnTo>
                  <a:lnTo>
                    <a:pt x="519" y="1037"/>
                  </a:lnTo>
                  <a:lnTo>
                    <a:pt x="566" y="1037"/>
                  </a:lnTo>
                  <a:lnTo>
                    <a:pt x="566" y="1037"/>
                  </a:lnTo>
                  <a:lnTo>
                    <a:pt x="755" y="990"/>
                  </a:lnTo>
                  <a:lnTo>
                    <a:pt x="896" y="895"/>
                  </a:lnTo>
                  <a:lnTo>
                    <a:pt x="1037" y="707"/>
                  </a:lnTo>
                  <a:lnTo>
                    <a:pt x="1084" y="519"/>
                  </a:lnTo>
                  <a:lnTo>
                    <a:pt x="1084" y="519"/>
                  </a:lnTo>
                  <a:lnTo>
                    <a:pt x="1084" y="519"/>
                  </a:lnTo>
                  <a:lnTo>
                    <a:pt x="1037" y="330"/>
                  </a:lnTo>
                  <a:lnTo>
                    <a:pt x="896" y="142"/>
                  </a:lnTo>
                  <a:lnTo>
                    <a:pt x="755" y="47"/>
                  </a:lnTo>
                  <a:lnTo>
                    <a:pt x="566" y="0"/>
                  </a:lnTo>
                  <a:lnTo>
                    <a:pt x="566" y="0"/>
                  </a:lnTo>
                  <a:lnTo>
                    <a:pt x="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9"/>
            <p:cNvSpPr/>
            <p:nvPr/>
          </p:nvSpPr>
          <p:spPr>
            <a:xfrm>
              <a:off x="1384375" y="2375775"/>
              <a:ext cx="27100" cy="27125"/>
            </a:xfrm>
            <a:custGeom>
              <a:rect b="b" l="l" r="r" t="t"/>
              <a:pathLst>
                <a:path extrusionOk="0" h="1085" w="1084">
                  <a:moveTo>
                    <a:pt x="754" y="48"/>
                  </a:moveTo>
                  <a:lnTo>
                    <a:pt x="895" y="189"/>
                  </a:lnTo>
                  <a:lnTo>
                    <a:pt x="989" y="330"/>
                  </a:lnTo>
                  <a:lnTo>
                    <a:pt x="1037" y="472"/>
                  </a:lnTo>
                  <a:lnTo>
                    <a:pt x="1037" y="519"/>
                  </a:lnTo>
                  <a:lnTo>
                    <a:pt x="989" y="660"/>
                  </a:lnTo>
                  <a:lnTo>
                    <a:pt x="895" y="849"/>
                  </a:lnTo>
                  <a:lnTo>
                    <a:pt x="754" y="943"/>
                  </a:lnTo>
                  <a:lnTo>
                    <a:pt x="377" y="943"/>
                  </a:lnTo>
                  <a:lnTo>
                    <a:pt x="236" y="849"/>
                  </a:lnTo>
                  <a:lnTo>
                    <a:pt x="141" y="707"/>
                  </a:lnTo>
                  <a:lnTo>
                    <a:pt x="94" y="519"/>
                  </a:lnTo>
                  <a:lnTo>
                    <a:pt x="141" y="330"/>
                  </a:lnTo>
                  <a:lnTo>
                    <a:pt x="236" y="189"/>
                  </a:lnTo>
                  <a:lnTo>
                    <a:pt x="377" y="95"/>
                  </a:lnTo>
                  <a:lnTo>
                    <a:pt x="565" y="48"/>
                  </a:lnTo>
                  <a:close/>
                  <a:moveTo>
                    <a:pt x="330" y="1"/>
                  </a:moveTo>
                  <a:lnTo>
                    <a:pt x="189" y="142"/>
                  </a:lnTo>
                  <a:lnTo>
                    <a:pt x="47" y="283"/>
                  </a:lnTo>
                  <a:lnTo>
                    <a:pt x="0" y="472"/>
                  </a:lnTo>
                  <a:lnTo>
                    <a:pt x="47" y="707"/>
                  </a:lnTo>
                  <a:lnTo>
                    <a:pt x="141" y="896"/>
                  </a:lnTo>
                  <a:lnTo>
                    <a:pt x="283" y="1037"/>
                  </a:lnTo>
                  <a:lnTo>
                    <a:pt x="518" y="1084"/>
                  </a:lnTo>
                  <a:lnTo>
                    <a:pt x="565" y="1084"/>
                  </a:lnTo>
                  <a:lnTo>
                    <a:pt x="754" y="1037"/>
                  </a:lnTo>
                  <a:lnTo>
                    <a:pt x="942" y="943"/>
                  </a:lnTo>
                  <a:lnTo>
                    <a:pt x="1037" y="754"/>
                  </a:lnTo>
                  <a:lnTo>
                    <a:pt x="1084" y="566"/>
                  </a:lnTo>
                  <a:lnTo>
                    <a:pt x="1084" y="519"/>
                  </a:lnTo>
                  <a:lnTo>
                    <a:pt x="1084" y="330"/>
                  </a:lnTo>
                  <a:lnTo>
                    <a:pt x="942" y="142"/>
                  </a:lnTo>
                  <a:lnTo>
                    <a:pt x="801" y="48"/>
                  </a:lnTo>
                  <a:lnTo>
                    <a:pt x="613"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9"/>
            <p:cNvSpPr/>
            <p:nvPr/>
          </p:nvSpPr>
          <p:spPr>
            <a:xfrm>
              <a:off x="1386725" y="2376950"/>
              <a:ext cx="23575" cy="22400"/>
            </a:xfrm>
            <a:custGeom>
              <a:rect b="b" l="l" r="r" t="t"/>
              <a:pathLst>
                <a:path extrusionOk="0" fill="none" h="896" w="943">
                  <a:moveTo>
                    <a:pt x="471" y="896"/>
                  </a:moveTo>
                  <a:lnTo>
                    <a:pt x="471" y="896"/>
                  </a:lnTo>
                  <a:lnTo>
                    <a:pt x="283" y="896"/>
                  </a:lnTo>
                  <a:lnTo>
                    <a:pt x="142" y="802"/>
                  </a:lnTo>
                  <a:lnTo>
                    <a:pt x="47" y="660"/>
                  </a:lnTo>
                  <a:lnTo>
                    <a:pt x="0" y="472"/>
                  </a:lnTo>
                  <a:lnTo>
                    <a:pt x="0" y="472"/>
                  </a:lnTo>
                  <a:lnTo>
                    <a:pt x="47" y="283"/>
                  </a:lnTo>
                  <a:lnTo>
                    <a:pt x="142" y="142"/>
                  </a:lnTo>
                  <a:lnTo>
                    <a:pt x="283" y="48"/>
                  </a:lnTo>
                  <a:lnTo>
                    <a:pt x="471" y="1"/>
                  </a:lnTo>
                  <a:lnTo>
                    <a:pt x="471" y="1"/>
                  </a:lnTo>
                  <a:lnTo>
                    <a:pt x="471" y="1"/>
                  </a:lnTo>
                  <a:lnTo>
                    <a:pt x="471" y="1"/>
                  </a:lnTo>
                  <a:lnTo>
                    <a:pt x="660" y="1"/>
                  </a:lnTo>
                  <a:lnTo>
                    <a:pt x="801" y="142"/>
                  </a:lnTo>
                  <a:lnTo>
                    <a:pt x="895" y="283"/>
                  </a:lnTo>
                  <a:lnTo>
                    <a:pt x="943" y="425"/>
                  </a:lnTo>
                  <a:lnTo>
                    <a:pt x="943" y="472"/>
                  </a:lnTo>
                  <a:lnTo>
                    <a:pt x="943" y="472"/>
                  </a:lnTo>
                  <a:lnTo>
                    <a:pt x="895" y="613"/>
                  </a:lnTo>
                  <a:lnTo>
                    <a:pt x="801" y="802"/>
                  </a:lnTo>
                  <a:lnTo>
                    <a:pt x="660" y="896"/>
                  </a:lnTo>
                  <a:lnTo>
                    <a:pt x="471" y="896"/>
                  </a:lnTo>
                  <a:lnTo>
                    <a:pt x="471" y="896"/>
                  </a:lnTo>
                  <a:lnTo>
                    <a:pt x="471" y="8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9"/>
            <p:cNvSpPr/>
            <p:nvPr/>
          </p:nvSpPr>
          <p:spPr>
            <a:xfrm>
              <a:off x="1384375" y="2375775"/>
              <a:ext cx="27100" cy="27125"/>
            </a:xfrm>
            <a:custGeom>
              <a:rect b="b" l="l" r="r" t="t"/>
              <a:pathLst>
                <a:path extrusionOk="0" fill="none" h="1085" w="1084">
                  <a:moveTo>
                    <a:pt x="565" y="1"/>
                  </a:moveTo>
                  <a:lnTo>
                    <a:pt x="565" y="1"/>
                  </a:lnTo>
                  <a:lnTo>
                    <a:pt x="330" y="1"/>
                  </a:lnTo>
                  <a:lnTo>
                    <a:pt x="189" y="142"/>
                  </a:lnTo>
                  <a:lnTo>
                    <a:pt x="47" y="283"/>
                  </a:lnTo>
                  <a:lnTo>
                    <a:pt x="0" y="472"/>
                  </a:lnTo>
                  <a:lnTo>
                    <a:pt x="0" y="472"/>
                  </a:lnTo>
                  <a:lnTo>
                    <a:pt x="47" y="707"/>
                  </a:lnTo>
                  <a:lnTo>
                    <a:pt x="141" y="896"/>
                  </a:lnTo>
                  <a:lnTo>
                    <a:pt x="283" y="1037"/>
                  </a:lnTo>
                  <a:lnTo>
                    <a:pt x="518" y="1084"/>
                  </a:lnTo>
                  <a:lnTo>
                    <a:pt x="518" y="1084"/>
                  </a:lnTo>
                  <a:lnTo>
                    <a:pt x="565" y="1084"/>
                  </a:lnTo>
                  <a:lnTo>
                    <a:pt x="565" y="1084"/>
                  </a:lnTo>
                  <a:lnTo>
                    <a:pt x="754" y="1037"/>
                  </a:lnTo>
                  <a:lnTo>
                    <a:pt x="942" y="943"/>
                  </a:lnTo>
                  <a:lnTo>
                    <a:pt x="1037" y="754"/>
                  </a:lnTo>
                  <a:lnTo>
                    <a:pt x="1084" y="566"/>
                  </a:lnTo>
                  <a:lnTo>
                    <a:pt x="1084" y="519"/>
                  </a:lnTo>
                  <a:lnTo>
                    <a:pt x="1084" y="519"/>
                  </a:lnTo>
                  <a:lnTo>
                    <a:pt x="1084" y="330"/>
                  </a:lnTo>
                  <a:lnTo>
                    <a:pt x="942" y="142"/>
                  </a:lnTo>
                  <a:lnTo>
                    <a:pt x="801" y="48"/>
                  </a:lnTo>
                  <a:lnTo>
                    <a:pt x="613" y="1"/>
                  </a:lnTo>
                  <a:lnTo>
                    <a:pt x="565" y="1"/>
                  </a:lnTo>
                  <a:lnTo>
                    <a:pt x="565" y="1"/>
                  </a:lnTo>
                  <a:lnTo>
                    <a:pt x="56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9"/>
            <p:cNvSpPr/>
            <p:nvPr/>
          </p:nvSpPr>
          <p:spPr>
            <a:xfrm>
              <a:off x="1373775" y="2057775"/>
              <a:ext cx="25925" cy="25950"/>
            </a:xfrm>
            <a:custGeom>
              <a:rect b="b" l="l" r="r" t="t"/>
              <a:pathLst>
                <a:path extrusionOk="0" h="1038" w="1037">
                  <a:moveTo>
                    <a:pt x="518" y="48"/>
                  </a:moveTo>
                  <a:lnTo>
                    <a:pt x="707" y="95"/>
                  </a:lnTo>
                  <a:lnTo>
                    <a:pt x="848" y="189"/>
                  </a:lnTo>
                  <a:lnTo>
                    <a:pt x="942" y="330"/>
                  </a:lnTo>
                  <a:lnTo>
                    <a:pt x="989" y="519"/>
                  </a:lnTo>
                  <a:lnTo>
                    <a:pt x="942" y="707"/>
                  </a:lnTo>
                  <a:lnTo>
                    <a:pt x="848" y="849"/>
                  </a:lnTo>
                  <a:lnTo>
                    <a:pt x="707" y="943"/>
                  </a:lnTo>
                  <a:lnTo>
                    <a:pt x="518" y="990"/>
                  </a:lnTo>
                  <a:lnTo>
                    <a:pt x="330" y="943"/>
                  </a:lnTo>
                  <a:lnTo>
                    <a:pt x="189" y="849"/>
                  </a:lnTo>
                  <a:lnTo>
                    <a:pt x="94" y="707"/>
                  </a:lnTo>
                  <a:lnTo>
                    <a:pt x="47" y="519"/>
                  </a:lnTo>
                  <a:lnTo>
                    <a:pt x="94" y="330"/>
                  </a:lnTo>
                  <a:lnTo>
                    <a:pt x="189" y="189"/>
                  </a:lnTo>
                  <a:lnTo>
                    <a:pt x="330" y="95"/>
                  </a:lnTo>
                  <a:lnTo>
                    <a:pt x="518" y="48"/>
                  </a:lnTo>
                  <a:close/>
                  <a:moveTo>
                    <a:pt x="518" y="1"/>
                  </a:moveTo>
                  <a:lnTo>
                    <a:pt x="330" y="48"/>
                  </a:lnTo>
                  <a:lnTo>
                    <a:pt x="141" y="189"/>
                  </a:lnTo>
                  <a:lnTo>
                    <a:pt x="47" y="330"/>
                  </a:lnTo>
                  <a:lnTo>
                    <a:pt x="0" y="519"/>
                  </a:lnTo>
                  <a:lnTo>
                    <a:pt x="47" y="754"/>
                  </a:lnTo>
                  <a:lnTo>
                    <a:pt x="189" y="896"/>
                  </a:lnTo>
                  <a:lnTo>
                    <a:pt x="330" y="990"/>
                  </a:lnTo>
                  <a:lnTo>
                    <a:pt x="518" y="1037"/>
                  </a:lnTo>
                  <a:lnTo>
                    <a:pt x="565" y="1037"/>
                  </a:lnTo>
                  <a:lnTo>
                    <a:pt x="754" y="990"/>
                  </a:lnTo>
                  <a:lnTo>
                    <a:pt x="895" y="896"/>
                  </a:lnTo>
                  <a:lnTo>
                    <a:pt x="1037" y="707"/>
                  </a:lnTo>
                  <a:lnTo>
                    <a:pt x="1037" y="519"/>
                  </a:lnTo>
                  <a:lnTo>
                    <a:pt x="1037" y="330"/>
                  </a:lnTo>
                  <a:lnTo>
                    <a:pt x="895" y="142"/>
                  </a:lnTo>
                  <a:lnTo>
                    <a:pt x="707" y="48"/>
                  </a:lnTo>
                  <a:lnTo>
                    <a:pt x="518"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9"/>
            <p:cNvSpPr/>
            <p:nvPr/>
          </p:nvSpPr>
          <p:spPr>
            <a:xfrm>
              <a:off x="1374950" y="2058950"/>
              <a:ext cx="23575" cy="23575"/>
            </a:xfrm>
            <a:custGeom>
              <a:rect b="b" l="l" r="r" t="t"/>
              <a:pathLst>
                <a:path extrusionOk="0" fill="none" h="943" w="943">
                  <a:moveTo>
                    <a:pt x="471" y="943"/>
                  </a:moveTo>
                  <a:lnTo>
                    <a:pt x="471" y="943"/>
                  </a:lnTo>
                  <a:lnTo>
                    <a:pt x="283" y="896"/>
                  </a:lnTo>
                  <a:lnTo>
                    <a:pt x="142" y="802"/>
                  </a:lnTo>
                  <a:lnTo>
                    <a:pt x="47" y="660"/>
                  </a:lnTo>
                  <a:lnTo>
                    <a:pt x="0" y="472"/>
                  </a:lnTo>
                  <a:lnTo>
                    <a:pt x="0" y="472"/>
                  </a:lnTo>
                  <a:lnTo>
                    <a:pt x="47" y="283"/>
                  </a:lnTo>
                  <a:lnTo>
                    <a:pt x="142" y="142"/>
                  </a:lnTo>
                  <a:lnTo>
                    <a:pt x="283" y="48"/>
                  </a:lnTo>
                  <a:lnTo>
                    <a:pt x="471" y="1"/>
                  </a:lnTo>
                  <a:lnTo>
                    <a:pt x="471" y="1"/>
                  </a:lnTo>
                  <a:lnTo>
                    <a:pt x="660" y="48"/>
                  </a:lnTo>
                  <a:lnTo>
                    <a:pt x="801" y="142"/>
                  </a:lnTo>
                  <a:lnTo>
                    <a:pt x="895" y="283"/>
                  </a:lnTo>
                  <a:lnTo>
                    <a:pt x="942" y="472"/>
                  </a:lnTo>
                  <a:lnTo>
                    <a:pt x="942" y="472"/>
                  </a:lnTo>
                  <a:lnTo>
                    <a:pt x="895" y="660"/>
                  </a:lnTo>
                  <a:lnTo>
                    <a:pt x="801" y="802"/>
                  </a:lnTo>
                  <a:lnTo>
                    <a:pt x="660"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9"/>
            <p:cNvSpPr/>
            <p:nvPr/>
          </p:nvSpPr>
          <p:spPr>
            <a:xfrm>
              <a:off x="1373775" y="2057775"/>
              <a:ext cx="25925" cy="25950"/>
            </a:xfrm>
            <a:custGeom>
              <a:rect b="b" l="l" r="r" t="t"/>
              <a:pathLst>
                <a:path extrusionOk="0" fill="none" h="1038" w="1037">
                  <a:moveTo>
                    <a:pt x="518" y="1"/>
                  </a:moveTo>
                  <a:lnTo>
                    <a:pt x="518" y="1"/>
                  </a:lnTo>
                  <a:lnTo>
                    <a:pt x="330" y="48"/>
                  </a:lnTo>
                  <a:lnTo>
                    <a:pt x="141" y="189"/>
                  </a:lnTo>
                  <a:lnTo>
                    <a:pt x="47" y="330"/>
                  </a:lnTo>
                  <a:lnTo>
                    <a:pt x="0" y="519"/>
                  </a:lnTo>
                  <a:lnTo>
                    <a:pt x="0" y="519"/>
                  </a:lnTo>
                  <a:lnTo>
                    <a:pt x="47" y="754"/>
                  </a:lnTo>
                  <a:lnTo>
                    <a:pt x="189" y="896"/>
                  </a:lnTo>
                  <a:lnTo>
                    <a:pt x="330" y="990"/>
                  </a:lnTo>
                  <a:lnTo>
                    <a:pt x="518" y="1037"/>
                  </a:lnTo>
                  <a:lnTo>
                    <a:pt x="518" y="1037"/>
                  </a:lnTo>
                  <a:lnTo>
                    <a:pt x="565" y="1037"/>
                  </a:lnTo>
                  <a:lnTo>
                    <a:pt x="565" y="1037"/>
                  </a:lnTo>
                  <a:lnTo>
                    <a:pt x="754" y="990"/>
                  </a:lnTo>
                  <a:lnTo>
                    <a:pt x="895" y="896"/>
                  </a:lnTo>
                  <a:lnTo>
                    <a:pt x="1037" y="707"/>
                  </a:lnTo>
                  <a:lnTo>
                    <a:pt x="1037" y="519"/>
                  </a:lnTo>
                  <a:lnTo>
                    <a:pt x="1037" y="519"/>
                  </a:lnTo>
                  <a:lnTo>
                    <a:pt x="1037" y="330"/>
                  </a:lnTo>
                  <a:lnTo>
                    <a:pt x="895" y="142"/>
                  </a:lnTo>
                  <a:lnTo>
                    <a:pt x="707" y="48"/>
                  </a:lnTo>
                  <a:lnTo>
                    <a:pt x="5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9"/>
            <p:cNvSpPr/>
            <p:nvPr/>
          </p:nvSpPr>
          <p:spPr>
            <a:xfrm>
              <a:off x="1306625" y="2115500"/>
              <a:ext cx="25950" cy="25925"/>
            </a:xfrm>
            <a:custGeom>
              <a:rect b="b" l="l" r="r" t="t"/>
              <a:pathLst>
                <a:path extrusionOk="0" h="1037" w="1038">
                  <a:moveTo>
                    <a:pt x="283" y="94"/>
                  </a:moveTo>
                  <a:lnTo>
                    <a:pt x="95" y="188"/>
                  </a:lnTo>
                  <a:lnTo>
                    <a:pt x="1" y="377"/>
                  </a:lnTo>
                  <a:lnTo>
                    <a:pt x="1" y="518"/>
                  </a:lnTo>
                  <a:lnTo>
                    <a:pt x="48" y="377"/>
                  </a:lnTo>
                  <a:lnTo>
                    <a:pt x="142" y="188"/>
                  </a:lnTo>
                  <a:lnTo>
                    <a:pt x="283" y="94"/>
                  </a:lnTo>
                  <a:close/>
                  <a:moveTo>
                    <a:pt x="472" y="0"/>
                  </a:moveTo>
                  <a:lnTo>
                    <a:pt x="283" y="94"/>
                  </a:lnTo>
                  <a:lnTo>
                    <a:pt x="660" y="94"/>
                  </a:lnTo>
                  <a:lnTo>
                    <a:pt x="802" y="188"/>
                  </a:lnTo>
                  <a:lnTo>
                    <a:pt x="896" y="377"/>
                  </a:lnTo>
                  <a:lnTo>
                    <a:pt x="943" y="518"/>
                  </a:lnTo>
                  <a:lnTo>
                    <a:pt x="896" y="707"/>
                  </a:lnTo>
                  <a:lnTo>
                    <a:pt x="802" y="848"/>
                  </a:lnTo>
                  <a:lnTo>
                    <a:pt x="660" y="989"/>
                  </a:lnTo>
                  <a:lnTo>
                    <a:pt x="283" y="989"/>
                  </a:lnTo>
                  <a:lnTo>
                    <a:pt x="142" y="848"/>
                  </a:lnTo>
                  <a:lnTo>
                    <a:pt x="48" y="707"/>
                  </a:lnTo>
                  <a:lnTo>
                    <a:pt x="1" y="518"/>
                  </a:lnTo>
                  <a:lnTo>
                    <a:pt x="1" y="565"/>
                  </a:lnTo>
                  <a:lnTo>
                    <a:pt x="48" y="754"/>
                  </a:lnTo>
                  <a:lnTo>
                    <a:pt x="142" y="895"/>
                  </a:lnTo>
                  <a:lnTo>
                    <a:pt x="283" y="1036"/>
                  </a:lnTo>
                  <a:lnTo>
                    <a:pt x="707" y="1036"/>
                  </a:lnTo>
                  <a:lnTo>
                    <a:pt x="849" y="895"/>
                  </a:lnTo>
                  <a:lnTo>
                    <a:pt x="990" y="754"/>
                  </a:lnTo>
                  <a:lnTo>
                    <a:pt x="1037" y="565"/>
                  </a:lnTo>
                  <a:lnTo>
                    <a:pt x="990" y="377"/>
                  </a:lnTo>
                  <a:lnTo>
                    <a:pt x="849" y="188"/>
                  </a:lnTo>
                  <a:lnTo>
                    <a:pt x="707" y="47"/>
                  </a:lnTo>
                  <a:lnTo>
                    <a:pt x="472"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9"/>
            <p:cNvSpPr/>
            <p:nvPr/>
          </p:nvSpPr>
          <p:spPr>
            <a:xfrm>
              <a:off x="1306625" y="2117850"/>
              <a:ext cx="23600" cy="22400"/>
            </a:xfrm>
            <a:custGeom>
              <a:rect b="b" l="l" r="r" t="t"/>
              <a:pathLst>
                <a:path extrusionOk="0" fill="none" h="896" w="944">
                  <a:moveTo>
                    <a:pt x="472" y="895"/>
                  </a:moveTo>
                  <a:lnTo>
                    <a:pt x="472" y="895"/>
                  </a:lnTo>
                  <a:lnTo>
                    <a:pt x="283" y="895"/>
                  </a:lnTo>
                  <a:lnTo>
                    <a:pt x="142" y="754"/>
                  </a:lnTo>
                  <a:lnTo>
                    <a:pt x="48" y="613"/>
                  </a:lnTo>
                  <a:lnTo>
                    <a:pt x="1" y="424"/>
                  </a:lnTo>
                  <a:lnTo>
                    <a:pt x="1" y="424"/>
                  </a:lnTo>
                  <a:lnTo>
                    <a:pt x="48" y="283"/>
                  </a:lnTo>
                  <a:lnTo>
                    <a:pt x="142" y="94"/>
                  </a:lnTo>
                  <a:lnTo>
                    <a:pt x="283" y="0"/>
                  </a:lnTo>
                  <a:lnTo>
                    <a:pt x="472" y="0"/>
                  </a:lnTo>
                  <a:lnTo>
                    <a:pt x="472" y="0"/>
                  </a:lnTo>
                  <a:lnTo>
                    <a:pt x="660" y="0"/>
                  </a:lnTo>
                  <a:lnTo>
                    <a:pt x="802" y="94"/>
                  </a:lnTo>
                  <a:lnTo>
                    <a:pt x="896" y="283"/>
                  </a:lnTo>
                  <a:lnTo>
                    <a:pt x="943" y="424"/>
                  </a:lnTo>
                  <a:lnTo>
                    <a:pt x="943" y="424"/>
                  </a:lnTo>
                  <a:lnTo>
                    <a:pt x="896" y="613"/>
                  </a:lnTo>
                  <a:lnTo>
                    <a:pt x="802" y="754"/>
                  </a:lnTo>
                  <a:lnTo>
                    <a:pt x="660" y="895"/>
                  </a:lnTo>
                  <a:lnTo>
                    <a:pt x="472" y="89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9"/>
            <p:cNvSpPr/>
            <p:nvPr/>
          </p:nvSpPr>
          <p:spPr>
            <a:xfrm>
              <a:off x="1306625" y="2115500"/>
              <a:ext cx="25950" cy="25925"/>
            </a:xfrm>
            <a:custGeom>
              <a:rect b="b" l="l" r="r" t="t"/>
              <a:pathLst>
                <a:path extrusionOk="0" fill="none" h="1037" w="1038">
                  <a:moveTo>
                    <a:pt x="472" y="0"/>
                  </a:moveTo>
                  <a:lnTo>
                    <a:pt x="472" y="0"/>
                  </a:lnTo>
                  <a:lnTo>
                    <a:pt x="283" y="94"/>
                  </a:lnTo>
                  <a:lnTo>
                    <a:pt x="95" y="188"/>
                  </a:lnTo>
                  <a:lnTo>
                    <a:pt x="1" y="377"/>
                  </a:lnTo>
                  <a:lnTo>
                    <a:pt x="1" y="565"/>
                  </a:lnTo>
                  <a:lnTo>
                    <a:pt x="1" y="565"/>
                  </a:lnTo>
                  <a:lnTo>
                    <a:pt x="48" y="754"/>
                  </a:lnTo>
                  <a:lnTo>
                    <a:pt x="142" y="895"/>
                  </a:lnTo>
                  <a:lnTo>
                    <a:pt x="283" y="1036"/>
                  </a:lnTo>
                  <a:lnTo>
                    <a:pt x="519" y="1036"/>
                  </a:lnTo>
                  <a:lnTo>
                    <a:pt x="519" y="1036"/>
                  </a:lnTo>
                  <a:lnTo>
                    <a:pt x="519" y="1036"/>
                  </a:lnTo>
                  <a:lnTo>
                    <a:pt x="519" y="1036"/>
                  </a:lnTo>
                  <a:lnTo>
                    <a:pt x="707" y="1036"/>
                  </a:lnTo>
                  <a:lnTo>
                    <a:pt x="849" y="895"/>
                  </a:lnTo>
                  <a:lnTo>
                    <a:pt x="990" y="754"/>
                  </a:lnTo>
                  <a:lnTo>
                    <a:pt x="1037" y="565"/>
                  </a:lnTo>
                  <a:lnTo>
                    <a:pt x="1037" y="565"/>
                  </a:lnTo>
                  <a:lnTo>
                    <a:pt x="990" y="377"/>
                  </a:lnTo>
                  <a:lnTo>
                    <a:pt x="849" y="188"/>
                  </a:lnTo>
                  <a:lnTo>
                    <a:pt x="707" y="47"/>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9"/>
            <p:cNvSpPr/>
            <p:nvPr/>
          </p:nvSpPr>
          <p:spPr>
            <a:xfrm>
              <a:off x="1173550" y="2229725"/>
              <a:ext cx="24750" cy="25950"/>
            </a:xfrm>
            <a:custGeom>
              <a:rect b="b" l="l" r="r" t="t"/>
              <a:pathLst>
                <a:path extrusionOk="0" h="1038" w="990">
                  <a:moveTo>
                    <a:pt x="236" y="1"/>
                  </a:moveTo>
                  <a:lnTo>
                    <a:pt x="94" y="48"/>
                  </a:lnTo>
                  <a:lnTo>
                    <a:pt x="94" y="95"/>
                  </a:lnTo>
                  <a:lnTo>
                    <a:pt x="94" y="142"/>
                  </a:lnTo>
                  <a:lnTo>
                    <a:pt x="236" y="48"/>
                  </a:lnTo>
                  <a:lnTo>
                    <a:pt x="613" y="48"/>
                  </a:lnTo>
                  <a:lnTo>
                    <a:pt x="754" y="189"/>
                  </a:lnTo>
                  <a:lnTo>
                    <a:pt x="848" y="331"/>
                  </a:lnTo>
                  <a:lnTo>
                    <a:pt x="848" y="519"/>
                  </a:lnTo>
                  <a:lnTo>
                    <a:pt x="848" y="707"/>
                  </a:lnTo>
                  <a:lnTo>
                    <a:pt x="707" y="849"/>
                  </a:lnTo>
                  <a:lnTo>
                    <a:pt x="566" y="943"/>
                  </a:lnTo>
                  <a:lnTo>
                    <a:pt x="283" y="943"/>
                  </a:lnTo>
                  <a:lnTo>
                    <a:pt x="189" y="896"/>
                  </a:lnTo>
                  <a:lnTo>
                    <a:pt x="94" y="849"/>
                  </a:lnTo>
                  <a:lnTo>
                    <a:pt x="0" y="707"/>
                  </a:lnTo>
                  <a:lnTo>
                    <a:pt x="0" y="755"/>
                  </a:lnTo>
                  <a:lnTo>
                    <a:pt x="0" y="802"/>
                  </a:lnTo>
                  <a:lnTo>
                    <a:pt x="94" y="896"/>
                  </a:lnTo>
                  <a:lnTo>
                    <a:pt x="189" y="943"/>
                  </a:lnTo>
                  <a:lnTo>
                    <a:pt x="283" y="990"/>
                  </a:lnTo>
                  <a:lnTo>
                    <a:pt x="424" y="1037"/>
                  </a:lnTo>
                  <a:lnTo>
                    <a:pt x="471" y="1037"/>
                  </a:lnTo>
                  <a:lnTo>
                    <a:pt x="660" y="990"/>
                  </a:lnTo>
                  <a:lnTo>
                    <a:pt x="801" y="896"/>
                  </a:lnTo>
                  <a:lnTo>
                    <a:pt x="942" y="755"/>
                  </a:lnTo>
                  <a:lnTo>
                    <a:pt x="990" y="566"/>
                  </a:lnTo>
                  <a:lnTo>
                    <a:pt x="942" y="331"/>
                  </a:lnTo>
                  <a:lnTo>
                    <a:pt x="848" y="189"/>
                  </a:lnTo>
                  <a:lnTo>
                    <a:pt x="707" y="48"/>
                  </a:lnTo>
                  <a:lnTo>
                    <a:pt x="518"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9"/>
            <p:cNvSpPr/>
            <p:nvPr/>
          </p:nvSpPr>
          <p:spPr>
            <a:xfrm>
              <a:off x="1173550" y="2229725"/>
              <a:ext cx="24750" cy="25950"/>
            </a:xfrm>
            <a:custGeom>
              <a:rect b="b" l="l" r="r" t="t"/>
              <a:pathLst>
                <a:path extrusionOk="0" fill="none" h="1038" w="990">
                  <a:moveTo>
                    <a:pt x="471" y="1"/>
                  </a:moveTo>
                  <a:lnTo>
                    <a:pt x="471" y="1"/>
                  </a:lnTo>
                  <a:lnTo>
                    <a:pt x="424" y="1"/>
                  </a:lnTo>
                  <a:lnTo>
                    <a:pt x="377" y="1"/>
                  </a:lnTo>
                  <a:lnTo>
                    <a:pt x="377" y="1"/>
                  </a:lnTo>
                  <a:lnTo>
                    <a:pt x="377" y="1"/>
                  </a:lnTo>
                  <a:lnTo>
                    <a:pt x="377" y="1"/>
                  </a:lnTo>
                  <a:lnTo>
                    <a:pt x="236" y="1"/>
                  </a:lnTo>
                  <a:lnTo>
                    <a:pt x="94" y="48"/>
                  </a:lnTo>
                  <a:lnTo>
                    <a:pt x="94" y="48"/>
                  </a:lnTo>
                  <a:lnTo>
                    <a:pt x="94" y="95"/>
                  </a:lnTo>
                  <a:lnTo>
                    <a:pt x="94" y="95"/>
                  </a:lnTo>
                  <a:lnTo>
                    <a:pt x="94" y="95"/>
                  </a:lnTo>
                  <a:lnTo>
                    <a:pt x="94" y="95"/>
                  </a:lnTo>
                  <a:lnTo>
                    <a:pt x="94" y="142"/>
                  </a:lnTo>
                  <a:lnTo>
                    <a:pt x="94" y="142"/>
                  </a:lnTo>
                  <a:lnTo>
                    <a:pt x="94" y="142"/>
                  </a:lnTo>
                  <a:lnTo>
                    <a:pt x="94" y="142"/>
                  </a:lnTo>
                  <a:lnTo>
                    <a:pt x="236" y="48"/>
                  </a:lnTo>
                  <a:lnTo>
                    <a:pt x="424" y="48"/>
                  </a:lnTo>
                  <a:lnTo>
                    <a:pt x="424" y="48"/>
                  </a:lnTo>
                  <a:lnTo>
                    <a:pt x="613" y="48"/>
                  </a:lnTo>
                  <a:lnTo>
                    <a:pt x="754" y="189"/>
                  </a:lnTo>
                  <a:lnTo>
                    <a:pt x="754" y="189"/>
                  </a:lnTo>
                  <a:lnTo>
                    <a:pt x="848" y="331"/>
                  </a:lnTo>
                  <a:lnTo>
                    <a:pt x="848" y="519"/>
                  </a:lnTo>
                  <a:lnTo>
                    <a:pt x="848" y="707"/>
                  </a:lnTo>
                  <a:lnTo>
                    <a:pt x="707" y="849"/>
                  </a:lnTo>
                  <a:lnTo>
                    <a:pt x="707" y="849"/>
                  </a:lnTo>
                  <a:lnTo>
                    <a:pt x="566" y="943"/>
                  </a:lnTo>
                  <a:lnTo>
                    <a:pt x="424" y="943"/>
                  </a:lnTo>
                  <a:lnTo>
                    <a:pt x="424" y="943"/>
                  </a:lnTo>
                  <a:lnTo>
                    <a:pt x="377" y="943"/>
                  </a:lnTo>
                  <a:lnTo>
                    <a:pt x="377" y="943"/>
                  </a:lnTo>
                  <a:lnTo>
                    <a:pt x="377" y="943"/>
                  </a:lnTo>
                  <a:lnTo>
                    <a:pt x="377" y="943"/>
                  </a:lnTo>
                  <a:lnTo>
                    <a:pt x="283" y="943"/>
                  </a:lnTo>
                  <a:lnTo>
                    <a:pt x="189" y="896"/>
                  </a:lnTo>
                  <a:lnTo>
                    <a:pt x="94" y="849"/>
                  </a:lnTo>
                  <a:lnTo>
                    <a:pt x="0" y="707"/>
                  </a:lnTo>
                  <a:lnTo>
                    <a:pt x="0" y="707"/>
                  </a:lnTo>
                  <a:lnTo>
                    <a:pt x="0" y="707"/>
                  </a:lnTo>
                  <a:lnTo>
                    <a:pt x="0" y="707"/>
                  </a:lnTo>
                  <a:lnTo>
                    <a:pt x="0" y="755"/>
                  </a:lnTo>
                  <a:lnTo>
                    <a:pt x="0" y="755"/>
                  </a:lnTo>
                  <a:lnTo>
                    <a:pt x="0" y="802"/>
                  </a:lnTo>
                  <a:lnTo>
                    <a:pt x="0" y="802"/>
                  </a:lnTo>
                  <a:lnTo>
                    <a:pt x="94" y="896"/>
                  </a:lnTo>
                  <a:lnTo>
                    <a:pt x="189" y="943"/>
                  </a:lnTo>
                  <a:lnTo>
                    <a:pt x="283" y="990"/>
                  </a:lnTo>
                  <a:lnTo>
                    <a:pt x="424" y="1037"/>
                  </a:lnTo>
                  <a:lnTo>
                    <a:pt x="424" y="1037"/>
                  </a:lnTo>
                  <a:lnTo>
                    <a:pt x="424" y="1037"/>
                  </a:lnTo>
                  <a:lnTo>
                    <a:pt x="424" y="1037"/>
                  </a:lnTo>
                  <a:lnTo>
                    <a:pt x="471" y="1037"/>
                  </a:lnTo>
                  <a:lnTo>
                    <a:pt x="471" y="1037"/>
                  </a:lnTo>
                  <a:lnTo>
                    <a:pt x="660" y="990"/>
                  </a:lnTo>
                  <a:lnTo>
                    <a:pt x="801" y="896"/>
                  </a:lnTo>
                  <a:lnTo>
                    <a:pt x="942" y="755"/>
                  </a:lnTo>
                  <a:lnTo>
                    <a:pt x="990" y="566"/>
                  </a:lnTo>
                  <a:lnTo>
                    <a:pt x="990" y="566"/>
                  </a:lnTo>
                  <a:lnTo>
                    <a:pt x="942" y="331"/>
                  </a:lnTo>
                  <a:lnTo>
                    <a:pt x="848" y="189"/>
                  </a:lnTo>
                  <a:lnTo>
                    <a:pt x="707" y="48"/>
                  </a:lnTo>
                  <a:lnTo>
                    <a:pt x="518" y="1"/>
                  </a:lnTo>
                  <a:lnTo>
                    <a:pt x="518" y="1"/>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9"/>
            <p:cNvSpPr/>
            <p:nvPr/>
          </p:nvSpPr>
          <p:spPr>
            <a:xfrm>
              <a:off x="1238325" y="2167300"/>
              <a:ext cx="25925" cy="25950"/>
            </a:xfrm>
            <a:custGeom>
              <a:rect b="b" l="l" r="r" t="t"/>
              <a:pathLst>
                <a:path extrusionOk="0" h="1038" w="1037">
                  <a:moveTo>
                    <a:pt x="471" y="1"/>
                  </a:moveTo>
                  <a:lnTo>
                    <a:pt x="283" y="48"/>
                  </a:lnTo>
                  <a:lnTo>
                    <a:pt x="142" y="189"/>
                  </a:lnTo>
                  <a:lnTo>
                    <a:pt x="330" y="95"/>
                  </a:lnTo>
                  <a:lnTo>
                    <a:pt x="471" y="48"/>
                  </a:lnTo>
                  <a:lnTo>
                    <a:pt x="660" y="95"/>
                  </a:lnTo>
                  <a:lnTo>
                    <a:pt x="801" y="189"/>
                  </a:lnTo>
                  <a:lnTo>
                    <a:pt x="943" y="331"/>
                  </a:lnTo>
                  <a:lnTo>
                    <a:pt x="943" y="519"/>
                  </a:lnTo>
                  <a:lnTo>
                    <a:pt x="943" y="708"/>
                  </a:lnTo>
                  <a:lnTo>
                    <a:pt x="801" y="849"/>
                  </a:lnTo>
                  <a:lnTo>
                    <a:pt x="660" y="943"/>
                  </a:lnTo>
                  <a:lnTo>
                    <a:pt x="471" y="990"/>
                  </a:lnTo>
                  <a:lnTo>
                    <a:pt x="330" y="943"/>
                  </a:lnTo>
                  <a:lnTo>
                    <a:pt x="142" y="849"/>
                  </a:lnTo>
                  <a:lnTo>
                    <a:pt x="47" y="708"/>
                  </a:lnTo>
                  <a:lnTo>
                    <a:pt x="47" y="519"/>
                  </a:lnTo>
                  <a:lnTo>
                    <a:pt x="47" y="331"/>
                  </a:lnTo>
                  <a:lnTo>
                    <a:pt x="0" y="566"/>
                  </a:lnTo>
                  <a:lnTo>
                    <a:pt x="47" y="755"/>
                  </a:lnTo>
                  <a:lnTo>
                    <a:pt x="142" y="896"/>
                  </a:lnTo>
                  <a:lnTo>
                    <a:pt x="330" y="990"/>
                  </a:lnTo>
                  <a:lnTo>
                    <a:pt x="519" y="1037"/>
                  </a:lnTo>
                  <a:lnTo>
                    <a:pt x="566" y="1037"/>
                  </a:lnTo>
                  <a:lnTo>
                    <a:pt x="754" y="990"/>
                  </a:lnTo>
                  <a:lnTo>
                    <a:pt x="895" y="896"/>
                  </a:lnTo>
                  <a:lnTo>
                    <a:pt x="990" y="708"/>
                  </a:lnTo>
                  <a:lnTo>
                    <a:pt x="1037" y="519"/>
                  </a:lnTo>
                  <a:lnTo>
                    <a:pt x="990" y="331"/>
                  </a:lnTo>
                  <a:lnTo>
                    <a:pt x="895" y="142"/>
                  </a:lnTo>
                  <a:lnTo>
                    <a:pt x="707" y="48"/>
                  </a:lnTo>
                  <a:lnTo>
                    <a:pt x="519"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9"/>
            <p:cNvSpPr/>
            <p:nvPr/>
          </p:nvSpPr>
          <p:spPr>
            <a:xfrm>
              <a:off x="1239500" y="2168500"/>
              <a:ext cx="22400" cy="23575"/>
            </a:xfrm>
            <a:custGeom>
              <a:rect b="b" l="l" r="r" t="t"/>
              <a:pathLst>
                <a:path extrusionOk="0" fill="none" h="943" w="896">
                  <a:moveTo>
                    <a:pt x="424" y="942"/>
                  </a:moveTo>
                  <a:lnTo>
                    <a:pt x="424" y="942"/>
                  </a:lnTo>
                  <a:lnTo>
                    <a:pt x="283" y="895"/>
                  </a:lnTo>
                  <a:lnTo>
                    <a:pt x="95" y="801"/>
                  </a:lnTo>
                  <a:lnTo>
                    <a:pt x="0" y="660"/>
                  </a:lnTo>
                  <a:lnTo>
                    <a:pt x="0" y="471"/>
                  </a:lnTo>
                  <a:lnTo>
                    <a:pt x="0" y="471"/>
                  </a:lnTo>
                  <a:lnTo>
                    <a:pt x="0" y="283"/>
                  </a:lnTo>
                  <a:lnTo>
                    <a:pt x="95" y="141"/>
                  </a:lnTo>
                  <a:lnTo>
                    <a:pt x="283" y="47"/>
                  </a:lnTo>
                  <a:lnTo>
                    <a:pt x="424" y="0"/>
                  </a:lnTo>
                  <a:lnTo>
                    <a:pt x="424" y="0"/>
                  </a:lnTo>
                  <a:lnTo>
                    <a:pt x="613" y="47"/>
                  </a:lnTo>
                  <a:lnTo>
                    <a:pt x="754" y="141"/>
                  </a:lnTo>
                  <a:lnTo>
                    <a:pt x="896" y="283"/>
                  </a:lnTo>
                  <a:lnTo>
                    <a:pt x="896" y="471"/>
                  </a:lnTo>
                  <a:lnTo>
                    <a:pt x="896" y="471"/>
                  </a:lnTo>
                  <a:lnTo>
                    <a:pt x="896" y="660"/>
                  </a:lnTo>
                  <a:lnTo>
                    <a:pt x="754" y="801"/>
                  </a:lnTo>
                  <a:lnTo>
                    <a:pt x="613" y="895"/>
                  </a:lnTo>
                  <a:lnTo>
                    <a:pt x="424"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9"/>
            <p:cNvSpPr/>
            <p:nvPr/>
          </p:nvSpPr>
          <p:spPr>
            <a:xfrm>
              <a:off x="1238325" y="2167300"/>
              <a:ext cx="25925" cy="25950"/>
            </a:xfrm>
            <a:custGeom>
              <a:rect b="b" l="l" r="r" t="t"/>
              <a:pathLst>
                <a:path extrusionOk="0" fill="none" h="1038" w="1037">
                  <a:moveTo>
                    <a:pt x="519" y="1"/>
                  </a:moveTo>
                  <a:lnTo>
                    <a:pt x="471" y="1"/>
                  </a:lnTo>
                  <a:lnTo>
                    <a:pt x="471" y="1"/>
                  </a:lnTo>
                  <a:lnTo>
                    <a:pt x="283" y="48"/>
                  </a:lnTo>
                  <a:lnTo>
                    <a:pt x="142" y="189"/>
                  </a:lnTo>
                  <a:lnTo>
                    <a:pt x="47" y="331"/>
                  </a:lnTo>
                  <a:lnTo>
                    <a:pt x="0" y="566"/>
                  </a:lnTo>
                  <a:lnTo>
                    <a:pt x="0" y="566"/>
                  </a:lnTo>
                  <a:lnTo>
                    <a:pt x="47" y="755"/>
                  </a:lnTo>
                  <a:lnTo>
                    <a:pt x="142" y="896"/>
                  </a:lnTo>
                  <a:lnTo>
                    <a:pt x="330" y="990"/>
                  </a:lnTo>
                  <a:lnTo>
                    <a:pt x="519" y="1037"/>
                  </a:lnTo>
                  <a:lnTo>
                    <a:pt x="519" y="1037"/>
                  </a:lnTo>
                  <a:lnTo>
                    <a:pt x="566" y="1037"/>
                  </a:lnTo>
                  <a:lnTo>
                    <a:pt x="566" y="1037"/>
                  </a:lnTo>
                  <a:lnTo>
                    <a:pt x="754" y="990"/>
                  </a:lnTo>
                  <a:lnTo>
                    <a:pt x="895" y="896"/>
                  </a:lnTo>
                  <a:lnTo>
                    <a:pt x="990" y="708"/>
                  </a:lnTo>
                  <a:lnTo>
                    <a:pt x="1037" y="519"/>
                  </a:lnTo>
                  <a:lnTo>
                    <a:pt x="1037" y="519"/>
                  </a:lnTo>
                  <a:lnTo>
                    <a:pt x="990" y="331"/>
                  </a:lnTo>
                  <a:lnTo>
                    <a:pt x="895" y="142"/>
                  </a:lnTo>
                  <a:lnTo>
                    <a:pt x="707" y="48"/>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9"/>
            <p:cNvSpPr/>
            <p:nvPr/>
          </p:nvSpPr>
          <p:spPr>
            <a:xfrm>
              <a:off x="1244200" y="2055425"/>
              <a:ext cx="25950" cy="25925"/>
            </a:xfrm>
            <a:custGeom>
              <a:rect b="b" l="l" r="r" t="t"/>
              <a:pathLst>
                <a:path extrusionOk="0" h="1037" w="1038">
                  <a:moveTo>
                    <a:pt x="708" y="95"/>
                  </a:moveTo>
                  <a:lnTo>
                    <a:pt x="849" y="189"/>
                  </a:lnTo>
                  <a:lnTo>
                    <a:pt x="943" y="377"/>
                  </a:lnTo>
                  <a:lnTo>
                    <a:pt x="990" y="519"/>
                  </a:lnTo>
                  <a:lnTo>
                    <a:pt x="943" y="707"/>
                  </a:lnTo>
                  <a:lnTo>
                    <a:pt x="849" y="848"/>
                  </a:lnTo>
                  <a:lnTo>
                    <a:pt x="660" y="943"/>
                  </a:lnTo>
                  <a:lnTo>
                    <a:pt x="519" y="990"/>
                  </a:lnTo>
                  <a:lnTo>
                    <a:pt x="331" y="990"/>
                  </a:lnTo>
                  <a:lnTo>
                    <a:pt x="189" y="848"/>
                  </a:lnTo>
                  <a:lnTo>
                    <a:pt x="95" y="707"/>
                  </a:lnTo>
                  <a:lnTo>
                    <a:pt x="48" y="519"/>
                  </a:lnTo>
                  <a:lnTo>
                    <a:pt x="95" y="377"/>
                  </a:lnTo>
                  <a:lnTo>
                    <a:pt x="189" y="189"/>
                  </a:lnTo>
                  <a:lnTo>
                    <a:pt x="331" y="95"/>
                  </a:lnTo>
                  <a:close/>
                  <a:moveTo>
                    <a:pt x="519" y="0"/>
                  </a:moveTo>
                  <a:lnTo>
                    <a:pt x="284" y="47"/>
                  </a:lnTo>
                  <a:lnTo>
                    <a:pt x="142" y="189"/>
                  </a:lnTo>
                  <a:lnTo>
                    <a:pt x="48" y="330"/>
                  </a:lnTo>
                  <a:lnTo>
                    <a:pt x="1" y="519"/>
                  </a:lnTo>
                  <a:lnTo>
                    <a:pt x="48" y="754"/>
                  </a:lnTo>
                  <a:lnTo>
                    <a:pt x="142" y="895"/>
                  </a:lnTo>
                  <a:lnTo>
                    <a:pt x="284" y="1037"/>
                  </a:lnTo>
                  <a:lnTo>
                    <a:pt x="708" y="1037"/>
                  </a:lnTo>
                  <a:lnTo>
                    <a:pt x="849" y="895"/>
                  </a:lnTo>
                  <a:lnTo>
                    <a:pt x="990" y="754"/>
                  </a:lnTo>
                  <a:lnTo>
                    <a:pt x="1037" y="566"/>
                  </a:lnTo>
                  <a:lnTo>
                    <a:pt x="990" y="377"/>
                  </a:lnTo>
                  <a:lnTo>
                    <a:pt x="896" y="189"/>
                  </a:lnTo>
                  <a:lnTo>
                    <a:pt x="708" y="47"/>
                  </a:lnTo>
                  <a:lnTo>
                    <a:pt x="519"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9"/>
            <p:cNvSpPr/>
            <p:nvPr/>
          </p:nvSpPr>
          <p:spPr>
            <a:xfrm>
              <a:off x="1245400" y="2057775"/>
              <a:ext cx="23575" cy="22400"/>
            </a:xfrm>
            <a:custGeom>
              <a:rect b="b" l="l" r="r" t="t"/>
              <a:pathLst>
                <a:path extrusionOk="0" fill="none" h="896" w="943">
                  <a:moveTo>
                    <a:pt x="471" y="896"/>
                  </a:moveTo>
                  <a:lnTo>
                    <a:pt x="471" y="896"/>
                  </a:lnTo>
                  <a:lnTo>
                    <a:pt x="283" y="896"/>
                  </a:lnTo>
                  <a:lnTo>
                    <a:pt x="141" y="754"/>
                  </a:lnTo>
                  <a:lnTo>
                    <a:pt x="47" y="613"/>
                  </a:lnTo>
                  <a:lnTo>
                    <a:pt x="0" y="425"/>
                  </a:lnTo>
                  <a:lnTo>
                    <a:pt x="0" y="425"/>
                  </a:lnTo>
                  <a:lnTo>
                    <a:pt x="47" y="283"/>
                  </a:lnTo>
                  <a:lnTo>
                    <a:pt x="141" y="95"/>
                  </a:lnTo>
                  <a:lnTo>
                    <a:pt x="283" y="1"/>
                  </a:lnTo>
                  <a:lnTo>
                    <a:pt x="471" y="1"/>
                  </a:lnTo>
                  <a:lnTo>
                    <a:pt x="471" y="1"/>
                  </a:lnTo>
                  <a:lnTo>
                    <a:pt x="660" y="1"/>
                  </a:lnTo>
                  <a:lnTo>
                    <a:pt x="801" y="95"/>
                  </a:lnTo>
                  <a:lnTo>
                    <a:pt x="895" y="283"/>
                  </a:lnTo>
                  <a:lnTo>
                    <a:pt x="942" y="425"/>
                  </a:lnTo>
                  <a:lnTo>
                    <a:pt x="942" y="425"/>
                  </a:lnTo>
                  <a:lnTo>
                    <a:pt x="895" y="613"/>
                  </a:lnTo>
                  <a:lnTo>
                    <a:pt x="801" y="754"/>
                  </a:lnTo>
                  <a:lnTo>
                    <a:pt x="612" y="849"/>
                  </a:lnTo>
                  <a:lnTo>
                    <a:pt x="471" y="896"/>
                  </a:lnTo>
                  <a:lnTo>
                    <a:pt x="471" y="896"/>
                  </a:lnTo>
                  <a:lnTo>
                    <a:pt x="471" y="896"/>
                  </a:lnTo>
                  <a:lnTo>
                    <a:pt x="471" y="8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9"/>
            <p:cNvSpPr/>
            <p:nvPr/>
          </p:nvSpPr>
          <p:spPr>
            <a:xfrm>
              <a:off x="1244200" y="2055425"/>
              <a:ext cx="25950" cy="25925"/>
            </a:xfrm>
            <a:custGeom>
              <a:rect b="b" l="l" r="r" t="t"/>
              <a:pathLst>
                <a:path extrusionOk="0" fill="none" h="1037" w="1038">
                  <a:moveTo>
                    <a:pt x="519" y="0"/>
                  </a:moveTo>
                  <a:lnTo>
                    <a:pt x="519" y="0"/>
                  </a:lnTo>
                  <a:lnTo>
                    <a:pt x="284" y="47"/>
                  </a:lnTo>
                  <a:lnTo>
                    <a:pt x="142" y="189"/>
                  </a:lnTo>
                  <a:lnTo>
                    <a:pt x="48" y="330"/>
                  </a:lnTo>
                  <a:lnTo>
                    <a:pt x="1" y="519"/>
                  </a:lnTo>
                  <a:lnTo>
                    <a:pt x="1" y="519"/>
                  </a:lnTo>
                  <a:lnTo>
                    <a:pt x="48" y="754"/>
                  </a:lnTo>
                  <a:lnTo>
                    <a:pt x="142" y="895"/>
                  </a:lnTo>
                  <a:lnTo>
                    <a:pt x="284" y="1037"/>
                  </a:lnTo>
                  <a:lnTo>
                    <a:pt x="519" y="1037"/>
                  </a:lnTo>
                  <a:lnTo>
                    <a:pt x="519" y="1037"/>
                  </a:lnTo>
                  <a:lnTo>
                    <a:pt x="519" y="1037"/>
                  </a:lnTo>
                  <a:lnTo>
                    <a:pt x="519" y="1037"/>
                  </a:lnTo>
                  <a:lnTo>
                    <a:pt x="708" y="1037"/>
                  </a:lnTo>
                  <a:lnTo>
                    <a:pt x="849" y="895"/>
                  </a:lnTo>
                  <a:lnTo>
                    <a:pt x="990" y="754"/>
                  </a:lnTo>
                  <a:lnTo>
                    <a:pt x="1037" y="566"/>
                  </a:lnTo>
                  <a:lnTo>
                    <a:pt x="1037" y="566"/>
                  </a:lnTo>
                  <a:lnTo>
                    <a:pt x="990" y="377"/>
                  </a:lnTo>
                  <a:lnTo>
                    <a:pt x="896" y="189"/>
                  </a:lnTo>
                  <a:lnTo>
                    <a:pt x="708" y="47"/>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9"/>
            <p:cNvSpPr/>
            <p:nvPr/>
          </p:nvSpPr>
          <p:spPr>
            <a:xfrm>
              <a:off x="1385550" y="2261525"/>
              <a:ext cx="25925" cy="25950"/>
            </a:xfrm>
            <a:custGeom>
              <a:rect b="b" l="l" r="r" t="t"/>
              <a:pathLst>
                <a:path extrusionOk="0" h="1038" w="1037">
                  <a:moveTo>
                    <a:pt x="518" y="1"/>
                  </a:moveTo>
                  <a:lnTo>
                    <a:pt x="330" y="48"/>
                  </a:lnTo>
                  <a:lnTo>
                    <a:pt x="142" y="142"/>
                  </a:lnTo>
                  <a:lnTo>
                    <a:pt x="47" y="283"/>
                  </a:lnTo>
                  <a:lnTo>
                    <a:pt x="0" y="519"/>
                  </a:lnTo>
                  <a:lnTo>
                    <a:pt x="47" y="707"/>
                  </a:lnTo>
                  <a:lnTo>
                    <a:pt x="142" y="896"/>
                  </a:lnTo>
                  <a:lnTo>
                    <a:pt x="330" y="990"/>
                  </a:lnTo>
                  <a:lnTo>
                    <a:pt x="518" y="1037"/>
                  </a:lnTo>
                  <a:lnTo>
                    <a:pt x="707" y="990"/>
                  </a:lnTo>
                  <a:lnTo>
                    <a:pt x="895" y="896"/>
                  </a:lnTo>
                  <a:lnTo>
                    <a:pt x="990" y="707"/>
                  </a:lnTo>
                  <a:lnTo>
                    <a:pt x="895" y="849"/>
                  </a:lnTo>
                  <a:lnTo>
                    <a:pt x="754" y="943"/>
                  </a:lnTo>
                  <a:lnTo>
                    <a:pt x="566" y="990"/>
                  </a:lnTo>
                  <a:lnTo>
                    <a:pt x="518" y="990"/>
                  </a:lnTo>
                  <a:lnTo>
                    <a:pt x="377" y="943"/>
                  </a:lnTo>
                  <a:lnTo>
                    <a:pt x="189" y="802"/>
                  </a:lnTo>
                  <a:lnTo>
                    <a:pt x="142" y="660"/>
                  </a:lnTo>
                  <a:lnTo>
                    <a:pt x="94" y="472"/>
                  </a:lnTo>
                  <a:lnTo>
                    <a:pt x="142" y="331"/>
                  </a:lnTo>
                  <a:lnTo>
                    <a:pt x="236" y="189"/>
                  </a:lnTo>
                  <a:lnTo>
                    <a:pt x="377" y="95"/>
                  </a:lnTo>
                  <a:lnTo>
                    <a:pt x="566" y="48"/>
                  </a:lnTo>
                  <a:lnTo>
                    <a:pt x="754" y="95"/>
                  </a:lnTo>
                  <a:lnTo>
                    <a:pt x="895" y="189"/>
                  </a:lnTo>
                  <a:lnTo>
                    <a:pt x="990" y="331"/>
                  </a:lnTo>
                  <a:lnTo>
                    <a:pt x="1037" y="519"/>
                  </a:lnTo>
                  <a:lnTo>
                    <a:pt x="990" y="283"/>
                  </a:lnTo>
                  <a:lnTo>
                    <a:pt x="895" y="142"/>
                  </a:lnTo>
                  <a:lnTo>
                    <a:pt x="754" y="48"/>
                  </a:lnTo>
                  <a:lnTo>
                    <a:pt x="518"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9"/>
            <p:cNvSpPr/>
            <p:nvPr/>
          </p:nvSpPr>
          <p:spPr>
            <a:xfrm>
              <a:off x="1387900" y="2262700"/>
              <a:ext cx="23575" cy="23600"/>
            </a:xfrm>
            <a:custGeom>
              <a:rect b="b" l="l" r="r" t="t"/>
              <a:pathLst>
                <a:path extrusionOk="0" fill="none" h="944" w="943">
                  <a:moveTo>
                    <a:pt x="472" y="943"/>
                  </a:moveTo>
                  <a:lnTo>
                    <a:pt x="472" y="943"/>
                  </a:lnTo>
                  <a:lnTo>
                    <a:pt x="472" y="943"/>
                  </a:lnTo>
                  <a:lnTo>
                    <a:pt x="424" y="943"/>
                  </a:lnTo>
                  <a:lnTo>
                    <a:pt x="424" y="943"/>
                  </a:lnTo>
                  <a:lnTo>
                    <a:pt x="424" y="943"/>
                  </a:lnTo>
                  <a:lnTo>
                    <a:pt x="283" y="896"/>
                  </a:lnTo>
                  <a:lnTo>
                    <a:pt x="95" y="755"/>
                  </a:lnTo>
                  <a:lnTo>
                    <a:pt x="48" y="613"/>
                  </a:lnTo>
                  <a:lnTo>
                    <a:pt x="0" y="425"/>
                  </a:lnTo>
                  <a:lnTo>
                    <a:pt x="0" y="425"/>
                  </a:lnTo>
                  <a:lnTo>
                    <a:pt x="48" y="284"/>
                  </a:lnTo>
                  <a:lnTo>
                    <a:pt x="142" y="142"/>
                  </a:lnTo>
                  <a:lnTo>
                    <a:pt x="283" y="48"/>
                  </a:lnTo>
                  <a:lnTo>
                    <a:pt x="472" y="1"/>
                  </a:lnTo>
                  <a:lnTo>
                    <a:pt x="472" y="1"/>
                  </a:lnTo>
                  <a:lnTo>
                    <a:pt x="472" y="1"/>
                  </a:lnTo>
                  <a:lnTo>
                    <a:pt x="472" y="1"/>
                  </a:lnTo>
                  <a:lnTo>
                    <a:pt x="660" y="48"/>
                  </a:lnTo>
                  <a:lnTo>
                    <a:pt x="801" y="142"/>
                  </a:lnTo>
                  <a:lnTo>
                    <a:pt x="896" y="284"/>
                  </a:lnTo>
                  <a:lnTo>
                    <a:pt x="943" y="472"/>
                  </a:lnTo>
                  <a:lnTo>
                    <a:pt x="943" y="472"/>
                  </a:lnTo>
                  <a:lnTo>
                    <a:pt x="943" y="472"/>
                  </a:lnTo>
                  <a:lnTo>
                    <a:pt x="896" y="660"/>
                  </a:lnTo>
                  <a:lnTo>
                    <a:pt x="801" y="802"/>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9"/>
            <p:cNvSpPr/>
            <p:nvPr/>
          </p:nvSpPr>
          <p:spPr>
            <a:xfrm>
              <a:off x="1385550" y="2261525"/>
              <a:ext cx="25925" cy="25950"/>
            </a:xfrm>
            <a:custGeom>
              <a:rect b="b" l="l" r="r" t="t"/>
              <a:pathLst>
                <a:path extrusionOk="0" fill="none" h="1038" w="1037">
                  <a:moveTo>
                    <a:pt x="518" y="1"/>
                  </a:moveTo>
                  <a:lnTo>
                    <a:pt x="518" y="1"/>
                  </a:lnTo>
                  <a:lnTo>
                    <a:pt x="330" y="48"/>
                  </a:lnTo>
                  <a:lnTo>
                    <a:pt x="142" y="142"/>
                  </a:lnTo>
                  <a:lnTo>
                    <a:pt x="47" y="283"/>
                  </a:lnTo>
                  <a:lnTo>
                    <a:pt x="0" y="519"/>
                  </a:lnTo>
                  <a:lnTo>
                    <a:pt x="0" y="519"/>
                  </a:lnTo>
                  <a:lnTo>
                    <a:pt x="47" y="707"/>
                  </a:lnTo>
                  <a:lnTo>
                    <a:pt x="142" y="896"/>
                  </a:lnTo>
                  <a:lnTo>
                    <a:pt x="330" y="990"/>
                  </a:lnTo>
                  <a:lnTo>
                    <a:pt x="518" y="1037"/>
                  </a:lnTo>
                  <a:lnTo>
                    <a:pt x="518" y="1037"/>
                  </a:lnTo>
                  <a:lnTo>
                    <a:pt x="518" y="1037"/>
                  </a:lnTo>
                  <a:lnTo>
                    <a:pt x="518" y="1037"/>
                  </a:lnTo>
                  <a:lnTo>
                    <a:pt x="707" y="990"/>
                  </a:lnTo>
                  <a:lnTo>
                    <a:pt x="895" y="896"/>
                  </a:lnTo>
                  <a:lnTo>
                    <a:pt x="990" y="707"/>
                  </a:lnTo>
                  <a:lnTo>
                    <a:pt x="1037" y="519"/>
                  </a:lnTo>
                  <a:lnTo>
                    <a:pt x="1037" y="519"/>
                  </a:lnTo>
                  <a:lnTo>
                    <a:pt x="1037" y="519"/>
                  </a:lnTo>
                  <a:lnTo>
                    <a:pt x="990" y="283"/>
                  </a:lnTo>
                  <a:lnTo>
                    <a:pt x="895" y="142"/>
                  </a:lnTo>
                  <a:lnTo>
                    <a:pt x="754" y="48"/>
                  </a:lnTo>
                  <a:lnTo>
                    <a:pt x="518" y="1"/>
                  </a:lnTo>
                  <a:lnTo>
                    <a:pt x="518" y="1"/>
                  </a:lnTo>
                  <a:lnTo>
                    <a:pt x="5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9"/>
            <p:cNvSpPr/>
            <p:nvPr/>
          </p:nvSpPr>
          <p:spPr>
            <a:xfrm>
              <a:off x="1250100" y="2274500"/>
              <a:ext cx="27125" cy="25925"/>
            </a:xfrm>
            <a:custGeom>
              <a:rect b="b" l="l" r="r" t="t"/>
              <a:pathLst>
                <a:path extrusionOk="0" h="1037" w="1085">
                  <a:moveTo>
                    <a:pt x="519" y="0"/>
                  </a:moveTo>
                  <a:lnTo>
                    <a:pt x="330" y="47"/>
                  </a:lnTo>
                  <a:lnTo>
                    <a:pt x="142" y="141"/>
                  </a:lnTo>
                  <a:lnTo>
                    <a:pt x="48" y="330"/>
                  </a:lnTo>
                  <a:lnTo>
                    <a:pt x="0" y="518"/>
                  </a:lnTo>
                  <a:lnTo>
                    <a:pt x="95" y="707"/>
                  </a:lnTo>
                  <a:lnTo>
                    <a:pt x="95" y="707"/>
                  </a:lnTo>
                  <a:lnTo>
                    <a:pt x="48" y="518"/>
                  </a:lnTo>
                  <a:lnTo>
                    <a:pt x="95" y="330"/>
                  </a:lnTo>
                  <a:lnTo>
                    <a:pt x="189" y="188"/>
                  </a:lnTo>
                  <a:lnTo>
                    <a:pt x="330" y="94"/>
                  </a:lnTo>
                  <a:lnTo>
                    <a:pt x="519" y="47"/>
                  </a:lnTo>
                  <a:lnTo>
                    <a:pt x="707" y="94"/>
                  </a:lnTo>
                  <a:lnTo>
                    <a:pt x="848" y="188"/>
                  </a:lnTo>
                  <a:lnTo>
                    <a:pt x="943" y="330"/>
                  </a:lnTo>
                  <a:lnTo>
                    <a:pt x="990" y="518"/>
                  </a:lnTo>
                  <a:lnTo>
                    <a:pt x="943" y="707"/>
                  </a:lnTo>
                  <a:lnTo>
                    <a:pt x="848" y="848"/>
                  </a:lnTo>
                  <a:lnTo>
                    <a:pt x="707" y="942"/>
                  </a:lnTo>
                  <a:lnTo>
                    <a:pt x="519" y="989"/>
                  </a:lnTo>
                  <a:lnTo>
                    <a:pt x="330" y="942"/>
                  </a:lnTo>
                  <a:lnTo>
                    <a:pt x="189" y="848"/>
                  </a:lnTo>
                  <a:lnTo>
                    <a:pt x="95" y="707"/>
                  </a:lnTo>
                  <a:lnTo>
                    <a:pt x="189" y="895"/>
                  </a:lnTo>
                  <a:lnTo>
                    <a:pt x="330" y="989"/>
                  </a:lnTo>
                  <a:lnTo>
                    <a:pt x="566" y="1036"/>
                  </a:lnTo>
                  <a:lnTo>
                    <a:pt x="754" y="989"/>
                  </a:lnTo>
                  <a:lnTo>
                    <a:pt x="943" y="848"/>
                  </a:lnTo>
                  <a:lnTo>
                    <a:pt x="1037" y="707"/>
                  </a:lnTo>
                  <a:lnTo>
                    <a:pt x="1084" y="518"/>
                  </a:lnTo>
                  <a:lnTo>
                    <a:pt x="990" y="283"/>
                  </a:lnTo>
                  <a:lnTo>
                    <a:pt x="896" y="141"/>
                  </a:lnTo>
                  <a:lnTo>
                    <a:pt x="707"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9"/>
            <p:cNvSpPr/>
            <p:nvPr/>
          </p:nvSpPr>
          <p:spPr>
            <a:xfrm>
              <a:off x="1251275" y="2275675"/>
              <a:ext cx="23575" cy="23575"/>
            </a:xfrm>
            <a:custGeom>
              <a:rect b="b" l="l" r="r" t="t"/>
              <a:pathLst>
                <a:path extrusionOk="0" fill="none" h="943" w="943">
                  <a:moveTo>
                    <a:pt x="472" y="942"/>
                  </a:moveTo>
                  <a:lnTo>
                    <a:pt x="472" y="942"/>
                  </a:lnTo>
                  <a:lnTo>
                    <a:pt x="283" y="895"/>
                  </a:lnTo>
                  <a:lnTo>
                    <a:pt x="142" y="801"/>
                  </a:lnTo>
                  <a:lnTo>
                    <a:pt x="48" y="660"/>
                  </a:lnTo>
                  <a:lnTo>
                    <a:pt x="1" y="471"/>
                  </a:lnTo>
                  <a:lnTo>
                    <a:pt x="1" y="471"/>
                  </a:lnTo>
                  <a:lnTo>
                    <a:pt x="48" y="283"/>
                  </a:lnTo>
                  <a:lnTo>
                    <a:pt x="142" y="141"/>
                  </a:lnTo>
                  <a:lnTo>
                    <a:pt x="283" y="47"/>
                  </a:lnTo>
                  <a:lnTo>
                    <a:pt x="472" y="0"/>
                  </a:lnTo>
                  <a:lnTo>
                    <a:pt x="472" y="0"/>
                  </a:lnTo>
                  <a:lnTo>
                    <a:pt x="660" y="47"/>
                  </a:lnTo>
                  <a:lnTo>
                    <a:pt x="801" y="141"/>
                  </a:lnTo>
                  <a:lnTo>
                    <a:pt x="896" y="283"/>
                  </a:lnTo>
                  <a:lnTo>
                    <a:pt x="943" y="471"/>
                  </a:lnTo>
                  <a:lnTo>
                    <a:pt x="943" y="471"/>
                  </a:lnTo>
                  <a:lnTo>
                    <a:pt x="896" y="660"/>
                  </a:lnTo>
                  <a:lnTo>
                    <a:pt x="801" y="801"/>
                  </a:lnTo>
                  <a:lnTo>
                    <a:pt x="660" y="895"/>
                  </a:lnTo>
                  <a:lnTo>
                    <a:pt x="472"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9"/>
            <p:cNvSpPr/>
            <p:nvPr/>
          </p:nvSpPr>
          <p:spPr>
            <a:xfrm>
              <a:off x="1250100" y="2274500"/>
              <a:ext cx="27125" cy="25925"/>
            </a:xfrm>
            <a:custGeom>
              <a:rect b="b" l="l" r="r" t="t"/>
              <a:pathLst>
                <a:path extrusionOk="0" fill="none" h="1037" w="1085">
                  <a:moveTo>
                    <a:pt x="519" y="0"/>
                  </a:moveTo>
                  <a:lnTo>
                    <a:pt x="519" y="0"/>
                  </a:lnTo>
                  <a:lnTo>
                    <a:pt x="519" y="0"/>
                  </a:lnTo>
                  <a:lnTo>
                    <a:pt x="519" y="0"/>
                  </a:lnTo>
                  <a:lnTo>
                    <a:pt x="330" y="47"/>
                  </a:lnTo>
                  <a:lnTo>
                    <a:pt x="142" y="141"/>
                  </a:lnTo>
                  <a:lnTo>
                    <a:pt x="48" y="330"/>
                  </a:lnTo>
                  <a:lnTo>
                    <a:pt x="0" y="518"/>
                  </a:lnTo>
                  <a:lnTo>
                    <a:pt x="0" y="518"/>
                  </a:lnTo>
                  <a:lnTo>
                    <a:pt x="95" y="707"/>
                  </a:lnTo>
                  <a:lnTo>
                    <a:pt x="189" y="895"/>
                  </a:lnTo>
                  <a:lnTo>
                    <a:pt x="330" y="989"/>
                  </a:lnTo>
                  <a:lnTo>
                    <a:pt x="566" y="1036"/>
                  </a:lnTo>
                  <a:lnTo>
                    <a:pt x="566" y="1036"/>
                  </a:lnTo>
                  <a:lnTo>
                    <a:pt x="566" y="1036"/>
                  </a:lnTo>
                  <a:lnTo>
                    <a:pt x="566" y="1036"/>
                  </a:lnTo>
                  <a:lnTo>
                    <a:pt x="754" y="989"/>
                  </a:lnTo>
                  <a:lnTo>
                    <a:pt x="943" y="848"/>
                  </a:lnTo>
                  <a:lnTo>
                    <a:pt x="1037" y="707"/>
                  </a:lnTo>
                  <a:lnTo>
                    <a:pt x="1084" y="518"/>
                  </a:lnTo>
                  <a:lnTo>
                    <a:pt x="1084" y="518"/>
                  </a:lnTo>
                  <a:lnTo>
                    <a:pt x="990" y="283"/>
                  </a:lnTo>
                  <a:lnTo>
                    <a:pt x="896" y="141"/>
                  </a:lnTo>
                  <a:lnTo>
                    <a:pt x="707"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9"/>
            <p:cNvSpPr/>
            <p:nvPr/>
          </p:nvSpPr>
          <p:spPr>
            <a:xfrm>
              <a:off x="1175900" y="1877575"/>
              <a:ext cx="236750" cy="740850"/>
            </a:xfrm>
            <a:custGeom>
              <a:rect b="b" l="l" r="r" t="t"/>
              <a:pathLst>
                <a:path extrusionOk="0" h="29634" w="9470">
                  <a:moveTo>
                    <a:pt x="4429" y="1"/>
                  </a:moveTo>
                  <a:lnTo>
                    <a:pt x="4240" y="48"/>
                  </a:lnTo>
                  <a:lnTo>
                    <a:pt x="4099" y="142"/>
                  </a:lnTo>
                  <a:lnTo>
                    <a:pt x="4005" y="283"/>
                  </a:lnTo>
                  <a:lnTo>
                    <a:pt x="3958" y="472"/>
                  </a:lnTo>
                  <a:lnTo>
                    <a:pt x="4005" y="660"/>
                  </a:lnTo>
                  <a:lnTo>
                    <a:pt x="4099" y="801"/>
                  </a:lnTo>
                  <a:lnTo>
                    <a:pt x="4240" y="896"/>
                  </a:lnTo>
                  <a:lnTo>
                    <a:pt x="4429" y="943"/>
                  </a:lnTo>
                  <a:lnTo>
                    <a:pt x="4617" y="896"/>
                  </a:lnTo>
                  <a:lnTo>
                    <a:pt x="4759" y="801"/>
                  </a:lnTo>
                  <a:lnTo>
                    <a:pt x="4853" y="660"/>
                  </a:lnTo>
                  <a:lnTo>
                    <a:pt x="4900" y="472"/>
                  </a:lnTo>
                  <a:lnTo>
                    <a:pt x="4853" y="283"/>
                  </a:lnTo>
                  <a:lnTo>
                    <a:pt x="4759" y="142"/>
                  </a:lnTo>
                  <a:lnTo>
                    <a:pt x="4617" y="48"/>
                  </a:lnTo>
                  <a:lnTo>
                    <a:pt x="4429" y="1"/>
                  </a:lnTo>
                  <a:close/>
                  <a:moveTo>
                    <a:pt x="5560" y="5089"/>
                  </a:moveTo>
                  <a:lnTo>
                    <a:pt x="5371" y="5136"/>
                  </a:lnTo>
                  <a:lnTo>
                    <a:pt x="5230" y="5230"/>
                  </a:lnTo>
                  <a:lnTo>
                    <a:pt x="5136" y="5371"/>
                  </a:lnTo>
                  <a:lnTo>
                    <a:pt x="5088" y="5560"/>
                  </a:lnTo>
                  <a:lnTo>
                    <a:pt x="5136" y="5748"/>
                  </a:lnTo>
                  <a:lnTo>
                    <a:pt x="5230" y="5889"/>
                  </a:lnTo>
                  <a:lnTo>
                    <a:pt x="5371" y="5984"/>
                  </a:lnTo>
                  <a:lnTo>
                    <a:pt x="5560" y="6031"/>
                  </a:lnTo>
                  <a:lnTo>
                    <a:pt x="5748" y="5984"/>
                  </a:lnTo>
                  <a:lnTo>
                    <a:pt x="5889" y="5889"/>
                  </a:lnTo>
                  <a:lnTo>
                    <a:pt x="5984" y="5748"/>
                  </a:lnTo>
                  <a:lnTo>
                    <a:pt x="6031" y="5560"/>
                  </a:lnTo>
                  <a:lnTo>
                    <a:pt x="5984" y="5371"/>
                  </a:lnTo>
                  <a:lnTo>
                    <a:pt x="5889" y="5230"/>
                  </a:lnTo>
                  <a:lnTo>
                    <a:pt x="5748" y="5136"/>
                  </a:lnTo>
                  <a:lnTo>
                    <a:pt x="5560" y="5089"/>
                  </a:lnTo>
                  <a:close/>
                  <a:moveTo>
                    <a:pt x="8669" y="11025"/>
                  </a:moveTo>
                  <a:lnTo>
                    <a:pt x="8480" y="11072"/>
                  </a:lnTo>
                  <a:lnTo>
                    <a:pt x="8339" y="11166"/>
                  </a:lnTo>
                  <a:lnTo>
                    <a:pt x="8245" y="11307"/>
                  </a:lnTo>
                  <a:lnTo>
                    <a:pt x="8198" y="11496"/>
                  </a:lnTo>
                  <a:lnTo>
                    <a:pt x="8245" y="11684"/>
                  </a:lnTo>
                  <a:lnTo>
                    <a:pt x="8339" y="11825"/>
                  </a:lnTo>
                  <a:lnTo>
                    <a:pt x="8480" y="11920"/>
                  </a:lnTo>
                  <a:lnTo>
                    <a:pt x="8669" y="11967"/>
                  </a:lnTo>
                  <a:lnTo>
                    <a:pt x="8669" y="11920"/>
                  </a:lnTo>
                  <a:lnTo>
                    <a:pt x="8857" y="11873"/>
                  </a:lnTo>
                  <a:lnTo>
                    <a:pt x="8999" y="11778"/>
                  </a:lnTo>
                  <a:lnTo>
                    <a:pt x="9093" y="11684"/>
                  </a:lnTo>
                  <a:lnTo>
                    <a:pt x="9140" y="11496"/>
                  </a:lnTo>
                  <a:lnTo>
                    <a:pt x="9093" y="11307"/>
                  </a:lnTo>
                  <a:lnTo>
                    <a:pt x="8999" y="11166"/>
                  </a:lnTo>
                  <a:lnTo>
                    <a:pt x="8857" y="11072"/>
                  </a:lnTo>
                  <a:lnTo>
                    <a:pt x="8669" y="11025"/>
                  </a:lnTo>
                  <a:close/>
                  <a:moveTo>
                    <a:pt x="6172" y="17950"/>
                  </a:moveTo>
                  <a:lnTo>
                    <a:pt x="5984" y="17997"/>
                  </a:lnTo>
                  <a:lnTo>
                    <a:pt x="5842" y="18091"/>
                  </a:lnTo>
                  <a:lnTo>
                    <a:pt x="5748" y="18233"/>
                  </a:lnTo>
                  <a:lnTo>
                    <a:pt x="5748" y="18421"/>
                  </a:lnTo>
                  <a:lnTo>
                    <a:pt x="5748" y="18609"/>
                  </a:lnTo>
                  <a:lnTo>
                    <a:pt x="5842" y="18751"/>
                  </a:lnTo>
                  <a:lnTo>
                    <a:pt x="6031" y="18845"/>
                  </a:lnTo>
                  <a:lnTo>
                    <a:pt x="6172" y="18892"/>
                  </a:lnTo>
                  <a:lnTo>
                    <a:pt x="6219" y="18892"/>
                  </a:lnTo>
                  <a:lnTo>
                    <a:pt x="6360" y="18845"/>
                  </a:lnTo>
                  <a:lnTo>
                    <a:pt x="6502" y="18751"/>
                  </a:lnTo>
                  <a:lnTo>
                    <a:pt x="6643" y="18609"/>
                  </a:lnTo>
                  <a:lnTo>
                    <a:pt x="6643" y="18421"/>
                  </a:lnTo>
                  <a:lnTo>
                    <a:pt x="6596" y="18233"/>
                  </a:lnTo>
                  <a:lnTo>
                    <a:pt x="6502" y="18091"/>
                  </a:lnTo>
                  <a:lnTo>
                    <a:pt x="6360" y="17997"/>
                  </a:lnTo>
                  <a:lnTo>
                    <a:pt x="6172" y="17950"/>
                  </a:lnTo>
                  <a:close/>
                  <a:moveTo>
                    <a:pt x="3251" y="20117"/>
                  </a:moveTo>
                  <a:lnTo>
                    <a:pt x="3063" y="20164"/>
                  </a:lnTo>
                  <a:lnTo>
                    <a:pt x="2921" y="20258"/>
                  </a:lnTo>
                  <a:lnTo>
                    <a:pt x="2827" y="20400"/>
                  </a:lnTo>
                  <a:lnTo>
                    <a:pt x="2780" y="20588"/>
                  </a:lnTo>
                  <a:lnTo>
                    <a:pt x="2827" y="20777"/>
                  </a:lnTo>
                  <a:lnTo>
                    <a:pt x="2921" y="20918"/>
                  </a:lnTo>
                  <a:lnTo>
                    <a:pt x="3063" y="21012"/>
                  </a:lnTo>
                  <a:lnTo>
                    <a:pt x="3251" y="21059"/>
                  </a:lnTo>
                  <a:lnTo>
                    <a:pt x="3440" y="21012"/>
                  </a:lnTo>
                  <a:lnTo>
                    <a:pt x="3581" y="20918"/>
                  </a:lnTo>
                  <a:lnTo>
                    <a:pt x="3675" y="20777"/>
                  </a:lnTo>
                  <a:lnTo>
                    <a:pt x="3722" y="20588"/>
                  </a:lnTo>
                  <a:lnTo>
                    <a:pt x="3675" y="20400"/>
                  </a:lnTo>
                  <a:lnTo>
                    <a:pt x="3581" y="20258"/>
                  </a:lnTo>
                  <a:lnTo>
                    <a:pt x="3440" y="20164"/>
                  </a:lnTo>
                  <a:lnTo>
                    <a:pt x="3251" y="20117"/>
                  </a:lnTo>
                  <a:close/>
                  <a:moveTo>
                    <a:pt x="801" y="22473"/>
                  </a:moveTo>
                  <a:lnTo>
                    <a:pt x="613" y="22520"/>
                  </a:lnTo>
                  <a:lnTo>
                    <a:pt x="472" y="22614"/>
                  </a:lnTo>
                  <a:lnTo>
                    <a:pt x="377" y="22755"/>
                  </a:lnTo>
                  <a:lnTo>
                    <a:pt x="330" y="22944"/>
                  </a:lnTo>
                  <a:lnTo>
                    <a:pt x="377" y="23132"/>
                  </a:lnTo>
                  <a:lnTo>
                    <a:pt x="472" y="23273"/>
                  </a:lnTo>
                  <a:lnTo>
                    <a:pt x="613" y="23368"/>
                  </a:lnTo>
                  <a:lnTo>
                    <a:pt x="801" y="23415"/>
                  </a:lnTo>
                  <a:lnTo>
                    <a:pt x="990" y="23368"/>
                  </a:lnTo>
                  <a:lnTo>
                    <a:pt x="1131" y="23273"/>
                  </a:lnTo>
                  <a:lnTo>
                    <a:pt x="1225" y="23132"/>
                  </a:lnTo>
                  <a:lnTo>
                    <a:pt x="1272" y="22944"/>
                  </a:lnTo>
                  <a:lnTo>
                    <a:pt x="1225" y="22755"/>
                  </a:lnTo>
                  <a:lnTo>
                    <a:pt x="1131" y="22614"/>
                  </a:lnTo>
                  <a:lnTo>
                    <a:pt x="990" y="22520"/>
                  </a:lnTo>
                  <a:lnTo>
                    <a:pt x="801" y="22473"/>
                  </a:lnTo>
                  <a:close/>
                  <a:moveTo>
                    <a:pt x="6031" y="22473"/>
                  </a:moveTo>
                  <a:lnTo>
                    <a:pt x="5842" y="22520"/>
                  </a:lnTo>
                  <a:lnTo>
                    <a:pt x="5701" y="22614"/>
                  </a:lnTo>
                  <a:lnTo>
                    <a:pt x="5607" y="22755"/>
                  </a:lnTo>
                  <a:lnTo>
                    <a:pt x="5560" y="22944"/>
                  </a:lnTo>
                  <a:lnTo>
                    <a:pt x="5607" y="23132"/>
                  </a:lnTo>
                  <a:lnTo>
                    <a:pt x="5701" y="23273"/>
                  </a:lnTo>
                  <a:lnTo>
                    <a:pt x="5889" y="23368"/>
                  </a:lnTo>
                  <a:lnTo>
                    <a:pt x="6031" y="23415"/>
                  </a:lnTo>
                  <a:lnTo>
                    <a:pt x="6219" y="23368"/>
                  </a:lnTo>
                  <a:lnTo>
                    <a:pt x="6360" y="23273"/>
                  </a:lnTo>
                  <a:lnTo>
                    <a:pt x="6455" y="23132"/>
                  </a:lnTo>
                  <a:lnTo>
                    <a:pt x="6502" y="22944"/>
                  </a:lnTo>
                  <a:lnTo>
                    <a:pt x="6455" y="22755"/>
                  </a:lnTo>
                  <a:lnTo>
                    <a:pt x="6360" y="22614"/>
                  </a:lnTo>
                  <a:lnTo>
                    <a:pt x="6219" y="22520"/>
                  </a:lnTo>
                  <a:lnTo>
                    <a:pt x="6031" y="22473"/>
                  </a:lnTo>
                  <a:close/>
                  <a:moveTo>
                    <a:pt x="3251" y="24451"/>
                  </a:moveTo>
                  <a:lnTo>
                    <a:pt x="3063" y="24498"/>
                  </a:lnTo>
                  <a:lnTo>
                    <a:pt x="2921" y="24593"/>
                  </a:lnTo>
                  <a:lnTo>
                    <a:pt x="2827" y="24734"/>
                  </a:lnTo>
                  <a:lnTo>
                    <a:pt x="2780" y="24922"/>
                  </a:lnTo>
                  <a:lnTo>
                    <a:pt x="2827" y="25111"/>
                  </a:lnTo>
                  <a:lnTo>
                    <a:pt x="2921" y="25252"/>
                  </a:lnTo>
                  <a:lnTo>
                    <a:pt x="3063" y="25346"/>
                  </a:lnTo>
                  <a:lnTo>
                    <a:pt x="3251" y="25393"/>
                  </a:lnTo>
                  <a:lnTo>
                    <a:pt x="3440" y="25346"/>
                  </a:lnTo>
                  <a:lnTo>
                    <a:pt x="3581" y="25252"/>
                  </a:lnTo>
                  <a:lnTo>
                    <a:pt x="3675" y="25111"/>
                  </a:lnTo>
                  <a:lnTo>
                    <a:pt x="3722" y="24922"/>
                  </a:lnTo>
                  <a:lnTo>
                    <a:pt x="3675" y="24734"/>
                  </a:lnTo>
                  <a:lnTo>
                    <a:pt x="3581" y="24593"/>
                  </a:lnTo>
                  <a:lnTo>
                    <a:pt x="3440" y="24498"/>
                  </a:lnTo>
                  <a:lnTo>
                    <a:pt x="3251" y="24451"/>
                  </a:lnTo>
                  <a:close/>
                  <a:moveTo>
                    <a:pt x="9187" y="24451"/>
                  </a:moveTo>
                  <a:lnTo>
                    <a:pt x="8999" y="24498"/>
                  </a:lnTo>
                  <a:lnTo>
                    <a:pt x="8857" y="24593"/>
                  </a:lnTo>
                  <a:lnTo>
                    <a:pt x="8763" y="24734"/>
                  </a:lnTo>
                  <a:lnTo>
                    <a:pt x="8716" y="24922"/>
                  </a:lnTo>
                  <a:lnTo>
                    <a:pt x="8763" y="25111"/>
                  </a:lnTo>
                  <a:lnTo>
                    <a:pt x="8857" y="25252"/>
                  </a:lnTo>
                  <a:lnTo>
                    <a:pt x="8999" y="25346"/>
                  </a:lnTo>
                  <a:lnTo>
                    <a:pt x="9187" y="25393"/>
                  </a:lnTo>
                  <a:lnTo>
                    <a:pt x="9328" y="25346"/>
                  </a:lnTo>
                  <a:lnTo>
                    <a:pt x="9470" y="25252"/>
                  </a:lnTo>
                  <a:lnTo>
                    <a:pt x="9470" y="24593"/>
                  </a:lnTo>
                  <a:lnTo>
                    <a:pt x="9328" y="24498"/>
                  </a:lnTo>
                  <a:lnTo>
                    <a:pt x="9187" y="24451"/>
                  </a:lnTo>
                  <a:close/>
                  <a:moveTo>
                    <a:pt x="472" y="26524"/>
                  </a:moveTo>
                  <a:lnTo>
                    <a:pt x="283" y="26571"/>
                  </a:lnTo>
                  <a:lnTo>
                    <a:pt x="142" y="26665"/>
                  </a:lnTo>
                  <a:lnTo>
                    <a:pt x="48" y="26807"/>
                  </a:lnTo>
                  <a:lnTo>
                    <a:pt x="0" y="26995"/>
                  </a:lnTo>
                  <a:lnTo>
                    <a:pt x="48" y="27184"/>
                  </a:lnTo>
                  <a:lnTo>
                    <a:pt x="142" y="27325"/>
                  </a:lnTo>
                  <a:lnTo>
                    <a:pt x="283" y="27419"/>
                  </a:lnTo>
                  <a:lnTo>
                    <a:pt x="472" y="27466"/>
                  </a:lnTo>
                  <a:lnTo>
                    <a:pt x="660" y="27419"/>
                  </a:lnTo>
                  <a:lnTo>
                    <a:pt x="801" y="27325"/>
                  </a:lnTo>
                  <a:lnTo>
                    <a:pt x="896" y="27184"/>
                  </a:lnTo>
                  <a:lnTo>
                    <a:pt x="943" y="26995"/>
                  </a:lnTo>
                  <a:lnTo>
                    <a:pt x="896" y="26807"/>
                  </a:lnTo>
                  <a:lnTo>
                    <a:pt x="801" y="26665"/>
                  </a:lnTo>
                  <a:lnTo>
                    <a:pt x="660" y="26571"/>
                  </a:lnTo>
                  <a:lnTo>
                    <a:pt x="472" y="26524"/>
                  </a:lnTo>
                  <a:close/>
                  <a:moveTo>
                    <a:pt x="2968" y="28691"/>
                  </a:moveTo>
                  <a:lnTo>
                    <a:pt x="2827" y="28738"/>
                  </a:lnTo>
                  <a:lnTo>
                    <a:pt x="2639" y="28833"/>
                  </a:lnTo>
                  <a:lnTo>
                    <a:pt x="2544" y="28974"/>
                  </a:lnTo>
                  <a:lnTo>
                    <a:pt x="2544" y="29162"/>
                  </a:lnTo>
                  <a:lnTo>
                    <a:pt x="2544" y="29304"/>
                  </a:lnTo>
                  <a:lnTo>
                    <a:pt x="2639" y="29492"/>
                  </a:lnTo>
                  <a:lnTo>
                    <a:pt x="2827" y="29586"/>
                  </a:lnTo>
                  <a:lnTo>
                    <a:pt x="2968" y="29633"/>
                  </a:lnTo>
                  <a:lnTo>
                    <a:pt x="2968" y="29586"/>
                  </a:lnTo>
                  <a:lnTo>
                    <a:pt x="3157" y="29539"/>
                  </a:lnTo>
                  <a:lnTo>
                    <a:pt x="3298" y="29445"/>
                  </a:lnTo>
                  <a:lnTo>
                    <a:pt x="3392" y="29304"/>
                  </a:lnTo>
                  <a:lnTo>
                    <a:pt x="3440" y="29162"/>
                  </a:lnTo>
                  <a:lnTo>
                    <a:pt x="3440" y="28974"/>
                  </a:lnTo>
                  <a:lnTo>
                    <a:pt x="3298" y="28833"/>
                  </a:lnTo>
                  <a:lnTo>
                    <a:pt x="3157" y="28738"/>
                  </a:lnTo>
                  <a:lnTo>
                    <a:pt x="2968" y="2869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9"/>
            <p:cNvSpPr/>
            <p:nvPr/>
          </p:nvSpPr>
          <p:spPr>
            <a:xfrm>
              <a:off x="1239500" y="2594850"/>
              <a:ext cx="22400" cy="23575"/>
            </a:xfrm>
            <a:custGeom>
              <a:rect b="b" l="l" r="r" t="t"/>
              <a:pathLst>
                <a:path extrusionOk="0" fill="none" h="943" w="896">
                  <a:moveTo>
                    <a:pt x="424" y="0"/>
                  </a:moveTo>
                  <a:lnTo>
                    <a:pt x="424" y="0"/>
                  </a:lnTo>
                  <a:lnTo>
                    <a:pt x="283" y="47"/>
                  </a:lnTo>
                  <a:lnTo>
                    <a:pt x="95" y="142"/>
                  </a:lnTo>
                  <a:lnTo>
                    <a:pt x="0" y="283"/>
                  </a:lnTo>
                  <a:lnTo>
                    <a:pt x="0" y="471"/>
                  </a:lnTo>
                  <a:lnTo>
                    <a:pt x="0" y="471"/>
                  </a:lnTo>
                  <a:lnTo>
                    <a:pt x="0" y="613"/>
                  </a:lnTo>
                  <a:lnTo>
                    <a:pt x="95" y="801"/>
                  </a:lnTo>
                  <a:lnTo>
                    <a:pt x="283" y="895"/>
                  </a:lnTo>
                  <a:lnTo>
                    <a:pt x="424" y="942"/>
                  </a:lnTo>
                  <a:lnTo>
                    <a:pt x="424" y="895"/>
                  </a:lnTo>
                  <a:lnTo>
                    <a:pt x="424" y="895"/>
                  </a:lnTo>
                  <a:lnTo>
                    <a:pt x="613" y="848"/>
                  </a:lnTo>
                  <a:lnTo>
                    <a:pt x="754" y="754"/>
                  </a:lnTo>
                  <a:lnTo>
                    <a:pt x="848" y="613"/>
                  </a:lnTo>
                  <a:lnTo>
                    <a:pt x="896" y="471"/>
                  </a:lnTo>
                  <a:lnTo>
                    <a:pt x="896" y="471"/>
                  </a:lnTo>
                  <a:lnTo>
                    <a:pt x="896" y="283"/>
                  </a:lnTo>
                  <a:lnTo>
                    <a:pt x="754" y="142"/>
                  </a:lnTo>
                  <a:lnTo>
                    <a:pt x="613" y="47"/>
                  </a:lnTo>
                  <a:lnTo>
                    <a:pt x="42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9"/>
            <p:cNvSpPr/>
            <p:nvPr/>
          </p:nvSpPr>
          <p:spPr>
            <a:xfrm>
              <a:off x="1175900" y="2540675"/>
              <a:ext cx="23575" cy="23575"/>
            </a:xfrm>
            <a:custGeom>
              <a:rect b="b" l="l" r="r" t="t"/>
              <a:pathLst>
                <a:path extrusionOk="0" fill="none" h="943" w="943">
                  <a:moveTo>
                    <a:pt x="472" y="0"/>
                  </a:moveTo>
                  <a:lnTo>
                    <a:pt x="472" y="0"/>
                  </a:lnTo>
                  <a:lnTo>
                    <a:pt x="283" y="47"/>
                  </a:lnTo>
                  <a:lnTo>
                    <a:pt x="142" y="141"/>
                  </a:lnTo>
                  <a:lnTo>
                    <a:pt x="48" y="283"/>
                  </a:lnTo>
                  <a:lnTo>
                    <a:pt x="0" y="471"/>
                  </a:lnTo>
                  <a:lnTo>
                    <a:pt x="0" y="471"/>
                  </a:lnTo>
                  <a:lnTo>
                    <a:pt x="48" y="660"/>
                  </a:lnTo>
                  <a:lnTo>
                    <a:pt x="142" y="801"/>
                  </a:lnTo>
                  <a:lnTo>
                    <a:pt x="283" y="895"/>
                  </a:lnTo>
                  <a:lnTo>
                    <a:pt x="472" y="942"/>
                  </a:lnTo>
                  <a:lnTo>
                    <a:pt x="472" y="942"/>
                  </a:lnTo>
                  <a:lnTo>
                    <a:pt x="660" y="895"/>
                  </a:lnTo>
                  <a:lnTo>
                    <a:pt x="801" y="801"/>
                  </a:lnTo>
                  <a:lnTo>
                    <a:pt x="896" y="660"/>
                  </a:lnTo>
                  <a:lnTo>
                    <a:pt x="943" y="471"/>
                  </a:lnTo>
                  <a:lnTo>
                    <a:pt x="943" y="471"/>
                  </a:lnTo>
                  <a:lnTo>
                    <a:pt x="943" y="471"/>
                  </a:lnTo>
                  <a:lnTo>
                    <a:pt x="896" y="283"/>
                  </a:lnTo>
                  <a:lnTo>
                    <a:pt x="801" y="141"/>
                  </a:lnTo>
                  <a:lnTo>
                    <a:pt x="660" y="47"/>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9"/>
            <p:cNvSpPr/>
            <p:nvPr/>
          </p:nvSpPr>
          <p:spPr>
            <a:xfrm>
              <a:off x="1245400" y="2488850"/>
              <a:ext cx="23575" cy="23575"/>
            </a:xfrm>
            <a:custGeom>
              <a:rect b="b" l="l" r="r" t="t"/>
              <a:pathLst>
                <a:path extrusionOk="0" fill="none" h="943" w="943">
                  <a:moveTo>
                    <a:pt x="471" y="0"/>
                  </a:moveTo>
                  <a:lnTo>
                    <a:pt x="471" y="0"/>
                  </a:lnTo>
                  <a:lnTo>
                    <a:pt x="283" y="47"/>
                  </a:lnTo>
                  <a:lnTo>
                    <a:pt x="141" y="142"/>
                  </a:lnTo>
                  <a:lnTo>
                    <a:pt x="47" y="283"/>
                  </a:lnTo>
                  <a:lnTo>
                    <a:pt x="0" y="471"/>
                  </a:lnTo>
                  <a:lnTo>
                    <a:pt x="0" y="471"/>
                  </a:lnTo>
                  <a:lnTo>
                    <a:pt x="47" y="660"/>
                  </a:lnTo>
                  <a:lnTo>
                    <a:pt x="141" y="801"/>
                  </a:lnTo>
                  <a:lnTo>
                    <a:pt x="283" y="895"/>
                  </a:lnTo>
                  <a:lnTo>
                    <a:pt x="471" y="942"/>
                  </a:lnTo>
                  <a:lnTo>
                    <a:pt x="471" y="942"/>
                  </a:lnTo>
                  <a:lnTo>
                    <a:pt x="660" y="895"/>
                  </a:lnTo>
                  <a:lnTo>
                    <a:pt x="801" y="801"/>
                  </a:lnTo>
                  <a:lnTo>
                    <a:pt x="895" y="660"/>
                  </a:lnTo>
                  <a:lnTo>
                    <a:pt x="942" y="471"/>
                  </a:lnTo>
                  <a:lnTo>
                    <a:pt x="942" y="471"/>
                  </a:lnTo>
                  <a:lnTo>
                    <a:pt x="895" y="283"/>
                  </a:lnTo>
                  <a:lnTo>
                    <a:pt x="801" y="142"/>
                  </a:lnTo>
                  <a:lnTo>
                    <a:pt x="660" y="47"/>
                  </a:lnTo>
                  <a:lnTo>
                    <a:pt x="4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9"/>
            <p:cNvSpPr/>
            <p:nvPr/>
          </p:nvSpPr>
          <p:spPr>
            <a:xfrm>
              <a:off x="1393775" y="2488850"/>
              <a:ext cx="18875" cy="23575"/>
            </a:xfrm>
            <a:custGeom>
              <a:rect b="b" l="l" r="r" t="t"/>
              <a:pathLst>
                <a:path extrusionOk="0" fill="none" h="943" w="755">
                  <a:moveTo>
                    <a:pt x="472" y="0"/>
                  </a:moveTo>
                  <a:lnTo>
                    <a:pt x="472" y="0"/>
                  </a:lnTo>
                  <a:lnTo>
                    <a:pt x="472" y="0"/>
                  </a:lnTo>
                  <a:lnTo>
                    <a:pt x="472" y="0"/>
                  </a:lnTo>
                  <a:lnTo>
                    <a:pt x="284" y="47"/>
                  </a:lnTo>
                  <a:lnTo>
                    <a:pt x="142" y="142"/>
                  </a:lnTo>
                  <a:lnTo>
                    <a:pt x="48" y="283"/>
                  </a:lnTo>
                  <a:lnTo>
                    <a:pt x="1" y="471"/>
                  </a:lnTo>
                  <a:lnTo>
                    <a:pt x="1" y="471"/>
                  </a:lnTo>
                  <a:lnTo>
                    <a:pt x="48" y="660"/>
                  </a:lnTo>
                  <a:lnTo>
                    <a:pt x="142" y="801"/>
                  </a:lnTo>
                  <a:lnTo>
                    <a:pt x="284" y="895"/>
                  </a:lnTo>
                  <a:lnTo>
                    <a:pt x="472" y="942"/>
                  </a:lnTo>
                  <a:lnTo>
                    <a:pt x="472" y="942"/>
                  </a:lnTo>
                  <a:lnTo>
                    <a:pt x="472" y="942"/>
                  </a:lnTo>
                  <a:lnTo>
                    <a:pt x="472" y="942"/>
                  </a:lnTo>
                  <a:lnTo>
                    <a:pt x="613" y="895"/>
                  </a:lnTo>
                  <a:lnTo>
                    <a:pt x="755" y="801"/>
                  </a:lnTo>
                  <a:lnTo>
                    <a:pt x="755" y="142"/>
                  </a:lnTo>
                  <a:lnTo>
                    <a:pt x="755" y="142"/>
                  </a:lnTo>
                  <a:lnTo>
                    <a:pt x="613" y="47"/>
                  </a:lnTo>
                  <a:lnTo>
                    <a:pt x="4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9"/>
            <p:cNvSpPr/>
            <p:nvPr/>
          </p:nvSpPr>
          <p:spPr>
            <a:xfrm>
              <a:off x="1184150" y="2439375"/>
              <a:ext cx="23575" cy="23575"/>
            </a:xfrm>
            <a:custGeom>
              <a:rect b="b" l="l" r="r" t="t"/>
              <a:pathLst>
                <a:path extrusionOk="0" fill="none" h="943" w="943">
                  <a:moveTo>
                    <a:pt x="471" y="1"/>
                  </a:moveTo>
                  <a:lnTo>
                    <a:pt x="471" y="1"/>
                  </a:lnTo>
                  <a:lnTo>
                    <a:pt x="283" y="48"/>
                  </a:lnTo>
                  <a:lnTo>
                    <a:pt x="142" y="142"/>
                  </a:lnTo>
                  <a:lnTo>
                    <a:pt x="47" y="283"/>
                  </a:lnTo>
                  <a:lnTo>
                    <a:pt x="0" y="472"/>
                  </a:lnTo>
                  <a:lnTo>
                    <a:pt x="0" y="472"/>
                  </a:lnTo>
                  <a:lnTo>
                    <a:pt x="47" y="660"/>
                  </a:lnTo>
                  <a:lnTo>
                    <a:pt x="142" y="801"/>
                  </a:lnTo>
                  <a:lnTo>
                    <a:pt x="283" y="896"/>
                  </a:lnTo>
                  <a:lnTo>
                    <a:pt x="471" y="943"/>
                  </a:lnTo>
                  <a:lnTo>
                    <a:pt x="471" y="943"/>
                  </a:lnTo>
                  <a:lnTo>
                    <a:pt x="660" y="896"/>
                  </a:lnTo>
                  <a:lnTo>
                    <a:pt x="801" y="801"/>
                  </a:lnTo>
                  <a:lnTo>
                    <a:pt x="895" y="660"/>
                  </a:lnTo>
                  <a:lnTo>
                    <a:pt x="942" y="472"/>
                  </a:lnTo>
                  <a:lnTo>
                    <a:pt x="942" y="472"/>
                  </a:lnTo>
                  <a:lnTo>
                    <a:pt x="895" y="283"/>
                  </a:lnTo>
                  <a:lnTo>
                    <a:pt x="801" y="142"/>
                  </a:lnTo>
                  <a:lnTo>
                    <a:pt x="660" y="48"/>
                  </a:lnTo>
                  <a:lnTo>
                    <a:pt x="4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9"/>
            <p:cNvSpPr/>
            <p:nvPr/>
          </p:nvSpPr>
          <p:spPr>
            <a:xfrm>
              <a:off x="1314875" y="2439375"/>
              <a:ext cx="23575" cy="23575"/>
            </a:xfrm>
            <a:custGeom>
              <a:rect b="b" l="l" r="r" t="t"/>
              <a:pathLst>
                <a:path extrusionOk="0" fill="none" h="943" w="943">
                  <a:moveTo>
                    <a:pt x="472" y="1"/>
                  </a:moveTo>
                  <a:lnTo>
                    <a:pt x="472" y="1"/>
                  </a:lnTo>
                  <a:lnTo>
                    <a:pt x="472" y="1"/>
                  </a:lnTo>
                  <a:lnTo>
                    <a:pt x="472" y="1"/>
                  </a:lnTo>
                  <a:lnTo>
                    <a:pt x="283" y="48"/>
                  </a:lnTo>
                  <a:lnTo>
                    <a:pt x="142" y="142"/>
                  </a:lnTo>
                  <a:lnTo>
                    <a:pt x="48" y="283"/>
                  </a:lnTo>
                  <a:lnTo>
                    <a:pt x="1" y="472"/>
                  </a:lnTo>
                  <a:lnTo>
                    <a:pt x="1" y="472"/>
                  </a:lnTo>
                  <a:lnTo>
                    <a:pt x="48" y="660"/>
                  </a:lnTo>
                  <a:lnTo>
                    <a:pt x="142" y="801"/>
                  </a:lnTo>
                  <a:lnTo>
                    <a:pt x="330" y="896"/>
                  </a:lnTo>
                  <a:lnTo>
                    <a:pt x="472" y="943"/>
                  </a:lnTo>
                  <a:lnTo>
                    <a:pt x="472" y="943"/>
                  </a:lnTo>
                  <a:lnTo>
                    <a:pt x="472" y="943"/>
                  </a:lnTo>
                  <a:lnTo>
                    <a:pt x="472" y="943"/>
                  </a:lnTo>
                  <a:lnTo>
                    <a:pt x="660" y="896"/>
                  </a:lnTo>
                  <a:lnTo>
                    <a:pt x="801" y="801"/>
                  </a:lnTo>
                  <a:lnTo>
                    <a:pt x="896" y="660"/>
                  </a:lnTo>
                  <a:lnTo>
                    <a:pt x="943" y="472"/>
                  </a:lnTo>
                  <a:lnTo>
                    <a:pt x="943" y="472"/>
                  </a:lnTo>
                  <a:lnTo>
                    <a:pt x="943" y="472"/>
                  </a:lnTo>
                  <a:lnTo>
                    <a:pt x="896" y="283"/>
                  </a:lnTo>
                  <a:lnTo>
                    <a:pt x="801" y="142"/>
                  </a:lnTo>
                  <a:lnTo>
                    <a:pt x="660" y="48"/>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9"/>
            <p:cNvSpPr/>
            <p:nvPr/>
          </p:nvSpPr>
          <p:spPr>
            <a:xfrm>
              <a:off x="1245400" y="2380500"/>
              <a:ext cx="23575" cy="23575"/>
            </a:xfrm>
            <a:custGeom>
              <a:rect b="b" l="l" r="r" t="t"/>
              <a:pathLst>
                <a:path extrusionOk="0" fill="none" h="943" w="943">
                  <a:moveTo>
                    <a:pt x="471" y="0"/>
                  </a:moveTo>
                  <a:lnTo>
                    <a:pt x="471" y="0"/>
                  </a:lnTo>
                  <a:lnTo>
                    <a:pt x="283" y="47"/>
                  </a:lnTo>
                  <a:lnTo>
                    <a:pt x="141" y="141"/>
                  </a:lnTo>
                  <a:lnTo>
                    <a:pt x="47" y="283"/>
                  </a:lnTo>
                  <a:lnTo>
                    <a:pt x="0" y="471"/>
                  </a:lnTo>
                  <a:lnTo>
                    <a:pt x="0" y="471"/>
                  </a:lnTo>
                  <a:lnTo>
                    <a:pt x="47" y="660"/>
                  </a:lnTo>
                  <a:lnTo>
                    <a:pt x="141" y="801"/>
                  </a:lnTo>
                  <a:lnTo>
                    <a:pt x="283" y="895"/>
                  </a:lnTo>
                  <a:lnTo>
                    <a:pt x="471" y="942"/>
                  </a:lnTo>
                  <a:lnTo>
                    <a:pt x="471" y="942"/>
                  </a:lnTo>
                  <a:lnTo>
                    <a:pt x="660" y="895"/>
                  </a:lnTo>
                  <a:lnTo>
                    <a:pt x="801" y="801"/>
                  </a:lnTo>
                  <a:lnTo>
                    <a:pt x="895" y="660"/>
                  </a:lnTo>
                  <a:lnTo>
                    <a:pt x="942" y="471"/>
                  </a:lnTo>
                  <a:lnTo>
                    <a:pt x="942" y="471"/>
                  </a:lnTo>
                  <a:lnTo>
                    <a:pt x="895" y="283"/>
                  </a:lnTo>
                  <a:lnTo>
                    <a:pt x="801" y="141"/>
                  </a:lnTo>
                  <a:lnTo>
                    <a:pt x="660" y="47"/>
                  </a:lnTo>
                  <a:lnTo>
                    <a:pt x="4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9"/>
            <p:cNvSpPr/>
            <p:nvPr/>
          </p:nvSpPr>
          <p:spPr>
            <a:xfrm>
              <a:off x="1319600" y="2326300"/>
              <a:ext cx="22400" cy="23600"/>
            </a:xfrm>
            <a:custGeom>
              <a:rect b="b" l="l" r="r" t="t"/>
              <a:pathLst>
                <a:path extrusionOk="0" fill="none" h="944" w="896">
                  <a:moveTo>
                    <a:pt x="424" y="1"/>
                  </a:moveTo>
                  <a:lnTo>
                    <a:pt x="424" y="1"/>
                  </a:lnTo>
                  <a:lnTo>
                    <a:pt x="424" y="1"/>
                  </a:lnTo>
                  <a:lnTo>
                    <a:pt x="424" y="1"/>
                  </a:lnTo>
                  <a:lnTo>
                    <a:pt x="236" y="48"/>
                  </a:lnTo>
                  <a:lnTo>
                    <a:pt x="94" y="142"/>
                  </a:lnTo>
                  <a:lnTo>
                    <a:pt x="0" y="284"/>
                  </a:lnTo>
                  <a:lnTo>
                    <a:pt x="0" y="472"/>
                  </a:lnTo>
                  <a:lnTo>
                    <a:pt x="0" y="472"/>
                  </a:lnTo>
                  <a:lnTo>
                    <a:pt x="0" y="660"/>
                  </a:lnTo>
                  <a:lnTo>
                    <a:pt x="94" y="802"/>
                  </a:lnTo>
                  <a:lnTo>
                    <a:pt x="283" y="896"/>
                  </a:lnTo>
                  <a:lnTo>
                    <a:pt x="424" y="943"/>
                  </a:lnTo>
                  <a:lnTo>
                    <a:pt x="424" y="943"/>
                  </a:lnTo>
                  <a:lnTo>
                    <a:pt x="471" y="943"/>
                  </a:lnTo>
                  <a:lnTo>
                    <a:pt x="471" y="943"/>
                  </a:lnTo>
                  <a:lnTo>
                    <a:pt x="612" y="896"/>
                  </a:lnTo>
                  <a:lnTo>
                    <a:pt x="754" y="802"/>
                  </a:lnTo>
                  <a:lnTo>
                    <a:pt x="895" y="660"/>
                  </a:lnTo>
                  <a:lnTo>
                    <a:pt x="895" y="472"/>
                  </a:lnTo>
                  <a:lnTo>
                    <a:pt x="895" y="472"/>
                  </a:lnTo>
                  <a:lnTo>
                    <a:pt x="895" y="472"/>
                  </a:lnTo>
                  <a:lnTo>
                    <a:pt x="848" y="284"/>
                  </a:lnTo>
                  <a:lnTo>
                    <a:pt x="754" y="142"/>
                  </a:lnTo>
                  <a:lnTo>
                    <a:pt x="612" y="48"/>
                  </a:lnTo>
                  <a:lnTo>
                    <a:pt x="4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9"/>
            <p:cNvSpPr/>
            <p:nvPr/>
          </p:nvSpPr>
          <p:spPr>
            <a:xfrm>
              <a:off x="1380825" y="2153175"/>
              <a:ext cx="23575" cy="23575"/>
            </a:xfrm>
            <a:custGeom>
              <a:rect b="b" l="l" r="r" t="t"/>
              <a:pathLst>
                <a:path extrusionOk="0" fill="none" h="943" w="943">
                  <a:moveTo>
                    <a:pt x="472" y="1"/>
                  </a:moveTo>
                  <a:lnTo>
                    <a:pt x="472" y="1"/>
                  </a:lnTo>
                  <a:lnTo>
                    <a:pt x="283" y="48"/>
                  </a:lnTo>
                  <a:lnTo>
                    <a:pt x="142" y="142"/>
                  </a:lnTo>
                  <a:lnTo>
                    <a:pt x="48" y="283"/>
                  </a:lnTo>
                  <a:lnTo>
                    <a:pt x="1" y="472"/>
                  </a:lnTo>
                  <a:lnTo>
                    <a:pt x="1" y="472"/>
                  </a:lnTo>
                  <a:lnTo>
                    <a:pt x="48" y="660"/>
                  </a:lnTo>
                  <a:lnTo>
                    <a:pt x="142" y="801"/>
                  </a:lnTo>
                  <a:lnTo>
                    <a:pt x="283" y="896"/>
                  </a:lnTo>
                  <a:lnTo>
                    <a:pt x="472" y="943"/>
                  </a:lnTo>
                  <a:lnTo>
                    <a:pt x="472" y="896"/>
                  </a:lnTo>
                  <a:lnTo>
                    <a:pt x="472" y="896"/>
                  </a:lnTo>
                  <a:lnTo>
                    <a:pt x="472" y="896"/>
                  </a:lnTo>
                  <a:lnTo>
                    <a:pt x="472" y="896"/>
                  </a:lnTo>
                  <a:lnTo>
                    <a:pt x="660" y="849"/>
                  </a:lnTo>
                  <a:lnTo>
                    <a:pt x="802" y="754"/>
                  </a:lnTo>
                  <a:lnTo>
                    <a:pt x="896" y="660"/>
                  </a:lnTo>
                  <a:lnTo>
                    <a:pt x="943" y="472"/>
                  </a:lnTo>
                  <a:lnTo>
                    <a:pt x="943" y="472"/>
                  </a:lnTo>
                  <a:lnTo>
                    <a:pt x="896" y="283"/>
                  </a:lnTo>
                  <a:lnTo>
                    <a:pt x="802" y="142"/>
                  </a:lnTo>
                  <a:lnTo>
                    <a:pt x="660" y="48"/>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9"/>
            <p:cNvSpPr/>
            <p:nvPr/>
          </p:nvSpPr>
          <p:spPr>
            <a:xfrm>
              <a:off x="1303100" y="2004775"/>
              <a:ext cx="23575" cy="23575"/>
            </a:xfrm>
            <a:custGeom>
              <a:rect b="b" l="l" r="r" t="t"/>
              <a:pathLst>
                <a:path extrusionOk="0" fill="none" h="943" w="943">
                  <a:moveTo>
                    <a:pt x="472" y="1"/>
                  </a:moveTo>
                  <a:lnTo>
                    <a:pt x="472" y="1"/>
                  </a:lnTo>
                  <a:lnTo>
                    <a:pt x="283" y="48"/>
                  </a:lnTo>
                  <a:lnTo>
                    <a:pt x="142" y="142"/>
                  </a:lnTo>
                  <a:lnTo>
                    <a:pt x="48" y="283"/>
                  </a:lnTo>
                  <a:lnTo>
                    <a:pt x="0" y="472"/>
                  </a:lnTo>
                  <a:lnTo>
                    <a:pt x="0" y="472"/>
                  </a:lnTo>
                  <a:lnTo>
                    <a:pt x="48" y="660"/>
                  </a:lnTo>
                  <a:lnTo>
                    <a:pt x="142" y="801"/>
                  </a:lnTo>
                  <a:lnTo>
                    <a:pt x="283" y="896"/>
                  </a:lnTo>
                  <a:lnTo>
                    <a:pt x="472" y="943"/>
                  </a:lnTo>
                  <a:lnTo>
                    <a:pt x="472" y="943"/>
                  </a:lnTo>
                  <a:lnTo>
                    <a:pt x="660" y="896"/>
                  </a:lnTo>
                  <a:lnTo>
                    <a:pt x="801" y="801"/>
                  </a:lnTo>
                  <a:lnTo>
                    <a:pt x="896" y="660"/>
                  </a:lnTo>
                  <a:lnTo>
                    <a:pt x="943" y="472"/>
                  </a:lnTo>
                  <a:lnTo>
                    <a:pt x="943" y="472"/>
                  </a:lnTo>
                  <a:lnTo>
                    <a:pt x="896" y="283"/>
                  </a:lnTo>
                  <a:lnTo>
                    <a:pt x="801" y="142"/>
                  </a:lnTo>
                  <a:lnTo>
                    <a:pt x="660" y="48"/>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9"/>
            <p:cNvSpPr/>
            <p:nvPr/>
          </p:nvSpPr>
          <p:spPr>
            <a:xfrm>
              <a:off x="1274825" y="1877575"/>
              <a:ext cx="23600" cy="23575"/>
            </a:xfrm>
            <a:custGeom>
              <a:rect b="b" l="l" r="r" t="t"/>
              <a:pathLst>
                <a:path extrusionOk="0" fill="none" h="943" w="944">
                  <a:moveTo>
                    <a:pt x="472" y="1"/>
                  </a:moveTo>
                  <a:lnTo>
                    <a:pt x="472" y="1"/>
                  </a:lnTo>
                  <a:lnTo>
                    <a:pt x="283" y="48"/>
                  </a:lnTo>
                  <a:lnTo>
                    <a:pt x="142" y="142"/>
                  </a:lnTo>
                  <a:lnTo>
                    <a:pt x="48" y="283"/>
                  </a:lnTo>
                  <a:lnTo>
                    <a:pt x="1" y="472"/>
                  </a:lnTo>
                  <a:lnTo>
                    <a:pt x="1" y="472"/>
                  </a:lnTo>
                  <a:lnTo>
                    <a:pt x="48" y="660"/>
                  </a:lnTo>
                  <a:lnTo>
                    <a:pt x="142" y="801"/>
                  </a:lnTo>
                  <a:lnTo>
                    <a:pt x="283" y="896"/>
                  </a:lnTo>
                  <a:lnTo>
                    <a:pt x="472" y="943"/>
                  </a:lnTo>
                  <a:lnTo>
                    <a:pt x="472" y="943"/>
                  </a:lnTo>
                  <a:lnTo>
                    <a:pt x="660" y="896"/>
                  </a:lnTo>
                  <a:lnTo>
                    <a:pt x="802" y="801"/>
                  </a:lnTo>
                  <a:lnTo>
                    <a:pt x="896" y="660"/>
                  </a:lnTo>
                  <a:lnTo>
                    <a:pt x="943" y="472"/>
                  </a:lnTo>
                  <a:lnTo>
                    <a:pt x="943" y="472"/>
                  </a:lnTo>
                  <a:lnTo>
                    <a:pt x="896" y="283"/>
                  </a:lnTo>
                  <a:lnTo>
                    <a:pt x="802" y="142"/>
                  </a:lnTo>
                  <a:lnTo>
                    <a:pt x="660" y="48"/>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9"/>
            <p:cNvSpPr/>
            <p:nvPr/>
          </p:nvSpPr>
          <p:spPr>
            <a:xfrm>
              <a:off x="1391425" y="2610150"/>
              <a:ext cx="22400" cy="2375"/>
            </a:xfrm>
            <a:custGeom>
              <a:rect b="b" l="l" r="r" t="t"/>
              <a:pathLst>
                <a:path extrusionOk="0" h="95" w="896">
                  <a:moveTo>
                    <a:pt x="896" y="1"/>
                  </a:moveTo>
                  <a:lnTo>
                    <a:pt x="896" y="1"/>
                  </a:lnTo>
                  <a:lnTo>
                    <a:pt x="1" y="95"/>
                  </a:lnTo>
                  <a:lnTo>
                    <a:pt x="1" y="95"/>
                  </a:lnTo>
                  <a:lnTo>
                    <a:pt x="1" y="95"/>
                  </a:lnTo>
                  <a:lnTo>
                    <a:pt x="1" y="95"/>
                  </a:lnTo>
                  <a:lnTo>
                    <a:pt x="896" y="1"/>
                  </a:lnTo>
                  <a:lnTo>
                    <a:pt x="896" y="1"/>
                  </a:lnTo>
                  <a:close/>
                </a:path>
              </a:pathLst>
            </a:custGeom>
            <a:solidFill>
              <a:srgbClr val="314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9"/>
            <p:cNvSpPr/>
            <p:nvPr/>
          </p:nvSpPr>
          <p:spPr>
            <a:xfrm>
              <a:off x="1391425" y="2610150"/>
              <a:ext cx="22400" cy="2375"/>
            </a:xfrm>
            <a:custGeom>
              <a:rect b="b" l="l" r="r" t="t"/>
              <a:pathLst>
                <a:path extrusionOk="0" fill="none" h="95" w="896">
                  <a:moveTo>
                    <a:pt x="896" y="1"/>
                  </a:moveTo>
                  <a:lnTo>
                    <a:pt x="896" y="1"/>
                  </a:lnTo>
                  <a:lnTo>
                    <a:pt x="1" y="95"/>
                  </a:lnTo>
                  <a:lnTo>
                    <a:pt x="1" y="95"/>
                  </a:lnTo>
                  <a:lnTo>
                    <a:pt x="1" y="95"/>
                  </a:lnTo>
                  <a:lnTo>
                    <a:pt x="1" y="95"/>
                  </a:lnTo>
                  <a:lnTo>
                    <a:pt x="896" y="1"/>
                  </a:lnTo>
                  <a:lnTo>
                    <a:pt x="89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9"/>
            <p:cNvSpPr/>
            <p:nvPr/>
          </p:nvSpPr>
          <p:spPr>
            <a:xfrm>
              <a:off x="1391425" y="2597200"/>
              <a:ext cx="22400" cy="15325"/>
            </a:xfrm>
            <a:custGeom>
              <a:rect b="b" l="l" r="r" t="t"/>
              <a:pathLst>
                <a:path extrusionOk="0" h="613" w="896">
                  <a:moveTo>
                    <a:pt x="378" y="0"/>
                  </a:moveTo>
                  <a:lnTo>
                    <a:pt x="236" y="48"/>
                  </a:lnTo>
                  <a:lnTo>
                    <a:pt x="95" y="189"/>
                  </a:lnTo>
                  <a:lnTo>
                    <a:pt x="1" y="330"/>
                  </a:lnTo>
                  <a:lnTo>
                    <a:pt x="1" y="519"/>
                  </a:lnTo>
                  <a:lnTo>
                    <a:pt x="1" y="613"/>
                  </a:lnTo>
                  <a:lnTo>
                    <a:pt x="896" y="519"/>
                  </a:lnTo>
                  <a:lnTo>
                    <a:pt x="896" y="283"/>
                  </a:lnTo>
                  <a:lnTo>
                    <a:pt x="802" y="189"/>
                  </a:lnTo>
                  <a:lnTo>
                    <a:pt x="707" y="95"/>
                  </a:lnTo>
                  <a:lnTo>
                    <a:pt x="566" y="0"/>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9"/>
            <p:cNvSpPr/>
            <p:nvPr/>
          </p:nvSpPr>
          <p:spPr>
            <a:xfrm>
              <a:off x="1391425" y="2597200"/>
              <a:ext cx="22400" cy="15325"/>
            </a:xfrm>
            <a:custGeom>
              <a:rect b="b" l="l" r="r" t="t"/>
              <a:pathLst>
                <a:path extrusionOk="0" fill="none" h="613" w="896">
                  <a:moveTo>
                    <a:pt x="425" y="0"/>
                  </a:moveTo>
                  <a:lnTo>
                    <a:pt x="425" y="0"/>
                  </a:lnTo>
                  <a:lnTo>
                    <a:pt x="378" y="0"/>
                  </a:lnTo>
                  <a:lnTo>
                    <a:pt x="378" y="0"/>
                  </a:lnTo>
                  <a:lnTo>
                    <a:pt x="236" y="48"/>
                  </a:lnTo>
                  <a:lnTo>
                    <a:pt x="95" y="189"/>
                  </a:lnTo>
                  <a:lnTo>
                    <a:pt x="1" y="330"/>
                  </a:lnTo>
                  <a:lnTo>
                    <a:pt x="1" y="519"/>
                  </a:lnTo>
                  <a:lnTo>
                    <a:pt x="1" y="519"/>
                  </a:lnTo>
                  <a:lnTo>
                    <a:pt x="1" y="613"/>
                  </a:lnTo>
                  <a:lnTo>
                    <a:pt x="1" y="613"/>
                  </a:lnTo>
                  <a:lnTo>
                    <a:pt x="896" y="519"/>
                  </a:lnTo>
                  <a:lnTo>
                    <a:pt x="896" y="283"/>
                  </a:lnTo>
                  <a:lnTo>
                    <a:pt x="896" y="283"/>
                  </a:lnTo>
                  <a:lnTo>
                    <a:pt x="802" y="189"/>
                  </a:lnTo>
                  <a:lnTo>
                    <a:pt x="707" y="95"/>
                  </a:lnTo>
                  <a:lnTo>
                    <a:pt x="566" y="0"/>
                  </a:lnTo>
                  <a:lnTo>
                    <a:pt x="42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9"/>
            <p:cNvSpPr/>
            <p:nvPr/>
          </p:nvSpPr>
          <p:spPr>
            <a:xfrm>
              <a:off x="1244200" y="2379300"/>
              <a:ext cx="25950" cy="25950"/>
            </a:xfrm>
            <a:custGeom>
              <a:rect b="b" l="l" r="r" t="t"/>
              <a:pathLst>
                <a:path extrusionOk="0" h="1038" w="1038">
                  <a:moveTo>
                    <a:pt x="519" y="48"/>
                  </a:moveTo>
                  <a:lnTo>
                    <a:pt x="708" y="95"/>
                  </a:lnTo>
                  <a:lnTo>
                    <a:pt x="849" y="189"/>
                  </a:lnTo>
                  <a:lnTo>
                    <a:pt x="943" y="331"/>
                  </a:lnTo>
                  <a:lnTo>
                    <a:pt x="990" y="519"/>
                  </a:lnTo>
                  <a:lnTo>
                    <a:pt x="943" y="708"/>
                  </a:lnTo>
                  <a:lnTo>
                    <a:pt x="849" y="849"/>
                  </a:lnTo>
                  <a:lnTo>
                    <a:pt x="708" y="943"/>
                  </a:lnTo>
                  <a:lnTo>
                    <a:pt x="519" y="990"/>
                  </a:lnTo>
                  <a:lnTo>
                    <a:pt x="331" y="943"/>
                  </a:lnTo>
                  <a:lnTo>
                    <a:pt x="189" y="849"/>
                  </a:lnTo>
                  <a:lnTo>
                    <a:pt x="95" y="708"/>
                  </a:lnTo>
                  <a:lnTo>
                    <a:pt x="48" y="519"/>
                  </a:lnTo>
                  <a:lnTo>
                    <a:pt x="95" y="331"/>
                  </a:lnTo>
                  <a:lnTo>
                    <a:pt x="189" y="189"/>
                  </a:lnTo>
                  <a:lnTo>
                    <a:pt x="331" y="95"/>
                  </a:lnTo>
                  <a:lnTo>
                    <a:pt x="519" y="48"/>
                  </a:lnTo>
                  <a:close/>
                  <a:moveTo>
                    <a:pt x="519" y="1"/>
                  </a:moveTo>
                  <a:lnTo>
                    <a:pt x="284" y="48"/>
                  </a:lnTo>
                  <a:lnTo>
                    <a:pt x="142" y="142"/>
                  </a:lnTo>
                  <a:lnTo>
                    <a:pt x="48" y="331"/>
                  </a:lnTo>
                  <a:lnTo>
                    <a:pt x="1" y="519"/>
                  </a:lnTo>
                  <a:lnTo>
                    <a:pt x="48" y="708"/>
                  </a:lnTo>
                  <a:lnTo>
                    <a:pt x="142" y="896"/>
                  </a:lnTo>
                  <a:lnTo>
                    <a:pt x="284" y="990"/>
                  </a:lnTo>
                  <a:lnTo>
                    <a:pt x="519" y="1037"/>
                  </a:lnTo>
                  <a:lnTo>
                    <a:pt x="708" y="990"/>
                  </a:lnTo>
                  <a:lnTo>
                    <a:pt x="896" y="896"/>
                  </a:lnTo>
                  <a:lnTo>
                    <a:pt x="990" y="708"/>
                  </a:lnTo>
                  <a:lnTo>
                    <a:pt x="1037" y="519"/>
                  </a:lnTo>
                  <a:lnTo>
                    <a:pt x="990" y="284"/>
                  </a:lnTo>
                  <a:lnTo>
                    <a:pt x="849" y="142"/>
                  </a:lnTo>
                  <a:lnTo>
                    <a:pt x="708" y="48"/>
                  </a:lnTo>
                  <a:lnTo>
                    <a:pt x="519"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9"/>
            <p:cNvSpPr/>
            <p:nvPr/>
          </p:nvSpPr>
          <p:spPr>
            <a:xfrm>
              <a:off x="1245400" y="2380500"/>
              <a:ext cx="23575" cy="23575"/>
            </a:xfrm>
            <a:custGeom>
              <a:rect b="b" l="l" r="r" t="t"/>
              <a:pathLst>
                <a:path extrusionOk="0" fill="none" h="943" w="943">
                  <a:moveTo>
                    <a:pt x="471" y="942"/>
                  </a:moveTo>
                  <a:lnTo>
                    <a:pt x="471" y="942"/>
                  </a:lnTo>
                  <a:lnTo>
                    <a:pt x="283" y="895"/>
                  </a:lnTo>
                  <a:lnTo>
                    <a:pt x="141" y="801"/>
                  </a:lnTo>
                  <a:lnTo>
                    <a:pt x="47" y="660"/>
                  </a:lnTo>
                  <a:lnTo>
                    <a:pt x="0" y="471"/>
                  </a:lnTo>
                  <a:lnTo>
                    <a:pt x="0" y="471"/>
                  </a:lnTo>
                  <a:lnTo>
                    <a:pt x="47" y="283"/>
                  </a:lnTo>
                  <a:lnTo>
                    <a:pt x="141" y="141"/>
                  </a:lnTo>
                  <a:lnTo>
                    <a:pt x="283" y="47"/>
                  </a:lnTo>
                  <a:lnTo>
                    <a:pt x="471" y="0"/>
                  </a:lnTo>
                  <a:lnTo>
                    <a:pt x="471" y="0"/>
                  </a:lnTo>
                  <a:lnTo>
                    <a:pt x="660" y="47"/>
                  </a:lnTo>
                  <a:lnTo>
                    <a:pt x="801" y="141"/>
                  </a:lnTo>
                  <a:lnTo>
                    <a:pt x="895" y="283"/>
                  </a:lnTo>
                  <a:lnTo>
                    <a:pt x="942" y="471"/>
                  </a:lnTo>
                  <a:lnTo>
                    <a:pt x="942" y="471"/>
                  </a:lnTo>
                  <a:lnTo>
                    <a:pt x="895" y="660"/>
                  </a:lnTo>
                  <a:lnTo>
                    <a:pt x="801" y="801"/>
                  </a:lnTo>
                  <a:lnTo>
                    <a:pt x="660" y="895"/>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9"/>
            <p:cNvSpPr/>
            <p:nvPr/>
          </p:nvSpPr>
          <p:spPr>
            <a:xfrm>
              <a:off x="1244200" y="2379300"/>
              <a:ext cx="25950" cy="25950"/>
            </a:xfrm>
            <a:custGeom>
              <a:rect b="b" l="l" r="r" t="t"/>
              <a:pathLst>
                <a:path extrusionOk="0" fill="none" h="1038" w="1038">
                  <a:moveTo>
                    <a:pt x="519" y="1"/>
                  </a:moveTo>
                  <a:lnTo>
                    <a:pt x="519" y="1"/>
                  </a:lnTo>
                  <a:lnTo>
                    <a:pt x="284" y="48"/>
                  </a:lnTo>
                  <a:lnTo>
                    <a:pt x="142" y="142"/>
                  </a:lnTo>
                  <a:lnTo>
                    <a:pt x="48" y="331"/>
                  </a:lnTo>
                  <a:lnTo>
                    <a:pt x="1" y="519"/>
                  </a:lnTo>
                  <a:lnTo>
                    <a:pt x="1" y="519"/>
                  </a:lnTo>
                  <a:lnTo>
                    <a:pt x="48" y="708"/>
                  </a:lnTo>
                  <a:lnTo>
                    <a:pt x="142" y="896"/>
                  </a:lnTo>
                  <a:lnTo>
                    <a:pt x="284" y="990"/>
                  </a:lnTo>
                  <a:lnTo>
                    <a:pt x="519" y="1037"/>
                  </a:lnTo>
                  <a:lnTo>
                    <a:pt x="519" y="1037"/>
                  </a:lnTo>
                  <a:lnTo>
                    <a:pt x="519" y="1037"/>
                  </a:lnTo>
                  <a:lnTo>
                    <a:pt x="519" y="1037"/>
                  </a:lnTo>
                  <a:lnTo>
                    <a:pt x="708" y="990"/>
                  </a:lnTo>
                  <a:lnTo>
                    <a:pt x="896" y="896"/>
                  </a:lnTo>
                  <a:lnTo>
                    <a:pt x="990" y="708"/>
                  </a:lnTo>
                  <a:lnTo>
                    <a:pt x="1037" y="519"/>
                  </a:lnTo>
                  <a:lnTo>
                    <a:pt x="1037" y="519"/>
                  </a:lnTo>
                  <a:lnTo>
                    <a:pt x="1037" y="519"/>
                  </a:lnTo>
                  <a:lnTo>
                    <a:pt x="990" y="284"/>
                  </a:lnTo>
                  <a:lnTo>
                    <a:pt x="849" y="142"/>
                  </a:lnTo>
                  <a:lnTo>
                    <a:pt x="708" y="48"/>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9"/>
            <p:cNvSpPr/>
            <p:nvPr/>
          </p:nvSpPr>
          <p:spPr>
            <a:xfrm>
              <a:off x="1129975" y="2488850"/>
              <a:ext cx="12975" cy="24750"/>
            </a:xfrm>
            <a:custGeom>
              <a:rect b="b" l="l" r="r" t="t"/>
              <a:pathLst>
                <a:path extrusionOk="0" h="990" w="519">
                  <a:moveTo>
                    <a:pt x="141" y="0"/>
                  </a:moveTo>
                  <a:lnTo>
                    <a:pt x="141" y="47"/>
                  </a:lnTo>
                  <a:lnTo>
                    <a:pt x="283" y="142"/>
                  </a:lnTo>
                  <a:lnTo>
                    <a:pt x="424" y="283"/>
                  </a:lnTo>
                  <a:lnTo>
                    <a:pt x="424" y="471"/>
                  </a:lnTo>
                  <a:lnTo>
                    <a:pt x="424" y="660"/>
                  </a:lnTo>
                  <a:lnTo>
                    <a:pt x="330" y="754"/>
                  </a:lnTo>
                  <a:lnTo>
                    <a:pt x="236" y="848"/>
                  </a:lnTo>
                  <a:lnTo>
                    <a:pt x="141" y="895"/>
                  </a:lnTo>
                  <a:lnTo>
                    <a:pt x="0" y="942"/>
                  </a:lnTo>
                  <a:lnTo>
                    <a:pt x="0" y="990"/>
                  </a:lnTo>
                  <a:lnTo>
                    <a:pt x="189" y="942"/>
                  </a:lnTo>
                  <a:lnTo>
                    <a:pt x="377" y="848"/>
                  </a:lnTo>
                  <a:lnTo>
                    <a:pt x="471" y="660"/>
                  </a:lnTo>
                  <a:lnTo>
                    <a:pt x="518" y="471"/>
                  </a:lnTo>
                  <a:lnTo>
                    <a:pt x="471" y="330"/>
                  </a:lnTo>
                  <a:lnTo>
                    <a:pt x="424" y="189"/>
                  </a:lnTo>
                  <a:lnTo>
                    <a:pt x="283" y="94"/>
                  </a:lnTo>
                  <a:lnTo>
                    <a:pt x="141"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9"/>
            <p:cNvSpPr/>
            <p:nvPr/>
          </p:nvSpPr>
          <p:spPr>
            <a:xfrm>
              <a:off x="1129975" y="2488850"/>
              <a:ext cx="12975" cy="24750"/>
            </a:xfrm>
            <a:custGeom>
              <a:rect b="b" l="l" r="r" t="t"/>
              <a:pathLst>
                <a:path extrusionOk="0" fill="none" h="990" w="519">
                  <a:moveTo>
                    <a:pt x="141" y="0"/>
                  </a:moveTo>
                  <a:lnTo>
                    <a:pt x="141" y="47"/>
                  </a:lnTo>
                  <a:lnTo>
                    <a:pt x="141" y="47"/>
                  </a:lnTo>
                  <a:lnTo>
                    <a:pt x="141" y="47"/>
                  </a:lnTo>
                  <a:lnTo>
                    <a:pt x="283" y="142"/>
                  </a:lnTo>
                  <a:lnTo>
                    <a:pt x="424" y="283"/>
                  </a:lnTo>
                  <a:lnTo>
                    <a:pt x="424" y="471"/>
                  </a:lnTo>
                  <a:lnTo>
                    <a:pt x="424" y="660"/>
                  </a:lnTo>
                  <a:lnTo>
                    <a:pt x="424" y="660"/>
                  </a:lnTo>
                  <a:lnTo>
                    <a:pt x="330" y="754"/>
                  </a:lnTo>
                  <a:lnTo>
                    <a:pt x="236" y="848"/>
                  </a:lnTo>
                  <a:lnTo>
                    <a:pt x="141" y="895"/>
                  </a:lnTo>
                  <a:lnTo>
                    <a:pt x="0" y="942"/>
                  </a:lnTo>
                  <a:lnTo>
                    <a:pt x="0" y="942"/>
                  </a:lnTo>
                  <a:lnTo>
                    <a:pt x="0" y="990"/>
                  </a:lnTo>
                  <a:lnTo>
                    <a:pt x="0" y="990"/>
                  </a:lnTo>
                  <a:lnTo>
                    <a:pt x="189" y="942"/>
                  </a:lnTo>
                  <a:lnTo>
                    <a:pt x="377" y="848"/>
                  </a:lnTo>
                  <a:lnTo>
                    <a:pt x="471" y="660"/>
                  </a:lnTo>
                  <a:lnTo>
                    <a:pt x="518" y="471"/>
                  </a:lnTo>
                  <a:lnTo>
                    <a:pt x="518" y="471"/>
                  </a:lnTo>
                  <a:lnTo>
                    <a:pt x="471" y="330"/>
                  </a:lnTo>
                  <a:lnTo>
                    <a:pt x="424" y="189"/>
                  </a:lnTo>
                  <a:lnTo>
                    <a:pt x="283" y="94"/>
                  </a:lnTo>
                  <a:lnTo>
                    <a:pt x="141" y="0"/>
                  </a:lnTo>
                  <a:lnTo>
                    <a:pt x="141" y="0"/>
                  </a:lnTo>
                  <a:lnTo>
                    <a:pt x="14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9"/>
            <p:cNvSpPr/>
            <p:nvPr/>
          </p:nvSpPr>
          <p:spPr>
            <a:xfrm>
              <a:off x="1244200" y="2487675"/>
              <a:ext cx="25950" cy="25925"/>
            </a:xfrm>
            <a:custGeom>
              <a:rect b="b" l="l" r="r" t="t"/>
              <a:pathLst>
                <a:path extrusionOk="0" h="1037" w="1038">
                  <a:moveTo>
                    <a:pt x="519" y="47"/>
                  </a:moveTo>
                  <a:lnTo>
                    <a:pt x="708" y="94"/>
                  </a:lnTo>
                  <a:lnTo>
                    <a:pt x="849" y="189"/>
                  </a:lnTo>
                  <a:lnTo>
                    <a:pt x="943" y="330"/>
                  </a:lnTo>
                  <a:lnTo>
                    <a:pt x="990" y="518"/>
                  </a:lnTo>
                  <a:lnTo>
                    <a:pt x="943" y="707"/>
                  </a:lnTo>
                  <a:lnTo>
                    <a:pt x="849" y="848"/>
                  </a:lnTo>
                  <a:lnTo>
                    <a:pt x="708" y="942"/>
                  </a:lnTo>
                  <a:lnTo>
                    <a:pt x="519" y="989"/>
                  </a:lnTo>
                  <a:lnTo>
                    <a:pt x="331" y="942"/>
                  </a:lnTo>
                  <a:lnTo>
                    <a:pt x="189" y="848"/>
                  </a:lnTo>
                  <a:lnTo>
                    <a:pt x="95" y="707"/>
                  </a:lnTo>
                  <a:lnTo>
                    <a:pt x="48" y="518"/>
                  </a:lnTo>
                  <a:lnTo>
                    <a:pt x="95" y="330"/>
                  </a:lnTo>
                  <a:lnTo>
                    <a:pt x="189" y="189"/>
                  </a:lnTo>
                  <a:lnTo>
                    <a:pt x="331" y="94"/>
                  </a:lnTo>
                  <a:lnTo>
                    <a:pt x="519" y="47"/>
                  </a:lnTo>
                  <a:close/>
                  <a:moveTo>
                    <a:pt x="519" y="0"/>
                  </a:moveTo>
                  <a:lnTo>
                    <a:pt x="284" y="47"/>
                  </a:lnTo>
                  <a:lnTo>
                    <a:pt x="142" y="189"/>
                  </a:lnTo>
                  <a:lnTo>
                    <a:pt x="48" y="330"/>
                  </a:lnTo>
                  <a:lnTo>
                    <a:pt x="1" y="518"/>
                  </a:lnTo>
                  <a:lnTo>
                    <a:pt x="48" y="754"/>
                  </a:lnTo>
                  <a:lnTo>
                    <a:pt x="142" y="895"/>
                  </a:lnTo>
                  <a:lnTo>
                    <a:pt x="284" y="1037"/>
                  </a:lnTo>
                  <a:lnTo>
                    <a:pt x="708" y="1037"/>
                  </a:lnTo>
                  <a:lnTo>
                    <a:pt x="896" y="895"/>
                  </a:lnTo>
                  <a:lnTo>
                    <a:pt x="990" y="754"/>
                  </a:lnTo>
                  <a:lnTo>
                    <a:pt x="1037" y="518"/>
                  </a:lnTo>
                  <a:lnTo>
                    <a:pt x="990" y="330"/>
                  </a:lnTo>
                  <a:lnTo>
                    <a:pt x="849" y="141"/>
                  </a:lnTo>
                  <a:lnTo>
                    <a:pt x="708" y="47"/>
                  </a:lnTo>
                  <a:lnTo>
                    <a:pt x="519"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9"/>
            <p:cNvSpPr/>
            <p:nvPr/>
          </p:nvSpPr>
          <p:spPr>
            <a:xfrm>
              <a:off x="1245400" y="2488850"/>
              <a:ext cx="23575" cy="23575"/>
            </a:xfrm>
            <a:custGeom>
              <a:rect b="b" l="l" r="r" t="t"/>
              <a:pathLst>
                <a:path extrusionOk="0" fill="none" h="943" w="943">
                  <a:moveTo>
                    <a:pt x="471" y="942"/>
                  </a:moveTo>
                  <a:lnTo>
                    <a:pt x="471" y="942"/>
                  </a:lnTo>
                  <a:lnTo>
                    <a:pt x="283" y="895"/>
                  </a:lnTo>
                  <a:lnTo>
                    <a:pt x="141" y="801"/>
                  </a:lnTo>
                  <a:lnTo>
                    <a:pt x="47" y="660"/>
                  </a:lnTo>
                  <a:lnTo>
                    <a:pt x="0" y="471"/>
                  </a:lnTo>
                  <a:lnTo>
                    <a:pt x="0" y="471"/>
                  </a:lnTo>
                  <a:lnTo>
                    <a:pt x="47" y="283"/>
                  </a:lnTo>
                  <a:lnTo>
                    <a:pt x="141" y="142"/>
                  </a:lnTo>
                  <a:lnTo>
                    <a:pt x="283" y="47"/>
                  </a:lnTo>
                  <a:lnTo>
                    <a:pt x="471" y="0"/>
                  </a:lnTo>
                  <a:lnTo>
                    <a:pt x="471" y="0"/>
                  </a:lnTo>
                  <a:lnTo>
                    <a:pt x="660" y="47"/>
                  </a:lnTo>
                  <a:lnTo>
                    <a:pt x="801" y="142"/>
                  </a:lnTo>
                  <a:lnTo>
                    <a:pt x="895" y="283"/>
                  </a:lnTo>
                  <a:lnTo>
                    <a:pt x="942" y="471"/>
                  </a:lnTo>
                  <a:lnTo>
                    <a:pt x="942" y="471"/>
                  </a:lnTo>
                  <a:lnTo>
                    <a:pt x="895" y="660"/>
                  </a:lnTo>
                  <a:lnTo>
                    <a:pt x="801" y="801"/>
                  </a:lnTo>
                  <a:lnTo>
                    <a:pt x="660" y="895"/>
                  </a:lnTo>
                  <a:lnTo>
                    <a:pt x="471"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9"/>
            <p:cNvSpPr/>
            <p:nvPr/>
          </p:nvSpPr>
          <p:spPr>
            <a:xfrm>
              <a:off x="1244200" y="2487675"/>
              <a:ext cx="25950" cy="25925"/>
            </a:xfrm>
            <a:custGeom>
              <a:rect b="b" l="l" r="r" t="t"/>
              <a:pathLst>
                <a:path extrusionOk="0" fill="none" h="1037" w="1038">
                  <a:moveTo>
                    <a:pt x="519" y="0"/>
                  </a:moveTo>
                  <a:lnTo>
                    <a:pt x="519" y="0"/>
                  </a:lnTo>
                  <a:lnTo>
                    <a:pt x="284" y="47"/>
                  </a:lnTo>
                  <a:lnTo>
                    <a:pt x="142" y="189"/>
                  </a:lnTo>
                  <a:lnTo>
                    <a:pt x="48" y="330"/>
                  </a:lnTo>
                  <a:lnTo>
                    <a:pt x="1" y="518"/>
                  </a:lnTo>
                  <a:lnTo>
                    <a:pt x="1" y="518"/>
                  </a:lnTo>
                  <a:lnTo>
                    <a:pt x="48" y="754"/>
                  </a:lnTo>
                  <a:lnTo>
                    <a:pt x="142" y="895"/>
                  </a:lnTo>
                  <a:lnTo>
                    <a:pt x="284" y="1037"/>
                  </a:lnTo>
                  <a:lnTo>
                    <a:pt x="519" y="1037"/>
                  </a:lnTo>
                  <a:lnTo>
                    <a:pt x="519" y="1037"/>
                  </a:lnTo>
                  <a:lnTo>
                    <a:pt x="519" y="1037"/>
                  </a:lnTo>
                  <a:lnTo>
                    <a:pt x="519" y="1037"/>
                  </a:lnTo>
                  <a:lnTo>
                    <a:pt x="708" y="1037"/>
                  </a:lnTo>
                  <a:lnTo>
                    <a:pt x="896" y="895"/>
                  </a:lnTo>
                  <a:lnTo>
                    <a:pt x="990" y="754"/>
                  </a:lnTo>
                  <a:lnTo>
                    <a:pt x="1037" y="518"/>
                  </a:lnTo>
                  <a:lnTo>
                    <a:pt x="1037" y="518"/>
                  </a:lnTo>
                  <a:lnTo>
                    <a:pt x="1037" y="518"/>
                  </a:lnTo>
                  <a:lnTo>
                    <a:pt x="990" y="330"/>
                  </a:lnTo>
                  <a:lnTo>
                    <a:pt x="849" y="141"/>
                  </a:lnTo>
                  <a:lnTo>
                    <a:pt x="708" y="47"/>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9"/>
            <p:cNvSpPr/>
            <p:nvPr/>
          </p:nvSpPr>
          <p:spPr>
            <a:xfrm>
              <a:off x="1115825" y="2597200"/>
              <a:ext cx="21225" cy="25925"/>
            </a:xfrm>
            <a:custGeom>
              <a:rect b="b" l="l" r="r" t="t"/>
              <a:pathLst>
                <a:path extrusionOk="0" h="1037" w="849">
                  <a:moveTo>
                    <a:pt x="95" y="0"/>
                  </a:moveTo>
                  <a:lnTo>
                    <a:pt x="95" y="48"/>
                  </a:lnTo>
                  <a:lnTo>
                    <a:pt x="95" y="95"/>
                  </a:lnTo>
                  <a:lnTo>
                    <a:pt x="236" y="48"/>
                  </a:lnTo>
                  <a:lnTo>
                    <a:pt x="425" y="95"/>
                  </a:lnTo>
                  <a:lnTo>
                    <a:pt x="566" y="189"/>
                  </a:lnTo>
                  <a:lnTo>
                    <a:pt x="660" y="330"/>
                  </a:lnTo>
                  <a:lnTo>
                    <a:pt x="707" y="519"/>
                  </a:lnTo>
                  <a:lnTo>
                    <a:pt x="660" y="707"/>
                  </a:lnTo>
                  <a:lnTo>
                    <a:pt x="566" y="848"/>
                  </a:lnTo>
                  <a:lnTo>
                    <a:pt x="425" y="943"/>
                  </a:lnTo>
                  <a:lnTo>
                    <a:pt x="236" y="990"/>
                  </a:lnTo>
                  <a:lnTo>
                    <a:pt x="142" y="943"/>
                  </a:lnTo>
                  <a:lnTo>
                    <a:pt x="1" y="896"/>
                  </a:lnTo>
                  <a:lnTo>
                    <a:pt x="1" y="943"/>
                  </a:lnTo>
                  <a:lnTo>
                    <a:pt x="142" y="990"/>
                  </a:lnTo>
                  <a:lnTo>
                    <a:pt x="236" y="1037"/>
                  </a:lnTo>
                  <a:lnTo>
                    <a:pt x="331" y="1037"/>
                  </a:lnTo>
                  <a:lnTo>
                    <a:pt x="519" y="990"/>
                  </a:lnTo>
                  <a:lnTo>
                    <a:pt x="660" y="896"/>
                  </a:lnTo>
                  <a:lnTo>
                    <a:pt x="755" y="754"/>
                  </a:lnTo>
                  <a:lnTo>
                    <a:pt x="849" y="566"/>
                  </a:lnTo>
                  <a:lnTo>
                    <a:pt x="802" y="330"/>
                  </a:lnTo>
                  <a:lnTo>
                    <a:pt x="707" y="189"/>
                  </a:lnTo>
                  <a:lnTo>
                    <a:pt x="566" y="48"/>
                  </a:lnTo>
                  <a:lnTo>
                    <a:pt x="378"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9"/>
            <p:cNvSpPr/>
            <p:nvPr/>
          </p:nvSpPr>
          <p:spPr>
            <a:xfrm>
              <a:off x="1115825" y="2597200"/>
              <a:ext cx="21225" cy="25925"/>
            </a:xfrm>
            <a:custGeom>
              <a:rect b="b" l="l" r="r" t="t"/>
              <a:pathLst>
                <a:path extrusionOk="0" fill="none" h="1037" w="849">
                  <a:moveTo>
                    <a:pt x="331" y="0"/>
                  </a:moveTo>
                  <a:lnTo>
                    <a:pt x="331" y="0"/>
                  </a:lnTo>
                  <a:lnTo>
                    <a:pt x="236" y="0"/>
                  </a:lnTo>
                  <a:lnTo>
                    <a:pt x="236" y="0"/>
                  </a:lnTo>
                  <a:lnTo>
                    <a:pt x="236" y="0"/>
                  </a:lnTo>
                  <a:lnTo>
                    <a:pt x="95" y="0"/>
                  </a:lnTo>
                  <a:lnTo>
                    <a:pt x="95" y="0"/>
                  </a:lnTo>
                  <a:lnTo>
                    <a:pt x="95" y="0"/>
                  </a:lnTo>
                  <a:lnTo>
                    <a:pt x="95" y="0"/>
                  </a:lnTo>
                  <a:lnTo>
                    <a:pt x="95" y="48"/>
                  </a:lnTo>
                  <a:lnTo>
                    <a:pt x="95" y="48"/>
                  </a:lnTo>
                  <a:lnTo>
                    <a:pt x="95" y="95"/>
                  </a:lnTo>
                  <a:lnTo>
                    <a:pt x="95" y="95"/>
                  </a:lnTo>
                  <a:lnTo>
                    <a:pt x="236" y="48"/>
                  </a:lnTo>
                  <a:lnTo>
                    <a:pt x="236" y="48"/>
                  </a:lnTo>
                  <a:lnTo>
                    <a:pt x="236" y="48"/>
                  </a:lnTo>
                  <a:lnTo>
                    <a:pt x="236" y="48"/>
                  </a:lnTo>
                  <a:lnTo>
                    <a:pt x="425" y="95"/>
                  </a:lnTo>
                  <a:lnTo>
                    <a:pt x="566" y="189"/>
                  </a:lnTo>
                  <a:lnTo>
                    <a:pt x="660" y="330"/>
                  </a:lnTo>
                  <a:lnTo>
                    <a:pt x="707" y="519"/>
                  </a:lnTo>
                  <a:lnTo>
                    <a:pt x="707" y="519"/>
                  </a:lnTo>
                  <a:lnTo>
                    <a:pt x="660" y="707"/>
                  </a:lnTo>
                  <a:lnTo>
                    <a:pt x="566" y="848"/>
                  </a:lnTo>
                  <a:lnTo>
                    <a:pt x="425" y="943"/>
                  </a:lnTo>
                  <a:lnTo>
                    <a:pt x="236" y="990"/>
                  </a:lnTo>
                  <a:lnTo>
                    <a:pt x="236" y="990"/>
                  </a:lnTo>
                  <a:lnTo>
                    <a:pt x="142" y="943"/>
                  </a:lnTo>
                  <a:lnTo>
                    <a:pt x="1" y="896"/>
                  </a:lnTo>
                  <a:lnTo>
                    <a:pt x="1" y="896"/>
                  </a:lnTo>
                  <a:lnTo>
                    <a:pt x="1" y="943"/>
                  </a:lnTo>
                  <a:lnTo>
                    <a:pt x="1" y="943"/>
                  </a:lnTo>
                  <a:lnTo>
                    <a:pt x="142" y="990"/>
                  </a:lnTo>
                  <a:lnTo>
                    <a:pt x="236" y="1037"/>
                  </a:lnTo>
                  <a:lnTo>
                    <a:pt x="236" y="1037"/>
                  </a:lnTo>
                  <a:lnTo>
                    <a:pt x="236" y="1037"/>
                  </a:lnTo>
                  <a:lnTo>
                    <a:pt x="236" y="1037"/>
                  </a:lnTo>
                  <a:lnTo>
                    <a:pt x="331" y="1037"/>
                  </a:lnTo>
                  <a:lnTo>
                    <a:pt x="331" y="1037"/>
                  </a:lnTo>
                  <a:lnTo>
                    <a:pt x="519" y="990"/>
                  </a:lnTo>
                  <a:lnTo>
                    <a:pt x="660" y="896"/>
                  </a:lnTo>
                  <a:lnTo>
                    <a:pt x="755" y="754"/>
                  </a:lnTo>
                  <a:lnTo>
                    <a:pt x="849" y="566"/>
                  </a:lnTo>
                  <a:lnTo>
                    <a:pt x="849" y="566"/>
                  </a:lnTo>
                  <a:lnTo>
                    <a:pt x="802" y="330"/>
                  </a:lnTo>
                  <a:lnTo>
                    <a:pt x="707" y="189"/>
                  </a:lnTo>
                  <a:lnTo>
                    <a:pt x="566" y="48"/>
                  </a:lnTo>
                  <a:lnTo>
                    <a:pt x="378" y="0"/>
                  </a:lnTo>
                  <a:lnTo>
                    <a:pt x="378" y="0"/>
                  </a:lnTo>
                  <a:lnTo>
                    <a:pt x="33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9"/>
            <p:cNvSpPr/>
            <p:nvPr/>
          </p:nvSpPr>
          <p:spPr>
            <a:xfrm>
              <a:off x="1194750" y="2114300"/>
              <a:ext cx="9450" cy="21225"/>
            </a:xfrm>
            <a:custGeom>
              <a:rect b="b" l="l" r="r" t="t"/>
              <a:pathLst>
                <a:path extrusionOk="0" h="849" w="378">
                  <a:moveTo>
                    <a:pt x="189" y="1"/>
                  </a:moveTo>
                  <a:lnTo>
                    <a:pt x="189" y="48"/>
                  </a:lnTo>
                  <a:lnTo>
                    <a:pt x="283" y="189"/>
                  </a:lnTo>
                  <a:lnTo>
                    <a:pt x="330" y="378"/>
                  </a:lnTo>
                  <a:lnTo>
                    <a:pt x="283" y="519"/>
                  </a:lnTo>
                  <a:lnTo>
                    <a:pt x="236" y="613"/>
                  </a:lnTo>
                  <a:lnTo>
                    <a:pt x="142" y="755"/>
                  </a:lnTo>
                  <a:lnTo>
                    <a:pt x="0" y="802"/>
                  </a:lnTo>
                  <a:lnTo>
                    <a:pt x="0" y="849"/>
                  </a:lnTo>
                  <a:lnTo>
                    <a:pt x="142" y="802"/>
                  </a:lnTo>
                  <a:lnTo>
                    <a:pt x="283" y="660"/>
                  </a:lnTo>
                  <a:lnTo>
                    <a:pt x="377" y="519"/>
                  </a:lnTo>
                  <a:lnTo>
                    <a:pt x="377" y="378"/>
                  </a:lnTo>
                  <a:lnTo>
                    <a:pt x="330" y="142"/>
                  </a:lnTo>
                  <a:lnTo>
                    <a:pt x="189"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49"/>
            <p:cNvSpPr/>
            <p:nvPr/>
          </p:nvSpPr>
          <p:spPr>
            <a:xfrm>
              <a:off x="1194750" y="2113125"/>
              <a:ext cx="9450" cy="22400"/>
            </a:xfrm>
            <a:custGeom>
              <a:rect b="b" l="l" r="r" t="t"/>
              <a:pathLst>
                <a:path extrusionOk="0" fill="none" h="896" w="378">
                  <a:moveTo>
                    <a:pt x="189" y="1"/>
                  </a:moveTo>
                  <a:lnTo>
                    <a:pt x="189" y="1"/>
                  </a:lnTo>
                  <a:lnTo>
                    <a:pt x="189" y="95"/>
                  </a:lnTo>
                  <a:lnTo>
                    <a:pt x="189" y="95"/>
                  </a:lnTo>
                  <a:lnTo>
                    <a:pt x="189" y="95"/>
                  </a:lnTo>
                  <a:lnTo>
                    <a:pt x="189" y="95"/>
                  </a:lnTo>
                  <a:lnTo>
                    <a:pt x="283" y="236"/>
                  </a:lnTo>
                  <a:lnTo>
                    <a:pt x="330" y="425"/>
                  </a:lnTo>
                  <a:lnTo>
                    <a:pt x="330" y="425"/>
                  </a:lnTo>
                  <a:lnTo>
                    <a:pt x="283" y="566"/>
                  </a:lnTo>
                  <a:lnTo>
                    <a:pt x="236" y="660"/>
                  </a:lnTo>
                  <a:lnTo>
                    <a:pt x="142" y="802"/>
                  </a:lnTo>
                  <a:lnTo>
                    <a:pt x="0" y="849"/>
                  </a:lnTo>
                  <a:lnTo>
                    <a:pt x="0" y="849"/>
                  </a:lnTo>
                  <a:lnTo>
                    <a:pt x="0" y="849"/>
                  </a:lnTo>
                  <a:lnTo>
                    <a:pt x="0" y="849"/>
                  </a:lnTo>
                  <a:lnTo>
                    <a:pt x="0" y="849"/>
                  </a:lnTo>
                  <a:lnTo>
                    <a:pt x="0" y="849"/>
                  </a:lnTo>
                  <a:lnTo>
                    <a:pt x="0" y="896"/>
                  </a:lnTo>
                  <a:lnTo>
                    <a:pt x="0" y="896"/>
                  </a:lnTo>
                  <a:lnTo>
                    <a:pt x="142" y="849"/>
                  </a:lnTo>
                  <a:lnTo>
                    <a:pt x="283" y="707"/>
                  </a:lnTo>
                  <a:lnTo>
                    <a:pt x="377" y="566"/>
                  </a:lnTo>
                  <a:lnTo>
                    <a:pt x="377" y="425"/>
                  </a:lnTo>
                  <a:lnTo>
                    <a:pt x="377" y="425"/>
                  </a:lnTo>
                  <a:lnTo>
                    <a:pt x="330" y="189"/>
                  </a:lnTo>
                  <a:lnTo>
                    <a:pt x="189" y="48"/>
                  </a:lnTo>
                  <a:lnTo>
                    <a:pt x="189" y="48"/>
                  </a:lnTo>
                  <a:lnTo>
                    <a:pt x="18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49"/>
            <p:cNvSpPr/>
            <p:nvPr/>
          </p:nvSpPr>
          <p:spPr>
            <a:xfrm>
              <a:off x="1303100" y="2003600"/>
              <a:ext cx="25925" cy="25925"/>
            </a:xfrm>
            <a:custGeom>
              <a:rect b="b" l="l" r="r" t="t"/>
              <a:pathLst>
                <a:path extrusionOk="0" h="1037" w="1037">
                  <a:moveTo>
                    <a:pt x="142" y="189"/>
                  </a:moveTo>
                  <a:lnTo>
                    <a:pt x="0" y="377"/>
                  </a:lnTo>
                  <a:lnTo>
                    <a:pt x="0" y="519"/>
                  </a:lnTo>
                  <a:lnTo>
                    <a:pt x="48" y="330"/>
                  </a:lnTo>
                  <a:lnTo>
                    <a:pt x="142" y="189"/>
                  </a:lnTo>
                  <a:close/>
                  <a:moveTo>
                    <a:pt x="472" y="0"/>
                  </a:moveTo>
                  <a:lnTo>
                    <a:pt x="283" y="48"/>
                  </a:lnTo>
                  <a:lnTo>
                    <a:pt x="142" y="189"/>
                  </a:lnTo>
                  <a:lnTo>
                    <a:pt x="283" y="95"/>
                  </a:lnTo>
                  <a:lnTo>
                    <a:pt x="472" y="48"/>
                  </a:lnTo>
                  <a:lnTo>
                    <a:pt x="660" y="95"/>
                  </a:lnTo>
                  <a:lnTo>
                    <a:pt x="801" y="189"/>
                  </a:lnTo>
                  <a:lnTo>
                    <a:pt x="896" y="330"/>
                  </a:lnTo>
                  <a:lnTo>
                    <a:pt x="943" y="519"/>
                  </a:lnTo>
                  <a:lnTo>
                    <a:pt x="896" y="707"/>
                  </a:lnTo>
                  <a:lnTo>
                    <a:pt x="801" y="848"/>
                  </a:lnTo>
                  <a:lnTo>
                    <a:pt x="660" y="943"/>
                  </a:lnTo>
                  <a:lnTo>
                    <a:pt x="472" y="990"/>
                  </a:lnTo>
                  <a:lnTo>
                    <a:pt x="283" y="943"/>
                  </a:lnTo>
                  <a:lnTo>
                    <a:pt x="142" y="848"/>
                  </a:lnTo>
                  <a:lnTo>
                    <a:pt x="48" y="707"/>
                  </a:lnTo>
                  <a:lnTo>
                    <a:pt x="0" y="519"/>
                  </a:lnTo>
                  <a:lnTo>
                    <a:pt x="0" y="566"/>
                  </a:lnTo>
                  <a:lnTo>
                    <a:pt x="48" y="754"/>
                  </a:lnTo>
                  <a:lnTo>
                    <a:pt x="142" y="896"/>
                  </a:lnTo>
                  <a:lnTo>
                    <a:pt x="330" y="1037"/>
                  </a:lnTo>
                  <a:lnTo>
                    <a:pt x="519" y="1037"/>
                  </a:lnTo>
                  <a:lnTo>
                    <a:pt x="754" y="990"/>
                  </a:lnTo>
                  <a:lnTo>
                    <a:pt x="896" y="896"/>
                  </a:lnTo>
                  <a:lnTo>
                    <a:pt x="990" y="754"/>
                  </a:lnTo>
                  <a:lnTo>
                    <a:pt x="1037" y="519"/>
                  </a:lnTo>
                  <a:lnTo>
                    <a:pt x="990" y="330"/>
                  </a:lnTo>
                  <a:lnTo>
                    <a:pt x="896" y="189"/>
                  </a:lnTo>
                  <a:lnTo>
                    <a:pt x="707" y="48"/>
                  </a:lnTo>
                  <a:lnTo>
                    <a:pt x="519"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9"/>
            <p:cNvSpPr/>
            <p:nvPr/>
          </p:nvSpPr>
          <p:spPr>
            <a:xfrm>
              <a:off x="1303100" y="2004775"/>
              <a:ext cx="23575" cy="23575"/>
            </a:xfrm>
            <a:custGeom>
              <a:rect b="b" l="l" r="r" t="t"/>
              <a:pathLst>
                <a:path extrusionOk="0" fill="none" h="943" w="943">
                  <a:moveTo>
                    <a:pt x="472" y="943"/>
                  </a:moveTo>
                  <a:lnTo>
                    <a:pt x="472" y="943"/>
                  </a:lnTo>
                  <a:lnTo>
                    <a:pt x="283" y="896"/>
                  </a:lnTo>
                  <a:lnTo>
                    <a:pt x="142" y="801"/>
                  </a:lnTo>
                  <a:lnTo>
                    <a:pt x="48" y="660"/>
                  </a:lnTo>
                  <a:lnTo>
                    <a:pt x="0" y="472"/>
                  </a:lnTo>
                  <a:lnTo>
                    <a:pt x="0" y="472"/>
                  </a:lnTo>
                  <a:lnTo>
                    <a:pt x="48" y="283"/>
                  </a:lnTo>
                  <a:lnTo>
                    <a:pt x="142" y="142"/>
                  </a:lnTo>
                  <a:lnTo>
                    <a:pt x="283" y="48"/>
                  </a:lnTo>
                  <a:lnTo>
                    <a:pt x="472" y="1"/>
                  </a:lnTo>
                  <a:lnTo>
                    <a:pt x="472" y="1"/>
                  </a:lnTo>
                  <a:lnTo>
                    <a:pt x="660" y="48"/>
                  </a:lnTo>
                  <a:lnTo>
                    <a:pt x="801" y="142"/>
                  </a:lnTo>
                  <a:lnTo>
                    <a:pt x="896" y="283"/>
                  </a:lnTo>
                  <a:lnTo>
                    <a:pt x="943" y="472"/>
                  </a:lnTo>
                  <a:lnTo>
                    <a:pt x="943" y="472"/>
                  </a:lnTo>
                  <a:lnTo>
                    <a:pt x="896" y="660"/>
                  </a:lnTo>
                  <a:lnTo>
                    <a:pt x="801" y="801"/>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9"/>
            <p:cNvSpPr/>
            <p:nvPr/>
          </p:nvSpPr>
          <p:spPr>
            <a:xfrm>
              <a:off x="1303100" y="2003600"/>
              <a:ext cx="25925" cy="25925"/>
            </a:xfrm>
            <a:custGeom>
              <a:rect b="b" l="l" r="r" t="t"/>
              <a:pathLst>
                <a:path extrusionOk="0" fill="none" h="1037" w="1037">
                  <a:moveTo>
                    <a:pt x="519" y="0"/>
                  </a:moveTo>
                  <a:lnTo>
                    <a:pt x="519" y="0"/>
                  </a:lnTo>
                  <a:lnTo>
                    <a:pt x="519" y="0"/>
                  </a:lnTo>
                  <a:lnTo>
                    <a:pt x="472" y="0"/>
                  </a:lnTo>
                  <a:lnTo>
                    <a:pt x="472" y="0"/>
                  </a:lnTo>
                  <a:lnTo>
                    <a:pt x="283" y="48"/>
                  </a:lnTo>
                  <a:lnTo>
                    <a:pt x="142" y="189"/>
                  </a:lnTo>
                  <a:lnTo>
                    <a:pt x="0" y="377"/>
                  </a:lnTo>
                  <a:lnTo>
                    <a:pt x="0" y="566"/>
                  </a:lnTo>
                  <a:lnTo>
                    <a:pt x="0" y="566"/>
                  </a:lnTo>
                  <a:lnTo>
                    <a:pt x="48" y="754"/>
                  </a:lnTo>
                  <a:lnTo>
                    <a:pt x="142" y="896"/>
                  </a:lnTo>
                  <a:lnTo>
                    <a:pt x="330" y="1037"/>
                  </a:lnTo>
                  <a:lnTo>
                    <a:pt x="519" y="1037"/>
                  </a:lnTo>
                  <a:lnTo>
                    <a:pt x="519" y="1037"/>
                  </a:lnTo>
                  <a:lnTo>
                    <a:pt x="519" y="1037"/>
                  </a:lnTo>
                  <a:lnTo>
                    <a:pt x="519" y="1037"/>
                  </a:lnTo>
                  <a:lnTo>
                    <a:pt x="754" y="990"/>
                  </a:lnTo>
                  <a:lnTo>
                    <a:pt x="896" y="896"/>
                  </a:lnTo>
                  <a:lnTo>
                    <a:pt x="990" y="754"/>
                  </a:lnTo>
                  <a:lnTo>
                    <a:pt x="1037" y="519"/>
                  </a:lnTo>
                  <a:lnTo>
                    <a:pt x="1037" y="519"/>
                  </a:lnTo>
                  <a:lnTo>
                    <a:pt x="990" y="330"/>
                  </a:lnTo>
                  <a:lnTo>
                    <a:pt x="896" y="189"/>
                  </a:lnTo>
                  <a:lnTo>
                    <a:pt x="707" y="48"/>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9"/>
            <p:cNvSpPr/>
            <p:nvPr/>
          </p:nvSpPr>
          <p:spPr>
            <a:xfrm>
              <a:off x="1273650" y="1876400"/>
              <a:ext cx="25950" cy="25925"/>
            </a:xfrm>
            <a:custGeom>
              <a:rect b="b" l="l" r="r" t="t"/>
              <a:pathLst>
                <a:path extrusionOk="0" h="1037" w="1038">
                  <a:moveTo>
                    <a:pt x="519" y="48"/>
                  </a:moveTo>
                  <a:lnTo>
                    <a:pt x="707" y="95"/>
                  </a:lnTo>
                  <a:lnTo>
                    <a:pt x="849" y="189"/>
                  </a:lnTo>
                  <a:lnTo>
                    <a:pt x="943" y="330"/>
                  </a:lnTo>
                  <a:lnTo>
                    <a:pt x="990" y="519"/>
                  </a:lnTo>
                  <a:lnTo>
                    <a:pt x="943" y="707"/>
                  </a:lnTo>
                  <a:lnTo>
                    <a:pt x="849" y="848"/>
                  </a:lnTo>
                  <a:lnTo>
                    <a:pt x="707" y="943"/>
                  </a:lnTo>
                  <a:lnTo>
                    <a:pt x="519" y="990"/>
                  </a:lnTo>
                  <a:lnTo>
                    <a:pt x="330" y="943"/>
                  </a:lnTo>
                  <a:lnTo>
                    <a:pt x="189" y="848"/>
                  </a:lnTo>
                  <a:lnTo>
                    <a:pt x="95" y="707"/>
                  </a:lnTo>
                  <a:lnTo>
                    <a:pt x="48" y="519"/>
                  </a:lnTo>
                  <a:lnTo>
                    <a:pt x="95" y="330"/>
                  </a:lnTo>
                  <a:lnTo>
                    <a:pt x="189" y="189"/>
                  </a:lnTo>
                  <a:lnTo>
                    <a:pt x="330" y="95"/>
                  </a:lnTo>
                  <a:lnTo>
                    <a:pt x="519" y="48"/>
                  </a:lnTo>
                  <a:close/>
                  <a:moveTo>
                    <a:pt x="519" y="0"/>
                  </a:moveTo>
                  <a:lnTo>
                    <a:pt x="330" y="48"/>
                  </a:lnTo>
                  <a:lnTo>
                    <a:pt x="142" y="142"/>
                  </a:lnTo>
                  <a:lnTo>
                    <a:pt x="48" y="283"/>
                  </a:lnTo>
                  <a:lnTo>
                    <a:pt x="1" y="519"/>
                  </a:lnTo>
                  <a:lnTo>
                    <a:pt x="48" y="707"/>
                  </a:lnTo>
                  <a:lnTo>
                    <a:pt x="142" y="896"/>
                  </a:lnTo>
                  <a:lnTo>
                    <a:pt x="330" y="990"/>
                  </a:lnTo>
                  <a:lnTo>
                    <a:pt x="519" y="1037"/>
                  </a:lnTo>
                  <a:lnTo>
                    <a:pt x="707" y="990"/>
                  </a:lnTo>
                  <a:lnTo>
                    <a:pt x="896" y="896"/>
                  </a:lnTo>
                  <a:lnTo>
                    <a:pt x="990" y="707"/>
                  </a:lnTo>
                  <a:lnTo>
                    <a:pt x="1037" y="519"/>
                  </a:lnTo>
                  <a:lnTo>
                    <a:pt x="990" y="283"/>
                  </a:lnTo>
                  <a:lnTo>
                    <a:pt x="896" y="142"/>
                  </a:lnTo>
                  <a:lnTo>
                    <a:pt x="707" y="48"/>
                  </a:lnTo>
                  <a:lnTo>
                    <a:pt x="519"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9"/>
            <p:cNvSpPr/>
            <p:nvPr/>
          </p:nvSpPr>
          <p:spPr>
            <a:xfrm>
              <a:off x="1274825" y="1877575"/>
              <a:ext cx="23600" cy="23575"/>
            </a:xfrm>
            <a:custGeom>
              <a:rect b="b" l="l" r="r" t="t"/>
              <a:pathLst>
                <a:path extrusionOk="0" fill="none" h="943" w="944">
                  <a:moveTo>
                    <a:pt x="472" y="943"/>
                  </a:moveTo>
                  <a:lnTo>
                    <a:pt x="472" y="943"/>
                  </a:lnTo>
                  <a:lnTo>
                    <a:pt x="283" y="896"/>
                  </a:lnTo>
                  <a:lnTo>
                    <a:pt x="142" y="801"/>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896" y="660"/>
                  </a:lnTo>
                  <a:lnTo>
                    <a:pt x="802" y="801"/>
                  </a:lnTo>
                  <a:lnTo>
                    <a:pt x="660"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49"/>
            <p:cNvSpPr/>
            <p:nvPr/>
          </p:nvSpPr>
          <p:spPr>
            <a:xfrm>
              <a:off x="1273650" y="1876400"/>
              <a:ext cx="25950" cy="25925"/>
            </a:xfrm>
            <a:custGeom>
              <a:rect b="b" l="l" r="r" t="t"/>
              <a:pathLst>
                <a:path extrusionOk="0" fill="none" h="1037" w="1038">
                  <a:moveTo>
                    <a:pt x="519" y="0"/>
                  </a:moveTo>
                  <a:lnTo>
                    <a:pt x="519" y="0"/>
                  </a:lnTo>
                  <a:lnTo>
                    <a:pt x="330" y="48"/>
                  </a:lnTo>
                  <a:lnTo>
                    <a:pt x="142" y="142"/>
                  </a:lnTo>
                  <a:lnTo>
                    <a:pt x="48" y="283"/>
                  </a:lnTo>
                  <a:lnTo>
                    <a:pt x="1" y="519"/>
                  </a:lnTo>
                  <a:lnTo>
                    <a:pt x="1" y="519"/>
                  </a:lnTo>
                  <a:lnTo>
                    <a:pt x="48" y="707"/>
                  </a:lnTo>
                  <a:lnTo>
                    <a:pt x="142" y="896"/>
                  </a:lnTo>
                  <a:lnTo>
                    <a:pt x="330" y="990"/>
                  </a:lnTo>
                  <a:lnTo>
                    <a:pt x="519" y="1037"/>
                  </a:lnTo>
                  <a:lnTo>
                    <a:pt x="519" y="1037"/>
                  </a:lnTo>
                  <a:lnTo>
                    <a:pt x="707" y="990"/>
                  </a:lnTo>
                  <a:lnTo>
                    <a:pt x="896" y="896"/>
                  </a:lnTo>
                  <a:lnTo>
                    <a:pt x="990" y="707"/>
                  </a:lnTo>
                  <a:lnTo>
                    <a:pt x="1037" y="519"/>
                  </a:lnTo>
                  <a:lnTo>
                    <a:pt x="1037" y="519"/>
                  </a:lnTo>
                  <a:lnTo>
                    <a:pt x="990" y="283"/>
                  </a:lnTo>
                  <a:lnTo>
                    <a:pt x="896" y="142"/>
                  </a:lnTo>
                  <a:lnTo>
                    <a:pt x="707" y="48"/>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9"/>
            <p:cNvSpPr/>
            <p:nvPr/>
          </p:nvSpPr>
          <p:spPr>
            <a:xfrm>
              <a:off x="1378475" y="2152000"/>
              <a:ext cx="27125" cy="27125"/>
            </a:xfrm>
            <a:custGeom>
              <a:rect b="b" l="l" r="r" t="t"/>
              <a:pathLst>
                <a:path extrusionOk="0" h="1085" w="1085">
                  <a:moveTo>
                    <a:pt x="566" y="48"/>
                  </a:moveTo>
                  <a:lnTo>
                    <a:pt x="754" y="95"/>
                  </a:lnTo>
                  <a:lnTo>
                    <a:pt x="896" y="189"/>
                  </a:lnTo>
                  <a:lnTo>
                    <a:pt x="990" y="330"/>
                  </a:lnTo>
                  <a:lnTo>
                    <a:pt x="1037" y="519"/>
                  </a:lnTo>
                  <a:lnTo>
                    <a:pt x="990" y="707"/>
                  </a:lnTo>
                  <a:lnTo>
                    <a:pt x="896" y="801"/>
                  </a:lnTo>
                  <a:lnTo>
                    <a:pt x="754" y="896"/>
                  </a:lnTo>
                  <a:lnTo>
                    <a:pt x="566" y="943"/>
                  </a:lnTo>
                  <a:lnTo>
                    <a:pt x="566" y="990"/>
                  </a:lnTo>
                  <a:lnTo>
                    <a:pt x="377" y="943"/>
                  </a:lnTo>
                  <a:lnTo>
                    <a:pt x="236" y="848"/>
                  </a:lnTo>
                  <a:lnTo>
                    <a:pt x="142" y="707"/>
                  </a:lnTo>
                  <a:lnTo>
                    <a:pt x="95" y="519"/>
                  </a:lnTo>
                  <a:lnTo>
                    <a:pt x="142" y="330"/>
                  </a:lnTo>
                  <a:lnTo>
                    <a:pt x="236" y="189"/>
                  </a:lnTo>
                  <a:lnTo>
                    <a:pt x="377" y="95"/>
                  </a:lnTo>
                  <a:lnTo>
                    <a:pt x="566" y="48"/>
                  </a:lnTo>
                  <a:close/>
                  <a:moveTo>
                    <a:pt x="566" y="0"/>
                  </a:moveTo>
                  <a:lnTo>
                    <a:pt x="330" y="48"/>
                  </a:lnTo>
                  <a:lnTo>
                    <a:pt x="189" y="142"/>
                  </a:lnTo>
                  <a:lnTo>
                    <a:pt x="48" y="283"/>
                  </a:lnTo>
                  <a:lnTo>
                    <a:pt x="1" y="519"/>
                  </a:lnTo>
                  <a:lnTo>
                    <a:pt x="48" y="707"/>
                  </a:lnTo>
                  <a:lnTo>
                    <a:pt x="142" y="896"/>
                  </a:lnTo>
                  <a:lnTo>
                    <a:pt x="330" y="1037"/>
                  </a:lnTo>
                  <a:lnTo>
                    <a:pt x="519" y="1084"/>
                  </a:lnTo>
                  <a:lnTo>
                    <a:pt x="566" y="1084"/>
                  </a:lnTo>
                  <a:lnTo>
                    <a:pt x="754" y="1037"/>
                  </a:lnTo>
                  <a:lnTo>
                    <a:pt x="943" y="943"/>
                  </a:lnTo>
                  <a:lnTo>
                    <a:pt x="1037" y="754"/>
                  </a:lnTo>
                  <a:lnTo>
                    <a:pt x="1084" y="566"/>
                  </a:lnTo>
                  <a:lnTo>
                    <a:pt x="1084" y="519"/>
                  </a:lnTo>
                  <a:lnTo>
                    <a:pt x="1037" y="330"/>
                  </a:lnTo>
                  <a:lnTo>
                    <a:pt x="943" y="142"/>
                  </a:lnTo>
                  <a:lnTo>
                    <a:pt x="801" y="48"/>
                  </a:lnTo>
                  <a:lnTo>
                    <a:pt x="566"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9"/>
            <p:cNvSpPr/>
            <p:nvPr/>
          </p:nvSpPr>
          <p:spPr>
            <a:xfrm>
              <a:off x="1380825" y="2153175"/>
              <a:ext cx="23575" cy="23575"/>
            </a:xfrm>
            <a:custGeom>
              <a:rect b="b" l="l" r="r" t="t"/>
              <a:pathLst>
                <a:path extrusionOk="0" fill="none" h="943" w="943">
                  <a:moveTo>
                    <a:pt x="472" y="943"/>
                  </a:moveTo>
                  <a:lnTo>
                    <a:pt x="472" y="943"/>
                  </a:lnTo>
                  <a:lnTo>
                    <a:pt x="283" y="896"/>
                  </a:lnTo>
                  <a:lnTo>
                    <a:pt x="142" y="801"/>
                  </a:lnTo>
                  <a:lnTo>
                    <a:pt x="48" y="660"/>
                  </a:lnTo>
                  <a:lnTo>
                    <a:pt x="1" y="472"/>
                  </a:lnTo>
                  <a:lnTo>
                    <a:pt x="1" y="472"/>
                  </a:lnTo>
                  <a:lnTo>
                    <a:pt x="48" y="283"/>
                  </a:lnTo>
                  <a:lnTo>
                    <a:pt x="142" y="142"/>
                  </a:lnTo>
                  <a:lnTo>
                    <a:pt x="283" y="48"/>
                  </a:lnTo>
                  <a:lnTo>
                    <a:pt x="472" y="1"/>
                  </a:lnTo>
                  <a:lnTo>
                    <a:pt x="472" y="1"/>
                  </a:lnTo>
                  <a:lnTo>
                    <a:pt x="660" y="48"/>
                  </a:lnTo>
                  <a:lnTo>
                    <a:pt x="802" y="142"/>
                  </a:lnTo>
                  <a:lnTo>
                    <a:pt x="896" y="283"/>
                  </a:lnTo>
                  <a:lnTo>
                    <a:pt x="943" y="472"/>
                  </a:lnTo>
                  <a:lnTo>
                    <a:pt x="943" y="472"/>
                  </a:lnTo>
                  <a:lnTo>
                    <a:pt x="896" y="660"/>
                  </a:lnTo>
                  <a:lnTo>
                    <a:pt x="802" y="754"/>
                  </a:lnTo>
                  <a:lnTo>
                    <a:pt x="660" y="849"/>
                  </a:lnTo>
                  <a:lnTo>
                    <a:pt x="472" y="896"/>
                  </a:lnTo>
                  <a:lnTo>
                    <a:pt x="472" y="896"/>
                  </a:lnTo>
                  <a:lnTo>
                    <a:pt x="472" y="896"/>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9"/>
            <p:cNvSpPr/>
            <p:nvPr/>
          </p:nvSpPr>
          <p:spPr>
            <a:xfrm>
              <a:off x="1378475" y="2152000"/>
              <a:ext cx="27125" cy="27125"/>
            </a:xfrm>
            <a:custGeom>
              <a:rect b="b" l="l" r="r" t="t"/>
              <a:pathLst>
                <a:path extrusionOk="0" fill="none" h="1085" w="1085">
                  <a:moveTo>
                    <a:pt x="566" y="0"/>
                  </a:moveTo>
                  <a:lnTo>
                    <a:pt x="566" y="0"/>
                  </a:lnTo>
                  <a:lnTo>
                    <a:pt x="330" y="48"/>
                  </a:lnTo>
                  <a:lnTo>
                    <a:pt x="189" y="142"/>
                  </a:lnTo>
                  <a:lnTo>
                    <a:pt x="48" y="283"/>
                  </a:lnTo>
                  <a:lnTo>
                    <a:pt x="1" y="519"/>
                  </a:lnTo>
                  <a:lnTo>
                    <a:pt x="1" y="519"/>
                  </a:lnTo>
                  <a:lnTo>
                    <a:pt x="48" y="707"/>
                  </a:lnTo>
                  <a:lnTo>
                    <a:pt x="142" y="896"/>
                  </a:lnTo>
                  <a:lnTo>
                    <a:pt x="330" y="1037"/>
                  </a:lnTo>
                  <a:lnTo>
                    <a:pt x="519" y="1084"/>
                  </a:lnTo>
                  <a:lnTo>
                    <a:pt x="519" y="1084"/>
                  </a:lnTo>
                  <a:lnTo>
                    <a:pt x="566" y="1084"/>
                  </a:lnTo>
                  <a:lnTo>
                    <a:pt x="566" y="1084"/>
                  </a:lnTo>
                  <a:lnTo>
                    <a:pt x="754" y="1037"/>
                  </a:lnTo>
                  <a:lnTo>
                    <a:pt x="943" y="943"/>
                  </a:lnTo>
                  <a:lnTo>
                    <a:pt x="1037" y="754"/>
                  </a:lnTo>
                  <a:lnTo>
                    <a:pt x="1084" y="566"/>
                  </a:lnTo>
                  <a:lnTo>
                    <a:pt x="1084" y="566"/>
                  </a:lnTo>
                  <a:lnTo>
                    <a:pt x="1084" y="519"/>
                  </a:lnTo>
                  <a:lnTo>
                    <a:pt x="1084" y="519"/>
                  </a:lnTo>
                  <a:lnTo>
                    <a:pt x="1037" y="330"/>
                  </a:lnTo>
                  <a:lnTo>
                    <a:pt x="943" y="142"/>
                  </a:lnTo>
                  <a:lnTo>
                    <a:pt x="801" y="48"/>
                  </a:lnTo>
                  <a:lnTo>
                    <a:pt x="566" y="0"/>
                  </a:lnTo>
                  <a:lnTo>
                    <a:pt x="566" y="0"/>
                  </a:lnTo>
                  <a:lnTo>
                    <a:pt x="5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9"/>
            <p:cNvSpPr/>
            <p:nvPr/>
          </p:nvSpPr>
          <p:spPr>
            <a:xfrm>
              <a:off x="1317225" y="2325125"/>
              <a:ext cx="25950" cy="25950"/>
            </a:xfrm>
            <a:custGeom>
              <a:rect b="b" l="l" r="r" t="t"/>
              <a:pathLst>
                <a:path extrusionOk="0" h="1038" w="1038">
                  <a:moveTo>
                    <a:pt x="519" y="48"/>
                  </a:moveTo>
                  <a:lnTo>
                    <a:pt x="707" y="95"/>
                  </a:lnTo>
                  <a:lnTo>
                    <a:pt x="849" y="189"/>
                  </a:lnTo>
                  <a:lnTo>
                    <a:pt x="943" y="331"/>
                  </a:lnTo>
                  <a:lnTo>
                    <a:pt x="990" y="519"/>
                  </a:lnTo>
                  <a:lnTo>
                    <a:pt x="990" y="707"/>
                  </a:lnTo>
                  <a:lnTo>
                    <a:pt x="849" y="849"/>
                  </a:lnTo>
                  <a:lnTo>
                    <a:pt x="707" y="943"/>
                  </a:lnTo>
                  <a:lnTo>
                    <a:pt x="566" y="990"/>
                  </a:lnTo>
                  <a:lnTo>
                    <a:pt x="519" y="990"/>
                  </a:lnTo>
                  <a:lnTo>
                    <a:pt x="378" y="943"/>
                  </a:lnTo>
                  <a:lnTo>
                    <a:pt x="189" y="849"/>
                  </a:lnTo>
                  <a:lnTo>
                    <a:pt x="95" y="707"/>
                  </a:lnTo>
                  <a:lnTo>
                    <a:pt x="95" y="519"/>
                  </a:lnTo>
                  <a:lnTo>
                    <a:pt x="95" y="331"/>
                  </a:lnTo>
                  <a:lnTo>
                    <a:pt x="189" y="189"/>
                  </a:lnTo>
                  <a:lnTo>
                    <a:pt x="331" y="95"/>
                  </a:lnTo>
                  <a:lnTo>
                    <a:pt x="519" y="48"/>
                  </a:lnTo>
                  <a:close/>
                  <a:moveTo>
                    <a:pt x="519" y="1"/>
                  </a:moveTo>
                  <a:lnTo>
                    <a:pt x="331" y="48"/>
                  </a:lnTo>
                  <a:lnTo>
                    <a:pt x="189" y="142"/>
                  </a:lnTo>
                  <a:lnTo>
                    <a:pt x="48" y="331"/>
                  </a:lnTo>
                  <a:lnTo>
                    <a:pt x="1" y="519"/>
                  </a:lnTo>
                  <a:lnTo>
                    <a:pt x="48" y="707"/>
                  </a:lnTo>
                  <a:lnTo>
                    <a:pt x="142" y="896"/>
                  </a:lnTo>
                  <a:lnTo>
                    <a:pt x="331" y="990"/>
                  </a:lnTo>
                  <a:lnTo>
                    <a:pt x="519" y="1037"/>
                  </a:lnTo>
                  <a:lnTo>
                    <a:pt x="755" y="990"/>
                  </a:lnTo>
                  <a:lnTo>
                    <a:pt x="896" y="896"/>
                  </a:lnTo>
                  <a:lnTo>
                    <a:pt x="1037" y="755"/>
                  </a:lnTo>
                  <a:lnTo>
                    <a:pt x="1037" y="519"/>
                  </a:lnTo>
                  <a:lnTo>
                    <a:pt x="1037" y="331"/>
                  </a:lnTo>
                  <a:lnTo>
                    <a:pt x="896" y="142"/>
                  </a:lnTo>
                  <a:lnTo>
                    <a:pt x="755" y="48"/>
                  </a:lnTo>
                  <a:lnTo>
                    <a:pt x="566"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9"/>
            <p:cNvSpPr/>
            <p:nvPr/>
          </p:nvSpPr>
          <p:spPr>
            <a:xfrm>
              <a:off x="1319600" y="2326300"/>
              <a:ext cx="22400" cy="23600"/>
            </a:xfrm>
            <a:custGeom>
              <a:rect b="b" l="l" r="r" t="t"/>
              <a:pathLst>
                <a:path extrusionOk="0" fill="none" h="944" w="896">
                  <a:moveTo>
                    <a:pt x="424" y="943"/>
                  </a:moveTo>
                  <a:lnTo>
                    <a:pt x="424" y="943"/>
                  </a:lnTo>
                  <a:lnTo>
                    <a:pt x="283" y="896"/>
                  </a:lnTo>
                  <a:lnTo>
                    <a:pt x="94" y="802"/>
                  </a:lnTo>
                  <a:lnTo>
                    <a:pt x="0" y="660"/>
                  </a:lnTo>
                  <a:lnTo>
                    <a:pt x="0" y="472"/>
                  </a:lnTo>
                  <a:lnTo>
                    <a:pt x="0" y="472"/>
                  </a:lnTo>
                  <a:lnTo>
                    <a:pt x="0" y="284"/>
                  </a:lnTo>
                  <a:lnTo>
                    <a:pt x="94" y="142"/>
                  </a:lnTo>
                  <a:lnTo>
                    <a:pt x="236" y="48"/>
                  </a:lnTo>
                  <a:lnTo>
                    <a:pt x="424" y="1"/>
                  </a:lnTo>
                  <a:lnTo>
                    <a:pt x="424" y="1"/>
                  </a:lnTo>
                  <a:lnTo>
                    <a:pt x="424" y="1"/>
                  </a:lnTo>
                  <a:lnTo>
                    <a:pt x="424" y="1"/>
                  </a:lnTo>
                  <a:lnTo>
                    <a:pt x="612" y="48"/>
                  </a:lnTo>
                  <a:lnTo>
                    <a:pt x="754" y="142"/>
                  </a:lnTo>
                  <a:lnTo>
                    <a:pt x="848" y="284"/>
                  </a:lnTo>
                  <a:lnTo>
                    <a:pt x="895" y="472"/>
                  </a:lnTo>
                  <a:lnTo>
                    <a:pt x="895" y="472"/>
                  </a:lnTo>
                  <a:lnTo>
                    <a:pt x="895" y="472"/>
                  </a:lnTo>
                  <a:lnTo>
                    <a:pt x="895" y="660"/>
                  </a:lnTo>
                  <a:lnTo>
                    <a:pt x="754" y="802"/>
                  </a:lnTo>
                  <a:lnTo>
                    <a:pt x="612" y="896"/>
                  </a:lnTo>
                  <a:lnTo>
                    <a:pt x="471" y="943"/>
                  </a:lnTo>
                  <a:lnTo>
                    <a:pt x="471" y="943"/>
                  </a:lnTo>
                  <a:lnTo>
                    <a:pt x="424"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9"/>
            <p:cNvSpPr/>
            <p:nvPr/>
          </p:nvSpPr>
          <p:spPr>
            <a:xfrm>
              <a:off x="1317225" y="2325125"/>
              <a:ext cx="25950" cy="25950"/>
            </a:xfrm>
            <a:custGeom>
              <a:rect b="b" l="l" r="r" t="t"/>
              <a:pathLst>
                <a:path extrusionOk="0" fill="none" h="1038" w="1038">
                  <a:moveTo>
                    <a:pt x="519" y="1"/>
                  </a:moveTo>
                  <a:lnTo>
                    <a:pt x="519" y="1"/>
                  </a:lnTo>
                  <a:lnTo>
                    <a:pt x="331" y="48"/>
                  </a:lnTo>
                  <a:lnTo>
                    <a:pt x="189" y="142"/>
                  </a:lnTo>
                  <a:lnTo>
                    <a:pt x="48" y="331"/>
                  </a:lnTo>
                  <a:lnTo>
                    <a:pt x="1" y="519"/>
                  </a:lnTo>
                  <a:lnTo>
                    <a:pt x="1" y="519"/>
                  </a:lnTo>
                  <a:lnTo>
                    <a:pt x="48" y="707"/>
                  </a:lnTo>
                  <a:lnTo>
                    <a:pt x="142" y="896"/>
                  </a:lnTo>
                  <a:lnTo>
                    <a:pt x="331" y="990"/>
                  </a:lnTo>
                  <a:lnTo>
                    <a:pt x="519" y="1037"/>
                  </a:lnTo>
                  <a:lnTo>
                    <a:pt x="519" y="1037"/>
                  </a:lnTo>
                  <a:lnTo>
                    <a:pt x="519" y="1037"/>
                  </a:lnTo>
                  <a:lnTo>
                    <a:pt x="519" y="1037"/>
                  </a:lnTo>
                  <a:lnTo>
                    <a:pt x="755" y="990"/>
                  </a:lnTo>
                  <a:lnTo>
                    <a:pt x="896" y="896"/>
                  </a:lnTo>
                  <a:lnTo>
                    <a:pt x="1037" y="755"/>
                  </a:lnTo>
                  <a:lnTo>
                    <a:pt x="1037" y="519"/>
                  </a:lnTo>
                  <a:lnTo>
                    <a:pt x="1037" y="519"/>
                  </a:lnTo>
                  <a:lnTo>
                    <a:pt x="1037" y="519"/>
                  </a:lnTo>
                  <a:lnTo>
                    <a:pt x="1037" y="331"/>
                  </a:lnTo>
                  <a:lnTo>
                    <a:pt x="896" y="142"/>
                  </a:lnTo>
                  <a:lnTo>
                    <a:pt x="755" y="48"/>
                  </a:lnTo>
                  <a:lnTo>
                    <a:pt x="566" y="1"/>
                  </a:lnTo>
                  <a:lnTo>
                    <a:pt x="566" y="1"/>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9"/>
            <p:cNvSpPr/>
            <p:nvPr/>
          </p:nvSpPr>
          <p:spPr>
            <a:xfrm>
              <a:off x="1392600" y="2487675"/>
              <a:ext cx="20050" cy="25925"/>
            </a:xfrm>
            <a:custGeom>
              <a:rect b="b" l="l" r="r" t="t"/>
              <a:pathLst>
                <a:path extrusionOk="0" h="1037" w="802">
                  <a:moveTo>
                    <a:pt x="519" y="0"/>
                  </a:moveTo>
                  <a:lnTo>
                    <a:pt x="284" y="47"/>
                  </a:lnTo>
                  <a:lnTo>
                    <a:pt x="142" y="141"/>
                  </a:lnTo>
                  <a:lnTo>
                    <a:pt x="48" y="330"/>
                  </a:lnTo>
                  <a:lnTo>
                    <a:pt x="1" y="518"/>
                  </a:lnTo>
                  <a:lnTo>
                    <a:pt x="1" y="754"/>
                  </a:lnTo>
                  <a:lnTo>
                    <a:pt x="142" y="895"/>
                  </a:lnTo>
                  <a:lnTo>
                    <a:pt x="284" y="989"/>
                  </a:lnTo>
                  <a:lnTo>
                    <a:pt x="519" y="1037"/>
                  </a:lnTo>
                  <a:lnTo>
                    <a:pt x="660" y="1037"/>
                  </a:lnTo>
                  <a:lnTo>
                    <a:pt x="802" y="942"/>
                  </a:lnTo>
                  <a:lnTo>
                    <a:pt x="802" y="848"/>
                  </a:lnTo>
                  <a:lnTo>
                    <a:pt x="660" y="942"/>
                  </a:lnTo>
                  <a:lnTo>
                    <a:pt x="519" y="989"/>
                  </a:lnTo>
                  <a:lnTo>
                    <a:pt x="331" y="942"/>
                  </a:lnTo>
                  <a:lnTo>
                    <a:pt x="189" y="848"/>
                  </a:lnTo>
                  <a:lnTo>
                    <a:pt x="95" y="707"/>
                  </a:lnTo>
                  <a:lnTo>
                    <a:pt x="48" y="518"/>
                  </a:lnTo>
                  <a:lnTo>
                    <a:pt x="95" y="330"/>
                  </a:lnTo>
                  <a:lnTo>
                    <a:pt x="189" y="189"/>
                  </a:lnTo>
                  <a:lnTo>
                    <a:pt x="331" y="94"/>
                  </a:lnTo>
                  <a:lnTo>
                    <a:pt x="519" y="47"/>
                  </a:lnTo>
                  <a:lnTo>
                    <a:pt x="660" y="94"/>
                  </a:lnTo>
                  <a:lnTo>
                    <a:pt x="802" y="189"/>
                  </a:lnTo>
                  <a:lnTo>
                    <a:pt x="802" y="141"/>
                  </a:lnTo>
                  <a:lnTo>
                    <a:pt x="660" y="47"/>
                  </a:lnTo>
                  <a:lnTo>
                    <a:pt x="519"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49"/>
            <p:cNvSpPr/>
            <p:nvPr/>
          </p:nvSpPr>
          <p:spPr>
            <a:xfrm>
              <a:off x="1392600" y="2487675"/>
              <a:ext cx="20050" cy="25925"/>
            </a:xfrm>
            <a:custGeom>
              <a:rect b="b" l="l" r="r" t="t"/>
              <a:pathLst>
                <a:path extrusionOk="0" fill="none" h="1037" w="802">
                  <a:moveTo>
                    <a:pt x="519" y="0"/>
                  </a:moveTo>
                  <a:lnTo>
                    <a:pt x="519" y="0"/>
                  </a:lnTo>
                  <a:lnTo>
                    <a:pt x="284" y="47"/>
                  </a:lnTo>
                  <a:lnTo>
                    <a:pt x="142" y="141"/>
                  </a:lnTo>
                  <a:lnTo>
                    <a:pt x="48" y="330"/>
                  </a:lnTo>
                  <a:lnTo>
                    <a:pt x="1" y="518"/>
                  </a:lnTo>
                  <a:lnTo>
                    <a:pt x="1" y="518"/>
                  </a:lnTo>
                  <a:lnTo>
                    <a:pt x="1" y="754"/>
                  </a:lnTo>
                  <a:lnTo>
                    <a:pt x="142" y="895"/>
                  </a:lnTo>
                  <a:lnTo>
                    <a:pt x="284" y="989"/>
                  </a:lnTo>
                  <a:lnTo>
                    <a:pt x="519" y="1037"/>
                  </a:lnTo>
                  <a:lnTo>
                    <a:pt x="519" y="1037"/>
                  </a:lnTo>
                  <a:lnTo>
                    <a:pt x="519" y="1037"/>
                  </a:lnTo>
                  <a:lnTo>
                    <a:pt x="519" y="1037"/>
                  </a:lnTo>
                  <a:lnTo>
                    <a:pt x="660" y="1037"/>
                  </a:lnTo>
                  <a:lnTo>
                    <a:pt x="802" y="942"/>
                  </a:lnTo>
                  <a:lnTo>
                    <a:pt x="802" y="848"/>
                  </a:lnTo>
                  <a:lnTo>
                    <a:pt x="802" y="848"/>
                  </a:lnTo>
                  <a:lnTo>
                    <a:pt x="660" y="942"/>
                  </a:lnTo>
                  <a:lnTo>
                    <a:pt x="519" y="989"/>
                  </a:lnTo>
                  <a:lnTo>
                    <a:pt x="519" y="989"/>
                  </a:lnTo>
                  <a:lnTo>
                    <a:pt x="519" y="989"/>
                  </a:lnTo>
                  <a:lnTo>
                    <a:pt x="519" y="989"/>
                  </a:lnTo>
                  <a:lnTo>
                    <a:pt x="331" y="942"/>
                  </a:lnTo>
                  <a:lnTo>
                    <a:pt x="189" y="848"/>
                  </a:lnTo>
                  <a:lnTo>
                    <a:pt x="95" y="707"/>
                  </a:lnTo>
                  <a:lnTo>
                    <a:pt x="48" y="518"/>
                  </a:lnTo>
                  <a:lnTo>
                    <a:pt x="48" y="518"/>
                  </a:lnTo>
                  <a:lnTo>
                    <a:pt x="95" y="330"/>
                  </a:lnTo>
                  <a:lnTo>
                    <a:pt x="189" y="189"/>
                  </a:lnTo>
                  <a:lnTo>
                    <a:pt x="331" y="94"/>
                  </a:lnTo>
                  <a:lnTo>
                    <a:pt x="519" y="47"/>
                  </a:lnTo>
                  <a:lnTo>
                    <a:pt x="519" y="47"/>
                  </a:lnTo>
                  <a:lnTo>
                    <a:pt x="519" y="47"/>
                  </a:lnTo>
                  <a:lnTo>
                    <a:pt x="519" y="47"/>
                  </a:lnTo>
                  <a:lnTo>
                    <a:pt x="660" y="94"/>
                  </a:lnTo>
                  <a:lnTo>
                    <a:pt x="802" y="189"/>
                  </a:lnTo>
                  <a:lnTo>
                    <a:pt x="802" y="141"/>
                  </a:lnTo>
                  <a:lnTo>
                    <a:pt x="802" y="141"/>
                  </a:lnTo>
                  <a:lnTo>
                    <a:pt x="660" y="47"/>
                  </a:lnTo>
                  <a:lnTo>
                    <a:pt x="519" y="0"/>
                  </a:lnTo>
                  <a:lnTo>
                    <a:pt x="519"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49"/>
            <p:cNvSpPr/>
            <p:nvPr/>
          </p:nvSpPr>
          <p:spPr>
            <a:xfrm>
              <a:off x="1238325" y="2593675"/>
              <a:ext cx="25925" cy="25925"/>
            </a:xfrm>
            <a:custGeom>
              <a:rect b="b" l="l" r="r" t="t"/>
              <a:pathLst>
                <a:path extrusionOk="0" h="1037" w="1037">
                  <a:moveTo>
                    <a:pt x="471" y="0"/>
                  </a:moveTo>
                  <a:lnTo>
                    <a:pt x="283" y="47"/>
                  </a:lnTo>
                  <a:lnTo>
                    <a:pt x="142" y="141"/>
                  </a:lnTo>
                  <a:lnTo>
                    <a:pt x="47" y="330"/>
                  </a:lnTo>
                  <a:lnTo>
                    <a:pt x="47" y="330"/>
                  </a:lnTo>
                  <a:lnTo>
                    <a:pt x="142" y="189"/>
                  </a:lnTo>
                  <a:lnTo>
                    <a:pt x="330" y="94"/>
                  </a:lnTo>
                  <a:lnTo>
                    <a:pt x="471" y="47"/>
                  </a:lnTo>
                  <a:lnTo>
                    <a:pt x="660" y="94"/>
                  </a:lnTo>
                  <a:lnTo>
                    <a:pt x="801" y="189"/>
                  </a:lnTo>
                  <a:lnTo>
                    <a:pt x="943" y="330"/>
                  </a:lnTo>
                  <a:lnTo>
                    <a:pt x="943" y="518"/>
                  </a:lnTo>
                  <a:lnTo>
                    <a:pt x="895" y="660"/>
                  </a:lnTo>
                  <a:lnTo>
                    <a:pt x="801" y="801"/>
                  </a:lnTo>
                  <a:lnTo>
                    <a:pt x="660" y="895"/>
                  </a:lnTo>
                  <a:lnTo>
                    <a:pt x="471" y="942"/>
                  </a:lnTo>
                  <a:lnTo>
                    <a:pt x="471" y="989"/>
                  </a:lnTo>
                  <a:lnTo>
                    <a:pt x="330" y="942"/>
                  </a:lnTo>
                  <a:lnTo>
                    <a:pt x="142" y="848"/>
                  </a:lnTo>
                  <a:lnTo>
                    <a:pt x="47" y="660"/>
                  </a:lnTo>
                  <a:lnTo>
                    <a:pt x="47" y="518"/>
                  </a:lnTo>
                  <a:lnTo>
                    <a:pt x="47" y="330"/>
                  </a:lnTo>
                  <a:lnTo>
                    <a:pt x="0" y="518"/>
                  </a:lnTo>
                  <a:lnTo>
                    <a:pt x="47" y="707"/>
                  </a:lnTo>
                  <a:lnTo>
                    <a:pt x="142" y="895"/>
                  </a:lnTo>
                  <a:lnTo>
                    <a:pt x="330" y="989"/>
                  </a:lnTo>
                  <a:lnTo>
                    <a:pt x="519" y="1037"/>
                  </a:lnTo>
                  <a:lnTo>
                    <a:pt x="566" y="1037"/>
                  </a:lnTo>
                  <a:lnTo>
                    <a:pt x="754" y="989"/>
                  </a:lnTo>
                  <a:lnTo>
                    <a:pt x="895" y="848"/>
                  </a:lnTo>
                  <a:lnTo>
                    <a:pt x="990" y="707"/>
                  </a:lnTo>
                  <a:lnTo>
                    <a:pt x="1037" y="518"/>
                  </a:lnTo>
                  <a:lnTo>
                    <a:pt x="990" y="283"/>
                  </a:lnTo>
                  <a:lnTo>
                    <a:pt x="895" y="141"/>
                  </a:lnTo>
                  <a:lnTo>
                    <a:pt x="707" y="47"/>
                  </a:lnTo>
                  <a:lnTo>
                    <a:pt x="519"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9"/>
            <p:cNvSpPr/>
            <p:nvPr/>
          </p:nvSpPr>
          <p:spPr>
            <a:xfrm>
              <a:off x="1239500" y="2594850"/>
              <a:ext cx="22400" cy="23575"/>
            </a:xfrm>
            <a:custGeom>
              <a:rect b="b" l="l" r="r" t="t"/>
              <a:pathLst>
                <a:path extrusionOk="0" fill="none" h="943" w="896">
                  <a:moveTo>
                    <a:pt x="424" y="942"/>
                  </a:moveTo>
                  <a:lnTo>
                    <a:pt x="424" y="942"/>
                  </a:lnTo>
                  <a:lnTo>
                    <a:pt x="283" y="895"/>
                  </a:lnTo>
                  <a:lnTo>
                    <a:pt x="95" y="801"/>
                  </a:lnTo>
                  <a:lnTo>
                    <a:pt x="0" y="613"/>
                  </a:lnTo>
                  <a:lnTo>
                    <a:pt x="0" y="471"/>
                  </a:lnTo>
                  <a:lnTo>
                    <a:pt x="0" y="471"/>
                  </a:lnTo>
                  <a:lnTo>
                    <a:pt x="0" y="283"/>
                  </a:lnTo>
                  <a:lnTo>
                    <a:pt x="95" y="142"/>
                  </a:lnTo>
                  <a:lnTo>
                    <a:pt x="283" y="47"/>
                  </a:lnTo>
                  <a:lnTo>
                    <a:pt x="424" y="0"/>
                  </a:lnTo>
                  <a:lnTo>
                    <a:pt x="424" y="0"/>
                  </a:lnTo>
                  <a:lnTo>
                    <a:pt x="613" y="47"/>
                  </a:lnTo>
                  <a:lnTo>
                    <a:pt x="754" y="142"/>
                  </a:lnTo>
                  <a:lnTo>
                    <a:pt x="896" y="283"/>
                  </a:lnTo>
                  <a:lnTo>
                    <a:pt x="896" y="471"/>
                  </a:lnTo>
                  <a:lnTo>
                    <a:pt x="896" y="471"/>
                  </a:lnTo>
                  <a:lnTo>
                    <a:pt x="848" y="613"/>
                  </a:lnTo>
                  <a:lnTo>
                    <a:pt x="754" y="754"/>
                  </a:lnTo>
                  <a:lnTo>
                    <a:pt x="613" y="848"/>
                  </a:lnTo>
                  <a:lnTo>
                    <a:pt x="424" y="895"/>
                  </a:lnTo>
                  <a:lnTo>
                    <a:pt x="424"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9"/>
            <p:cNvSpPr/>
            <p:nvPr/>
          </p:nvSpPr>
          <p:spPr>
            <a:xfrm>
              <a:off x="1238325" y="2593675"/>
              <a:ext cx="25925" cy="25925"/>
            </a:xfrm>
            <a:custGeom>
              <a:rect b="b" l="l" r="r" t="t"/>
              <a:pathLst>
                <a:path extrusionOk="0" fill="none" h="1037" w="1037">
                  <a:moveTo>
                    <a:pt x="519" y="0"/>
                  </a:moveTo>
                  <a:lnTo>
                    <a:pt x="471" y="0"/>
                  </a:lnTo>
                  <a:lnTo>
                    <a:pt x="471" y="0"/>
                  </a:lnTo>
                  <a:lnTo>
                    <a:pt x="283" y="47"/>
                  </a:lnTo>
                  <a:lnTo>
                    <a:pt x="142" y="141"/>
                  </a:lnTo>
                  <a:lnTo>
                    <a:pt x="47" y="330"/>
                  </a:lnTo>
                  <a:lnTo>
                    <a:pt x="0" y="518"/>
                  </a:lnTo>
                  <a:lnTo>
                    <a:pt x="0" y="518"/>
                  </a:lnTo>
                  <a:lnTo>
                    <a:pt x="47" y="707"/>
                  </a:lnTo>
                  <a:lnTo>
                    <a:pt x="142" y="895"/>
                  </a:lnTo>
                  <a:lnTo>
                    <a:pt x="330" y="989"/>
                  </a:lnTo>
                  <a:lnTo>
                    <a:pt x="519" y="1037"/>
                  </a:lnTo>
                  <a:lnTo>
                    <a:pt x="519" y="1037"/>
                  </a:lnTo>
                  <a:lnTo>
                    <a:pt x="566" y="1037"/>
                  </a:lnTo>
                  <a:lnTo>
                    <a:pt x="566" y="1037"/>
                  </a:lnTo>
                  <a:lnTo>
                    <a:pt x="754" y="989"/>
                  </a:lnTo>
                  <a:lnTo>
                    <a:pt x="895" y="848"/>
                  </a:lnTo>
                  <a:lnTo>
                    <a:pt x="990" y="707"/>
                  </a:lnTo>
                  <a:lnTo>
                    <a:pt x="1037" y="518"/>
                  </a:lnTo>
                  <a:lnTo>
                    <a:pt x="1037" y="518"/>
                  </a:lnTo>
                  <a:lnTo>
                    <a:pt x="990" y="283"/>
                  </a:lnTo>
                  <a:lnTo>
                    <a:pt x="895" y="141"/>
                  </a:lnTo>
                  <a:lnTo>
                    <a:pt x="707" y="47"/>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9"/>
            <p:cNvSpPr/>
            <p:nvPr/>
          </p:nvSpPr>
          <p:spPr>
            <a:xfrm>
              <a:off x="1182975" y="2438200"/>
              <a:ext cx="25925" cy="25925"/>
            </a:xfrm>
            <a:custGeom>
              <a:rect b="b" l="l" r="r" t="t"/>
              <a:pathLst>
                <a:path extrusionOk="0" h="1037" w="1037">
                  <a:moveTo>
                    <a:pt x="518" y="48"/>
                  </a:moveTo>
                  <a:lnTo>
                    <a:pt x="707" y="95"/>
                  </a:lnTo>
                  <a:lnTo>
                    <a:pt x="848" y="189"/>
                  </a:lnTo>
                  <a:lnTo>
                    <a:pt x="942" y="330"/>
                  </a:lnTo>
                  <a:lnTo>
                    <a:pt x="989" y="519"/>
                  </a:lnTo>
                  <a:lnTo>
                    <a:pt x="942" y="707"/>
                  </a:lnTo>
                  <a:lnTo>
                    <a:pt x="848" y="848"/>
                  </a:lnTo>
                  <a:lnTo>
                    <a:pt x="707" y="943"/>
                  </a:lnTo>
                  <a:lnTo>
                    <a:pt x="518" y="990"/>
                  </a:lnTo>
                  <a:lnTo>
                    <a:pt x="330" y="943"/>
                  </a:lnTo>
                  <a:lnTo>
                    <a:pt x="189" y="848"/>
                  </a:lnTo>
                  <a:lnTo>
                    <a:pt x="94" y="707"/>
                  </a:lnTo>
                  <a:lnTo>
                    <a:pt x="47" y="519"/>
                  </a:lnTo>
                  <a:lnTo>
                    <a:pt x="94" y="330"/>
                  </a:lnTo>
                  <a:lnTo>
                    <a:pt x="189" y="189"/>
                  </a:lnTo>
                  <a:lnTo>
                    <a:pt x="330" y="95"/>
                  </a:lnTo>
                  <a:lnTo>
                    <a:pt x="518" y="48"/>
                  </a:lnTo>
                  <a:close/>
                  <a:moveTo>
                    <a:pt x="518" y="0"/>
                  </a:moveTo>
                  <a:lnTo>
                    <a:pt x="283" y="48"/>
                  </a:lnTo>
                  <a:lnTo>
                    <a:pt x="141" y="189"/>
                  </a:lnTo>
                  <a:lnTo>
                    <a:pt x="47" y="330"/>
                  </a:lnTo>
                  <a:lnTo>
                    <a:pt x="0" y="519"/>
                  </a:lnTo>
                  <a:lnTo>
                    <a:pt x="47" y="754"/>
                  </a:lnTo>
                  <a:lnTo>
                    <a:pt x="141" y="896"/>
                  </a:lnTo>
                  <a:lnTo>
                    <a:pt x="283" y="1037"/>
                  </a:lnTo>
                  <a:lnTo>
                    <a:pt x="707" y="1037"/>
                  </a:lnTo>
                  <a:lnTo>
                    <a:pt x="895" y="896"/>
                  </a:lnTo>
                  <a:lnTo>
                    <a:pt x="989" y="754"/>
                  </a:lnTo>
                  <a:lnTo>
                    <a:pt x="1037" y="519"/>
                  </a:lnTo>
                  <a:lnTo>
                    <a:pt x="989" y="330"/>
                  </a:lnTo>
                  <a:lnTo>
                    <a:pt x="848" y="142"/>
                  </a:lnTo>
                  <a:lnTo>
                    <a:pt x="707" y="48"/>
                  </a:lnTo>
                  <a:lnTo>
                    <a:pt x="518"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9"/>
            <p:cNvSpPr/>
            <p:nvPr/>
          </p:nvSpPr>
          <p:spPr>
            <a:xfrm>
              <a:off x="1184150" y="2439375"/>
              <a:ext cx="23575" cy="23575"/>
            </a:xfrm>
            <a:custGeom>
              <a:rect b="b" l="l" r="r" t="t"/>
              <a:pathLst>
                <a:path extrusionOk="0" fill="none" h="943" w="943">
                  <a:moveTo>
                    <a:pt x="471" y="943"/>
                  </a:moveTo>
                  <a:lnTo>
                    <a:pt x="471" y="943"/>
                  </a:lnTo>
                  <a:lnTo>
                    <a:pt x="283" y="896"/>
                  </a:lnTo>
                  <a:lnTo>
                    <a:pt x="142" y="801"/>
                  </a:lnTo>
                  <a:lnTo>
                    <a:pt x="47" y="660"/>
                  </a:lnTo>
                  <a:lnTo>
                    <a:pt x="0" y="472"/>
                  </a:lnTo>
                  <a:lnTo>
                    <a:pt x="0" y="472"/>
                  </a:lnTo>
                  <a:lnTo>
                    <a:pt x="47" y="283"/>
                  </a:lnTo>
                  <a:lnTo>
                    <a:pt x="142" y="142"/>
                  </a:lnTo>
                  <a:lnTo>
                    <a:pt x="283" y="48"/>
                  </a:lnTo>
                  <a:lnTo>
                    <a:pt x="471" y="1"/>
                  </a:lnTo>
                  <a:lnTo>
                    <a:pt x="471" y="1"/>
                  </a:lnTo>
                  <a:lnTo>
                    <a:pt x="660" y="48"/>
                  </a:lnTo>
                  <a:lnTo>
                    <a:pt x="801" y="142"/>
                  </a:lnTo>
                  <a:lnTo>
                    <a:pt x="895" y="283"/>
                  </a:lnTo>
                  <a:lnTo>
                    <a:pt x="942" y="472"/>
                  </a:lnTo>
                  <a:lnTo>
                    <a:pt x="942" y="472"/>
                  </a:lnTo>
                  <a:lnTo>
                    <a:pt x="895" y="660"/>
                  </a:lnTo>
                  <a:lnTo>
                    <a:pt x="801" y="801"/>
                  </a:lnTo>
                  <a:lnTo>
                    <a:pt x="660" y="896"/>
                  </a:lnTo>
                  <a:lnTo>
                    <a:pt x="471"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9"/>
            <p:cNvSpPr/>
            <p:nvPr/>
          </p:nvSpPr>
          <p:spPr>
            <a:xfrm>
              <a:off x="1182975" y="2438200"/>
              <a:ext cx="25925" cy="25925"/>
            </a:xfrm>
            <a:custGeom>
              <a:rect b="b" l="l" r="r" t="t"/>
              <a:pathLst>
                <a:path extrusionOk="0" fill="none" h="1037" w="1037">
                  <a:moveTo>
                    <a:pt x="518" y="0"/>
                  </a:moveTo>
                  <a:lnTo>
                    <a:pt x="518" y="0"/>
                  </a:lnTo>
                  <a:lnTo>
                    <a:pt x="518" y="0"/>
                  </a:lnTo>
                  <a:lnTo>
                    <a:pt x="518" y="0"/>
                  </a:lnTo>
                  <a:lnTo>
                    <a:pt x="283" y="48"/>
                  </a:lnTo>
                  <a:lnTo>
                    <a:pt x="141" y="189"/>
                  </a:lnTo>
                  <a:lnTo>
                    <a:pt x="47" y="330"/>
                  </a:lnTo>
                  <a:lnTo>
                    <a:pt x="0" y="519"/>
                  </a:lnTo>
                  <a:lnTo>
                    <a:pt x="0" y="519"/>
                  </a:lnTo>
                  <a:lnTo>
                    <a:pt x="47" y="754"/>
                  </a:lnTo>
                  <a:lnTo>
                    <a:pt x="141" y="896"/>
                  </a:lnTo>
                  <a:lnTo>
                    <a:pt x="283" y="1037"/>
                  </a:lnTo>
                  <a:lnTo>
                    <a:pt x="518" y="1037"/>
                  </a:lnTo>
                  <a:lnTo>
                    <a:pt x="518" y="1037"/>
                  </a:lnTo>
                  <a:lnTo>
                    <a:pt x="518" y="1037"/>
                  </a:lnTo>
                  <a:lnTo>
                    <a:pt x="518" y="1037"/>
                  </a:lnTo>
                  <a:lnTo>
                    <a:pt x="707" y="1037"/>
                  </a:lnTo>
                  <a:lnTo>
                    <a:pt x="895" y="896"/>
                  </a:lnTo>
                  <a:lnTo>
                    <a:pt x="989" y="754"/>
                  </a:lnTo>
                  <a:lnTo>
                    <a:pt x="1037" y="519"/>
                  </a:lnTo>
                  <a:lnTo>
                    <a:pt x="1037" y="519"/>
                  </a:lnTo>
                  <a:lnTo>
                    <a:pt x="1037" y="519"/>
                  </a:lnTo>
                  <a:lnTo>
                    <a:pt x="989" y="330"/>
                  </a:lnTo>
                  <a:lnTo>
                    <a:pt x="848" y="142"/>
                  </a:lnTo>
                  <a:lnTo>
                    <a:pt x="707" y="48"/>
                  </a:lnTo>
                  <a:lnTo>
                    <a:pt x="51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9"/>
            <p:cNvSpPr/>
            <p:nvPr/>
          </p:nvSpPr>
          <p:spPr>
            <a:xfrm>
              <a:off x="1174725" y="2539500"/>
              <a:ext cx="25925" cy="25925"/>
            </a:xfrm>
            <a:custGeom>
              <a:rect b="b" l="l" r="r" t="t"/>
              <a:pathLst>
                <a:path extrusionOk="0" h="1037" w="1037">
                  <a:moveTo>
                    <a:pt x="519" y="47"/>
                  </a:moveTo>
                  <a:lnTo>
                    <a:pt x="707" y="94"/>
                  </a:lnTo>
                  <a:lnTo>
                    <a:pt x="848" y="188"/>
                  </a:lnTo>
                  <a:lnTo>
                    <a:pt x="943" y="330"/>
                  </a:lnTo>
                  <a:lnTo>
                    <a:pt x="990" y="518"/>
                  </a:lnTo>
                  <a:lnTo>
                    <a:pt x="943" y="707"/>
                  </a:lnTo>
                  <a:lnTo>
                    <a:pt x="848" y="848"/>
                  </a:lnTo>
                  <a:lnTo>
                    <a:pt x="707" y="942"/>
                  </a:lnTo>
                  <a:lnTo>
                    <a:pt x="519" y="989"/>
                  </a:lnTo>
                  <a:lnTo>
                    <a:pt x="330" y="942"/>
                  </a:lnTo>
                  <a:lnTo>
                    <a:pt x="189" y="848"/>
                  </a:lnTo>
                  <a:lnTo>
                    <a:pt x="95" y="707"/>
                  </a:lnTo>
                  <a:lnTo>
                    <a:pt x="47" y="518"/>
                  </a:lnTo>
                  <a:lnTo>
                    <a:pt x="95" y="330"/>
                  </a:lnTo>
                  <a:lnTo>
                    <a:pt x="189" y="188"/>
                  </a:lnTo>
                  <a:lnTo>
                    <a:pt x="330" y="94"/>
                  </a:lnTo>
                  <a:lnTo>
                    <a:pt x="519" y="47"/>
                  </a:lnTo>
                  <a:close/>
                  <a:moveTo>
                    <a:pt x="519" y="0"/>
                  </a:moveTo>
                  <a:lnTo>
                    <a:pt x="330" y="47"/>
                  </a:lnTo>
                  <a:lnTo>
                    <a:pt x="142" y="141"/>
                  </a:lnTo>
                  <a:lnTo>
                    <a:pt x="47" y="330"/>
                  </a:lnTo>
                  <a:lnTo>
                    <a:pt x="0" y="518"/>
                  </a:lnTo>
                  <a:lnTo>
                    <a:pt x="47" y="707"/>
                  </a:lnTo>
                  <a:lnTo>
                    <a:pt x="142" y="895"/>
                  </a:lnTo>
                  <a:lnTo>
                    <a:pt x="330" y="989"/>
                  </a:lnTo>
                  <a:lnTo>
                    <a:pt x="519" y="1036"/>
                  </a:lnTo>
                  <a:lnTo>
                    <a:pt x="707" y="989"/>
                  </a:lnTo>
                  <a:lnTo>
                    <a:pt x="895" y="895"/>
                  </a:lnTo>
                  <a:lnTo>
                    <a:pt x="990" y="754"/>
                  </a:lnTo>
                  <a:lnTo>
                    <a:pt x="1037" y="518"/>
                  </a:lnTo>
                  <a:lnTo>
                    <a:pt x="990" y="330"/>
                  </a:lnTo>
                  <a:lnTo>
                    <a:pt x="895" y="141"/>
                  </a:lnTo>
                  <a:lnTo>
                    <a:pt x="754" y="47"/>
                  </a:lnTo>
                  <a:lnTo>
                    <a:pt x="566"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9"/>
            <p:cNvSpPr/>
            <p:nvPr/>
          </p:nvSpPr>
          <p:spPr>
            <a:xfrm>
              <a:off x="1175900" y="2540675"/>
              <a:ext cx="23575" cy="23575"/>
            </a:xfrm>
            <a:custGeom>
              <a:rect b="b" l="l" r="r" t="t"/>
              <a:pathLst>
                <a:path extrusionOk="0" fill="none" h="943" w="943">
                  <a:moveTo>
                    <a:pt x="472" y="942"/>
                  </a:moveTo>
                  <a:lnTo>
                    <a:pt x="472" y="942"/>
                  </a:lnTo>
                  <a:lnTo>
                    <a:pt x="283" y="895"/>
                  </a:lnTo>
                  <a:lnTo>
                    <a:pt x="142" y="801"/>
                  </a:lnTo>
                  <a:lnTo>
                    <a:pt x="48" y="660"/>
                  </a:lnTo>
                  <a:lnTo>
                    <a:pt x="0" y="471"/>
                  </a:lnTo>
                  <a:lnTo>
                    <a:pt x="0" y="471"/>
                  </a:lnTo>
                  <a:lnTo>
                    <a:pt x="48" y="283"/>
                  </a:lnTo>
                  <a:lnTo>
                    <a:pt x="142" y="141"/>
                  </a:lnTo>
                  <a:lnTo>
                    <a:pt x="283" y="47"/>
                  </a:lnTo>
                  <a:lnTo>
                    <a:pt x="472" y="0"/>
                  </a:lnTo>
                  <a:lnTo>
                    <a:pt x="472" y="0"/>
                  </a:lnTo>
                  <a:lnTo>
                    <a:pt x="660" y="47"/>
                  </a:lnTo>
                  <a:lnTo>
                    <a:pt x="801" y="141"/>
                  </a:lnTo>
                  <a:lnTo>
                    <a:pt x="896" y="283"/>
                  </a:lnTo>
                  <a:lnTo>
                    <a:pt x="943" y="471"/>
                  </a:lnTo>
                  <a:lnTo>
                    <a:pt x="943" y="471"/>
                  </a:lnTo>
                  <a:lnTo>
                    <a:pt x="943" y="471"/>
                  </a:lnTo>
                  <a:lnTo>
                    <a:pt x="896" y="660"/>
                  </a:lnTo>
                  <a:lnTo>
                    <a:pt x="801" y="801"/>
                  </a:lnTo>
                  <a:lnTo>
                    <a:pt x="660" y="895"/>
                  </a:lnTo>
                  <a:lnTo>
                    <a:pt x="472" y="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9"/>
            <p:cNvSpPr/>
            <p:nvPr/>
          </p:nvSpPr>
          <p:spPr>
            <a:xfrm>
              <a:off x="1174725" y="2539500"/>
              <a:ext cx="25925" cy="25925"/>
            </a:xfrm>
            <a:custGeom>
              <a:rect b="b" l="l" r="r" t="t"/>
              <a:pathLst>
                <a:path extrusionOk="0" fill="none" h="1037" w="1037">
                  <a:moveTo>
                    <a:pt x="519" y="0"/>
                  </a:moveTo>
                  <a:lnTo>
                    <a:pt x="519" y="0"/>
                  </a:lnTo>
                  <a:lnTo>
                    <a:pt x="330" y="47"/>
                  </a:lnTo>
                  <a:lnTo>
                    <a:pt x="142" y="141"/>
                  </a:lnTo>
                  <a:lnTo>
                    <a:pt x="47" y="330"/>
                  </a:lnTo>
                  <a:lnTo>
                    <a:pt x="0" y="518"/>
                  </a:lnTo>
                  <a:lnTo>
                    <a:pt x="0" y="518"/>
                  </a:lnTo>
                  <a:lnTo>
                    <a:pt x="47" y="707"/>
                  </a:lnTo>
                  <a:lnTo>
                    <a:pt x="142" y="895"/>
                  </a:lnTo>
                  <a:lnTo>
                    <a:pt x="330" y="989"/>
                  </a:lnTo>
                  <a:lnTo>
                    <a:pt x="519" y="1036"/>
                  </a:lnTo>
                  <a:lnTo>
                    <a:pt x="519" y="1036"/>
                  </a:lnTo>
                  <a:lnTo>
                    <a:pt x="519" y="1036"/>
                  </a:lnTo>
                  <a:lnTo>
                    <a:pt x="519" y="1036"/>
                  </a:lnTo>
                  <a:lnTo>
                    <a:pt x="707" y="989"/>
                  </a:lnTo>
                  <a:lnTo>
                    <a:pt x="895" y="895"/>
                  </a:lnTo>
                  <a:lnTo>
                    <a:pt x="990" y="754"/>
                  </a:lnTo>
                  <a:lnTo>
                    <a:pt x="1037" y="518"/>
                  </a:lnTo>
                  <a:lnTo>
                    <a:pt x="1037" y="518"/>
                  </a:lnTo>
                  <a:lnTo>
                    <a:pt x="990" y="330"/>
                  </a:lnTo>
                  <a:lnTo>
                    <a:pt x="895" y="141"/>
                  </a:lnTo>
                  <a:lnTo>
                    <a:pt x="754" y="47"/>
                  </a:lnTo>
                  <a:lnTo>
                    <a:pt x="566"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9"/>
            <p:cNvSpPr/>
            <p:nvPr/>
          </p:nvSpPr>
          <p:spPr>
            <a:xfrm>
              <a:off x="1389075" y="2597200"/>
              <a:ext cx="24750" cy="15325"/>
            </a:xfrm>
            <a:custGeom>
              <a:rect b="b" l="l" r="r" t="t"/>
              <a:pathLst>
                <a:path extrusionOk="0" h="613" w="990">
                  <a:moveTo>
                    <a:pt x="660" y="0"/>
                  </a:moveTo>
                  <a:lnTo>
                    <a:pt x="801" y="95"/>
                  </a:lnTo>
                  <a:lnTo>
                    <a:pt x="896" y="189"/>
                  </a:lnTo>
                  <a:lnTo>
                    <a:pt x="990" y="283"/>
                  </a:lnTo>
                  <a:lnTo>
                    <a:pt x="990" y="236"/>
                  </a:lnTo>
                  <a:lnTo>
                    <a:pt x="896" y="142"/>
                  </a:lnTo>
                  <a:lnTo>
                    <a:pt x="801" y="48"/>
                  </a:lnTo>
                  <a:lnTo>
                    <a:pt x="707" y="0"/>
                  </a:lnTo>
                  <a:close/>
                  <a:moveTo>
                    <a:pt x="330" y="0"/>
                  </a:moveTo>
                  <a:lnTo>
                    <a:pt x="189" y="142"/>
                  </a:lnTo>
                  <a:lnTo>
                    <a:pt x="48" y="283"/>
                  </a:lnTo>
                  <a:lnTo>
                    <a:pt x="1" y="472"/>
                  </a:lnTo>
                  <a:lnTo>
                    <a:pt x="1" y="519"/>
                  </a:lnTo>
                  <a:lnTo>
                    <a:pt x="1" y="613"/>
                  </a:lnTo>
                  <a:lnTo>
                    <a:pt x="95" y="613"/>
                  </a:lnTo>
                  <a:lnTo>
                    <a:pt x="95" y="519"/>
                  </a:lnTo>
                  <a:lnTo>
                    <a:pt x="95" y="330"/>
                  </a:lnTo>
                  <a:lnTo>
                    <a:pt x="189" y="189"/>
                  </a:lnTo>
                  <a:lnTo>
                    <a:pt x="330" y="48"/>
                  </a:lnTo>
                  <a:lnTo>
                    <a:pt x="472"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9"/>
            <p:cNvSpPr/>
            <p:nvPr/>
          </p:nvSpPr>
          <p:spPr>
            <a:xfrm>
              <a:off x="1389075" y="2597200"/>
              <a:ext cx="24750" cy="15325"/>
            </a:xfrm>
            <a:custGeom>
              <a:rect b="b" l="l" r="r" t="t"/>
              <a:pathLst>
                <a:path extrusionOk="0" fill="none" h="613" w="990">
                  <a:moveTo>
                    <a:pt x="519" y="0"/>
                  </a:moveTo>
                  <a:lnTo>
                    <a:pt x="519" y="0"/>
                  </a:lnTo>
                  <a:lnTo>
                    <a:pt x="330" y="0"/>
                  </a:lnTo>
                  <a:lnTo>
                    <a:pt x="189" y="142"/>
                  </a:lnTo>
                  <a:lnTo>
                    <a:pt x="48" y="283"/>
                  </a:lnTo>
                  <a:lnTo>
                    <a:pt x="1" y="472"/>
                  </a:lnTo>
                  <a:lnTo>
                    <a:pt x="1" y="519"/>
                  </a:lnTo>
                  <a:lnTo>
                    <a:pt x="1" y="519"/>
                  </a:lnTo>
                  <a:lnTo>
                    <a:pt x="1" y="613"/>
                  </a:lnTo>
                  <a:lnTo>
                    <a:pt x="1" y="613"/>
                  </a:lnTo>
                  <a:lnTo>
                    <a:pt x="48" y="613"/>
                  </a:lnTo>
                  <a:lnTo>
                    <a:pt x="48" y="613"/>
                  </a:lnTo>
                  <a:lnTo>
                    <a:pt x="95" y="613"/>
                  </a:lnTo>
                  <a:lnTo>
                    <a:pt x="95" y="613"/>
                  </a:lnTo>
                  <a:lnTo>
                    <a:pt x="95" y="613"/>
                  </a:lnTo>
                  <a:lnTo>
                    <a:pt x="95" y="613"/>
                  </a:lnTo>
                  <a:lnTo>
                    <a:pt x="95" y="519"/>
                  </a:lnTo>
                  <a:lnTo>
                    <a:pt x="95" y="519"/>
                  </a:lnTo>
                  <a:lnTo>
                    <a:pt x="95" y="330"/>
                  </a:lnTo>
                  <a:lnTo>
                    <a:pt x="189" y="189"/>
                  </a:lnTo>
                  <a:lnTo>
                    <a:pt x="330" y="48"/>
                  </a:lnTo>
                  <a:lnTo>
                    <a:pt x="472" y="0"/>
                  </a:lnTo>
                  <a:lnTo>
                    <a:pt x="472" y="0"/>
                  </a:lnTo>
                  <a:lnTo>
                    <a:pt x="519" y="0"/>
                  </a:lnTo>
                  <a:lnTo>
                    <a:pt x="519" y="0"/>
                  </a:lnTo>
                  <a:lnTo>
                    <a:pt x="660" y="0"/>
                  </a:lnTo>
                  <a:lnTo>
                    <a:pt x="801" y="95"/>
                  </a:lnTo>
                  <a:lnTo>
                    <a:pt x="896" y="189"/>
                  </a:lnTo>
                  <a:lnTo>
                    <a:pt x="990" y="283"/>
                  </a:lnTo>
                  <a:lnTo>
                    <a:pt x="990" y="236"/>
                  </a:lnTo>
                  <a:lnTo>
                    <a:pt x="990" y="236"/>
                  </a:lnTo>
                  <a:lnTo>
                    <a:pt x="896" y="142"/>
                  </a:lnTo>
                  <a:lnTo>
                    <a:pt x="801" y="48"/>
                  </a:lnTo>
                  <a:lnTo>
                    <a:pt x="707" y="0"/>
                  </a:lnTo>
                  <a:lnTo>
                    <a:pt x="566" y="0"/>
                  </a:lnTo>
                  <a:lnTo>
                    <a:pt x="566"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9"/>
            <p:cNvSpPr/>
            <p:nvPr/>
          </p:nvSpPr>
          <p:spPr>
            <a:xfrm>
              <a:off x="1298400" y="1763325"/>
              <a:ext cx="17675" cy="24775"/>
            </a:xfrm>
            <a:custGeom>
              <a:rect b="b" l="l" r="r" t="t"/>
              <a:pathLst>
                <a:path extrusionOk="0" h="991" w="707">
                  <a:moveTo>
                    <a:pt x="330" y="1"/>
                  </a:moveTo>
                  <a:lnTo>
                    <a:pt x="377" y="48"/>
                  </a:lnTo>
                  <a:lnTo>
                    <a:pt x="471" y="95"/>
                  </a:lnTo>
                  <a:lnTo>
                    <a:pt x="565" y="189"/>
                  </a:lnTo>
                  <a:lnTo>
                    <a:pt x="612" y="331"/>
                  </a:lnTo>
                  <a:lnTo>
                    <a:pt x="660" y="472"/>
                  </a:lnTo>
                  <a:lnTo>
                    <a:pt x="612" y="660"/>
                  </a:lnTo>
                  <a:lnTo>
                    <a:pt x="518" y="802"/>
                  </a:lnTo>
                  <a:lnTo>
                    <a:pt x="377" y="896"/>
                  </a:lnTo>
                  <a:lnTo>
                    <a:pt x="188" y="943"/>
                  </a:lnTo>
                  <a:lnTo>
                    <a:pt x="0" y="896"/>
                  </a:lnTo>
                  <a:lnTo>
                    <a:pt x="0" y="943"/>
                  </a:lnTo>
                  <a:lnTo>
                    <a:pt x="188" y="990"/>
                  </a:lnTo>
                  <a:lnTo>
                    <a:pt x="424" y="943"/>
                  </a:lnTo>
                  <a:lnTo>
                    <a:pt x="565" y="802"/>
                  </a:lnTo>
                  <a:lnTo>
                    <a:pt x="707" y="660"/>
                  </a:lnTo>
                  <a:lnTo>
                    <a:pt x="707" y="472"/>
                  </a:lnTo>
                  <a:lnTo>
                    <a:pt x="707" y="283"/>
                  </a:lnTo>
                  <a:lnTo>
                    <a:pt x="612" y="189"/>
                  </a:lnTo>
                  <a:lnTo>
                    <a:pt x="518" y="48"/>
                  </a:lnTo>
                  <a:lnTo>
                    <a:pt x="377"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9"/>
            <p:cNvSpPr/>
            <p:nvPr/>
          </p:nvSpPr>
          <p:spPr>
            <a:xfrm>
              <a:off x="1298400" y="1763325"/>
              <a:ext cx="17675" cy="24775"/>
            </a:xfrm>
            <a:custGeom>
              <a:rect b="b" l="l" r="r" t="t"/>
              <a:pathLst>
                <a:path extrusionOk="0" fill="none" h="991" w="707">
                  <a:moveTo>
                    <a:pt x="377" y="1"/>
                  </a:moveTo>
                  <a:lnTo>
                    <a:pt x="377" y="1"/>
                  </a:lnTo>
                  <a:lnTo>
                    <a:pt x="377" y="1"/>
                  </a:lnTo>
                  <a:lnTo>
                    <a:pt x="377" y="1"/>
                  </a:lnTo>
                  <a:lnTo>
                    <a:pt x="330" y="1"/>
                  </a:lnTo>
                  <a:lnTo>
                    <a:pt x="330" y="1"/>
                  </a:lnTo>
                  <a:lnTo>
                    <a:pt x="377" y="48"/>
                  </a:lnTo>
                  <a:lnTo>
                    <a:pt x="377" y="48"/>
                  </a:lnTo>
                  <a:lnTo>
                    <a:pt x="471" y="95"/>
                  </a:lnTo>
                  <a:lnTo>
                    <a:pt x="565" y="189"/>
                  </a:lnTo>
                  <a:lnTo>
                    <a:pt x="612" y="331"/>
                  </a:lnTo>
                  <a:lnTo>
                    <a:pt x="660" y="472"/>
                  </a:lnTo>
                  <a:lnTo>
                    <a:pt x="660" y="472"/>
                  </a:lnTo>
                  <a:lnTo>
                    <a:pt x="612" y="660"/>
                  </a:lnTo>
                  <a:lnTo>
                    <a:pt x="518" y="802"/>
                  </a:lnTo>
                  <a:lnTo>
                    <a:pt x="377" y="896"/>
                  </a:lnTo>
                  <a:lnTo>
                    <a:pt x="188" y="943"/>
                  </a:lnTo>
                  <a:lnTo>
                    <a:pt x="188" y="943"/>
                  </a:lnTo>
                  <a:lnTo>
                    <a:pt x="0" y="896"/>
                  </a:lnTo>
                  <a:lnTo>
                    <a:pt x="0" y="896"/>
                  </a:lnTo>
                  <a:lnTo>
                    <a:pt x="0" y="943"/>
                  </a:lnTo>
                  <a:lnTo>
                    <a:pt x="0" y="943"/>
                  </a:lnTo>
                  <a:lnTo>
                    <a:pt x="188" y="990"/>
                  </a:lnTo>
                  <a:lnTo>
                    <a:pt x="188" y="990"/>
                  </a:lnTo>
                  <a:lnTo>
                    <a:pt x="424" y="943"/>
                  </a:lnTo>
                  <a:lnTo>
                    <a:pt x="565" y="802"/>
                  </a:lnTo>
                  <a:lnTo>
                    <a:pt x="707" y="660"/>
                  </a:lnTo>
                  <a:lnTo>
                    <a:pt x="707" y="472"/>
                  </a:lnTo>
                  <a:lnTo>
                    <a:pt x="707" y="472"/>
                  </a:lnTo>
                  <a:lnTo>
                    <a:pt x="707" y="283"/>
                  </a:lnTo>
                  <a:lnTo>
                    <a:pt x="612" y="189"/>
                  </a:lnTo>
                  <a:lnTo>
                    <a:pt x="518" y="48"/>
                  </a:lnTo>
                  <a:lnTo>
                    <a:pt x="37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9"/>
            <p:cNvSpPr/>
            <p:nvPr/>
          </p:nvSpPr>
          <p:spPr>
            <a:xfrm>
              <a:off x="1313700" y="2438200"/>
              <a:ext cx="25925" cy="25925"/>
            </a:xfrm>
            <a:custGeom>
              <a:rect b="b" l="l" r="r" t="t"/>
              <a:pathLst>
                <a:path extrusionOk="0" h="1037" w="1037">
                  <a:moveTo>
                    <a:pt x="519" y="48"/>
                  </a:moveTo>
                  <a:lnTo>
                    <a:pt x="707" y="95"/>
                  </a:lnTo>
                  <a:lnTo>
                    <a:pt x="848" y="189"/>
                  </a:lnTo>
                  <a:lnTo>
                    <a:pt x="943" y="330"/>
                  </a:lnTo>
                  <a:lnTo>
                    <a:pt x="990" y="519"/>
                  </a:lnTo>
                  <a:lnTo>
                    <a:pt x="943" y="707"/>
                  </a:lnTo>
                  <a:lnTo>
                    <a:pt x="848" y="848"/>
                  </a:lnTo>
                  <a:lnTo>
                    <a:pt x="707" y="943"/>
                  </a:lnTo>
                  <a:lnTo>
                    <a:pt x="519" y="990"/>
                  </a:lnTo>
                  <a:lnTo>
                    <a:pt x="377" y="943"/>
                  </a:lnTo>
                  <a:lnTo>
                    <a:pt x="189" y="848"/>
                  </a:lnTo>
                  <a:lnTo>
                    <a:pt x="95" y="707"/>
                  </a:lnTo>
                  <a:lnTo>
                    <a:pt x="48" y="519"/>
                  </a:lnTo>
                  <a:lnTo>
                    <a:pt x="95" y="330"/>
                  </a:lnTo>
                  <a:lnTo>
                    <a:pt x="189" y="189"/>
                  </a:lnTo>
                  <a:lnTo>
                    <a:pt x="330" y="95"/>
                  </a:lnTo>
                  <a:lnTo>
                    <a:pt x="519" y="48"/>
                  </a:lnTo>
                  <a:close/>
                  <a:moveTo>
                    <a:pt x="519" y="0"/>
                  </a:moveTo>
                  <a:lnTo>
                    <a:pt x="330" y="48"/>
                  </a:lnTo>
                  <a:lnTo>
                    <a:pt x="189" y="142"/>
                  </a:lnTo>
                  <a:lnTo>
                    <a:pt x="48" y="330"/>
                  </a:lnTo>
                  <a:lnTo>
                    <a:pt x="0" y="519"/>
                  </a:lnTo>
                  <a:lnTo>
                    <a:pt x="48" y="754"/>
                  </a:lnTo>
                  <a:lnTo>
                    <a:pt x="142" y="896"/>
                  </a:lnTo>
                  <a:lnTo>
                    <a:pt x="330" y="990"/>
                  </a:lnTo>
                  <a:lnTo>
                    <a:pt x="519" y="1037"/>
                  </a:lnTo>
                  <a:lnTo>
                    <a:pt x="754" y="1037"/>
                  </a:lnTo>
                  <a:lnTo>
                    <a:pt x="896" y="896"/>
                  </a:lnTo>
                  <a:lnTo>
                    <a:pt x="1037" y="754"/>
                  </a:lnTo>
                  <a:lnTo>
                    <a:pt x="1037" y="519"/>
                  </a:lnTo>
                  <a:lnTo>
                    <a:pt x="1037" y="330"/>
                  </a:lnTo>
                  <a:lnTo>
                    <a:pt x="896" y="142"/>
                  </a:lnTo>
                  <a:lnTo>
                    <a:pt x="754" y="48"/>
                  </a:lnTo>
                  <a:lnTo>
                    <a:pt x="519"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9"/>
            <p:cNvSpPr/>
            <p:nvPr/>
          </p:nvSpPr>
          <p:spPr>
            <a:xfrm>
              <a:off x="1314875" y="2439375"/>
              <a:ext cx="23575" cy="23575"/>
            </a:xfrm>
            <a:custGeom>
              <a:rect b="b" l="l" r="r" t="t"/>
              <a:pathLst>
                <a:path extrusionOk="0" fill="none" h="943" w="943">
                  <a:moveTo>
                    <a:pt x="472" y="943"/>
                  </a:moveTo>
                  <a:lnTo>
                    <a:pt x="472" y="943"/>
                  </a:lnTo>
                  <a:lnTo>
                    <a:pt x="330" y="896"/>
                  </a:lnTo>
                  <a:lnTo>
                    <a:pt x="142" y="801"/>
                  </a:lnTo>
                  <a:lnTo>
                    <a:pt x="48" y="660"/>
                  </a:lnTo>
                  <a:lnTo>
                    <a:pt x="1" y="472"/>
                  </a:lnTo>
                  <a:lnTo>
                    <a:pt x="1" y="472"/>
                  </a:lnTo>
                  <a:lnTo>
                    <a:pt x="48" y="283"/>
                  </a:lnTo>
                  <a:lnTo>
                    <a:pt x="142" y="142"/>
                  </a:lnTo>
                  <a:lnTo>
                    <a:pt x="283" y="48"/>
                  </a:lnTo>
                  <a:lnTo>
                    <a:pt x="472" y="1"/>
                  </a:lnTo>
                  <a:lnTo>
                    <a:pt x="472" y="1"/>
                  </a:lnTo>
                  <a:lnTo>
                    <a:pt x="472" y="1"/>
                  </a:lnTo>
                  <a:lnTo>
                    <a:pt x="472" y="1"/>
                  </a:lnTo>
                  <a:lnTo>
                    <a:pt x="660" y="48"/>
                  </a:lnTo>
                  <a:lnTo>
                    <a:pt x="801" y="142"/>
                  </a:lnTo>
                  <a:lnTo>
                    <a:pt x="896" y="283"/>
                  </a:lnTo>
                  <a:lnTo>
                    <a:pt x="943" y="472"/>
                  </a:lnTo>
                  <a:lnTo>
                    <a:pt x="943" y="472"/>
                  </a:lnTo>
                  <a:lnTo>
                    <a:pt x="943" y="472"/>
                  </a:lnTo>
                  <a:lnTo>
                    <a:pt x="896" y="660"/>
                  </a:lnTo>
                  <a:lnTo>
                    <a:pt x="801" y="801"/>
                  </a:lnTo>
                  <a:lnTo>
                    <a:pt x="660" y="896"/>
                  </a:lnTo>
                  <a:lnTo>
                    <a:pt x="472" y="943"/>
                  </a:lnTo>
                  <a:lnTo>
                    <a:pt x="472" y="943"/>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9"/>
            <p:cNvSpPr/>
            <p:nvPr/>
          </p:nvSpPr>
          <p:spPr>
            <a:xfrm>
              <a:off x="1313700" y="2438200"/>
              <a:ext cx="25925" cy="25925"/>
            </a:xfrm>
            <a:custGeom>
              <a:rect b="b" l="l" r="r" t="t"/>
              <a:pathLst>
                <a:path extrusionOk="0" fill="none" h="1037" w="1037">
                  <a:moveTo>
                    <a:pt x="519" y="0"/>
                  </a:moveTo>
                  <a:lnTo>
                    <a:pt x="519" y="0"/>
                  </a:lnTo>
                  <a:lnTo>
                    <a:pt x="330" y="48"/>
                  </a:lnTo>
                  <a:lnTo>
                    <a:pt x="189" y="142"/>
                  </a:lnTo>
                  <a:lnTo>
                    <a:pt x="48" y="330"/>
                  </a:lnTo>
                  <a:lnTo>
                    <a:pt x="0" y="519"/>
                  </a:lnTo>
                  <a:lnTo>
                    <a:pt x="0" y="519"/>
                  </a:lnTo>
                  <a:lnTo>
                    <a:pt x="48" y="754"/>
                  </a:lnTo>
                  <a:lnTo>
                    <a:pt x="142" y="896"/>
                  </a:lnTo>
                  <a:lnTo>
                    <a:pt x="330" y="990"/>
                  </a:lnTo>
                  <a:lnTo>
                    <a:pt x="519" y="1037"/>
                  </a:lnTo>
                  <a:lnTo>
                    <a:pt x="519" y="1037"/>
                  </a:lnTo>
                  <a:lnTo>
                    <a:pt x="519" y="1037"/>
                  </a:lnTo>
                  <a:lnTo>
                    <a:pt x="519" y="1037"/>
                  </a:lnTo>
                  <a:lnTo>
                    <a:pt x="754" y="1037"/>
                  </a:lnTo>
                  <a:lnTo>
                    <a:pt x="896" y="896"/>
                  </a:lnTo>
                  <a:lnTo>
                    <a:pt x="1037" y="754"/>
                  </a:lnTo>
                  <a:lnTo>
                    <a:pt x="1037" y="519"/>
                  </a:lnTo>
                  <a:lnTo>
                    <a:pt x="1037" y="519"/>
                  </a:lnTo>
                  <a:lnTo>
                    <a:pt x="1037" y="519"/>
                  </a:lnTo>
                  <a:lnTo>
                    <a:pt x="1037" y="330"/>
                  </a:lnTo>
                  <a:lnTo>
                    <a:pt x="896" y="142"/>
                  </a:lnTo>
                  <a:lnTo>
                    <a:pt x="754" y="48"/>
                  </a:lnTo>
                  <a:lnTo>
                    <a:pt x="519" y="0"/>
                  </a:lnTo>
                  <a:lnTo>
                    <a:pt x="519" y="0"/>
                  </a:lnTo>
                  <a:lnTo>
                    <a:pt x="5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9"/>
            <p:cNvSpPr/>
            <p:nvPr/>
          </p:nvSpPr>
          <p:spPr>
            <a:xfrm>
              <a:off x="1314875" y="2546550"/>
              <a:ext cx="23575" cy="23575"/>
            </a:xfrm>
            <a:custGeom>
              <a:rect b="b" l="l" r="r" t="t"/>
              <a:pathLst>
                <a:path extrusionOk="0" h="943" w="943">
                  <a:moveTo>
                    <a:pt x="472" y="1"/>
                  </a:moveTo>
                  <a:lnTo>
                    <a:pt x="283" y="48"/>
                  </a:lnTo>
                  <a:lnTo>
                    <a:pt x="142" y="142"/>
                  </a:lnTo>
                  <a:lnTo>
                    <a:pt x="48" y="283"/>
                  </a:lnTo>
                  <a:lnTo>
                    <a:pt x="1" y="472"/>
                  </a:lnTo>
                  <a:lnTo>
                    <a:pt x="48" y="660"/>
                  </a:lnTo>
                  <a:lnTo>
                    <a:pt x="142" y="802"/>
                  </a:lnTo>
                  <a:lnTo>
                    <a:pt x="330" y="896"/>
                  </a:lnTo>
                  <a:lnTo>
                    <a:pt x="472" y="943"/>
                  </a:lnTo>
                  <a:lnTo>
                    <a:pt x="660" y="896"/>
                  </a:lnTo>
                  <a:lnTo>
                    <a:pt x="801" y="802"/>
                  </a:lnTo>
                  <a:lnTo>
                    <a:pt x="896" y="660"/>
                  </a:lnTo>
                  <a:lnTo>
                    <a:pt x="943" y="472"/>
                  </a:lnTo>
                  <a:lnTo>
                    <a:pt x="896" y="283"/>
                  </a:lnTo>
                  <a:lnTo>
                    <a:pt x="801" y="142"/>
                  </a:lnTo>
                  <a:lnTo>
                    <a:pt x="660" y="48"/>
                  </a:lnTo>
                  <a:lnTo>
                    <a:pt x="472"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9"/>
            <p:cNvSpPr/>
            <p:nvPr/>
          </p:nvSpPr>
          <p:spPr>
            <a:xfrm>
              <a:off x="1314875" y="2546550"/>
              <a:ext cx="23575" cy="23575"/>
            </a:xfrm>
            <a:custGeom>
              <a:rect b="b" l="l" r="r" t="t"/>
              <a:pathLst>
                <a:path extrusionOk="0" fill="none" h="943" w="943">
                  <a:moveTo>
                    <a:pt x="472" y="1"/>
                  </a:moveTo>
                  <a:lnTo>
                    <a:pt x="472" y="1"/>
                  </a:lnTo>
                  <a:lnTo>
                    <a:pt x="472" y="1"/>
                  </a:lnTo>
                  <a:lnTo>
                    <a:pt x="472" y="1"/>
                  </a:lnTo>
                  <a:lnTo>
                    <a:pt x="283" y="48"/>
                  </a:lnTo>
                  <a:lnTo>
                    <a:pt x="142" y="142"/>
                  </a:lnTo>
                  <a:lnTo>
                    <a:pt x="48" y="283"/>
                  </a:lnTo>
                  <a:lnTo>
                    <a:pt x="1" y="472"/>
                  </a:lnTo>
                  <a:lnTo>
                    <a:pt x="1" y="472"/>
                  </a:lnTo>
                  <a:lnTo>
                    <a:pt x="48" y="660"/>
                  </a:lnTo>
                  <a:lnTo>
                    <a:pt x="142" y="802"/>
                  </a:lnTo>
                  <a:lnTo>
                    <a:pt x="330" y="896"/>
                  </a:lnTo>
                  <a:lnTo>
                    <a:pt x="472" y="943"/>
                  </a:lnTo>
                  <a:lnTo>
                    <a:pt x="472" y="943"/>
                  </a:lnTo>
                  <a:lnTo>
                    <a:pt x="472" y="943"/>
                  </a:lnTo>
                  <a:lnTo>
                    <a:pt x="472" y="943"/>
                  </a:lnTo>
                  <a:lnTo>
                    <a:pt x="660" y="896"/>
                  </a:lnTo>
                  <a:lnTo>
                    <a:pt x="801" y="802"/>
                  </a:lnTo>
                  <a:lnTo>
                    <a:pt x="896" y="660"/>
                  </a:lnTo>
                  <a:lnTo>
                    <a:pt x="943" y="472"/>
                  </a:lnTo>
                  <a:lnTo>
                    <a:pt x="943" y="472"/>
                  </a:lnTo>
                  <a:lnTo>
                    <a:pt x="943" y="472"/>
                  </a:lnTo>
                  <a:lnTo>
                    <a:pt x="896" y="283"/>
                  </a:lnTo>
                  <a:lnTo>
                    <a:pt x="801" y="142"/>
                  </a:lnTo>
                  <a:lnTo>
                    <a:pt x="660" y="48"/>
                  </a:lnTo>
                  <a:lnTo>
                    <a:pt x="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9"/>
            <p:cNvSpPr/>
            <p:nvPr/>
          </p:nvSpPr>
          <p:spPr>
            <a:xfrm>
              <a:off x="1313700" y="2545375"/>
              <a:ext cx="25925" cy="25950"/>
            </a:xfrm>
            <a:custGeom>
              <a:rect b="b" l="l" r="r" t="t"/>
              <a:pathLst>
                <a:path extrusionOk="0" h="1038" w="1037">
                  <a:moveTo>
                    <a:pt x="519" y="48"/>
                  </a:moveTo>
                  <a:lnTo>
                    <a:pt x="707" y="95"/>
                  </a:lnTo>
                  <a:lnTo>
                    <a:pt x="848" y="189"/>
                  </a:lnTo>
                  <a:lnTo>
                    <a:pt x="943" y="330"/>
                  </a:lnTo>
                  <a:lnTo>
                    <a:pt x="990" y="519"/>
                  </a:lnTo>
                  <a:lnTo>
                    <a:pt x="943" y="707"/>
                  </a:lnTo>
                  <a:lnTo>
                    <a:pt x="848" y="849"/>
                  </a:lnTo>
                  <a:lnTo>
                    <a:pt x="707" y="943"/>
                  </a:lnTo>
                  <a:lnTo>
                    <a:pt x="519" y="990"/>
                  </a:lnTo>
                  <a:lnTo>
                    <a:pt x="377" y="943"/>
                  </a:lnTo>
                  <a:lnTo>
                    <a:pt x="189" y="849"/>
                  </a:lnTo>
                  <a:lnTo>
                    <a:pt x="95" y="707"/>
                  </a:lnTo>
                  <a:lnTo>
                    <a:pt x="48" y="519"/>
                  </a:lnTo>
                  <a:lnTo>
                    <a:pt x="95" y="330"/>
                  </a:lnTo>
                  <a:lnTo>
                    <a:pt x="189" y="189"/>
                  </a:lnTo>
                  <a:lnTo>
                    <a:pt x="330" y="95"/>
                  </a:lnTo>
                  <a:lnTo>
                    <a:pt x="519" y="48"/>
                  </a:lnTo>
                  <a:close/>
                  <a:moveTo>
                    <a:pt x="519" y="1"/>
                  </a:moveTo>
                  <a:lnTo>
                    <a:pt x="330" y="48"/>
                  </a:lnTo>
                  <a:lnTo>
                    <a:pt x="189" y="142"/>
                  </a:lnTo>
                  <a:lnTo>
                    <a:pt x="48" y="330"/>
                  </a:lnTo>
                  <a:lnTo>
                    <a:pt x="0" y="519"/>
                  </a:lnTo>
                  <a:lnTo>
                    <a:pt x="48" y="707"/>
                  </a:lnTo>
                  <a:lnTo>
                    <a:pt x="142" y="896"/>
                  </a:lnTo>
                  <a:lnTo>
                    <a:pt x="330" y="990"/>
                  </a:lnTo>
                  <a:lnTo>
                    <a:pt x="519" y="1037"/>
                  </a:lnTo>
                  <a:lnTo>
                    <a:pt x="754" y="990"/>
                  </a:lnTo>
                  <a:lnTo>
                    <a:pt x="896" y="896"/>
                  </a:lnTo>
                  <a:lnTo>
                    <a:pt x="1037" y="707"/>
                  </a:lnTo>
                  <a:lnTo>
                    <a:pt x="1037" y="519"/>
                  </a:lnTo>
                  <a:lnTo>
                    <a:pt x="1037" y="330"/>
                  </a:lnTo>
                  <a:lnTo>
                    <a:pt x="896" y="142"/>
                  </a:lnTo>
                  <a:lnTo>
                    <a:pt x="754" y="48"/>
                  </a:lnTo>
                  <a:lnTo>
                    <a:pt x="519"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9"/>
            <p:cNvSpPr/>
            <p:nvPr/>
          </p:nvSpPr>
          <p:spPr>
            <a:xfrm>
              <a:off x="1314875" y="2546550"/>
              <a:ext cx="23575" cy="23575"/>
            </a:xfrm>
            <a:custGeom>
              <a:rect b="b" l="l" r="r" t="t"/>
              <a:pathLst>
                <a:path extrusionOk="0" fill="none" h="943" w="943">
                  <a:moveTo>
                    <a:pt x="472" y="943"/>
                  </a:moveTo>
                  <a:lnTo>
                    <a:pt x="472" y="943"/>
                  </a:lnTo>
                  <a:lnTo>
                    <a:pt x="330" y="896"/>
                  </a:lnTo>
                  <a:lnTo>
                    <a:pt x="142" y="802"/>
                  </a:lnTo>
                  <a:lnTo>
                    <a:pt x="48" y="660"/>
                  </a:lnTo>
                  <a:lnTo>
                    <a:pt x="1" y="472"/>
                  </a:lnTo>
                  <a:lnTo>
                    <a:pt x="1" y="472"/>
                  </a:lnTo>
                  <a:lnTo>
                    <a:pt x="48" y="283"/>
                  </a:lnTo>
                  <a:lnTo>
                    <a:pt x="142" y="142"/>
                  </a:lnTo>
                  <a:lnTo>
                    <a:pt x="283" y="48"/>
                  </a:lnTo>
                  <a:lnTo>
                    <a:pt x="472" y="1"/>
                  </a:lnTo>
                  <a:lnTo>
                    <a:pt x="472" y="1"/>
                  </a:lnTo>
                  <a:lnTo>
                    <a:pt x="472" y="1"/>
                  </a:lnTo>
                  <a:lnTo>
                    <a:pt x="472" y="1"/>
                  </a:lnTo>
                  <a:lnTo>
                    <a:pt x="660" y="48"/>
                  </a:lnTo>
                  <a:lnTo>
                    <a:pt x="801" y="142"/>
                  </a:lnTo>
                  <a:lnTo>
                    <a:pt x="896" y="283"/>
                  </a:lnTo>
                  <a:lnTo>
                    <a:pt x="943" y="472"/>
                  </a:lnTo>
                  <a:lnTo>
                    <a:pt x="943" y="472"/>
                  </a:lnTo>
                  <a:lnTo>
                    <a:pt x="943" y="472"/>
                  </a:lnTo>
                  <a:lnTo>
                    <a:pt x="896" y="660"/>
                  </a:lnTo>
                  <a:lnTo>
                    <a:pt x="801" y="802"/>
                  </a:lnTo>
                  <a:lnTo>
                    <a:pt x="660" y="896"/>
                  </a:lnTo>
                  <a:lnTo>
                    <a:pt x="472" y="943"/>
                  </a:lnTo>
                  <a:lnTo>
                    <a:pt x="472" y="943"/>
                  </a:lnTo>
                  <a:lnTo>
                    <a:pt x="472" y="9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9"/>
            <p:cNvSpPr/>
            <p:nvPr/>
          </p:nvSpPr>
          <p:spPr>
            <a:xfrm>
              <a:off x="1313700" y="2545375"/>
              <a:ext cx="25925" cy="25950"/>
            </a:xfrm>
            <a:custGeom>
              <a:rect b="b" l="l" r="r" t="t"/>
              <a:pathLst>
                <a:path extrusionOk="0" fill="none" h="1038" w="1037">
                  <a:moveTo>
                    <a:pt x="519" y="1"/>
                  </a:moveTo>
                  <a:lnTo>
                    <a:pt x="519" y="1"/>
                  </a:lnTo>
                  <a:lnTo>
                    <a:pt x="330" y="48"/>
                  </a:lnTo>
                  <a:lnTo>
                    <a:pt x="189" y="142"/>
                  </a:lnTo>
                  <a:lnTo>
                    <a:pt x="48" y="330"/>
                  </a:lnTo>
                  <a:lnTo>
                    <a:pt x="0" y="519"/>
                  </a:lnTo>
                  <a:lnTo>
                    <a:pt x="0" y="519"/>
                  </a:lnTo>
                  <a:lnTo>
                    <a:pt x="48" y="707"/>
                  </a:lnTo>
                  <a:lnTo>
                    <a:pt x="142" y="896"/>
                  </a:lnTo>
                  <a:lnTo>
                    <a:pt x="330" y="990"/>
                  </a:lnTo>
                  <a:lnTo>
                    <a:pt x="519" y="1037"/>
                  </a:lnTo>
                  <a:lnTo>
                    <a:pt x="519" y="1037"/>
                  </a:lnTo>
                  <a:lnTo>
                    <a:pt x="519" y="1037"/>
                  </a:lnTo>
                  <a:lnTo>
                    <a:pt x="519" y="1037"/>
                  </a:lnTo>
                  <a:lnTo>
                    <a:pt x="754" y="990"/>
                  </a:lnTo>
                  <a:lnTo>
                    <a:pt x="896" y="896"/>
                  </a:lnTo>
                  <a:lnTo>
                    <a:pt x="1037" y="707"/>
                  </a:lnTo>
                  <a:lnTo>
                    <a:pt x="1037" y="519"/>
                  </a:lnTo>
                  <a:lnTo>
                    <a:pt x="1037" y="519"/>
                  </a:lnTo>
                  <a:lnTo>
                    <a:pt x="1037" y="519"/>
                  </a:lnTo>
                  <a:lnTo>
                    <a:pt x="1037" y="330"/>
                  </a:lnTo>
                  <a:lnTo>
                    <a:pt x="896" y="142"/>
                  </a:lnTo>
                  <a:lnTo>
                    <a:pt x="754" y="48"/>
                  </a:lnTo>
                  <a:lnTo>
                    <a:pt x="519" y="1"/>
                  </a:lnTo>
                  <a:lnTo>
                    <a:pt x="519" y="1"/>
                  </a:lnTo>
                  <a:lnTo>
                    <a:pt x="5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9"/>
            <p:cNvSpPr/>
            <p:nvPr/>
          </p:nvSpPr>
          <p:spPr>
            <a:xfrm>
              <a:off x="1452675" y="1392325"/>
              <a:ext cx="197900" cy="294475"/>
            </a:xfrm>
            <a:custGeom>
              <a:rect b="b" l="l" r="r" t="t"/>
              <a:pathLst>
                <a:path extrusionOk="0" h="11779" w="7916">
                  <a:moveTo>
                    <a:pt x="1084" y="1"/>
                  </a:moveTo>
                  <a:lnTo>
                    <a:pt x="990" y="48"/>
                  </a:lnTo>
                  <a:lnTo>
                    <a:pt x="943" y="95"/>
                  </a:lnTo>
                  <a:lnTo>
                    <a:pt x="754" y="1838"/>
                  </a:lnTo>
                  <a:lnTo>
                    <a:pt x="519" y="3534"/>
                  </a:lnTo>
                  <a:lnTo>
                    <a:pt x="95" y="5843"/>
                  </a:lnTo>
                  <a:lnTo>
                    <a:pt x="1" y="6596"/>
                  </a:lnTo>
                  <a:lnTo>
                    <a:pt x="1" y="6926"/>
                  </a:lnTo>
                  <a:lnTo>
                    <a:pt x="189" y="7350"/>
                  </a:lnTo>
                  <a:lnTo>
                    <a:pt x="425" y="7774"/>
                  </a:lnTo>
                  <a:lnTo>
                    <a:pt x="1037" y="8622"/>
                  </a:lnTo>
                  <a:lnTo>
                    <a:pt x="1791" y="9470"/>
                  </a:lnTo>
                  <a:lnTo>
                    <a:pt x="2592" y="10271"/>
                  </a:lnTo>
                  <a:lnTo>
                    <a:pt x="2969" y="10601"/>
                  </a:lnTo>
                  <a:lnTo>
                    <a:pt x="3393" y="10931"/>
                  </a:lnTo>
                  <a:lnTo>
                    <a:pt x="3817" y="11166"/>
                  </a:lnTo>
                  <a:lnTo>
                    <a:pt x="4241" y="11402"/>
                  </a:lnTo>
                  <a:lnTo>
                    <a:pt x="4617" y="11590"/>
                  </a:lnTo>
                  <a:lnTo>
                    <a:pt x="4994" y="11731"/>
                  </a:lnTo>
                  <a:lnTo>
                    <a:pt x="5371" y="11779"/>
                  </a:lnTo>
                  <a:lnTo>
                    <a:pt x="5701" y="11731"/>
                  </a:lnTo>
                  <a:lnTo>
                    <a:pt x="5984" y="11637"/>
                  </a:lnTo>
                  <a:lnTo>
                    <a:pt x="6219" y="11496"/>
                  </a:lnTo>
                  <a:lnTo>
                    <a:pt x="6408" y="11260"/>
                  </a:lnTo>
                  <a:lnTo>
                    <a:pt x="6596" y="11025"/>
                  </a:lnTo>
                  <a:lnTo>
                    <a:pt x="6737" y="10695"/>
                  </a:lnTo>
                  <a:lnTo>
                    <a:pt x="6832" y="10365"/>
                  </a:lnTo>
                  <a:lnTo>
                    <a:pt x="6973" y="9659"/>
                  </a:lnTo>
                  <a:lnTo>
                    <a:pt x="7020" y="8858"/>
                  </a:lnTo>
                  <a:lnTo>
                    <a:pt x="7020" y="8151"/>
                  </a:lnTo>
                  <a:lnTo>
                    <a:pt x="6926" y="7115"/>
                  </a:lnTo>
                  <a:lnTo>
                    <a:pt x="6926" y="7020"/>
                  </a:lnTo>
                  <a:lnTo>
                    <a:pt x="6926" y="6549"/>
                  </a:lnTo>
                  <a:lnTo>
                    <a:pt x="7067" y="5466"/>
                  </a:lnTo>
                  <a:lnTo>
                    <a:pt x="7303" y="4382"/>
                  </a:lnTo>
                  <a:lnTo>
                    <a:pt x="7585" y="3299"/>
                  </a:lnTo>
                  <a:lnTo>
                    <a:pt x="7915" y="2262"/>
                  </a:lnTo>
                  <a:lnTo>
                    <a:pt x="3157" y="802"/>
                  </a:lnTo>
                  <a:lnTo>
                    <a:pt x="1744" y="331"/>
                  </a:lnTo>
                  <a:lnTo>
                    <a:pt x="1320" y="142"/>
                  </a:lnTo>
                  <a:lnTo>
                    <a:pt x="1084"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9"/>
            <p:cNvSpPr/>
            <p:nvPr/>
          </p:nvSpPr>
          <p:spPr>
            <a:xfrm>
              <a:off x="1484475" y="1406475"/>
              <a:ext cx="166100" cy="163725"/>
            </a:xfrm>
            <a:custGeom>
              <a:rect b="b" l="l" r="r" t="t"/>
              <a:pathLst>
                <a:path extrusionOk="0" h="6549" w="6644">
                  <a:moveTo>
                    <a:pt x="1" y="0"/>
                  </a:moveTo>
                  <a:lnTo>
                    <a:pt x="48" y="283"/>
                  </a:lnTo>
                  <a:lnTo>
                    <a:pt x="142" y="942"/>
                  </a:lnTo>
                  <a:lnTo>
                    <a:pt x="330" y="1932"/>
                  </a:lnTo>
                  <a:lnTo>
                    <a:pt x="472" y="2497"/>
                  </a:lnTo>
                  <a:lnTo>
                    <a:pt x="707" y="3110"/>
                  </a:lnTo>
                  <a:lnTo>
                    <a:pt x="990" y="3675"/>
                  </a:lnTo>
                  <a:lnTo>
                    <a:pt x="1320" y="4287"/>
                  </a:lnTo>
                  <a:lnTo>
                    <a:pt x="1697" y="4806"/>
                  </a:lnTo>
                  <a:lnTo>
                    <a:pt x="2168" y="5324"/>
                  </a:lnTo>
                  <a:lnTo>
                    <a:pt x="2733" y="5748"/>
                  </a:lnTo>
                  <a:lnTo>
                    <a:pt x="3063" y="5936"/>
                  </a:lnTo>
                  <a:lnTo>
                    <a:pt x="3393" y="6125"/>
                  </a:lnTo>
                  <a:lnTo>
                    <a:pt x="3722" y="6266"/>
                  </a:lnTo>
                  <a:lnTo>
                    <a:pt x="4099" y="6360"/>
                  </a:lnTo>
                  <a:lnTo>
                    <a:pt x="4523" y="6454"/>
                  </a:lnTo>
                  <a:lnTo>
                    <a:pt x="4947" y="6502"/>
                  </a:lnTo>
                  <a:lnTo>
                    <a:pt x="5324" y="6549"/>
                  </a:lnTo>
                  <a:lnTo>
                    <a:pt x="5701" y="6502"/>
                  </a:lnTo>
                  <a:lnTo>
                    <a:pt x="5701" y="6454"/>
                  </a:lnTo>
                  <a:lnTo>
                    <a:pt x="5654" y="5983"/>
                  </a:lnTo>
                  <a:lnTo>
                    <a:pt x="5842" y="4900"/>
                  </a:lnTo>
                  <a:lnTo>
                    <a:pt x="6031" y="3816"/>
                  </a:lnTo>
                  <a:lnTo>
                    <a:pt x="6313" y="2733"/>
                  </a:lnTo>
                  <a:lnTo>
                    <a:pt x="6643" y="1696"/>
                  </a:lnTo>
                  <a:lnTo>
                    <a:pt x="1885" y="189"/>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9"/>
            <p:cNvSpPr/>
            <p:nvPr/>
          </p:nvSpPr>
          <p:spPr>
            <a:xfrm>
              <a:off x="1663500" y="1128500"/>
              <a:ext cx="80100" cy="184950"/>
            </a:xfrm>
            <a:custGeom>
              <a:rect b="b" l="l" r="r" t="t"/>
              <a:pathLst>
                <a:path extrusionOk="0" h="7398" w="3204">
                  <a:moveTo>
                    <a:pt x="0" y="1"/>
                  </a:moveTo>
                  <a:lnTo>
                    <a:pt x="1414" y="3770"/>
                  </a:lnTo>
                  <a:lnTo>
                    <a:pt x="2450" y="6314"/>
                  </a:lnTo>
                  <a:lnTo>
                    <a:pt x="2827" y="7115"/>
                  </a:lnTo>
                  <a:lnTo>
                    <a:pt x="2968" y="7350"/>
                  </a:lnTo>
                  <a:lnTo>
                    <a:pt x="3015" y="7397"/>
                  </a:lnTo>
                  <a:lnTo>
                    <a:pt x="3063" y="7256"/>
                  </a:lnTo>
                  <a:lnTo>
                    <a:pt x="3157" y="6926"/>
                  </a:lnTo>
                  <a:lnTo>
                    <a:pt x="3204" y="6455"/>
                  </a:lnTo>
                  <a:lnTo>
                    <a:pt x="3204" y="5843"/>
                  </a:lnTo>
                  <a:lnTo>
                    <a:pt x="3204" y="5183"/>
                  </a:lnTo>
                  <a:lnTo>
                    <a:pt x="3157" y="4429"/>
                  </a:lnTo>
                  <a:lnTo>
                    <a:pt x="3015" y="3629"/>
                  </a:lnTo>
                  <a:lnTo>
                    <a:pt x="2827" y="2828"/>
                  </a:lnTo>
                  <a:lnTo>
                    <a:pt x="2686" y="2451"/>
                  </a:lnTo>
                  <a:lnTo>
                    <a:pt x="2544" y="2074"/>
                  </a:lnTo>
                  <a:lnTo>
                    <a:pt x="2356" y="1744"/>
                  </a:lnTo>
                  <a:lnTo>
                    <a:pt x="2120" y="1461"/>
                  </a:lnTo>
                  <a:lnTo>
                    <a:pt x="1885" y="1226"/>
                  </a:lnTo>
                  <a:lnTo>
                    <a:pt x="1649" y="990"/>
                  </a:lnTo>
                  <a:lnTo>
                    <a:pt x="1178" y="613"/>
                  </a:lnTo>
                  <a:lnTo>
                    <a:pt x="707" y="331"/>
                  </a:lnTo>
                  <a:lnTo>
                    <a:pt x="330" y="142"/>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9"/>
            <p:cNvSpPr/>
            <p:nvPr/>
          </p:nvSpPr>
          <p:spPr>
            <a:xfrm>
              <a:off x="1432650" y="1102600"/>
              <a:ext cx="321550" cy="427550"/>
            </a:xfrm>
            <a:custGeom>
              <a:rect b="b" l="l" r="r" t="t"/>
              <a:pathLst>
                <a:path extrusionOk="0" h="17102" w="12862">
                  <a:moveTo>
                    <a:pt x="6219" y="1"/>
                  </a:moveTo>
                  <a:lnTo>
                    <a:pt x="5560" y="48"/>
                  </a:lnTo>
                  <a:lnTo>
                    <a:pt x="4853" y="142"/>
                  </a:lnTo>
                  <a:lnTo>
                    <a:pt x="4194" y="330"/>
                  </a:lnTo>
                  <a:lnTo>
                    <a:pt x="3534" y="613"/>
                  </a:lnTo>
                  <a:lnTo>
                    <a:pt x="2874" y="943"/>
                  </a:lnTo>
                  <a:lnTo>
                    <a:pt x="2309" y="1320"/>
                  </a:lnTo>
                  <a:lnTo>
                    <a:pt x="1744" y="1791"/>
                  </a:lnTo>
                  <a:lnTo>
                    <a:pt x="1273" y="2262"/>
                  </a:lnTo>
                  <a:lnTo>
                    <a:pt x="849" y="2827"/>
                  </a:lnTo>
                  <a:lnTo>
                    <a:pt x="519" y="3440"/>
                  </a:lnTo>
                  <a:lnTo>
                    <a:pt x="236" y="4099"/>
                  </a:lnTo>
                  <a:lnTo>
                    <a:pt x="48" y="4806"/>
                  </a:lnTo>
                  <a:lnTo>
                    <a:pt x="1" y="5324"/>
                  </a:lnTo>
                  <a:lnTo>
                    <a:pt x="1" y="5937"/>
                  </a:lnTo>
                  <a:lnTo>
                    <a:pt x="48" y="6643"/>
                  </a:lnTo>
                  <a:lnTo>
                    <a:pt x="142" y="7397"/>
                  </a:lnTo>
                  <a:lnTo>
                    <a:pt x="330" y="8198"/>
                  </a:lnTo>
                  <a:lnTo>
                    <a:pt x="519" y="9046"/>
                  </a:lnTo>
                  <a:lnTo>
                    <a:pt x="707" y="9894"/>
                  </a:lnTo>
                  <a:lnTo>
                    <a:pt x="990" y="10742"/>
                  </a:lnTo>
                  <a:lnTo>
                    <a:pt x="1273" y="11590"/>
                  </a:lnTo>
                  <a:lnTo>
                    <a:pt x="1602" y="12391"/>
                  </a:lnTo>
                  <a:lnTo>
                    <a:pt x="1932" y="13145"/>
                  </a:lnTo>
                  <a:lnTo>
                    <a:pt x="2262" y="13851"/>
                  </a:lnTo>
                  <a:lnTo>
                    <a:pt x="2639" y="14511"/>
                  </a:lnTo>
                  <a:lnTo>
                    <a:pt x="2969" y="15076"/>
                  </a:lnTo>
                  <a:lnTo>
                    <a:pt x="3346" y="15500"/>
                  </a:lnTo>
                  <a:lnTo>
                    <a:pt x="3722" y="15830"/>
                  </a:lnTo>
                  <a:lnTo>
                    <a:pt x="4288" y="16160"/>
                  </a:lnTo>
                  <a:lnTo>
                    <a:pt x="4853" y="16489"/>
                  </a:lnTo>
                  <a:lnTo>
                    <a:pt x="5466" y="16725"/>
                  </a:lnTo>
                  <a:lnTo>
                    <a:pt x="6078" y="16913"/>
                  </a:lnTo>
                  <a:lnTo>
                    <a:pt x="6690" y="17008"/>
                  </a:lnTo>
                  <a:lnTo>
                    <a:pt x="7303" y="17102"/>
                  </a:lnTo>
                  <a:lnTo>
                    <a:pt x="7915" y="17102"/>
                  </a:lnTo>
                  <a:lnTo>
                    <a:pt x="8528" y="17055"/>
                  </a:lnTo>
                  <a:lnTo>
                    <a:pt x="9140" y="16913"/>
                  </a:lnTo>
                  <a:lnTo>
                    <a:pt x="9706" y="16725"/>
                  </a:lnTo>
                  <a:lnTo>
                    <a:pt x="10271" y="16489"/>
                  </a:lnTo>
                  <a:lnTo>
                    <a:pt x="10789" y="16160"/>
                  </a:lnTo>
                  <a:lnTo>
                    <a:pt x="11260" y="15783"/>
                  </a:lnTo>
                  <a:lnTo>
                    <a:pt x="11731" y="15359"/>
                  </a:lnTo>
                  <a:lnTo>
                    <a:pt x="12108" y="14841"/>
                  </a:lnTo>
                  <a:lnTo>
                    <a:pt x="12438" y="14228"/>
                  </a:lnTo>
                  <a:lnTo>
                    <a:pt x="12579" y="13898"/>
                  </a:lnTo>
                  <a:lnTo>
                    <a:pt x="12673" y="13569"/>
                  </a:lnTo>
                  <a:lnTo>
                    <a:pt x="12768" y="13192"/>
                  </a:lnTo>
                  <a:lnTo>
                    <a:pt x="12815" y="12768"/>
                  </a:lnTo>
                  <a:lnTo>
                    <a:pt x="12862" y="11873"/>
                  </a:lnTo>
                  <a:lnTo>
                    <a:pt x="12815" y="10930"/>
                  </a:lnTo>
                  <a:lnTo>
                    <a:pt x="12721" y="9894"/>
                  </a:lnTo>
                  <a:lnTo>
                    <a:pt x="12532" y="8857"/>
                  </a:lnTo>
                  <a:lnTo>
                    <a:pt x="12297" y="7774"/>
                  </a:lnTo>
                  <a:lnTo>
                    <a:pt x="12014" y="6690"/>
                  </a:lnTo>
                  <a:lnTo>
                    <a:pt x="11684" y="5654"/>
                  </a:lnTo>
                  <a:lnTo>
                    <a:pt x="11354" y="4617"/>
                  </a:lnTo>
                  <a:lnTo>
                    <a:pt x="10930" y="3675"/>
                  </a:lnTo>
                  <a:lnTo>
                    <a:pt x="10554" y="2827"/>
                  </a:lnTo>
                  <a:lnTo>
                    <a:pt x="10130" y="2073"/>
                  </a:lnTo>
                  <a:lnTo>
                    <a:pt x="9706" y="1461"/>
                  </a:lnTo>
                  <a:lnTo>
                    <a:pt x="9234" y="990"/>
                  </a:lnTo>
                  <a:lnTo>
                    <a:pt x="9046" y="801"/>
                  </a:lnTo>
                  <a:lnTo>
                    <a:pt x="8858" y="660"/>
                  </a:lnTo>
                  <a:lnTo>
                    <a:pt x="8245" y="377"/>
                  </a:lnTo>
                  <a:lnTo>
                    <a:pt x="7586" y="142"/>
                  </a:lnTo>
                  <a:lnTo>
                    <a:pt x="6926" y="48"/>
                  </a:lnTo>
                  <a:lnTo>
                    <a:pt x="6219"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9"/>
            <p:cNvSpPr/>
            <p:nvPr/>
          </p:nvSpPr>
          <p:spPr>
            <a:xfrm>
              <a:off x="1616375" y="1319300"/>
              <a:ext cx="8275" cy="35375"/>
            </a:xfrm>
            <a:custGeom>
              <a:rect b="b" l="l" r="r" t="t"/>
              <a:pathLst>
                <a:path extrusionOk="0" h="1415" w="331">
                  <a:moveTo>
                    <a:pt x="142" y="1"/>
                  </a:moveTo>
                  <a:lnTo>
                    <a:pt x="142" y="48"/>
                  </a:lnTo>
                  <a:lnTo>
                    <a:pt x="237" y="425"/>
                  </a:lnTo>
                  <a:lnTo>
                    <a:pt x="284" y="755"/>
                  </a:lnTo>
                  <a:lnTo>
                    <a:pt x="284" y="943"/>
                  </a:lnTo>
                  <a:lnTo>
                    <a:pt x="237" y="1085"/>
                  </a:lnTo>
                  <a:lnTo>
                    <a:pt x="142" y="1226"/>
                  </a:lnTo>
                  <a:lnTo>
                    <a:pt x="1" y="1367"/>
                  </a:lnTo>
                  <a:lnTo>
                    <a:pt x="1" y="1414"/>
                  </a:lnTo>
                  <a:lnTo>
                    <a:pt x="189" y="1273"/>
                  </a:lnTo>
                  <a:lnTo>
                    <a:pt x="284" y="1132"/>
                  </a:lnTo>
                  <a:lnTo>
                    <a:pt x="331" y="943"/>
                  </a:lnTo>
                  <a:lnTo>
                    <a:pt x="331" y="755"/>
                  </a:lnTo>
                  <a:lnTo>
                    <a:pt x="331" y="566"/>
                  </a:lnTo>
                  <a:lnTo>
                    <a:pt x="284" y="378"/>
                  </a:lnTo>
                  <a:lnTo>
                    <a:pt x="14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9"/>
            <p:cNvSpPr/>
            <p:nvPr/>
          </p:nvSpPr>
          <p:spPr>
            <a:xfrm>
              <a:off x="1595175" y="1309900"/>
              <a:ext cx="28300" cy="38875"/>
            </a:xfrm>
            <a:custGeom>
              <a:rect b="b" l="l" r="r" t="t"/>
              <a:pathLst>
                <a:path extrusionOk="0" h="1555" w="1132">
                  <a:moveTo>
                    <a:pt x="425" y="0"/>
                  </a:moveTo>
                  <a:lnTo>
                    <a:pt x="284" y="47"/>
                  </a:lnTo>
                  <a:lnTo>
                    <a:pt x="189" y="94"/>
                  </a:lnTo>
                  <a:lnTo>
                    <a:pt x="95" y="236"/>
                  </a:lnTo>
                  <a:lnTo>
                    <a:pt x="48" y="330"/>
                  </a:lnTo>
                  <a:lnTo>
                    <a:pt x="1" y="613"/>
                  </a:lnTo>
                  <a:lnTo>
                    <a:pt x="1" y="895"/>
                  </a:lnTo>
                  <a:lnTo>
                    <a:pt x="142" y="1178"/>
                  </a:lnTo>
                  <a:lnTo>
                    <a:pt x="284" y="1413"/>
                  </a:lnTo>
                  <a:lnTo>
                    <a:pt x="378" y="1508"/>
                  </a:lnTo>
                  <a:lnTo>
                    <a:pt x="519" y="1555"/>
                  </a:lnTo>
                  <a:lnTo>
                    <a:pt x="755" y="1555"/>
                  </a:lnTo>
                  <a:lnTo>
                    <a:pt x="896" y="1508"/>
                  </a:lnTo>
                  <a:lnTo>
                    <a:pt x="990" y="1461"/>
                  </a:lnTo>
                  <a:lnTo>
                    <a:pt x="1037" y="1319"/>
                  </a:lnTo>
                  <a:lnTo>
                    <a:pt x="1085" y="1225"/>
                  </a:lnTo>
                  <a:lnTo>
                    <a:pt x="1132" y="942"/>
                  </a:lnTo>
                  <a:lnTo>
                    <a:pt x="1085" y="660"/>
                  </a:lnTo>
                  <a:lnTo>
                    <a:pt x="990" y="377"/>
                  </a:lnTo>
                  <a:lnTo>
                    <a:pt x="849" y="141"/>
                  </a:lnTo>
                  <a:lnTo>
                    <a:pt x="66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9"/>
            <p:cNvSpPr/>
            <p:nvPr/>
          </p:nvSpPr>
          <p:spPr>
            <a:xfrm>
              <a:off x="1692950" y="1298100"/>
              <a:ext cx="21225" cy="28300"/>
            </a:xfrm>
            <a:custGeom>
              <a:rect b="b" l="l" r="r" t="t"/>
              <a:pathLst>
                <a:path extrusionOk="0" h="1132" w="849">
                  <a:moveTo>
                    <a:pt x="0" y="1"/>
                  </a:moveTo>
                  <a:lnTo>
                    <a:pt x="94" y="378"/>
                  </a:lnTo>
                  <a:lnTo>
                    <a:pt x="142" y="566"/>
                  </a:lnTo>
                  <a:lnTo>
                    <a:pt x="236" y="755"/>
                  </a:lnTo>
                  <a:lnTo>
                    <a:pt x="330" y="943"/>
                  </a:lnTo>
                  <a:lnTo>
                    <a:pt x="471" y="1037"/>
                  </a:lnTo>
                  <a:lnTo>
                    <a:pt x="660" y="1132"/>
                  </a:lnTo>
                  <a:lnTo>
                    <a:pt x="848" y="1132"/>
                  </a:lnTo>
                  <a:lnTo>
                    <a:pt x="848" y="1085"/>
                  </a:lnTo>
                  <a:lnTo>
                    <a:pt x="707" y="1085"/>
                  </a:lnTo>
                  <a:lnTo>
                    <a:pt x="518" y="990"/>
                  </a:lnTo>
                  <a:lnTo>
                    <a:pt x="424" y="849"/>
                  </a:lnTo>
                  <a:lnTo>
                    <a:pt x="330" y="755"/>
                  </a:lnTo>
                  <a:lnTo>
                    <a:pt x="142" y="378"/>
                  </a:lnTo>
                  <a:lnTo>
                    <a:pt x="47" y="48"/>
                  </a:lnTo>
                  <a:lnTo>
                    <a:pt x="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9"/>
            <p:cNvSpPr/>
            <p:nvPr/>
          </p:nvSpPr>
          <p:spPr>
            <a:xfrm>
              <a:off x="1694125" y="1281625"/>
              <a:ext cx="28275" cy="40075"/>
            </a:xfrm>
            <a:custGeom>
              <a:rect b="b" l="l" r="r" t="t"/>
              <a:pathLst>
                <a:path extrusionOk="0" h="1603" w="1131">
                  <a:moveTo>
                    <a:pt x="377" y="0"/>
                  </a:moveTo>
                  <a:lnTo>
                    <a:pt x="236" y="48"/>
                  </a:lnTo>
                  <a:lnTo>
                    <a:pt x="142" y="95"/>
                  </a:lnTo>
                  <a:lnTo>
                    <a:pt x="95" y="189"/>
                  </a:lnTo>
                  <a:lnTo>
                    <a:pt x="0" y="424"/>
                  </a:lnTo>
                  <a:lnTo>
                    <a:pt x="0" y="707"/>
                  </a:lnTo>
                  <a:lnTo>
                    <a:pt x="47" y="990"/>
                  </a:lnTo>
                  <a:lnTo>
                    <a:pt x="189" y="1272"/>
                  </a:lnTo>
                  <a:lnTo>
                    <a:pt x="330" y="1461"/>
                  </a:lnTo>
                  <a:lnTo>
                    <a:pt x="424" y="1555"/>
                  </a:lnTo>
                  <a:lnTo>
                    <a:pt x="566" y="1555"/>
                  </a:lnTo>
                  <a:lnTo>
                    <a:pt x="660" y="1602"/>
                  </a:lnTo>
                  <a:lnTo>
                    <a:pt x="801" y="1555"/>
                  </a:lnTo>
                  <a:lnTo>
                    <a:pt x="895" y="1508"/>
                  </a:lnTo>
                  <a:lnTo>
                    <a:pt x="990" y="1414"/>
                  </a:lnTo>
                  <a:lnTo>
                    <a:pt x="1084" y="1320"/>
                  </a:lnTo>
                  <a:lnTo>
                    <a:pt x="1131" y="1178"/>
                  </a:lnTo>
                  <a:lnTo>
                    <a:pt x="1131" y="896"/>
                  </a:lnTo>
                  <a:lnTo>
                    <a:pt x="1084" y="613"/>
                  </a:lnTo>
                  <a:lnTo>
                    <a:pt x="942" y="330"/>
                  </a:lnTo>
                  <a:lnTo>
                    <a:pt x="754" y="142"/>
                  </a:lnTo>
                  <a:lnTo>
                    <a:pt x="660" y="48"/>
                  </a:lnTo>
                  <a:lnTo>
                    <a:pt x="518" y="48"/>
                  </a:lnTo>
                  <a:lnTo>
                    <a:pt x="37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9"/>
            <p:cNvSpPr/>
            <p:nvPr/>
          </p:nvSpPr>
          <p:spPr>
            <a:xfrm>
              <a:off x="1572800" y="1263950"/>
              <a:ext cx="38900" cy="33000"/>
            </a:xfrm>
            <a:custGeom>
              <a:rect b="b" l="l" r="r" t="t"/>
              <a:pathLst>
                <a:path extrusionOk="0" h="1320" w="1556">
                  <a:moveTo>
                    <a:pt x="943" y="1"/>
                  </a:moveTo>
                  <a:lnTo>
                    <a:pt x="708" y="48"/>
                  </a:lnTo>
                  <a:lnTo>
                    <a:pt x="519" y="189"/>
                  </a:lnTo>
                  <a:lnTo>
                    <a:pt x="378" y="331"/>
                  </a:lnTo>
                  <a:lnTo>
                    <a:pt x="189" y="472"/>
                  </a:lnTo>
                  <a:lnTo>
                    <a:pt x="95" y="660"/>
                  </a:lnTo>
                  <a:lnTo>
                    <a:pt x="1" y="896"/>
                  </a:lnTo>
                  <a:lnTo>
                    <a:pt x="1" y="1037"/>
                  </a:lnTo>
                  <a:lnTo>
                    <a:pt x="48" y="1131"/>
                  </a:lnTo>
                  <a:lnTo>
                    <a:pt x="142" y="1273"/>
                  </a:lnTo>
                  <a:lnTo>
                    <a:pt x="236" y="1320"/>
                  </a:lnTo>
                  <a:lnTo>
                    <a:pt x="378" y="1320"/>
                  </a:lnTo>
                  <a:lnTo>
                    <a:pt x="519" y="1273"/>
                  </a:lnTo>
                  <a:lnTo>
                    <a:pt x="1037" y="896"/>
                  </a:lnTo>
                  <a:lnTo>
                    <a:pt x="1320" y="707"/>
                  </a:lnTo>
                  <a:lnTo>
                    <a:pt x="1461" y="613"/>
                  </a:lnTo>
                  <a:lnTo>
                    <a:pt x="1556" y="425"/>
                  </a:lnTo>
                  <a:lnTo>
                    <a:pt x="1556" y="331"/>
                  </a:lnTo>
                  <a:lnTo>
                    <a:pt x="1508" y="236"/>
                  </a:lnTo>
                  <a:lnTo>
                    <a:pt x="1461" y="142"/>
                  </a:lnTo>
                  <a:lnTo>
                    <a:pt x="1367" y="48"/>
                  </a:lnTo>
                  <a:lnTo>
                    <a:pt x="117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9"/>
            <p:cNvSpPr/>
            <p:nvPr/>
          </p:nvSpPr>
          <p:spPr>
            <a:xfrm>
              <a:off x="1674100" y="1236875"/>
              <a:ext cx="44775" cy="22400"/>
            </a:xfrm>
            <a:custGeom>
              <a:rect b="b" l="l" r="r" t="t"/>
              <a:pathLst>
                <a:path extrusionOk="0" h="896" w="1791">
                  <a:moveTo>
                    <a:pt x="566" y="0"/>
                  </a:moveTo>
                  <a:lnTo>
                    <a:pt x="377" y="94"/>
                  </a:lnTo>
                  <a:lnTo>
                    <a:pt x="189" y="189"/>
                  </a:lnTo>
                  <a:lnTo>
                    <a:pt x="48" y="377"/>
                  </a:lnTo>
                  <a:lnTo>
                    <a:pt x="0" y="471"/>
                  </a:lnTo>
                  <a:lnTo>
                    <a:pt x="0" y="566"/>
                  </a:lnTo>
                  <a:lnTo>
                    <a:pt x="48" y="707"/>
                  </a:lnTo>
                  <a:lnTo>
                    <a:pt x="142" y="754"/>
                  </a:lnTo>
                  <a:lnTo>
                    <a:pt x="283" y="848"/>
                  </a:lnTo>
                  <a:lnTo>
                    <a:pt x="472" y="895"/>
                  </a:lnTo>
                  <a:lnTo>
                    <a:pt x="1461" y="895"/>
                  </a:lnTo>
                  <a:lnTo>
                    <a:pt x="1602" y="848"/>
                  </a:lnTo>
                  <a:lnTo>
                    <a:pt x="1696" y="801"/>
                  </a:lnTo>
                  <a:lnTo>
                    <a:pt x="1743" y="660"/>
                  </a:lnTo>
                  <a:lnTo>
                    <a:pt x="1791" y="518"/>
                  </a:lnTo>
                  <a:lnTo>
                    <a:pt x="1743" y="377"/>
                  </a:lnTo>
                  <a:lnTo>
                    <a:pt x="1649" y="283"/>
                  </a:lnTo>
                  <a:lnTo>
                    <a:pt x="1461" y="142"/>
                  </a:lnTo>
                  <a:lnTo>
                    <a:pt x="1272" y="47"/>
                  </a:lnTo>
                  <a:lnTo>
                    <a:pt x="103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9"/>
            <p:cNvSpPr/>
            <p:nvPr/>
          </p:nvSpPr>
          <p:spPr>
            <a:xfrm>
              <a:off x="1636400" y="1427675"/>
              <a:ext cx="24775" cy="10625"/>
            </a:xfrm>
            <a:custGeom>
              <a:rect b="b" l="l" r="r" t="t"/>
              <a:pathLst>
                <a:path extrusionOk="0" h="425" w="991">
                  <a:moveTo>
                    <a:pt x="990" y="0"/>
                  </a:moveTo>
                  <a:lnTo>
                    <a:pt x="802" y="142"/>
                  </a:lnTo>
                  <a:lnTo>
                    <a:pt x="519" y="236"/>
                  </a:lnTo>
                  <a:lnTo>
                    <a:pt x="378" y="236"/>
                  </a:lnTo>
                  <a:lnTo>
                    <a:pt x="284" y="189"/>
                  </a:lnTo>
                  <a:lnTo>
                    <a:pt x="48" y="47"/>
                  </a:lnTo>
                  <a:lnTo>
                    <a:pt x="1" y="94"/>
                  </a:lnTo>
                  <a:lnTo>
                    <a:pt x="48" y="236"/>
                  </a:lnTo>
                  <a:lnTo>
                    <a:pt x="189" y="330"/>
                  </a:lnTo>
                  <a:lnTo>
                    <a:pt x="331" y="377"/>
                  </a:lnTo>
                  <a:lnTo>
                    <a:pt x="472" y="424"/>
                  </a:lnTo>
                  <a:lnTo>
                    <a:pt x="660" y="377"/>
                  </a:lnTo>
                  <a:lnTo>
                    <a:pt x="802" y="283"/>
                  </a:lnTo>
                  <a:lnTo>
                    <a:pt x="943" y="142"/>
                  </a:lnTo>
                  <a:lnTo>
                    <a:pt x="99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9"/>
            <p:cNvSpPr/>
            <p:nvPr/>
          </p:nvSpPr>
          <p:spPr>
            <a:xfrm>
              <a:off x="1641125" y="1247475"/>
              <a:ext cx="68325" cy="153125"/>
            </a:xfrm>
            <a:custGeom>
              <a:rect b="b" l="l" r="r" t="t"/>
              <a:pathLst>
                <a:path extrusionOk="0" h="6125" w="2733">
                  <a:moveTo>
                    <a:pt x="754" y="0"/>
                  </a:moveTo>
                  <a:lnTo>
                    <a:pt x="754" y="47"/>
                  </a:lnTo>
                  <a:lnTo>
                    <a:pt x="1084" y="1178"/>
                  </a:lnTo>
                  <a:lnTo>
                    <a:pt x="1508" y="2309"/>
                  </a:lnTo>
                  <a:lnTo>
                    <a:pt x="1932" y="3392"/>
                  </a:lnTo>
                  <a:lnTo>
                    <a:pt x="2309" y="4570"/>
                  </a:lnTo>
                  <a:lnTo>
                    <a:pt x="1885" y="4523"/>
                  </a:lnTo>
                  <a:lnTo>
                    <a:pt x="1508" y="4523"/>
                  </a:lnTo>
                  <a:lnTo>
                    <a:pt x="1508" y="4711"/>
                  </a:lnTo>
                  <a:lnTo>
                    <a:pt x="1649" y="5088"/>
                  </a:lnTo>
                  <a:lnTo>
                    <a:pt x="1885" y="5748"/>
                  </a:lnTo>
                  <a:lnTo>
                    <a:pt x="1414" y="5889"/>
                  </a:lnTo>
                  <a:lnTo>
                    <a:pt x="943" y="5889"/>
                  </a:lnTo>
                  <a:lnTo>
                    <a:pt x="519" y="5842"/>
                  </a:lnTo>
                  <a:lnTo>
                    <a:pt x="47" y="5654"/>
                  </a:lnTo>
                  <a:lnTo>
                    <a:pt x="0" y="5654"/>
                  </a:lnTo>
                  <a:lnTo>
                    <a:pt x="0" y="5701"/>
                  </a:lnTo>
                  <a:lnTo>
                    <a:pt x="283" y="5889"/>
                  </a:lnTo>
                  <a:lnTo>
                    <a:pt x="566" y="6078"/>
                  </a:lnTo>
                  <a:lnTo>
                    <a:pt x="943" y="6125"/>
                  </a:lnTo>
                  <a:lnTo>
                    <a:pt x="1555" y="6125"/>
                  </a:lnTo>
                  <a:lnTo>
                    <a:pt x="1885" y="6030"/>
                  </a:lnTo>
                  <a:lnTo>
                    <a:pt x="1979" y="5983"/>
                  </a:lnTo>
                  <a:lnTo>
                    <a:pt x="2073" y="5936"/>
                  </a:lnTo>
                  <a:lnTo>
                    <a:pt x="2120" y="5889"/>
                  </a:lnTo>
                  <a:lnTo>
                    <a:pt x="2167" y="5795"/>
                  </a:lnTo>
                  <a:lnTo>
                    <a:pt x="2167" y="5748"/>
                  </a:lnTo>
                  <a:lnTo>
                    <a:pt x="2167" y="5701"/>
                  </a:lnTo>
                  <a:lnTo>
                    <a:pt x="1979" y="5088"/>
                  </a:lnTo>
                  <a:lnTo>
                    <a:pt x="1885" y="4806"/>
                  </a:lnTo>
                  <a:lnTo>
                    <a:pt x="2403" y="4853"/>
                  </a:lnTo>
                  <a:lnTo>
                    <a:pt x="2733" y="4853"/>
                  </a:lnTo>
                  <a:lnTo>
                    <a:pt x="2733" y="4806"/>
                  </a:lnTo>
                  <a:lnTo>
                    <a:pt x="2356" y="3534"/>
                  </a:lnTo>
                  <a:lnTo>
                    <a:pt x="1885" y="2356"/>
                  </a:lnTo>
                  <a:lnTo>
                    <a:pt x="1367" y="1178"/>
                  </a:lnTo>
                  <a:lnTo>
                    <a:pt x="80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9"/>
            <p:cNvSpPr/>
            <p:nvPr/>
          </p:nvSpPr>
          <p:spPr>
            <a:xfrm>
              <a:off x="1638775" y="1389975"/>
              <a:ext cx="42425" cy="29475"/>
            </a:xfrm>
            <a:custGeom>
              <a:rect b="b" l="l" r="r" t="t"/>
              <a:pathLst>
                <a:path extrusionOk="0" h="1179" w="1697">
                  <a:moveTo>
                    <a:pt x="47" y="1"/>
                  </a:moveTo>
                  <a:lnTo>
                    <a:pt x="0" y="236"/>
                  </a:lnTo>
                  <a:lnTo>
                    <a:pt x="0" y="472"/>
                  </a:lnTo>
                  <a:lnTo>
                    <a:pt x="47" y="754"/>
                  </a:lnTo>
                  <a:lnTo>
                    <a:pt x="141" y="943"/>
                  </a:lnTo>
                  <a:lnTo>
                    <a:pt x="189" y="1037"/>
                  </a:lnTo>
                  <a:lnTo>
                    <a:pt x="283" y="1131"/>
                  </a:lnTo>
                  <a:lnTo>
                    <a:pt x="377" y="1131"/>
                  </a:lnTo>
                  <a:lnTo>
                    <a:pt x="518" y="1178"/>
                  </a:lnTo>
                  <a:lnTo>
                    <a:pt x="801" y="1131"/>
                  </a:lnTo>
                  <a:lnTo>
                    <a:pt x="1084" y="990"/>
                  </a:lnTo>
                  <a:lnTo>
                    <a:pt x="1272" y="802"/>
                  </a:lnTo>
                  <a:lnTo>
                    <a:pt x="1461" y="613"/>
                  </a:lnTo>
                  <a:lnTo>
                    <a:pt x="1602" y="425"/>
                  </a:lnTo>
                  <a:lnTo>
                    <a:pt x="1696" y="189"/>
                  </a:lnTo>
                  <a:lnTo>
                    <a:pt x="1272" y="236"/>
                  </a:lnTo>
                  <a:lnTo>
                    <a:pt x="848" y="236"/>
                  </a:lnTo>
                  <a:lnTo>
                    <a:pt x="471" y="142"/>
                  </a:lnTo>
                  <a:lnTo>
                    <a:pt x="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9"/>
            <p:cNvSpPr/>
            <p:nvPr/>
          </p:nvSpPr>
          <p:spPr>
            <a:xfrm>
              <a:off x="1638775" y="1401750"/>
              <a:ext cx="27100" cy="17700"/>
            </a:xfrm>
            <a:custGeom>
              <a:rect b="b" l="l" r="r" t="t"/>
              <a:pathLst>
                <a:path extrusionOk="0" h="708" w="1084">
                  <a:moveTo>
                    <a:pt x="0" y="1"/>
                  </a:moveTo>
                  <a:lnTo>
                    <a:pt x="47" y="283"/>
                  </a:lnTo>
                  <a:lnTo>
                    <a:pt x="141" y="472"/>
                  </a:lnTo>
                  <a:lnTo>
                    <a:pt x="189" y="566"/>
                  </a:lnTo>
                  <a:lnTo>
                    <a:pt x="283" y="660"/>
                  </a:lnTo>
                  <a:lnTo>
                    <a:pt x="377" y="660"/>
                  </a:lnTo>
                  <a:lnTo>
                    <a:pt x="518" y="707"/>
                  </a:lnTo>
                  <a:lnTo>
                    <a:pt x="801" y="660"/>
                  </a:lnTo>
                  <a:lnTo>
                    <a:pt x="1084" y="519"/>
                  </a:lnTo>
                  <a:lnTo>
                    <a:pt x="989" y="378"/>
                  </a:lnTo>
                  <a:lnTo>
                    <a:pt x="895" y="283"/>
                  </a:lnTo>
                  <a:lnTo>
                    <a:pt x="613" y="95"/>
                  </a:lnTo>
                  <a:lnTo>
                    <a:pt x="330" y="1"/>
                  </a:lnTo>
                  <a:close/>
                </a:path>
              </a:pathLst>
            </a:custGeom>
            <a:solidFill>
              <a:srgbClr val="FF9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9"/>
            <p:cNvSpPr/>
            <p:nvPr/>
          </p:nvSpPr>
          <p:spPr>
            <a:xfrm>
              <a:off x="1393775" y="1047250"/>
              <a:ext cx="329825" cy="316850"/>
            </a:xfrm>
            <a:custGeom>
              <a:rect b="b" l="l" r="r" t="t"/>
              <a:pathLst>
                <a:path extrusionOk="0" h="12674" w="13193">
                  <a:moveTo>
                    <a:pt x="10789" y="0"/>
                  </a:moveTo>
                  <a:lnTo>
                    <a:pt x="10365" y="47"/>
                  </a:lnTo>
                  <a:lnTo>
                    <a:pt x="9989" y="142"/>
                  </a:lnTo>
                  <a:lnTo>
                    <a:pt x="9612" y="236"/>
                  </a:lnTo>
                  <a:lnTo>
                    <a:pt x="8905" y="566"/>
                  </a:lnTo>
                  <a:lnTo>
                    <a:pt x="8245" y="943"/>
                  </a:lnTo>
                  <a:lnTo>
                    <a:pt x="7774" y="1272"/>
                  </a:lnTo>
                  <a:lnTo>
                    <a:pt x="7303" y="1649"/>
                  </a:lnTo>
                  <a:lnTo>
                    <a:pt x="6549" y="1649"/>
                  </a:lnTo>
                  <a:lnTo>
                    <a:pt x="5749" y="1696"/>
                  </a:lnTo>
                  <a:lnTo>
                    <a:pt x="5277" y="1791"/>
                  </a:lnTo>
                  <a:lnTo>
                    <a:pt x="4806" y="1885"/>
                  </a:lnTo>
                  <a:lnTo>
                    <a:pt x="4335" y="2026"/>
                  </a:lnTo>
                  <a:lnTo>
                    <a:pt x="3817" y="2215"/>
                  </a:lnTo>
                  <a:lnTo>
                    <a:pt x="3346" y="2450"/>
                  </a:lnTo>
                  <a:lnTo>
                    <a:pt x="2922" y="2733"/>
                  </a:lnTo>
                  <a:lnTo>
                    <a:pt x="2545" y="3110"/>
                  </a:lnTo>
                  <a:lnTo>
                    <a:pt x="2215" y="3534"/>
                  </a:lnTo>
                  <a:lnTo>
                    <a:pt x="1933" y="4052"/>
                  </a:lnTo>
                  <a:lnTo>
                    <a:pt x="1744" y="4617"/>
                  </a:lnTo>
                  <a:lnTo>
                    <a:pt x="1320" y="4806"/>
                  </a:lnTo>
                  <a:lnTo>
                    <a:pt x="943" y="5041"/>
                  </a:lnTo>
                  <a:lnTo>
                    <a:pt x="613" y="5324"/>
                  </a:lnTo>
                  <a:lnTo>
                    <a:pt x="331" y="5654"/>
                  </a:lnTo>
                  <a:lnTo>
                    <a:pt x="142" y="6078"/>
                  </a:lnTo>
                  <a:lnTo>
                    <a:pt x="1" y="6502"/>
                  </a:lnTo>
                  <a:lnTo>
                    <a:pt x="1" y="6926"/>
                  </a:lnTo>
                  <a:lnTo>
                    <a:pt x="1" y="7397"/>
                  </a:lnTo>
                  <a:lnTo>
                    <a:pt x="95" y="7821"/>
                  </a:lnTo>
                  <a:lnTo>
                    <a:pt x="237" y="8292"/>
                  </a:lnTo>
                  <a:lnTo>
                    <a:pt x="378" y="8763"/>
                  </a:lnTo>
                  <a:lnTo>
                    <a:pt x="613" y="9187"/>
                  </a:lnTo>
                  <a:lnTo>
                    <a:pt x="1085" y="10129"/>
                  </a:lnTo>
                  <a:lnTo>
                    <a:pt x="1603" y="10977"/>
                  </a:lnTo>
                  <a:lnTo>
                    <a:pt x="2168" y="11684"/>
                  </a:lnTo>
                  <a:lnTo>
                    <a:pt x="2451" y="12014"/>
                  </a:lnTo>
                  <a:lnTo>
                    <a:pt x="2733" y="12249"/>
                  </a:lnTo>
                  <a:lnTo>
                    <a:pt x="3016" y="12438"/>
                  </a:lnTo>
                  <a:lnTo>
                    <a:pt x="3252" y="12579"/>
                  </a:lnTo>
                  <a:lnTo>
                    <a:pt x="3487" y="12673"/>
                  </a:lnTo>
                  <a:lnTo>
                    <a:pt x="3676" y="12673"/>
                  </a:lnTo>
                  <a:lnTo>
                    <a:pt x="3864" y="12579"/>
                  </a:lnTo>
                  <a:lnTo>
                    <a:pt x="4053" y="12438"/>
                  </a:lnTo>
                  <a:lnTo>
                    <a:pt x="4147" y="12249"/>
                  </a:lnTo>
                  <a:lnTo>
                    <a:pt x="4241" y="12014"/>
                  </a:lnTo>
                  <a:lnTo>
                    <a:pt x="4335" y="11731"/>
                  </a:lnTo>
                  <a:lnTo>
                    <a:pt x="4335" y="11448"/>
                  </a:lnTo>
                  <a:lnTo>
                    <a:pt x="4382" y="10883"/>
                  </a:lnTo>
                  <a:lnTo>
                    <a:pt x="4335" y="10318"/>
                  </a:lnTo>
                  <a:lnTo>
                    <a:pt x="4241" y="9799"/>
                  </a:lnTo>
                  <a:lnTo>
                    <a:pt x="4147" y="9328"/>
                  </a:lnTo>
                  <a:lnTo>
                    <a:pt x="4477" y="9187"/>
                  </a:lnTo>
                  <a:lnTo>
                    <a:pt x="4759" y="8951"/>
                  </a:lnTo>
                  <a:lnTo>
                    <a:pt x="5136" y="8622"/>
                  </a:lnTo>
                  <a:lnTo>
                    <a:pt x="5513" y="8151"/>
                  </a:lnTo>
                  <a:lnTo>
                    <a:pt x="5701" y="7868"/>
                  </a:lnTo>
                  <a:lnTo>
                    <a:pt x="5890" y="7585"/>
                  </a:lnTo>
                  <a:lnTo>
                    <a:pt x="6031" y="7208"/>
                  </a:lnTo>
                  <a:lnTo>
                    <a:pt x="6173" y="6784"/>
                  </a:lnTo>
                  <a:lnTo>
                    <a:pt x="6314" y="6360"/>
                  </a:lnTo>
                  <a:lnTo>
                    <a:pt x="6408" y="5842"/>
                  </a:lnTo>
                  <a:lnTo>
                    <a:pt x="6879" y="5983"/>
                  </a:lnTo>
                  <a:lnTo>
                    <a:pt x="7397" y="6125"/>
                  </a:lnTo>
                  <a:lnTo>
                    <a:pt x="8010" y="6266"/>
                  </a:lnTo>
                  <a:lnTo>
                    <a:pt x="8764" y="6360"/>
                  </a:lnTo>
                  <a:lnTo>
                    <a:pt x="9565" y="6407"/>
                  </a:lnTo>
                  <a:lnTo>
                    <a:pt x="9941" y="6407"/>
                  </a:lnTo>
                  <a:lnTo>
                    <a:pt x="10318" y="6313"/>
                  </a:lnTo>
                  <a:lnTo>
                    <a:pt x="10742" y="6266"/>
                  </a:lnTo>
                  <a:lnTo>
                    <a:pt x="11119" y="6125"/>
                  </a:lnTo>
                  <a:lnTo>
                    <a:pt x="11637" y="5889"/>
                  </a:lnTo>
                  <a:lnTo>
                    <a:pt x="12061" y="5559"/>
                  </a:lnTo>
                  <a:lnTo>
                    <a:pt x="12438" y="5183"/>
                  </a:lnTo>
                  <a:lnTo>
                    <a:pt x="12721" y="4759"/>
                  </a:lnTo>
                  <a:lnTo>
                    <a:pt x="12909" y="4335"/>
                  </a:lnTo>
                  <a:lnTo>
                    <a:pt x="13098" y="3863"/>
                  </a:lnTo>
                  <a:lnTo>
                    <a:pt x="13145" y="3392"/>
                  </a:lnTo>
                  <a:lnTo>
                    <a:pt x="13192" y="2921"/>
                  </a:lnTo>
                  <a:lnTo>
                    <a:pt x="13145" y="2450"/>
                  </a:lnTo>
                  <a:lnTo>
                    <a:pt x="13098" y="2026"/>
                  </a:lnTo>
                  <a:lnTo>
                    <a:pt x="12956" y="1555"/>
                  </a:lnTo>
                  <a:lnTo>
                    <a:pt x="12815" y="1178"/>
                  </a:lnTo>
                  <a:lnTo>
                    <a:pt x="12627" y="848"/>
                  </a:lnTo>
                  <a:lnTo>
                    <a:pt x="12391" y="566"/>
                  </a:lnTo>
                  <a:lnTo>
                    <a:pt x="12156" y="330"/>
                  </a:lnTo>
                  <a:lnTo>
                    <a:pt x="11920" y="189"/>
                  </a:lnTo>
                  <a:lnTo>
                    <a:pt x="11543" y="47"/>
                  </a:lnTo>
                  <a:lnTo>
                    <a:pt x="1116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9"/>
            <p:cNvSpPr/>
            <p:nvPr/>
          </p:nvSpPr>
          <p:spPr>
            <a:xfrm>
              <a:off x="1488000" y="1173275"/>
              <a:ext cx="70700" cy="121325"/>
            </a:xfrm>
            <a:custGeom>
              <a:rect b="b" l="l" r="r" t="t"/>
              <a:pathLst>
                <a:path extrusionOk="0" h="4853" w="2828">
                  <a:moveTo>
                    <a:pt x="2356" y="0"/>
                  </a:moveTo>
                  <a:lnTo>
                    <a:pt x="2309" y="47"/>
                  </a:lnTo>
                  <a:lnTo>
                    <a:pt x="2451" y="424"/>
                  </a:lnTo>
                  <a:lnTo>
                    <a:pt x="2545" y="754"/>
                  </a:lnTo>
                  <a:lnTo>
                    <a:pt x="2592" y="1131"/>
                  </a:lnTo>
                  <a:lnTo>
                    <a:pt x="2592" y="1508"/>
                  </a:lnTo>
                  <a:lnTo>
                    <a:pt x="2545" y="1885"/>
                  </a:lnTo>
                  <a:lnTo>
                    <a:pt x="2451" y="2262"/>
                  </a:lnTo>
                  <a:lnTo>
                    <a:pt x="2356" y="2638"/>
                  </a:lnTo>
                  <a:lnTo>
                    <a:pt x="2168" y="2968"/>
                  </a:lnTo>
                  <a:lnTo>
                    <a:pt x="1980" y="3251"/>
                  </a:lnTo>
                  <a:lnTo>
                    <a:pt x="1744" y="3534"/>
                  </a:lnTo>
                  <a:lnTo>
                    <a:pt x="1508" y="3816"/>
                  </a:lnTo>
                  <a:lnTo>
                    <a:pt x="1226" y="4052"/>
                  </a:lnTo>
                  <a:lnTo>
                    <a:pt x="943" y="4240"/>
                  </a:lnTo>
                  <a:lnTo>
                    <a:pt x="660" y="4429"/>
                  </a:lnTo>
                  <a:lnTo>
                    <a:pt x="331" y="4617"/>
                  </a:lnTo>
                  <a:lnTo>
                    <a:pt x="1" y="4758"/>
                  </a:lnTo>
                  <a:lnTo>
                    <a:pt x="1" y="4806"/>
                  </a:lnTo>
                  <a:lnTo>
                    <a:pt x="48" y="4853"/>
                  </a:lnTo>
                  <a:lnTo>
                    <a:pt x="425" y="4758"/>
                  </a:lnTo>
                  <a:lnTo>
                    <a:pt x="802" y="4664"/>
                  </a:lnTo>
                  <a:lnTo>
                    <a:pt x="1179" y="4523"/>
                  </a:lnTo>
                  <a:lnTo>
                    <a:pt x="1508" y="4334"/>
                  </a:lnTo>
                  <a:lnTo>
                    <a:pt x="1791" y="4052"/>
                  </a:lnTo>
                  <a:lnTo>
                    <a:pt x="2074" y="3816"/>
                  </a:lnTo>
                  <a:lnTo>
                    <a:pt x="2309" y="3486"/>
                  </a:lnTo>
                  <a:lnTo>
                    <a:pt x="2498" y="3157"/>
                  </a:lnTo>
                  <a:lnTo>
                    <a:pt x="2639" y="2733"/>
                  </a:lnTo>
                  <a:lnTo>
                    <a:pt x="2733" y="2356"/>
                  </a:lnTo>
                  <a:lnTo>
                    <a:pt x="2780" y="1979"/>
                  </a:lnTo>
                  <a:lnTo>
                    <a:pt x="2828" y="1555"/>
                  </a:lnTo>
                  <a:lnTo>
                    <a:pt x="2780" y="1178"/>
                  </a:lnTo>
                  <a:lnTo>
                    <a:pt x="2686" y="754"/>
                  </a:lnTo>
                  <a:lnTo>
                    <a:pt x="2592" y="377"/>
                  </a:lnTo>
                  <a:lnTo>
                    <a:pt x="240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9"/>
            <p:cNvSpPr/>
            <p:nvPr/>
          </p:nvSpPr>
          <p:spPr>
            <a:xfrm>
              <a:off x="1378475" y="1165025"/>
              <a:ext cx="104850" cy="196700"/>
            </a:xfrm>
            <a:custGeom>
              <a:rect b="b" l="l" r="r" t="t"/>
              <a:pathLst>
                <a:path extrusionOk="0" h="7868" w="4194">
                  <a:moveTo>
                    <a:pt x="2592" y="0"/>
                  </a:moveTo>
                  <a:lnTo>
                    <a:pt x="1885" y="142"/>
                  </a:lnTo>
                  <a:lnTo>
                    <a:pt x="1508" y="283"/>
                  </a:lnTo>
                  <a:lnTo>
                    <a:pt x="1225" y="424"/>
                  </a:lnTo>
                  <a:lnTo>
                    <a:pt x="896" y="613"/>
                  </a:lnTo>
                  <a:lnTo>
                    <a:pt x="660" y="801"/>
                  </a:lnTo>
                  <a:lnTo>
                    <a:pt x="425" y="1084"/>
                  </a:lnTo>
                  <a:lnTo>
                    <a:pt x="189" y="1414"/>
                  </a:lnTo>
                  <a:lnTo>
                    <a:pt x="95" y="1744"/>
                  </a:lnTo>
                  <a:lnTo>
                    <a:pt x="1" y="2073"/>
                  </a:lnTo>
                  <a:lnTo>
                    <a:pt x="1" y="2403"/>
                  </a:lnTo>
                  <a:lnTo>
                    <a:pt x="1" y="2780"/>
                  </a:lnTo>
                  <a:lnTo>
                    <a:pt x="48" y="3110"/>
                  </a:lnTo>
                  <a:lnTo>
                    <a:pt x="142" y="3487"/>
                  </a:lnTo>
                  <a:lnTo>
                    <a:pt x="377" y="4146"/>
                  </a:lnTo>
                  <a:lnTo>
                    <a:pt x="660" y="4759"/>
                  </a:lnTo>
                  <a:lnTo>
                    <a:pt x="1037" y="5324"/>
                  </a:lnTo>
                  <a:lnTo>
                    <a:pt x="1461" y="5889"/>
                  </a:lnTo>
                  <a:lnTo>
                    <a:pt x="1885" y="6408"/>
                  </a:lnTo>
                  <a:lnTo>
                    <a:pt x="2403" y="6832"/>
                  </a:lnTo>
                  <a:lnTo>
                    <a:pt x="2969" y="7256"/>
                  </a:lnTo>
                  <a:lnTo>
                    <a:pt x="3581" y="7585"/>
                  </a:lnTo>
                  <a:lnTo>
                    <a:pt x="4193" y="7868"/>
                  </a:lnTo>
                  <a:lnTo>
                    <a:pt x="4193" y="7821"/>
                  </a:lnTo>
                  <a:lnTo>
                    <a:pt x="3628" y="7538"/>
                  </a:lnTo>
                  <a:lnTo>
                    <a:pt x="3110" y="7208"/>
                  </a:lnTo>
                  <a:lnTo>
                    <a:pt x="2639" y="6832"/>
                  </a:lnTo>
                  <a:lnTo>
                    <a:pt x="2168" y="6455"/>
                  </a:lnTo>
                  <a:lnTo>
                    <a:pt x="1744" y="5984"/>
                  </a:lnTo>
                  <a:lnTo>
                    <a:pt x="1367" y="5465"/>
                  </a:lnTo>
                  <a:lnTo>
                    <a:pt x="1037" y="4947"/>
                  </a:lnTo>
                  <a:lnTo>
                    <a:pt x="754" y="4382"/>
                  </a:lnTo>
                  <a:lnTo>
                    <a:pt x="519" y="3769"/>
                  </a:lnTo>
                  <a:lnTo>
                    <a:pt x="377" y="3157"/>
                  </a:lnTo>
                  <a:lnTo>
                    <a:pt x="330" y="2827"/>
                  </a:lnTo>
                  <a:lnTo>
                    <a:pt x="330" y="2497"/>
                  </a:lnTo>
                  <a:lnTo>
                    <a:pt x="377" y="2168"/>
                  </a:lnTo>
                  <a:lnTo>
                    <a:pt x="472" y="1838"/>
                  </a:lnTo>
                  <a:lnTo>
                    <a:pt x="613" y="1508"/>
                  </a:lnTo>
                  <a:lnTo>
                    <a:pt x="801" y="1178"/>
                  </a:lnTo>
                  <a:lnTo>
                    <a:pt x="1037" y="943"/>
                  </a:lnTo>
                  <a:lnTo>
                    <a:pt x="1273" y="660"/>
                  </a:lnTo>
                  <a:lnTo>
                    <a:pt x="1555" y="472"/>
                  </a:lnTo>
                  <a:lnTo>
                    <a:pt x="1885" y="283"/>
                  </a:lnTo>
                  <a:lnTo>
                    <a:pt x="2215" y="189"/>
                  </a:lnTo>
                  <a:lnTo>
                    <a:pt x="2592" y="95"/>
                  </a:lnTo>
                  <a:lnTo>
                    <a:pt x="2592" y="48"/>
                  </a:lnTo>
                  <a:lnTo>
                    <a:pt x="259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9"/>
            <p:cNvSpPr/>
            <p:nvPr/>
          </p:nvSpPr>
          <p:spPr>
            <a:xfrm>
              <a:off x="1573975" y="1041350"/>
              <a:ext cx="143725" cy="104850"/>
            </a:xfrm>
            <a:custGeom>
              <a:rect b="b" l="l" r="r" t="t"/>
              <a:pathLst>
                <a:path extrusionOk="0" h="4194" w="5749">
                  <a:moveTo>
                    <a:pt x="2828" y="1"/>
                  </a:moveTo>
                  <a:lnTo>
                    <a:pt x="2498" y="48"/>
                  </a:lnTo>
                  <a:lnTo>
                    <a:pt x="2168" y="95"/>
                  </a:lnTo>
                  <a:lnTo>
                    <a:pt x="1838" y="236"/>
                  </a:lnTo>
                  <a:lnTo>
                    <a:pt x="1509" y="378"/>
                  </a:lnTo>
                  <a:lnTo>
                    <a:pt x="1037" y="660"/>
                  </a:lnTo>
                  <a:lnTo>
                    <a:pt x="613" y="1084"/>
                  </a:lnTo>
                  <a:lnTo>
                    <a:pt x="284" y="1555"/>
                  </a:lnTo>
                  <a:lnTo>
                    <a:pt x="1" y="2074"/>
                  </a:lnTo>
                  <a:lnTo>
                    <a:pt x="95" y="2074"/>
                  </a:lnTo>
                  <a:lnTo>
                    <a:pt x="189" y="1838"/>
                  </a:lnTo>
                  <a:lnTo>
                    <a:pt x="378" y="1555"/>
                  </a:lnTo>
                  <a:lnTo>
                    <a:pt x="566" y="1367"/>
                  </a:lnTo>
                  <a:lnTo>
                    <a:pt x="755" y="1131"/>
                  </a:lnTo>
                  <a:lnTo>
                    <a:pt x="990" y="990"/>
                  </a:lnTo>
                  <a:lnTo>
                    <a:pt x="1226" y="802"/>
                  </a:lnTo>
                  <a:lnTo>
                    <a:pt x="1744" y="566"/>
                  </a:lnTo>
                  <a:lnTo>
                    <a:pt x="2309" y="425"/>
                  </a:lnTo>
                  <a:lnTo>
                    <a:pt x="2875" y="331"/>
                  </a:lnTo>
                  <a:lnTo>
                    <a:pt x="3440" y="378"/>
                  </a:lnTo>
                  <a:lnTo>
                    <a:pt x="4005" y="425"/>
                  </a:lnTo>
                  <a:lnTo>
                    <a:pt x="4288" y="519"/>
                  </a:lnTo>
                  <a:lnTo>
                    <a:pt x="4524" y="660"/>
                  </a:lnTo>
                  <a:lnTo>
                    <a:pt x="4759" y="802"/>
                  </a:lnTo>
                  <a:lnTo>
                    <a:pt x="4948" y="990"/>
                  </a:lnTo>
                  <a:lnTo>
                    <a:pt x="5136" y="1179"/>
                  </a:lnTo>
                  <a:lnTo>
                    <a:pt x="5277" y="1414"/>
                  </a:lnTo>
                  <a:lnTo>
                    <a:pt x="5419" y="1650"/>
                  </a:lnTo>
                  <a:lnTo>
                    <a:pt x="5466" y="1932"/>
                  </a:lnTo>
                  <a:lnTo>
                    <a:pt x="5560" y="2498"/>
                  </a:lnTo>
                  <a:lnTo>
                    <a:pt x="5560" y="3063"/>
                  </a:lnTo>
                  <a:lnTo>
                    <a:pt x="5419" y="3628"/>
                  </a:lnTo>
                  <a:lnTo>
                    <a:pt x="5230" y="4194"/>
                  </a:lnTo>
                  <a:lnTo>
                    <a:pt x="5277" y="4194"/>
                  </a:lnTo>
                  <a:lnTo>
                    <a:pt x="5560" y="3581"/>
                  </a:lnTo>
                  <a:lnTo>
                    <a:pt x="5701" y="2969"/>
                  </a:lnTo>
                  <a:lnTo>
                    <a:pt x="5748" y="2309"/>
                  </a:lnTo>
                  <a:lnTo>
                    <a:pt x="5654" y="1697"/>
                  </a:lnTo>
                  <a:lnTo>
                    <a:pt x="5560" y="1414"/>
                  </a:lnTo>
                  <a:lnTo>
                    <a:pt x="5466" y="1131"/>
                  </a:lnTo>
                  <a:lnTo>
                    <a:pt x="5324" y="896"/>
                  </a:lnTo>
                  <a:lnTo>
                    <a:pt x="5136" y="707"/>
                  </a:lnTo>
                  <a:lnTo>
                    <a:pt x="4948" y="519"/>
                  </a:lnTo>
                  <a:lnTo>
                    <a:pt x="4712" y="331"/>
                  </a:lnTo>
                  <a:lnTo>
                    <a:pt x="4477" y="236"/>
                  </a:lnTo>
                  <a:lnTo>
                    <a:pt x="4194" y="95"/>
                  </a:lnTo>
                  <a:lnTo>
                    <a:pt x="3864" y="48"/>
                  </a:lnTo>
                  <a:lnTo>
                    <a:pt x="353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9"/>
            <p:cNvSpPr/>
            <p:nvPr/>
          </p:nvSpPr>
          <p:spPr>
            <a:xfrm>
              <a:off x="1410275" y="1326375"/>
              <a:ext cx="96600" cy="110750"/>
            </a:xfrm>
            <a:custGeom>
              <a:rect b="b" l="l" r="r" t="t"/>
              <a:pathLst>
                <a:path extrusionOk="0" h="4430" w="3864">
                  <a:moveTo>
                    <a:pt x="660" y="1"/>
                  </a:moveTo>
                  <a:lnTo>
                    <a:pt x="472" y="48"/>
                  </a:lnTo>
                  <a:lnTo>
                    <a:pt x="283" y="142"/>
                  </a:lnTo>
                  <a:lnTo>
                    <a:pt x="95" y="330"/>
                  </a:lnTo>
                  <a:lnTo>
                    <a:pt x="1" y="519"/>
                  </a:lnTo>
                  <a:lnTo>
                    <a:pt x="1" y="802"/>
                  </a:lnTo>
                  <a:lnTo>
                    <a:pt x="1" y="1084"/>
                  </a:lnTo>
                  <a:lnTo>
                    <a:pt x="48" y="1414"/>
                  </a:lnTo>
                  <a:lnTo>
                    <a:pt x="142" y="1744"/>
                  </a:lnTo>
                  <a:lnTo>
                    <a:pt x="425" y="2450"/>
                  </a:lnTo>
                  <a:lnTo>
                    <a:pt x="801" y="3110"/>
                  </a:lnTo>
                  <a:lnTo>
                    <a:pt x="1037" y="3393"/>
                  </a:lnTo>
                  <a:lnTo>
                    <a:pt x="1273" y="3675"/>
                  </a:lnTo>
                  <a:lnTo>
                    <a:pt x="1555" y="3958"/>
                  </a:lnTo>
                  <a:lnTo>
                    <a:pt x="1791" y="4146"/>
                  </a:lnTo>
                  <a:lnTo>
                    <a:pt x="2026" y="4288"/>
                  </a:lnTo>
                  <a:lnTo>
                    <a:pt x="2309" y="4382"/>
                  </a:lnTo>
                  <a:lnTo>
                    <a:pt x="2545" y="4429"/>
                  </a:lnTo>
                  <a:lnTo>
                    <a:pt x="2780" y="4429"/>
                  </a:lnTo>
                  <a:lnTo>
                    <a:pt x="3016" y="4335"/>
                  </a:lnTo>
                  <a:lnTo>
                    <a:pt x="3251" y="4241"/>
                  </a:lnTo>
                  <a:lnTo>
                    <a:pt x="3440" y="4099"/>
                  </a:lnTo>
                  <a:lnTo>
                    <a:pt x="3628" y="3958"/>
                  </a:lnTo>
                  <a:lnTo>
                    <a:pt x="3769" y="3722"/>
                  </a:lnTo>
                  <a:lnTo>
                    <a:pt x="3864" y="3487"/>
                  </a:lnTo>
                  <a:lnTo>
                    <a:pt x="3864" y="3440"/>
                  </a:lnTo>
                  <a:lnTo>
                    <a:pt x="3204" y="1508"/>
                  </a:lnTo>
                  <a:lnTo>
                    <a:pt x="2874" y="1226"/>
                  </a:lnTo>
                  <a:lnTo>
                    <a:pt x="2545" y="896"/>
                  </a:lnTo>
                  <a:lnTo>
                    <a:pt x="2073" y="566"/>
                  </a:lnTo>
                  <a:lnTo>
                    <a:pt x="1602" y="283"/>
                  </a:lnTo>
                  <a:lnTo>
                    <a:pt x="1367" y="142"/>
                  </a:lnTo>
                  <a:lnTo>
                    <a:pt x="1131" y="48"/>
                  </a:lnTo>
                  <a:lnTo>
                    <a:pt x="896"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9"/>
            <p:cNvSpPr/>
            <p:nvPr/>
          </p:nvSpPr>
          <p:spPr>
            <a:xfrm>
              <a:off x="1429125" y="1352300"/>
              <a:ext cx="60075" cy="65975"/>
            </a:xfrm>
            <a:custGeom>
              <a:rect b="b" l="l" r="r" t="t"/>
              <a:pathLst>
                <a:path extrusionOk="0" h="2639" w="2403">
                  <a:moveTo>
                    <a:pt x="0" y="0"/>
                  </a:moveTo>
                  <a:lnTo>
                    <a:pt x="0" y="47"/>
                  </a:lnTo>
                  <a:lnTo>
                    <a:pt x="330" y="189"/>
                  </a:lnTo>
                  <a:lnTo>
                    <a:pt x="660" y="330"/>
                  </a:lnTo>
                  <a:lnTo>
                    <a:pt x="895" y="518"/>
                  </a:lnTo>
                  <a:lnTo>
                    <a:pt x="1178" y="754"/>
                  </a:lnTo>
                  <a:lnTo>
                    <a:pt x="1414" y="989"/>
                  </a:lnTo>
                  <a:lnTo>
                    <a:pt x="1602" y="1272"/>
                  </a:lnTo>
                  <a:lnTo>
                    <a:pt x="1791" y="1555"/>
                  </a:lnTo>
                  <a:lnTo>
                    <a:pt x="1932" y="1837"/>
                  </a:lnTo>
                  <a:lnTo>
                    <a:pt x="1838" y="1743"/>
                  </a:lnTo>
                  <a:lnTo>
                    <a:pt x="1743" y="1649"/>
                  </a:lnTo>
                  <a:lnTo>
                    <a:pt x="1461" y="1555"/>
                  </a:lnTo>
                  <a:lnTo>
                    <a:pt x="1225" y="1602"/>
                  </a:lnTo>
                  <a:lnTo>
                    <a:pt x="1084" y="1649"/>
                  </a:lnTo>
                  <a:lnTo>
                    <a:pt x="943" y="1696"/>
                  </a:lnTo>
                  <a:lnTo>
                    <a:pt x="895" y="1790"/>
                  </a:lnTo>
                  <a:lnTo>
                    <a:pt x="895" y="1837"/>
                  </a:lnTo>
                  <a:lnTo>
                    <a:pt x="1131" y="1790"/>
                  </a:lnTo>
                  <a:lnTo>
                    <a:pt x="1367" y="1790"/>
                  </a:lnTo>
                  <a:lnTo>
                    <a:pt x="1555" y="1837"/>
                  </a:lnTo>
                  <a:lnTo>
                    <a:pt x="1791" y="1979"/>
                  </a:lnTo>
                  <a:lnTo>
                    <a:pt x="2026" y="2309"/>
                  </a:lnTo>
                  <a:lnTo>
                    <a:pt x="2262" y="2638"/>
                  </a:lnTo>
                  <a:lnTo>
                    <a:pt x="2403" y="2638"/>
                  </a:lnTo>
                  <a:lnTo>
                    <a:pt x="2403" y="2591"/>
                  </a:lnTo>
                  <a:lnTo>
                    <a:pt x="2403" y="2544"/>
                  </a:lnTo>
                  <a:lnTo>
                    <a:pt x="2309" y="2120"/>
                  </a:lnTo>
                  <a:lnTo>
                    <a:pt x="2167" y="1649"/>
                  </a:lnTo>
                  <a:lnTo>
                    <a:pt x="1932" y="1225"/>
                  </a:lnTo>
                  <a:lnTo>
                    <a:pt x="1649" y="848"/>
                  </a:lnTo>
                  <a:lnTo>
                    <a:pt x="1272" y="518"/>
                  </a:lnTo>
                  <a:lnTo>
                    <a:pt x="895" y="236"/>
                  </a:lnTo>
                  <a:lnTo>
                    <a:pt x="660" y="141"/>
                  </a:lnTo>
                  <a:lnTo>
                    <a:pt x="471" y="47"/>
                  </a:lnTo>
                  <a:lnTo>
                    <a:pt x="236" y="47"/>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9"/>
            <p:cNvSpPr/>
            <p:nvPr/>
          </p:nvSpPr>
          <p:spPr>
            <a:xfrm>
              <a:off x="1543375" y="1689125"/>
              <a:ext cx="97775" cy="124875"/>
            </a:xfrm>
            <a:custGeom>
              <a:rect b="b" l="l" r="r" t="t"/>
              <a:pathLst>
                <a:path extrusionOk="0" h="4995" w="3911">
                  <a:moveTo>
                    <a:pt x="1743" y="1"/>
                  </a:moveTo>
                  <a:lnTo>
                    <a:pt x="0" y="2969"/>
                  </a:lnTo>
                  <a:lnTo>
                    <a:pt x="1178" y="4995"/>
                  </a:lnTo>
                  <a:lnTo>
                    <a:pt x="3345" y="4712"/>
                  </a:lnTo>
                  <a:lnTo>
                    <a:pt x="3910" y="2356"/>
                  </a:lnTo>
                  <a:lnTo>
                    <a:pt x="174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9"/>
            <p:cNvSpPr/>
            <p:nvPr/>
          </p:nvSpPr>
          <p:spPr>
            <a:xfrm>
              <a:off x="1558675" y="1806900"/>
              <a:ext cx="171975" cy="799750"/>
            </a:xfrm>
            <a:custGeom>
              <a:rect b="b" l="l" r="r" t="t"/>
              <a:pathLst>
                <a:path extrusionOk="0" h="31990" w="6879">
                  <a:moveTo>
                    <a:pt x="2733" y="1"/>
                  </a:moveTo>
                  <a:lnTo>
                    <a:pt x="566" y="284"/>
                  </a:lnTo>
                  <a:lnTo>
                    <a:pt x="1" y="23933"/>
                  </a:lnTo>
                  <a:lnTo>
                    <a:pt x="4523" y="31989"/>
                  </a:lnTo>
                  <a:lnTo>
                    <a:pt x="6879" y="22991"/>
                  </a:lnTo>
                  <a:lnTo>
                    <a:pt x="2733"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9"/>
            <p:cNvSpPr/>
            <p:nvPr/>
          </p:nvSpPr>
          <p:spPr>
            <a:xfrm>
              <a:off x="1418525" y="1536025"/>
              <a:ext cx="230875" cy="245000"/>
            </a:xfrm>
            <a:custGeom>
              <a:rect b="b" l="l" r="r" t="t"/>
              <a:pathLst>
                <a:path extrusionOk="0" h="9800" w="9235">
                  <a:moveTo>
                    <a:pt x="1508" y="0"/>
                  </a:moveTo>
                  <a:lnTo>
                    <a:pt x="0" y="1696"/>
                  </a:lnTo>
                  <a:lnTo>
                    <a:pt x="2497" y="5889"/>
                  </a:lnTo>
                  <a:lnTo>
                    <a:pt x="4240" y="8669"/>
                  </a:lnTo>
                  <a:lnTo>
                    <a:pt x="4806" y="9564"/>
                  </a:lnTo>
                  <a:lnTo>
                    <a:pt x="4947" y="9752"/>
                  </a:lnTo>
                  <a:lnTo>
                    <a:pt x="4994" y="9799"/>
                  </a:lnTo>
                  <a:lnTo>
                    <a:pt x="5041" y="9799"/>
                  </a:lnTo>
                  <a:lnTo>
                    <a:pt x="6784" y="6219"/>
                  </a:lnTo>
                  <a:lnTo>
                    <a:pt x="9234" y="8716"/>
                  </a:lnTo>
                  <a:lnTo>
                    <a:pt x="9093" y="2450"/>
                  </a:lnTo>
                  <a:lnTo>
                    <a:pt x="8339" y="1225"/>
                  </a:lnTo>
                  <a:lnTo>
                    <a:pt x="6643" y="5371"/>
                  </a:lnTo>
                  <a:lnTo>
                    <a:pt x="150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9"/>
            <p:cNvSpPr/>
            <p:nvPr/>
          </p:nvSpPr>
          <p:spPr>
            <a:xfrm>
              <a:off x="1424400" y="1589025"/>
              <a:ext cx="229700" cy="200250"/>
            </a:xfrm>
            <a:custGeom>
              <a:rect b="b" l="l" r="r" t="t"/>
              <a:pathLst>
                <a:path extrusionOk="0" h="8010" w="9188">
                  <a:moveTo>
                    <a:pt x="1" y="0"/>
                  </a:moveTo>
                  <a:lnTo>
                    <a:pt x="1" y="48"/>
                  </a:lnTo>
                  <a:lnTo>
                    <a:pt x="378" y="801"/>
                  </a:lnTo>
                  <a:lnTo>
                    <a:pt x="1037" y="1885"/>
                  </a:lnTo>
                  <a:lnTo>
                    <a:pt x="2592" y="4570"/>
                  </a:lnTo>
                  <a:lnTo>
                    <a:pt x="4052" y="6973"/>
                  </a:lnTo>
                  <a:lnTo>
                    <a:pt x="4759" y="8009"/>
                  </a:lnTo>
                  <a:lnTo>
                    <a:pt x="5701" y="6125"/>
                  </a:lnTo>
                  <a:lnTo>
                    <a:pt x="6596" y="4193"/>
                  </a:lnTo>
                  <a:lnTo>
                    <a:pt x="8010" y="5795"/>
                  </a:lnTo>
                  <a:lnTo>
                    <a:pt x="8811" y="6643"/>
                  </a:lnTo>
                  <a:lnTo>
                    <a:pt x="9046" y="6879"/>
                  </a:lnTo>
                  <a:lnTo>
                    <a:pt x="9140" y="6926"/>
                  </a:lnTo>
                  <a:lnTo>
                    <a:pt x="9188" y="5183"/>
                  </a:lnTo>
                  <a:lnTo>
                    <a:pt x="9140" y="3487"/>
                  </a:lnTo>
                  <a:lnTo>
                    <a:pt x="9046" y="1932"/>
                  </a:lnTo>
                  <a:lnTo>
                    <a:pt x="8952" y="377"/>
                  </a:lnTo>
                  <a:lnTo>
                    <a:pt x="8905" y="330"/>
                  </a:lnTo>
                  <a:lnTo>
                    <a:pt x="8858" y="377"/>
                  </a:lnTo>
                  <a:lnTo>
                    <a:pt x="8811" y="895"/>
                  </a:lnTo>
                  <a:lnTo>
                    <a:pt x="8764" y="1602"/>
                  </a:lnTo>
                  <a:lnTo>
                    <a:pt x="8764" y="3345"/>
                  </a:lnTo>
                  <a:lnTo>
                    <a:pt x="8858" y="6313"/>
                  </a:lnTo>
                  <a:lnTo>
                    <a:pt x="7680" y="5135"/>
                  </a:lnTo>
                  <a:lnTo>
                    <a:pt x="6926" y="4429"/>
                  </a:lnTo>
                  <a:lnTo>
                    <a:pt x="6549" y="4099"/>
                  </a:lnTo>
                  <a:lnTo>
                    <a:pt x="6125" y="4853"/>
                  </a:lnTo>
                  <a:lnTo>
                    <a:pt x="5560" y="5936"/>
                  </a:lnTo>
                  <a:lnTo>
                    <a:pt x="4806" y="7538"/>
                  </a:lnTo>
                  <a:lnTo>
                    <a:pt x="2498" y="3722"/>
                  </a:lnTo>
                  <a:lnTo>
                    <a:pt x="1084" y="1555"/>
                  </a:lnTo>
                  <a:lnTo>
                    <a:pt x="4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9"/>
            <p:cNvSpPr/>
            <p:nvPr/>
          </p:nvSpPr>
          <p:spPr>
            <a:xfrm>
              <a:off x="1785975" y="2064850"/>
              <a:ext cx="666650" cy="724350"/>
            </a:xfrm>
            <a:custGeom>
              <a:rect b="b" l="l" r="r" t="t"/>
              <a:pathLst>
                <a:path extrusionOk="0" h="28974" w="26666">
                  <a:moveTo>
                    <a:pt x="8010" y="0"/>
                  </a:moveTo>
                  <a:lnTo>
                    <a:pt x="1" y="25770"/>
                  </a:lnTo>
                  <a:lnTo>
                    <a:pt x="18657" y="28974"/>
                  </a:lnTo>
                  <a:lnTo>
                    <a:pt x="26666" y="3157"/>
                  </a:lnTo>
                  <a:lnTo>
                    <a:pt x="801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9"/>
            <p:cNvSpPr/>
            <p:nvPr/>
          </p:nvSpPr>
          <p:spPr>
            <a:xfrm>
              <a:off x="1808375" y="2068375"/>
              <a:ext cx="667800" cy="724350"/>
            </a:xfrm>
            <a:custGeom>
              <a:rect b="b" l="l" r="r" t="t"/>
              <a:pathLst>
                <a:path extrusionOk="0" h="28974" w="26712">
                  <a:moveTo>
                    <a:pt x="8056" y="1"/>
                  </a:moveTo>
                  <a:lnTo>
                    <a:pt x="0" y="25817"/>
                  </a:lnTo>
                  <a:lnTo>
                    <a:pt x="18656" y="28974"/>
                  </a:lnTo>
                  <a:lnTo>
                    <a:pt x="26712" y="3204"/>
                  </a:lnTo>
                  <a:lnTo>
                    <a:pt x="8056"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9"/>
            <p:cNvSpPr/>
            <p:nvPr/>
          </p:nvSpPr>
          <p:spPr>
            <a:xfrm>
              <a:off x="2115750" y="2359300"/>
              <a:ext cx="94250" cy="90700"/>
            </a:xfrm>
            <a:custGeom>
              <a:rect b="b" l="l" r="r" t="t"/>
              <a:pathLst>
                <a:path extrusionOk="0" h="3628" w="3770">
                  <a:moveTo>
                    <a:pt x="1980" y="0"/>
                  </a:moveTo>
                  <a:lnTo>
                    <a:pt x="1603" y="47"/>
                  </a:lnTo>
                  <a:lnTo>
                    <a:pt x="1273" y="141"/>
                  </a:lnTo>
                  <a:lnTo>
                    <a:pt x="943" y="330"/>
                  </a:lnTo>
                  <a:lnTo>
                    <a:pt x="661" y="518"/>
                  </a:lnTo>
                  <a:lnTo>
                    <a:pt x="425" y="801"/>
                  </a:lnTo>
                  <a:lnTo>
                    <a:pt x="237" y="1131"/>
                  </a:lnTo>
                  <a:lnTo>
                    <a:pt x="95" y="1508"/>
                  </a:lnTo>
                  <a:lnTo>
                    <a:pt x="48" y="1743"/>
                  </a:lnTo>
                  <a:lnTo>
                    <a:pt x="1" y="2073"/>
                  </a:lnTo>
                  <a:lnTo>
                    <a:pt x="48" y="2403"/>
                  </a:lnTo>
                  <a:lnTo>
                    <a:pt x="189" y="2685"/>
                  </a:lnTo>
                  <a:lnTo>
                    <a:pt x="331" y="2968"/>
                  </a:lnTo>
                  <a:lnTo>
                    <a:pt x="566" y="3204"/>
                  </a:lnTo>
                  <a:lnTo>
                    <a:pt x="802" y="3392"/>
                  </a:lnTo>
                  <a:lnTo>
                    <a:pt x="1085" y="3486"/>
                  </a:lnTo>
                  <a:lnTo>
                    <a:pt x="1414" y="3580"/>
                  </a:lnTo>
                  <a:lnTo>
                    <a:pt x="1791" y="3628"/>
                  </a:lnTo>
                  <a:lnTo>
                    <a:pt x="2168" y="3580"/>
                  </a:lnTo>
                  <a:lnTo>
                    <a:pt x="2545" y="3439"/>
                  </a:lnTo>
                  <a:lnTo>
                    <a:pt x="2828" y="3298"/>
                  </a:lnTo>
                  <a:lnTo>
                    <a:pt x="3157" y="3062"/>
                  </a:lnTo>
                  <a:lnTo>
                    <a:pt x="3393" y="2780"/>
                  </a:lnTo>
                  <a:lnTo>
                    <a:pt x="3581" y="2450"/>
                  </a:lnTo>
                  <a:lnTo>
                    <a:pt x="3723" y="2120"/>
                  </a:lnTo>
                  <a:lnTo>
                    <a:pt x="3770" y="1884"/>
                  </a:lnTo>
                  <a:lnTo>
                    <a:pt x="3770" y="1555"/>
                  </a:lnTo>
                  <a:lnTo>
                    <a:pt x="3723" y="1225"/>
                  </a:lnTo>
                  <a:lnTo>
                    <a:pt x="3629" y="942"/>
                  </a:lnTo>
                  <a:lnTo>
                    <a:pt x="3440" y="660"/>
                  </a:lnTo>
                  <a:lnTo>
                    <a:pt x="3252" y="424"/>
                  </a:lnTo>
                  <a:lnTo>
                    <a:pt x="2969" y="236"/>
                  </a:lnTo>
                  <a:lnTo>
                    <a:pt x="2686" y="94"/>
                  </a:lnTo>
                  <a:lnTo>
                    <a:pt x="23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9"/>
            <p:cNvSpPr/>
            <p:nvPr/>
          </p:nvSpPr>
          <p:spPr>
            <a:xfrm>
              <a:off x="967425" y="1601975"/>
              <a:ext cx="783250" cy="1140125"/>
            </a:xfrm>
            <a:custGeom>
              <a:rect b="b" l="l" r="r" t="t"/>
              <a:pathLst>
                <a:path extrusionOk="0" h="45605" w="31330">
                  <a:moveTo>
                    <a:pt x="17526" y="1"/>
                  </a:moveTo>
                  <a:lnTo>
                    <a:pt x="17149" y="95"/>
                  </a:lnTo>
                  <a:lnTo>
                    <a:pt x="16772" y="283"/>
                  </a:lnTo>
                  <a:lnTo>
                    <a:pt x="16395" y="566"/>
                  </a:lnTo>
                  <a:lnTo>
                    <a:pt x="16019" y="896"/>
                  </a:lnTo>
                  <a:lnTo>
                    <a:pt x="15689" y="1320"/>
                  </a:lnTo>
                  <a:lnTo>
                    <a:pt x="14511" y="2827"/>
                  </a:lnTo>
                  <a:lnTo>
                    <a:pt x="13239" y="4617"/>
                  </a:lnTo>
                  <a:lnTo>
                    <a:pt x="11873" y="6549"/>
                  </a:lnTo>
                  <a:lnTo>
                    <a:pt x="10459" y="8669"/>
                  </a:lnTo>
                  <a:lnTo>
                    <a:pt x="8952" y="10930"/>
                  </a:lnTo>
                  <a:lnTo>
                    <a:pt x="7491" y="13239"/>
                  </a:lnTo>
                  <a:lnTo>
                    <a:pt x="6078" y="15594"/>
                  </a:lnTo>
                  <a:lnTo>
                    <a:pt x="4712" y="17950"/>
                  </a:lnTo>
                  <a:lnTo>
                    <a:pt x="3440" y="20258"/>
                  </a:lnTo>
                  <a:lnTo>
                    <a:pt x="2356" y="22520"/>
                  </a:lnTo>
                  <a:lnTo>
                    <a:pt x="1838" y="23603"/>
                  </a:lnTo>
                  <a:lnTo>
                    <a:pt x="1414" y="24640"/>
                  </a:lnTo>
                  <a:lnTo>
                    <a:pt x="1037" y="25629"/>
                  </a:lnTo>
                  <a:lnTo>
                    <a:pt x="708" y="26571"/>
                  </a:lnTo>
                  <a:lnTo>
                    <a:pt x="425" y="27513"/>
                  </a:lnTo>
                  <a:lnTo>
                    <a:pt x="189" y="28361"/>
                  </a:lnTo>
                  <a:lnTo>
                    <a:pt x="48" y="29162"/>
                  </a:lnTo>
                  <a:lnTo>
                    <a:pt x="1" y="29869"/>
                  </a:lnTo>
                  <a:lnTo>
                    <a:pt x="1" y="30529"/>
                  </a:lnTo>
                  <a:lnTo>
                    <a:pt x="95" y="31094"/>
                  </a:lnTo>
                  <a:lnTo>
                    <a:pt x="189" y="31377"/>
                  </a:lnTo>
                  <a:lnTo>
                    <a:pt x="284" y="31612"/>
                  </a:lnTo>
                  <a:lnTo>
                    <a:pt x="425" y="31848"/>
                  </a:lnTo>
                  <a:lnTo>
                    <a:pt x="566" y="32036"/>
                  </a:lnTo>
                  <a:lnTo>
                    <a:pt x="1132" y="32649"/>
                  </a:lnTo>
                  <a:lnTo>
                    <a:pt x="1744" y="33261"/>
                  </a:lnTo>
                  <a:lnTo>
                    <a:pt x="2356" y="33826"/>
                  </a:lnTo>
                  <a:lnTo>
                    <a:pt x="3063" y="34439"/>
                  </a:lnTo>
                  <a:lnTo>
                    <a:pt x="4524" y="35617"/>
                  </a:lnTo>
                  <a:lnTo>
                    <a:pt x="6078" y="36700"/>
                  </a:lnTo>
                  <a:lnTo>
                    <a:pt x="7727" y="37831"/>
                  </a:lnTo>
                  <a:lnTo>
                    <a:pt x="9423" y="38867"/>
                  </a:lnTo>
                  <a:lnTo>
                    <a:pt x="11213" y="39857"/>
                  </a:lnTo>
                  <a:lnTo>
                    <a:pt x="12956" y="40799"/>
                  </a:lnTo>
                  <a:lnTo>
                    <a:pt x="14699" y="41647"/>
                  </a:lnTo>
                  <a:lnTo>
                    <a:pt x="16395" y="42448"/>
                  </a:lnTo>
                  <a:lnTo>
                    <a:pt x="18044" y="43201"/>
                  </a:lnTo>
                  <a:lnTo>
                    <a:pt x="19599" y="43861"/>
                  </a:lnTo>
                  <a:lnTo>
                    <a:pt x="21012" y="44426"/>
                  </a:lnTo>
                  <a:lnTo>
                    <a:pt x="22284" y="44897"/>
                  </a:lnTo>
                  <a:lnTo>
                    <a:pt x="23415" y="45321"/>
                  </a:lnTo>
                  <a:lnTo>
                    <a:pt x="24310" y="45604"/>
                  </a:lnTo>
                  <a:lnTo>
                    <a:pt x="24499" y="45604"/>
                  </a:lnTo>
                  <a:lnTo>
                    <a:pt x="24734" y="45557"/>
                  </a:lnTo>
                  <a:lnTo>
                    <a:pt x="24970" y="45416"/>
                  </a:lnTo>
                  <a:lnTo>
                    <a:pt x="25205" y="45180"/>
                  </a:lnTo>
                  <a:lnTo>
                    <a:pt x="25488" y="44945"/>
                  </a:lnTo>
                  <a:lnTo>
                    <a:pt x="25771" y="44615"/>
                  </a:lnTo>
                  <a:lnTo>
                    <a:pt x="26383" y="43767"/>
                  </a:lnTo>
                  <a:lnTo>
                    <a:pt x="27043" y="42777"/>
                  </a:lnTo>
                  <a:lnTo>
                    <a:pt x="27749" y="41647"/>
                  </a:lnTo>
                  <a:lnTo>
                    <a:pt x="28409" y="40469"/>
                  </a:lnTo>
                  <a:lnTo>
                    <a:pt x="29021" y="39150"/>
                  </a:lnTo>
                  <a:lnTo>
                    <a:pt x="29634" y="37878"/>
                  </a:lnTo>
                  <a:lnTo>
                    <a:pt x="30199" y="36606"/>
                  </a:lnTo>
                  <a:lnTo>
                    <a:pt x="30623" y="35381"/>
                  </a:lnTo>
                  <a:lnTo>
                    <a:pt x="31000" y="34250"/>
                  </a:lnTo>
                  <a:lnTo>
                    <a:pt x="31235" y="33261"/>
                  </a:lnTo>
                  <a:lnTo>
                    <a:pt x="31282" y="32837"/>
                  </a:lnTo>
                  <a:lnTo>
                    <a:pt x="31330" y="32460"/>
                  </a:lnTo>
                  <a:lnTo>
                    <a:pt x="31330" y="32130"/>
                  </a:lnTo>
                  <a:lnTo>
                    <a:pt x="31282" y="31848"/>
                  </a:lnTo>
                  <a:lnTo>
                    <a:pt x="31188" y="31612"/>
                  </a:lnTo>
                  <a:lnTo>
                    <a:pt x="31047" y="31471"/>
                  </a:lnTo>
                  <a:lnTo>
                    <a:pt x="30529" y="31188"/>
                  </a:lnTo>
                  <a:lnTo>
                    <a:pt x="29775" y="30858"/>
                  </a:lnTo>
                  <a:lnTo>
                    <a:pt x="27655" y="30010"/>
                  </a:lnTo>
                  <a:lnTo>
                    <a:pt x="22284" y="27890"/>
                  </a:lnTo>
                  <a:lnTo>
                    <a:pt x="19552" y="26807"/>
                  </a:lnTo>
                  <a:lnTo>
                    <a:pt x="18374" y="26336"/>
                  </a:lnTo>
                  <a:lnTo>
                    <a:pt x="17291" y="25817"/>
                  </a:lnTo>
                  <a:lnTo>
                    <a:pt x="16395" y="25393"/>
                  </a:lnTo>
                  <a:lnTo>
                    <a:pt x="15689" y="24969"/>
                  </a:lnTo>
                  <a:lnTo>
                    <a:pt x="15453" y="24828"/>
                  </a:lnTo>
                  <a:lnTo>
                    <a:pt x="15265" y="24640"/>
                  </a:lnTo>
                  <a:lnTo>
                    <a:pt x="15171" y="24498"/>
                  </a:lnTo>
                  <a:lnTo>
                    <a:pt x="15123" y="24357"/>
                  </a:lnTo>
                  <a:lnTo>
                    <a:pt x="15218" y="23792"/>
                  </a:lnTo>
                  <a:lnTo>
                    <a:pt x="15453" y="22614"/>
                  </a:lnTo>
                  <a:lnTo>
                    <a:pt x="16254" y="18892"/>
                  </a:lnTo>
                  <a:lnTo>
                    <a:pt x="17338" y="13851"/>
                  </a:lnTo>
                  <a:lnTo>
                    <a:pt x="18468" y="8151"/>
                  </a:lnTo>
                  <a:lnTo>
                    <a:pt x="18751" y="6596"/>
                  </a:lnTo>
                  <a:lnTo>
                    <a:pt x="18892" y="5183"/>
                  </a:lnTo>
                  <a:lnTo>
                    <a:pt x="18987" y="4005"/>
                  </a:lnTo>
                  <a:lnTo>
                    <a:pt x="19034" y="2969"/>
                  </a:lnTo>
                  <a:lnTo>
                    <a:pt x="18987" y="2121"/>
                  </a:lnTo>
                  <a:lnTo>
                    <a:pt x="18845" y="1414"/>
                  </a:lnTo>
                  <a:lnTo>
                    <a:pt x="18657" y="849"/>
                  </a:lnTo>
                  <a:lnTo>
                    <a:pt x="18421" y="472"/>
                  </a:lnTo>
                  <a:lnTo>
                    <a:pt x="18327" y="283"/>
                  </a:lnTo>
                  <a:lnTo>
                    <a:pt x="18186" y="189"/>
                  </a:lnTo>
                  <a:lnTo>
                    <a:pt x="17997" y="95"/>
                  </a:lnTo>
                  <a:lnTo>
                    <a:pt x="17856" y="48"/>
                  </a:lnTo>
                  <a:lnTo>
                    <a:pt x="17715"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9"/>
            <p:cNvSpPr/>
            <p:nvPr/>
          </p:nvSpPr>
          <p:spPr>
            <a:xfrm>
              <a:off x="1566925" y="2280375"/>
              <a:ext cx="734950" cy="460550"/>
            </a:xfrm>
            <a:custGeom>
              <a:rect b="b" l="l" r="r" t="t"/>
              <a:pathLst>
                <a:path extrusionOk="0" h="18422" w="29398">
                  <a:moveTo>
                    <a:pt x="15641" y="1"/>
                  </a:moveTo>
                  <a:lnTo>
                    <a:pt x="14652" y="48"/>
                  </a:lnTo>
                  <a:lnTo>
                    <a:pt x="13615" y="142"/>
                  </a:lnTo>
                  <a:lnTo>
                    <a:pt x="12579" y="283"/>
                  </a:lnTo>
                  <a:lnTo>
                    <a:pt x="11542" y="472"/>
                  </a:lnTo>
                  <a:lnTo>
                    <a:pt x="10600" y="660"/>
                  </a:lnTo>
                  <a:lnTo>
                    <a:pt x="9752" y="849"/>
                  </a:lnTo>
                  <a:lnTo>
                    <a:pt x="6690" y="1649"/>
                  </a:lnTo>
                  <a:lnTo>
                    <a:pt x="3628" y="2450"/>
                  </a:lnTo>
                  <a:lnTo>
                    <a:pt x="283" y="3393"/>
                  </a:lnTo>
                  <a:lnTo>
                    <a:pt x="189" y="5748"/>
                  </a:lnTo>
                  <a:lnTo>
                    <a:pt x="47" y="10930"/>
                  </a:lnTo>
                  <a:lnTo>
                    <a:pt x="0" y="13663"/>
                  </a:lnTo>
                  <a:lnTo>
                    <a:pt x="47" y="16065"/>
                  </a:lnTo>
                  <a:lnTo>
                    <a:pt x="47" y="17055"/>
                  </a:lnTo>
                  <a:lnTo>
                    <a:pt x="142" y="17761"/>
                  </a:lnTo>
                  <a:lnTo>
                    <a:pt x="189" y="18233"/>
                  </a:lnTo>
                  <a:lnTo>
                    <a:pt x="236" y="18374"/>
                  </a:lnTo>
                  <a:lnTo>
                    <a:pt x="330" y="18421"/>
                  </a:lnTo>
                  <a:lnTo>
                    <a:pt x="1414" y="18421"/>
                  </a:lnTo>
                  <a:lnTo>
                    <a:pt x="2591" y="18374"/>
                  </a:lnTo>
                  <a:lnTo>
                    <a:pt x="3251" y="18280"/>
                  </a:lnTo>
                  <a:lnTo>
                    <a:pt x="3863" y="18185"/>
                  </a:lnTo>
                  <a:lnTo>
                    <a:pt x="4570" y="17997"/>
                  </a:lnTo>
                  <a:lnTo>
                    <a:pt x="5230" y="17809"/>
                  </a:lnTo>
                  <a:lnTo>
                    <a:pt x="5936" y="17573"/>
                  </a:lnTo>
                  <a:lnTo>
                    <a:pt x="6690" y="17243"/>
                  </a:lnTo>
                  <a:lnTo>
                    <a:pt x="7444" y="16866"/>
                  </a:lnTo>
                  <a:lnTo>
                    <a:pt x="8198" y="16395"/>
                  </a:lnTo>
                  <a:lnTo>
                    <a:pt x="8951" y="15877"/>
                  </a:lnTo>
                  <a:lnTo>
                    <a:pt x="9752" y="15312"/>
                  </a:lnTo>
                  <a:lnTo>
                    <a:pt x="10553" y="14605"/>
                  </a:lnTo>
                  <a:lnTo>
                    <a:pt x="11354" y="13851"/>
                  </a:lnTo>
                  <a:lnTo>
                    <a:pt x="12673" y="14464"/>
                  </a:lnTo>
                  <a:lnTo>
                    <a:pt x="13992" y="15076"/>
                  </a:lnTo>
                  <a:lnTo>
                    <a:pt x="15594" y="15689"/>
                  </a:lnTo>
                  <a:lnTo>
                    <a:pt x="16442" y="15971"/>
                  </a:lnTo>
                  <a:lnTo>
                    <a:pt x="17290" y="16207"/>
                  </a:lnTo>
                  <a:lnTo>
                    <a:pt x="18091" y="16395"/>
                  </a:lnTo>
                  <a:lnTo>
                    <a:pt x="18845" y="16489"/>
                  </a:lnTo>
                  <a:lnTo>
                    <a:pt x="19881" y="16489"/>
                  </a:lnTo>
                  <a:lnTo>
                    <a:pt x="20164" y="16442"/>
                  </a:lnTo>
                  <a:lnTo>
                    <a:pt x="20399" y="16348"/>
                  </a:lnTo>
                  <a:lnTo>
                    <a:pt x="20635" y="16207"/>
                  </a:lnTo>
                  <a:lnTo>
                    <a:pt x="20823" y="16065"/>
                  </a:lnTo>
                  <a:lnTo>
                    <a:pt x="21012" y="15877"/>
                  </a:lnTo>
                  <a:lnTo>
                    <a:pt x="21106" y="15689"/>
                  </a:lnTo>
                  <a:lnTo>
                    <a:pt x="21153" y="15500"/>
                  </a:lnTo>
                  <a:lnTo>
                    <a:pt x="21153" y="15312"/>
                  </a:lnTo>
                  <a:lnTo>
                    <a:pt x="21153" y="15076"/>
                  </a:lnTo>
                  <a:lnTo>
                    <a:pt x="21059" y="14888"/>
                  </a:lnTo>
                  <a:lnTo>
                    <a:pt x="20918" y="14652"/>
                  </a:lnTo>
                  <a:lnTo>
                    <a:pt x="20588" y="14228"/>
                  </a:lnTo>
                  <a:lnTo>
                    <a:pt x="20117" y="13757"/>
                  </a:lnTo>
                  <a:lnTo>
                    <a:pt x="19598" y="13333"/>
                  </a:lnTo>
                  <a:lnTo>
                    <a:pt x="18939" y="12909"/>
                  </a:lnTo>
                  <a:lnTo>
                    <a:pt x="18711" y="12751"/>
                  </a:lnTo>
                  <a:lnTo>
                    <a:pt x="18711" y="12751"/>
                  </a:lnTo>
                  <a:lnTo>
                    <a:pt x="18939" y="12862"/>
                  </a:lnTo>
                  <a:lnTo>
                    <a:pt x="19834" y="13239"/>
                  </a:lnTo>
                  <a:lnTo>
                    <a:pt x="20682" y="13569"/>
                  </a:lnTo>
                  <a:lnTo>
                    <a:pt x="21483" y="13851"/>
                  </a:lnTo>
                  <a:lnTo>
                    <a:pt x="22284" y="14087"/>
                  </a:lnTo>
                  <a:lnTo>
                    <a:pt x="22990" y="14181"/>
                  </a:lnTo>
                  <a:lnTo>
                    <a:pt x="23273" y="14228"/>
                  </a:lnTo>
                  <a:lnTo>
                    <a:pt x="23603" y="14181"/>
                  </a:lnTo>
                  <a:lnTo>
                    <a:pt x="23838" y="14134"/>
                  </a:lnTo>
                  <a:lnTo>
                    <a:pt x="24074" y="14087"/>
                  </a:lnTo>
                  <a:lnTo>
                    <a:pt x="24262" y="13945"/>
                  </a:lnTo>
                  <a:lnTo>
                    <a:pt x="24404" y="13804"/>
                  </a:lnTo>
                  <a:lnTo>
                    <a:pt x="24545" y="13569"/>
                  </a:lnTo>
                  <a:lnTo>
                    <a:pt x="24639" y="13333"/>
                  </a:lnTo>
                  <a:lnTo>
                    <a:pt x="24686" y="13097"/>
                  </a:lnTo>
                  <a:lnTo>
                    <a:pt x="24639" y="12815"/>
                  </a:lnTo>
                  <a:lnTo>
                    <a:pt x="24592" y="12579"/>
                  </a:lnTo>
                  <a:lnTo>
                    <a:pt x="24451" y="12297"/>
                  </a:lnTo>
                  <a:lnTo>
                    <a:pt x="24310" y="12061"/>
                  </a:lnTo>
                  <a:lnTo>
                    <a:pt x="24074" y="11778"/>
                  </a:lnTo>
                  <a:lnTo>
                    <a:pt x="23556" y="11260"/>
                  </a:lnTo>
                  <a:lnTo>
                    <a:pt x="22943" y="10742"/>
                  </a:lnTo>
                  <a:lnTo>
                    <a:pt x="22896" y="10707"/>
                  </a:lnTo>
                  <a:lnTo>
                    <a:pt x="23650" y="11025"/>
                  </a:lnTo>
                  <a:lnTo>
                    <a:pt x="24545" y="11354"/>
                  </a:lnTo>
                  <a:lnTo>
                    <a:pt x="25346" y="11543"/>
                  </a:lnTo>
                  <a:lnTo>
                    <a:pt x="25723" y="11637"/>
                  </a:lnTo>
                  <a:lnTo>
                    <a:pt x="26430" y="11637"/>
                  </a:lnTo>
                  <a:lnTo>
                    <a:pt x="26712" y="11590"/>
                  </a:lnTo>
                  <a:lnTo>
                    <a:pt x="26995" y="11543"/>
                  </a:lnTo>
                  <a:lnTo>
                    <a:pt x="27230" y="11401"/>
                  </a:lnTo>
                  <a:lnTo>
                    <a:pt x="27419" y="11213"/>
                  </a:lnTo>
                  <a:lnTo>
                    <a:pt x="27560" y="11025"/>
                  </a:lnTo>
                  <a:lnTo>
                    <a:pt x="27702" y="10789"/>
                  </a:lnTo>
                  <a:lnTo>
                    <a:pt x="27749" y="10506"/>
                  </a:lnTo>
                  <a:lnTo>
                    <a:pt x="27702" y="10271"/>
                  </a:lnTo>
                  <a:lnTo>
                    <a:pt x="27654" y="9988"/>
                  </a:lnTo>
                  <a:lnTo>
                    <a:pt x="27560" y="9753"/>
                  </a:lnTo>
                  <a:lnTo>
                    <a:pt x="27419" y="9470"/>
                  </a:lnTo>
                  <a:lnTo>
                    <a:pt x="27230" y="9234"/>
                  </a:lnTo>
                  <a:lnTo>
                    <a:pt x="26995" y="8952"/>
                  </a:lnTo>
                  <a:lnTo>
                    <a:pt x="26477" y="8433"/>
                  </a:lnTo>
                  <a:lnTo>
                    <a:pt x="25817" y="7915"/>
                  </a:lnTo>
                  <a:lnTo>
                    <a:pt x="25110" y="7397"/>
                  </a:lnTo>
                  <a:lnTo>
                    <a:pt x="24310" y="6926"/>
                  </a:lnTo>
                  <a:lnTo>
                    <a:pt x="23556" y="6502"/>
                  </a:lnTo>
                  <a:lnTo>
                    <a:pt x="22894" y="6129"/>
                  </a:lnTo>
                  <a:lnTo>
                    <a:pt x="22894" y="6129"/>
                  </a:lnTo>
                  <a:lnTo>
                    <a:pt x="24404" y="6690"/>
                  </a:lnTo>
                  <a:lnTo>
                    <a:pt x="25205" y="6973"/>
                  </a:lnTo>
                  <a:lnTo>
                    <a:pt x="26053" y="7209"/>
                  </a:lnTo>
                  <a:lnTo>
                    <a:pt x="26854" y="7397"/>
                  </a:lnTo>
                  <a:lnTo>
                    <a:pt x="27560" y="7491"/>
                  </a:lnTo>
                  <a:lnTo>
                    <a:pt x="28455" y="7491"/>
                  </a:lnTo>
                  <a:lnTo>
                    <a:pt x="28691" y="7397"/>
                  </a:lnTo>
                  <a:lnTo>
                    <a:pt x="28926" y="7303"/>
                  </a:lnTo>
                  <a:lnTo>
                    <a:pt x="29115" y="7209"/>
                  </a:lnTo>
                  <a:lnTo>
                    <a:pt x="29256" y="7020"/>
                  </a:lnTo>
                  <a:lnTo>
                    <a:pt x="29350" y="6832"/>
                  </a:lnTo>
                  <a:lnTo>
                    <a:pt x="29398" y="6596"/>
                  </a:lnTo>
                  <a:lnTo>
                    <a:pt x="29350" y="6361"/>
                  </a:lnTo>
                  <a:lnTo>
                    <a:pt x="29303" y="6078"/>
                  </a:lnTo>
                  <a:lnTo>
                    <a:pt x="29162" y="5842"/>
                  </a:lnTo>
                  <a:lnTo>
                    <a:pt x="28974" y="5560"/>
                  </a:lnTo>
                  <a:lnTo>
                    <a:pt x="28738" y="5324"/>
                  </a:lnTo>
                  <a:lnTo>
                    <a:pt x="28173" y="4759"/>
                  </a:lnTo>
                  <a:lnTo>
                    <a:pt x="27419" y="4241"/>
                  </a:lnTo>
                  <a:lnTo>
                    <a:pt x="26524" y="3722"/>
                  </a:lnTo>
                  <a:lnTo>
                    <a:pt x="25582" y="3204"/>
                  </a:lnTo>
                  <a:lnTo>
                    <a:pt x="24545" y="2686"/>
                  </a:lnTo>
                  <a:lnTo>
                    <a:pt x="23462" y="2215"/>
                  </a:lnTo>
                  <a:lnTo>
                    <a:pt x="22378" y="1791"/>
                  </a:lnTo>
                  <a:lnTo>
                    <a:pt x="20305" y="990"/>
                  </a:lnTo>
                  <a:lnTo>
                    <a:pt x="18515" y="425"/>
                  </a:lnTo>
                  <a:lnTo>
                    <a:pt x="17761" y="236"/>
                  </a:lnTo>
                  <a:lnTo>
                    <a:pt x="17196" y="95"/>
                  </a:lnTo>
                  <a:lnTo>
                    <a:pt x="16489" y="1"/>
                  </a:lnTo>
                  <a:close/>
                </a:path>
              </a:pathLst>
            </a:custGeom>
            <a:solidFill>
              <a:srgbClr val="C9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9"/>
            <p:cNvSpPr/>
            <p:nvPr/>
          </p:nvSpPr>
          <p:spPr>
            <a:xfrm>
              <a:off x="2002700" y="2369900"/>
              <a:ext cx="235575" cy="129575"/>
            </a:xfrm>
            <a:custGeom>
              <a:rect b="b" l="l" r="r" t="t"/>
              <a:pathLst>
                <a:path extrusionOk="0" h="5183" w="9423">
                  <a:moveTo>
                    <a:pt x="0" y="0"/>
                  </a:moveTo>
                  <a:lnTo>
                    <a:pt x="1319" y="660"/>
                  </a:lnTo>
                  <a:lnTo>
                    <a:pt x="2639" y="1319"/>
                  </a:lnTo>
                  <a:lnTo>
                    <a:pt x="3816" y="1884"/>
                  </a:lnTo>
                  <a:lnTo>
                    <a:pt x="5654" y="2827"/>
                  </a:lnTo>
                  <a:lnTo>
                    <a:pt x="6643" y="3392"/>
                  </a:lnTo>
                  <a:lnTo>
                    <a:pt x="7632" y="3957"/>
                  </a:lnTo>
                  <a:lnTo>
                    <a:pt x="8575" y="4570"/>
                  </a:lnTo>
                  <a:lnTo>
                    <a:pt x="9423" y="5182"/>
                  </a:lnTo>
                  <a:lnTo>
                    <a:pt x="9423" y="5182"/>
                  </a:lnTo>
                  <a:lnTo>
                    <a:pt x="9328" y="5088"/>
                  </a:lnTo>
                  <a:lnTo>
                    <a:pt x="8951" y="4711"/>
                  </a:lnTo>
                  <a:lnTo>
                    <a:pt x="8292" y="4146"/>
                  </a:lnTo>
                  <a:lnTo>
                    <a:pt x="7303" y="3392"/>
                  </a:lnTo>
                  <a:lnTo>
                    <a:pt x="6690" y="3015"/>
                  </a:lnTo>
                  <a:lnTo>
                    <a:pt x="5983" y="2591"/>
                  </a:lnTo>
                  <a:lnTo>
                    <a:pt x="5230" y="2167"/>
                  </a:lnTo>
                  <a:lnTo>
                    <a:pt x="4382" y="1696"/>
                  </a:lnTo>
                  <a:lnTo>
                    <a:pt x="3392" y="1272"/>
                  </a:lnTo>
                  <a:lnTo>
                    <a:pt x="2356" y="801"/>
                  </a:lnTo>
                  <a:lnTo>
                    <a:pt x="1225" y="377"/>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9"/>
            <p:cNvSpPr/>
            <p:nvPr/>
          </p:nvSpPr>
          <p:spPr>
            <a:xfrm>
              <a:off x="1947350" y="2457050"/>
              <a:ext cx="196700" cy="93075"/>
            </a:xfrm>
            <a:custGeom>
              <a:rect b="b" l="l" r="r" t="t"/>
              <a:pathLst>
                <a:path extrusionOk="0" h="3723" w="7868">
                  <a:moveTo>
                    <a:pt x="0" y="0"/>
                  </a:moveTo>
                  <a:lnTo>
                    <a:pt x="0" y="47"/>
                  </a:lnTo>
                  <a:lnTo>
                    <a:pt x="3863" y="1838"/>
                  </a:lnTo>
                  <a:lnTo>
                    <a:pt x="7726" y="3722"/>
                  </a:lnTo>
                  <a:lnTo>
                    <a:pt x="7868" y="3722"/>
                  </a:lnTo>
                  <a:lnTo>
                    <a:pt x="7821" y="3675"/>
                  </a:lnTo>
                  <a:lnTo>
                    <a:pt x="6925" y="3062"/>
                  </a:lnTo>
                  <a:lnTo>
                    <a:pt x="5983" y="2497"/>
                  </a:lnTo>
                  <a:lnTo>
                    <a:pt x="5041" y="1979"/>
                  </a:lnTo>
                  <a:lnTo>
                    <a:pt x="4052" y="1508"/>
                  </a:lnTo>
                  <a:lnTo>
                    <a:pt x="3062" y="1037"/>
                  </a:lnTo>
                  <a:lnTo>
                    <a:pt x="2073" y="660"/>
                  </a:lnTo>
                  <a:lnTo>
                    <a:pt x="1037" y="330"/>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9"/>
            <p:cNvSpPr/>
            <p:nvPr/>
          </p:nvSpPr>
          <p:spPr>
            <a:xfrm>
              <a:off x="1893175" y="2530075"/>
              <a:ext cx="151950" cy="76575"/>
            </a:xfrm>
            <a:custGeom>
              <a:rect b="b" l="l" r="r" t="t"/>
              <a:pathLst>
                <a:path extrusionOk="0" h="3063" w="6078">
                  <a:moveTo>
                    <a:pt x="0" y="0"/>
                  </a:moveTo>
                  <a:lnTo>
                    <a:pt x="47" y="47"/>
                  </a:lnTo>
                  <a:lnTo>
                    <a:pt x="1696" y="848"/>
                  </a:lnTo>
                  <a:lnTo>
                    <a:pt x="3156" y="1555"/>
                  </a:lnTo>
                  <a:lnTo>
                    <a:pt x="5936" y="3015"/>
                  </a:lnTo>
                  <a:lnTo>
                    <a:pt x="6030" y="3062"/>
                  </a:lnTo>
                  <a:lnTo>
                    <a:pt x="6077" y="3015"/>
                  </a:lnTo>
                  <a:lnTo>
                    <a:pt x="6030" y="2968"/>
                  </a:lnTo>
                  <a:lnTo>
                    <a:pt x="5324" y="2497"/>
                  </a:lnTo>
                  <a:lnTo>
                    <a:pt x="4617" y="2026"/>
                  </a:lnTo>
                  <a:lnTo>
                    <a:pt x="3910" y="1602"/>
                  </a:lnTo>
                  <a:lnTo>
                    <a:pt x="3156" y="1225"/>
                  </a:lnTo>
                  <a:lnTo>
                    <a:pt x="2403" y="848"/>
                  </a:lnTo>
                  <a:lnTo>
                    <a:pt x="1649" y="518"/>
                  </a:lnTo>
                  <a:lnTo>
                    <a:pt x="848" y="236"/>
                  </a:lnTo>
                  <a:lnTo>
                    <a:pt x="4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9"/>
            <p:cNvSpPr/>
            <p:nvPr/>
          </p:nvSpPr>
          <p:spPr>
            <a:xfrm>
              <a:off x="953300" y="1585500"/>
              <a:ext cx="584200" cy="1097700"/>
            </a:xfrm>
            <a:custGeom>
              <a:rect b="b" l="l" r="r" t="t"/>
              <a:pathLst>
                <a:path extrusionOk="0" h="43908" w="23368">
                  <a:moveTo>
                    <a:pt x="18562" y="0"/>
                  </a:moveTo>
                  <a:lnTo>
                    <a:pt x="18374" y="94"/>
                  </a:lnTo>
                  <a:lnTo>
                    <a:pt x="18091" y="189"/>
                  </a:lnTo>
                  <a:lnTo>
                    <a:pt x="17573" y="518"/>
                  </a:lnTo>
                  <a:lnTo>
                    <a:pt x="17055" y="942"/>
                  </a:lnTo>
                  <a:lnTo>
                    <a:pt x="16536" y="1413"/>
                  </a:lnTo>
                  <a:lnTo>
                    <a:pt x="16018" y="1884"/>
                  </a:lnTo>
                  <a:lnTo>
                    <a:pt x="15264" y="2732"/>
                  </a:lnTo>
                  <a:lnTo>
                    <a:pt x="14652" y="3533"/>
                  </a:lnTo>
                  <a:lnTo>
                    <a:pt x="13851" y="4664"/>
                  </a:lnTo>
                  <a:lnTo>
                    <a:pt x="11637" y="7726"/>
                  </a:lnTo>
                  <a:lnTo>
                    <a:pt x="10365" y="9611"/>
                  </a:lnTo>
                  <a:lnTo>
                    <a:pt x="9046" y="11636"/>
                  </a:lnTo>
                  <a:lnTo>
                    <a:pt x="7680" y="13804"/>
                  </a:lnTo>
                  <a:lnTo>
                    <a:pt x="6313" y="16018"/>
                  </a:lnTo>
                  <a:lnTo>
                    <a:pt x="4994" y="18279"/>
                  </a:lnTo>
                  <a:lnTo>
                    <a:pt x="3722" y="20540"/>
                  </a:lnTo>
                  <a:lnTo>
                    <a:pt x="2592" y="22708"/>
                  </a:lnTo>
                  <a:lnTo>
                    <a:pt x="1649" y="24780"/>
                  </a:lnTo>
                  <a:lnTo>
                    <a:pt x="1225" y="25770"/>
                  </a:lnTo>
                  <a:lnTo>
                    <a:pt x="849" y="26712"/>
                  </a:lnTo>
                  <a:lnTo>
                    <a:pt x="566" y="27560"/>
                  </a:lnTo>
                  <a:lnTo>
                    <a:pt x="330" y="28408"/>
                  </a:lnTo>
                  <a:lnTo>
                    <a:pt x="142" y="29209"/>
                  </a:lnTo>
                  <a:lnTo>
                    <a:pt x="48" y="29916"/>
                  </a:lnTo>
                  <a:lnTo>
                    <a:pt x="1" y="30528"/>
                  </a:lnTo>
                  <a:lnTo>
                    <a:pt x="48" y="31093"/>
                  </a:lnTo>
                  <a:lnTo>
                    <a:pt x="189" y="31612"/>
                  </a:lnTo>
                  <a:lnTo>
                    <a:pt x="425" y="32177"/>
                  </a:lnTo>
                  <a:lnTo>
                    <a:pt x="707" y="32695"/>
                  </a:lnTo>
                  <a:lnTo>
                    <a:pt x="1084" y="33260"/>
                  </a:lnTo>
                  <a:lnTo>
                    <a:pt x="1461" y="33779"/>
                  </a:lnTo>
                  <a:lnTo>
                    <a:pt x="1932" y="34344"/>
                  </a:lnTo>
                  <a:lnTo>
                    <a:pt x="2497" y="34909"/>
                  </a:lnTo>
                  <a:lnTo>
                    <a:pt x="3063" y="35428"/>
                  </a:lnTo>
                  <a:lnTo>
                    <a:pt x="4288" y="36511"/>
                  </a:lnTo>
                  <a:lnTo>
                    <a:pt x="5654" y="37595"/>
                  </a:lnTo>
                  <a:lnTo>
                    <a:pt x="7067" y="38584"/>
                  </a:lnTo>
                  <a:lnTo>
                    <a:pt x="8528" y="39573"/>
                  </a:lnTo>
                  <a:lnTo>
                    <a:pt x="9988" y="40468"/>
                  </a:lnTo>
                  <a:lnTo>
                    <a:pt x="11401" y="41316"/>
                  </a:lnTo>
                  <a:lnTo>
                    <a:pt x="13851" y="42683"/>
                  </a:lnTo>
                  <a:lnTo>
                    <a:pt x="15594" y="43578"/>
                  </a:lnTo>
                  <a:lnTo>
                    <a:pt x="16254" y="43908"/>
                  </a:lnTo>
                  <a:lnTo>
                    <a:pt x="23368" y="28361"/>
                  </a:lnTo>
                  <a:lnTo>
                    <a:pt x="22284" y="27890"/>
                  </a:lnTo>
                  <a:lnTo>
                    <a:pt x="19928" y="26853"/>
                  </a:lnTo>
                  <a:lnTo>
                    <a:pt x="18656" y="26288"/>
                  </a:lnTo>
                  <a:lnTo>
                    <a:pt x="17479" y="25723"/>
                  </a:lnTo>
                  <a:lnTo>
                    <a:pt x="16678" y="25252"/>
                  </a:lnTo>
                  <a:lnTo>
                    <a:pt x="16395" y="25063"/>
                  </a:lnTo>
                  <a:lnTo>
                    <a:pt x="16254" y="24922"/>
                  </a:lnTo>
                  <a:lnTo>
                    <a:pt x="16254" y="24686"/>
                  </a:lnTo>
                  <a:lnTo>
                    <a:pt x="16348" y="24168"/>
                  </a:lnTo>
                  <a:lnTo>
                    <a:pt x="16725" y="22378"/>
                  </a:lnTo>
                  <a:lnTo>
                    <a:pt x="17950" y="16960"/>
                  </a:lnTo>
                  <a:lnTo>
                    <a:pt x="18656" y="13804"/>
                  </a:lnTo>
                  <a:lnTo>
                    <a:pt x="19269" y="10694"/>
                  </a:lnTo>
                  <a:lnTo>
                    <a:pt x="19552" y="9234"/>
                  </a:lnTo>
                  <a:lnTo>
                    <a:pt x="19740" y="7868"/>
                  </a:lnTo>
                  <a:lnTo>
                    <a:pt x="19881" y="6643"/>
                  </a:lnTo>
                  <a:lnTo>
                    <a:pt x="19928" y="5653"/>
                  </a:lnTo>
                  <a:lnTo>
                    <a:pt x="19976" y="3204"/>
                  </a:lnTo>
                  <a:lnTo>
                    <a:pt x="19976" y="2261"/>
                  </a:lnTo>
                  <a:lnTo>
                    <a:pt x="19881" y="1508"/>
                  </a:lnTo>
                  <a:lnTo>
                    <a:pt x="19787" y="895"/>
                  </a:lnTo>
                  <a:lnTo>
                    <a:pt x="19693" y="660"/>
                  </a:lnTo>
                  <a:lnTo>
                    <a:pt x="19599" y="471"/>
                  </a:lnTo>
                  <a:lnTo>
                    <a:pt x="19504" y="283"/>
                  </a:lnTo>
                  <a:lnTo>
                    <a:pt x="19363" y="141"/>
                  </a:lnTo>
                  <a:lnTo>
                    <a:pt x="19175" y="47"/>
                  </a:lnTo>
                  <a:lnTo>
                    <a:pt x="18986"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9"/>
            <p:cNvSpPr/>
            <p:nvPr/>
          </p:nvSpPr>
          <p:spPr>
            <a:xfrm>
              <a:off x="1357275" y="1611400"/>
              <a:ext cx="23575" cy="22400"/>
            </a:xfrm>
            <a:custGeom>
              <a:rect b="b" l="l" r="r" t="t"/>
              <a:pathLst>
                <a:path extrusionOk="0" h="896" w="943">
                  <a:moveTo>
                    <a:pt x="754" y="0"/>
                  </a:moveTo>
                  <a:lnTo>
                    <a:pt x="707" y="48"/>
                  </a:lnTo>
                  <a:lnTo>
                    <a:pt x="849" y="189"/>
                  </a:lnTo>
                  <a:lnTo>
                    <a:pt x="896" y="377"/>
                  </a:lnTo>
                  <a:lnTo>
                    <a:pt x="849" y="566"/>
                  </a:lnTo>
                  <a:lnTo>
                    <a:pt x="754" y="707"/>
                  </a:lnTo>
                  <a:lnTo>
                    <a:pt x="613" y="801"/>
                  </a:lnTo>
                  <a:lnTo>
                    <a:pt x="472" y="848"/>
                  </a:lnTo>
                  <a:lnTo>
                    <a:pt x="330" y="848"/>
                  </a:lnTo>
                  <a:lnTo>
                    <a:pt x="236" y="801"/>
                  </a:lnTo>
                  <a:lnTo>
                    <a:pt x="142" y="754"/>
                  </a:lnTo>
                  <a:lnTo>
                    <a:pt x="48" y="660"/>
                  </a:lnTo>
                  <a:lnTo>
                    <a:pt x="1" y="707"/>
                  </a:lnTo>
                  <a:lnTo>
                    <a:pt x="95" y="801"/>
                  </a:lnTo>
                  <a:lnTo>
                    <a:pt x="189" y="848"/>
                  </a:lnTo>
                  <a:lnTo>
                    <a:pt x="330" y="896"/>
                  </a:lnTo>
                  <a:lnTo>
                    <a:pt x="660" y="896"/>
                  </a:lnTo>
                  <a:lnTo>
                    <a:pt x="801" y="754"/>
                  </a:lnTo>
                  <a:lnTo>
                    <a:pt x="943" y="613"/>
                  </a:lnTo>
                  <a:lnTo>
                    <a:pt x="943" y="377"/>
                  </a:lnTo>
                  <a:lnTo>
                    <a:pt x="896" y="189"/>
                  </a:lnTo>
                  <a:lnTo>
                    <a:pt x="75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9"/>
            <p:cNvSpPr/>
            <p:nvPr/>
          </p:nvSpPr>
          <p:spPr>
            <a:xfrm>
              <a:off x="1339600" y="1823400"/>
              <a:ext cx="25950" cy="25925"/>
            </a:xfrm>
            <a:custGeom>
              <a:rect b="b" l="l" r="r" t="t"/>
              <a:pathLst>
                <a:path extrusionOk="0" h="1037" w="1038">
                  <a:moveTo>
                    <a:pt x="519" y="0"/>
                  </a:moveTo>
                  <a:lnTo>
                    <a:pt x="284" y="48"/>
                  </a:lnTo>
                  <a:lnTo>
                    <a:pt x="142" y="142"/>
                  </a:lnTo>
                  <a:lnTo>
                    <a:pt x="48" y="330"/>
                  </a:lnTo>
                  <a:lnTo>
                    <a:pt x="189" y="189"/>
                  </a:lnTo>
                  <a:lnTo>
                    <a:pt x="331" y="48"/>
                  </a:lnTo>
                  <a:lnTo>
                    <a:pt x="660" y="48"/>
                  </a:lnTo>
                  <a:lnTo>
                    <a:pt x="849" y="189"/>
                  </a:lnTo>
                  <a:lnTo>
                    <a:pt x="943" y="330"/>
                  </a:lnTo>
                  <a:lnTo>
                    <a:pt x="943" y="519"/>
                  </a:lnTo>
                  <a:lnTo>
                    <a:pt x="943" y="707"/>
                  </a:lnTo>
                  <a:lnTo>
                    <a:pt x="849" y="848"/>
                  </a:lnTo>
                  <a:lnTo>
                    <a:pt x="708" y="943"/>
                  </a:lnTo>
                  <a:lnTo>
                    <a:pt x="519" y="990"/>
                  </a:lnTo>
                  <a:lnTo>
                    <a:pt x="519" y="943"/>
                  </a:lnTo>
                  <a:lnTo>
                    <a:pt x="331" y="943"/>
                  </a:lnTo>
                  <a:lnTo>
                    <a:pt x="189" y="848"/>
                  </a:lnTo>
                  <a:lnTo>
                    <a:pt x="48" y="660"/>
                  </a:lnTo>
                  <a:lnTo>
                    <a:pt x="48" y="519"/>
                  </a:lnTo>
                  <a:lnTo>
                    <a:pt x="48" y="330"/>
                  </a:lnTo>
                  <a:lnTo>
                    <a:pt x="1" y="519"/>
                  </a:lnTo>
                  <a:lnTo>
                    <a:pt x="48" y="754"/>
                  </a:lnTo>
                  <a:lnTo>
                    <a:pt x="189" y="896"/>
                  </a:lnTo>
                  <a:lnTo>
                    <a:pt x="331" y="990"/>
                  </a:lnTo>
                  <a:lnTo>
                    <a:pt x="566" y="1037"/>
                  </a:lnTo>
                  <a:lnTo>
                    <a:pt x="755" y="990"/>
                  </a:lnTo>
                  <a:lnTo>
                    <a:pt x="896" y="848"/>
                  </a:lnTo>
                  <a:lnTo>
                    <a:pt x="990" y="707"/>
                  </a:lnTo>
                  <a:lnTo>
                    <a:pt x="1037" y="519"/>
                  </a:lnTo>
                  <a:lnTo>
                    <a:pt x="1037" y="330"/>
                  </a:lnTo>
                  <a:lnTo>
                    <a:pt x="896" y="142"/>
                  </a:lnTo>
                  <a:lnTo>
                    <a:pt x="755" y="48"/>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9"/>
            <p:cNvSpPr/>
            <p:nvPr/>
          </p:nvSpPr>
          <p:spPr>
            <a:xfrm>
              <a:off x="1221825" y="1815150"/>
              <a:ext cx="25950" cy="25950"/>
            </a:xfrm>
            <a:custGeom>
              <a:rect b="b" l="l" r="r" t="t"/>
              <a:pathLst>
                <a:path extrusionOk="0" h="1038" w="1038">
                  <a:moveTo>
                    <a:pt x="472" y="1"/>
                  </a:moveTo>
                  <a:lnTo>
                    <a:pt x="283" y="48"/>
                  </a:lnTo>
                  <a:lnTo>
                    <a:pt x="95" y="189"/>
                  </a:lnTo>
                  <a:lnTo>
                    <a:pt x="1" y="378"/>
                  </a:lnTo>
                  <a:lnTo>
                    <a:pt x="1" y="519"/>
                  </a:lnTo>
                  <a:lnTo>
                    <a:pt x="48" y="330"/>
                  </a:lnTo>
                  <a:lnTo>
                    <a:pt x="142" y="189"/>
                  </a:lnTo>
                  <a:lnTo>
                    <a:pt x="283" y="95"/>
                  </a:lnTo>
                  <a:lnTo>
                    <a:pt x="472" y="48"/>
                  </a:lnTo>
                  <a:lnTo>
                    <a:pt x="660" y="95"/>
                  </a:lnTo>
                  <a:lnTo>
                    <a:pt x="802" y="189"/>
                  </a:lnTo>
                  <a:lnTo>
                    <a:pt x="896" y="330"/>
                  </a:lnTo>
                  <a:lnTo>
                    <a:pt x="943" y="519"/>
                  </a:lnTo>
                  <a:lnTo>
                    <a:pt x="896" y="707"/>
                  </a:lnTo>
                  <a:lnTo>
                    <a:pt x="802" y="849"/>
                  </a:lnTo>
                  <a:lnTo>
                    <a:pt x="660" y="943"/>
                  </a:lnTo>
                  <a:lnTo>
                    <a:pt x="472" y="990"/>
                  </a:lnTo>
                  <a:lnTo>
                    <a:pt x="283" y="943"/>
                  </a:lnTo>
                  <a:lnTo>
                    <a:pt x="142" y="849"/>
                  </a:lnTo>
                  <a:lnTo>
                    <a:pt x="48" y="707"/>
                  </a:lnTo>
                  <a:lnTo>
                    <a:pt x="1" y="519"/>
                  </a:lnTo>
                  <a:lnTo>
                    <a:pt x="1" y="566"/>
                  </a:lnTo>
                  <a:lnTo>
                    <a:pt x="48" y="754"/>
                  </a:lnTo>
                  <a:lnTo>
                    <a:pt x="142" y="943"/>
                  </a:lnTo>
                  <a:lnTo>
                    <a:pt x="331" y="1037"/>
                  </a:lnTo>
                  <a:lnTo>
                    <a:pt x="519" y="1037"/>
                  </a:lnTo>
                  <a:lnTo>
                    <a:pt x="707" y="990"/>
                  </a:lnTo>
                  <a:lnTo>
                    <a:pt x="896" y="896"/>
                  </a:lnTo>
                  <a:lnTo>
                    <a:pt x="990" y="754"/>
                  </a:lnTo>
                  <a:lnTo>
                    <a:pt x="1037" y="519"/>
                  </a:lnTo>
                  <a:lnTo>
                    <a:pt x="990" y="330"/>
                  </a:lnTo>
                  <a:lnTo>
                    <a:pt x="849" y="189"/>
                  </a:lnTo>
                  <a:lnTo>
                    <a:pt x="660" y="48"/>
                  </a:lnTo>
                  <a:lnTo>
                    <a:pt x="4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9"/>
            <p:cNvSpPr/>
            <p:nvPr/>
          </p:nvSpPr>
          <p:spPr>
            <a:xfrm>
              <a:off x="1351400" y="1932925"/>
              <a:ext cx="25925" cy="25950"/>
            </a:xfrm>
            <a:custGeom>
              <a:rect b="b" l="l" r="r" t="t"/>
              <a:pathLst>
                <a:path extrusionOk="0" h="1038" w="1037">
                  <a:moveTo>
                    <a:pt x="518" y="48"/>
                  </a:moveTo>
                  <a:lnTo>
                    <a:pt x="707" y="95"/>
                  </a:lnTo>
                  <a:lnTo>
                    <a:pt x="848" y="189"/>
                  </a:lnTo>
                  <a:lnTo>
                    <a:pt x="942" y="331"/>
                  </a:lnTo>
                  <a:lnTo>
                    <a:pt x="989" y="519"/>
                  </a:lnTo>
                  <a:lnTo>
                    <a:pt x="942" y="707"/>
                  </a:lnTo>
                  <a:lnTo>
                    <a:pt x="848" y="849"/>
                  </a:lnTo>
                  <a:lnTo>
                    <a:pt x="707" y="943"/>
                  </a:lnTo>
                  <a:lnTo>
                    <a:pt x="518" y="990"/>
                  </a:lnTo>
                  <a:lnTo>
                    <a:pt x="330" y="943"/>
                  </a:lnTo>
                  <a:lnTo>
                    <a:pt x="188" y="849"/>
                  </a:lnTo>
                  <a:lnTo>
                    <a:pt x="94" y="707"/>
                  </a:lnTo>
                  <a:lnTo>
                    <a:pt x="47" y="519"/>
                  </a:lnTo>
                  <a:lnTo>
                    <a:pt x="94" y="331"/>
                  </a:lnTo>
                  <a:lnTo>
                    <a:pt x="188" y="189"/>
                  </a:lnTo>
                  <a:lnTo>
                    <a:pt x="330" y="95"/>
                  </a:lnTo>
                  <a:lnTo>
                    <a:pt x="518" y="48"/>
                  </a:lnTo>
                  <a:close/>
                  <a:moveTo>
                    <a:pt x="518" y="1"/>
                  </a:moveTo>
                  <a:lnTo>
                    <a:pt x="330" y="48"/>
                  </a:lnTo>
                  <a:lnTo>
                    <a:pt x="141" y="142"/>
                  </a:lnTo>
                  <a:lnTo>
                    <a:pt x="47" y="331"/>
                  </a:lnTo>
                  <a:lnTo>
                    <a:pt x="0" y="519"/>
                  </a:lnTo>
                  <a:lnTo>
                    <a:pt x="47" y="755"/>
                  </a:lnTo>
                  <a:lnTo>
                    <a:pt x="141" y="896"/>
                  </a:lnTo>
                  <a:lnTo>
                    <a:pt x="283" y="990"/>
                  </a:lnTo>
                  <a:lnTo>
                    <a:pt x="518" y="1037"/>
                  </a:lnTo>
                  <a:lnTo>
                    <a:pt x="707" y="1037"/>
                  </a:lnTo>
                  <a:lnTo>
                    <a:pt x="895" y="896"/>
                  </a:lnTo>
                  <a:lnTo>
                    <a:pt x="989" y="755"/>
                  </a:lnTo>
                  <a:lnTo>
                    <a:pt x="1036" y="519"/>
                  </a:lnTo>
                  <a:lnTo>
                    <a:pt x="989" y="331"/>
                  </a:lnTo>
                  <a:lnTo>
                    <a:pt x="895" y="142"/>
                  </a:lnTo>
                  <a:lnTo>
                    <a:pt x="707"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9"/>
            <p:cNvSpPr/>
            <p:nvPr/>
          </p:nvSpPr>
          <p:spPr>
            <a:xfrm>
              <a:off x="1225375" y="1955300"/>
              <a:ext cx="25925" cy="25950"/>
            </a:xfrm>
            <a:custGeom>
              <a:rect b="b" l="l" r="r" t="t"/>
              <a:pathLst>
                <a:path extrusionOk="0" h="1038" w="1037">
                  <a:moveTo>
                    <a:pt x="518" y="48"/>
                  </a:moveTo>
                  <a:lnTo>
                    <a:pt x="707" y="95"/>
                  </a:lnTo>
                  <a:lnTo>
                    <a:pt x="848" y="189"/>
                  </a:lnTo>
                  <a:lnTo>
                    <a:pt x="942" y="331"/>
                  </a:lnTo>
                  <a:lnTo>
                    <a:pt x="989" y="519"/>
                  </a:lnTo>
                  <a:lnTo>
                    <a:pt x="942" y="708"/>
                  </a:lnTo>
                  <a:lnTo>
                    <a:pt x="848" y="849"/>
                  </a:lnTo>
                  <a:lnTo>
                    <a:pt x="707" y="943"/>
                  </a:lnTo>
                  <a:lnTo>
                    <a:pt x="518" y="990"/>
                  </a:lnTo>
                  <a:lnTo>
                    <a:pt x="330" y="943"/>
                  </a:lnTo>
                  <a:lnTo>
                    <a:pt x="189" y="849"/>
                  </a:lnTo>
                  <a:lnTo>
                    <a:pt x="94" y="708"/>
                  </a:lnTo>
                  <a:lnTo>
                    <a:pt x="47" y="519"/>
                  </a:lnTo>
                  <a:lnTo>
                    <a:pt x="94" y="331"/>
                  </a:lnTo>
                  <a:lnTo>
                    <a:pt x="189" y="189"/>
                  </a:lnTo>
                  <a:lnTo>
                    <a:pt x="330" y="95"/>
                  </a:lnTo>
                  <a:lnTo>
                    <a:pt x="518" y="48"/>
                  </a:lnTo>
                  <a:close/>
                  <a:moveTo>
                    <a:pt x="518" y="1"/>
                  </a:moveTo>
                  <a:lnTo>
                    <a:pt x="330" y="48"/>
                  </a:lnTo>
                  <a:lnTo>
                    <a:pt x="141" y="142"/>
                  </a:lnTo>
                  <a:lnTo>
                    <a:pt x="47" y="331"/>
                  </a:lnTo>
                  <a:lnTo>
                    <a:pt x="0" y="519"/>
                  </a:lnTo>
                  <a:lnTo>
                    <a:pt x="47" y="708"/>
                  </a:lnTo>
                  <a:lnTo>
                    <a:pt x="141" y="896"/>
                  </a:lnTo>
                  <a:lnTo>
                    <a:pt x="330" y="990"/>
                  </a:lnTo>
                  <a:lnTo>
                    <a:pt x="518" y="1037"/>
                  </a:lnTo>
                  <a:lnTo>
                    <a:pt x="707" y="990"/>
                  </a:lnTo>
                  <a:lnTo>
                    <a:pt x="895" y="896"/>
                  </a:lnTo>
                  <a:lnTo>
                    <a:pt x="989" y="755"/>
                  </a:lnTo>
                  <a:lnTo>
                    <a:pt x="1037" y="519"/>
                  </a:lnTo>
                  <a:lnTo>
                    <a:pt x="989" y="331"/>
                  </a:lnTo>
                  <a:lnTo>
                    <a:pt x="895" y="142"/>
                  </a:lnTo>
                  <a:lnTo>
                    <a:pt x="707"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9"/>
            <p:cNvSpPr/>
            <p:nvPr/>
          </p:nvSpPr>
          <p:spPr>
            <a:xfrm>
              <a:off x="1165300" y="1888175"/>
              <a:ext cx="25925" cy="25950"/>
            </a:xfrm>
            <a:custGeom>
              <a:rect b="b" l="l" r="r" t="t"/>
              <a:pathLst>
                <a:path extrusionOk="0" h="1038" w="1037">
                  <a:moveTo>
                    <a:pt x="519" y="48"/>
                  </a:moveTo>
                  <a:lnTo>
                    <a:pt x="707" y="95"/>
                  </a:lnTo>
                  <a:lnTo>
                    <a:pt x="848" y="189"/>
                  </a:lnTo>
                  <a:lnTo>
                    <a:pt x="943" y="330"/>
                  </a:lnTo>
                  <a:lnTo>
                    <a:pt x="990" y="519"/>
                  </a:lnTo>
                  <a:lnTo>
                    <a:pt x="943" y="707"/>
                  </a:lnTo>
                  <a:lnTo>
                    <a:pt x="848" y="849"/>
                  </a:lnTo>
                  <a:lnTo>
                    <a:pt x="707" y="943"/>
                  </a:lnTo>
                  <a:lnTo>
                    <a:pt x="519" y="990"/>
                  </a:lnTo>
                  <a:lnTo>
                    <a:pt x="330" y="943"/>
                  </a:lnTo>
                  <a:lnTo>
                    <a:pt x="189" y="849"/>
                  </a:lnTo>
                  <a:lnTo>
                    <a:pt x="95" y="707"/>
                  </a:lnTo>
                  <a:lnTo>
                    <a:pt x="48" y="519"/>
                  </a:lnTo>
                  <a:lnTo>
                    <a:pt x="95" y="330"/>
                  </a:lnTo>
                  <a:lnTo>
                    <a:pt x="189" y="189"/>
                  </a:lnTo>
                  <a:lnTo>
                    <a:pt x="330" y="95"/>
                  </a:lnTo>
                  <a:lnTo>
                    <a:pt x="519" y="48"/>
                  </a:lnTo>
                  <a:close/>
                  <a:moveTo>
                    <a:pt x="519" y="1"/>
                  </a:moveTo>
                  <a:lnTo>
                    <a:pt x="330" y="48"/>
                  </a:lnTo>
                  <a:lnTo>
                    <a:pt x="142" y="142"/>
                  </a:lnTo>
                  <a:lnTo>
                    <a:pt x="48" y="330"/>
                  </a:lnTo>
                  <a:lnTo>
                    <a:pt x="0" y="519"/>
                  </a:lnTo>
                  <a:lnTo>
                    <a:pt x="48" y="707"/>
                  </a:lnTo>
                  <a:lnTo>
                    <a:pt x="142" y="896"/>
                  </a:lnTo>
                  <a:lnTo>
                    <a:pt x="330" y="990"/>
                  </a:lnTo>
                  <a:lnTo>
                    <a:pt x="519" y="1037"/>
                  </a:lnTo>
                  <a:lnTo>
                    <a:pt x="707" y="990"/>
                  </a:lnTo>
                  <a:lnTo>
                    <a:pt x="896" y="896"/>
                  </a:lnTo>
                  <a:lnTo>
                    <a:pt x="990" y="707"/>
                  </a:lnTo>
                  <a:lnTo>
                    <a:pt x="1037" y="519"/>
                  </a:lnTo>
                  <a:lnTo>
                    <a:pt x="990" y="330"/>
                  </a:lnTo>
                  <a:lnTo>
                    <a:pt x="896"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9"/>
            <p:cNvSpPr/>
            <p:nvPr/>
          </p:nvSpPr>
          <p:spPr>
            <a:xfrm>
              <a:off x="1366700" y="1709150"/>
              <a:ext cx="27100" cy="27125"/>
            </a:xfrm>
            <a:custGeom>
              <a:rect b="b" l="l" r="r" t="t"/>
              <a:pathLst>
                <a:path extrusionOk="0" h="1085" w="1084">
                  <a:moveTo>
                    <a:pt x="566" y="48"/>
                  </a:moveTo>
                  <a:lnTo>
                    <a:pt x="754" y="95"/>
                  </a:lnTo>
                  <a:lnTo>
                    <a:pt x="896" y="189"/>
                  </a:lnTo>
                  <a:lnTo>
                    <a:pt x="990" y="330"/>
                  </a:lnTo>
                  <a:lnTo>
                    <a:pt x="1037" y="519"/>
                  </a:lnTo>
                  <a:lnTo>
                    <a:pt x="990" y="707"/>
                  </a:lnTo>
                  <a:lnTo>
                    <a:pt x="896" y="849"/>
                  </a:lnTo>
                  <a:lnTo>
                    <a:pt x="754" y="943"/>
                  </a:lnTo>
                  <a:lnTo>
                    <a:pt x="566" y="990"/>
                  </a:lnTo>
                  <a:lnTo>
                    <a:pt x="377" y="943"/>
                  </a:lnTo>
                  <a:lnTo>
                    <a:pt x="236" y="849"/>
                  </a:lnTo>
                  <a:lnTo>
                    <a:pt x="142" y="707"/>
                  </a:lnTo>
                  <a:lnTo>
                    <a:pt x="95" y="519"/>
                  </a:lnTo>
                  <a:lnTo>
                    <a:pt x="142" y="330"/>
                  </a:lnTo>
                  <a:lnTo>
                    <a:pt x="236" y="189"/>
                  </a:lnTo>
                  <a:lnTo>
                    <a:pt x="377" y="95"/>
                  </a:lnTo>
                  <a:lnTo>
                    <a:pt x="566" y="48"/>
                  </a:lnTo>
                  <a:close/>
                  <a:moveTo>
                    <a:pt x="566" y="1"/>
                  </a:moveTo>
                  <a:lnTo>
                    <a:pt x="330" y="48"/>
                  </a:lnTo>
                  <a:lnTo>
                    <a:pt x="189" y="189"/>
                  </a:lnTo>
                  <a:lnTo>
                    <a:pt x="48" y="330"/>
                  </a:lnTo>
                  <a:lnTo>
                    <a:pt x="0" y="566"/>
                  </a:lnTo>
                  <a:lnTo>
                    <a:pt x="48" y="754"/>
                  </a:lnTo>
                  <a:lnTo>
                    <a:pt x="189" y="943"/>
                  </a:lnTo>
                  <a:lnTo>
                    <a:pt x="330" y="1084"/>
                  </a:lnTo>
                  <a:lnTo>
                    <a:pt x="754" y="1084"/>
                  </a:lnTo>
                  <a:lnTo>
                    <a:pt x="943" y="943"/>
                  </a:lnTo>
                  <a:lnTo>
                    <a:pt x="1084" y="754"/>
                  </a:lnTo>
                  <a:lnTo>
                    <a:pt x="1084" y="566"/>
                  </a:lnTo>
                  <a:lnTo>
                    <a:pt x="1084" y="519"/>
                  </a:lnTo>
                  <a:lnTo>
                    <a:pt x="1084" y="330"/>
                  </a:lnTo>
                  <a:lnTo>
                    <a:pt x="943" y="142"/>
                  </a:lnTo>
                  <a:lnTo>
                    <a:pt x="801"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9"/>
            <p:cNvSpPr/>
            <p:nvPr/>
          </p:nvSpPr>
          <p:spPr>
            <a:xfrm>
              <a:off x="1413800" y="1872875"/>
              <a:ext cx="16525" cy="27100"/>
            </a:xfrm>
            <a:custGeom>
              <a:rect b="b" l="l" r="r" t="t"/>
              <a:pathLst>
                <a:path extrusionOk="0" h="1084" w="661">
                  <a:moveTo>
                    <a:pt x="519" y="0"/>
                  </a:moveTo>
                  <a:lnTo>
                    <a:pt x="331" y="47"/>
                  </a:lnTo>
                  <a:lnTo>
                    <a:pt x="142" y="141"/>
                  </a:lnTo>
                  <a:lnTo>
                    <a:pt x="48" y="283"/>
                  </a:lnTo>
                  <a:lnTo>
                    <a:pt x="1" y="471"/>
                  </a:lnTo>
                  <a:lnTo>
                    <a:pt x="1" y="565"/>
                  </a:lnTo>
                  <a:lnTo>
                    <a:pt x="1" y="754"/>
                  </a:lnTo>
                  <a:lnTo>
                    <a:pt x="142" y="895"/>
                  </a:lnTo>
                  <a:lnTo>
                    <a:pt x="284" y="1037"/>
                  </a:lnTo>
                  <a:lnTo>
                    <a:pt x="472" y="1084"/>
                  </a:lnTo>
                  <a:lnTo>
                    <a:pt x="472" y="989"/>
                  </a:lnTo>
                  <a:lnTo>
                    <a:pt x="284" y="989"/>
                  </a:lnTo>
                  <a:lnTo>
                    <a:pt x="142" y="848"/>
                  </a:lnTo>
                  <a:lnTo>
                    <a:pt x="48" y="707"/>
                  </a:lnTo>
                  <a:lnTo>
                    <a:pt x="48" y="565"/>
                  </a:lnTo>
                  <a:lnTo>
                    <a:pt x="48" y="377"/>
                  </a:lnTo>
                  <a:lnTo>
                    <a:pt x="142" y="236"/>
                  </a:lnTo>
                  <a:lnTo>
                    <a:pt x="284" y="141"/>
                  </a:lnTo>
                  <a:lnTo>
                    <a:pt x="472" y="94"/>
                  </a:lnTo>
                  <a:lnTo>
                    <a:pt x="660" y="141"/>
                  </a:lnTo>
                  <a:lnTo>
                    <a:pt x="660"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9"/>
            <p:cNvSpPr/>
            <p:nvPr/>
          </p:nvSpPr>
          <p:spPr>
            <a:xfrm>
              <a:off x="1309000" y="2212075"/>
              <a:ext cx="25925" cy="25925"/>
            </a:xfrm>
            <a:custGeom>
              <a:rect b="b" l="l" r="r" t="t"/>
              <a:pathLst>
                <a:path extrusionOk="0" h="1037" w="1037">
                  <a:moveTo>
                    <a:pt x="518" y="47"/>
                  </a:moveTo>
                  <a:lnTo>
                    <a:pt x="707" y="94"/>
                  </a:lnTo>
                  <a:lnTo>
                    <a:pt x="848" y="189"/>
                  </a:lnTo>
                  <a:lnTo>
                    <a:pt x="942" y="330"/>
                  </a:lnTo>
                  <a:lnTo>
                    <a:pt x="989" y="518"/>
                  </a:lnTo>
                  <a:lnTo>
                    <a:pt x="942" y="707"/>
                  </a:lnTo>
                  <a:lnTo>
                    <a:pt x="848" y="848"/>
                  </a:lnTo>
                  <a:lnTo>
                    <a:pt x="707" y="942"/>
                  </a:lnTo>
                  <a:lnTo>
                    <a:pt x="518" y="989"/>
                  </a:lnTo>
                  <a:lnTo>
                    <a:pt x="330" y="942"/>
                  </a:lnTo>
                  <a:lnTo>
                    <a:pt x="188" y="848"/>
                  </a:lnTo>
                  <a:lnTo>
                    <a:pt x="94" y="707"/>
                  </a:lnTo>
                  <a:lnTo>
                    <a:pt x="47" y="518"/>
                  </a:lnTo>
                  <a:lnTo>
                    <a:pt x="94" y="330"/>
                  </a:lnTo>
                  <a:lnTo>
                    <a:pt x="188" y="189"/>
                  </a:lnTo>
                  <a:lnTo>
                    <a:pt x="330" y="94"/>
                  </a:lnTo>
                  <a:lnTo>
                    <a:pt x="518" y="47"/>
                  </a:lnTo>
                  <a:close/>
                  <a:moveTo>
                    <a:pt x="518" y="0"/>
                  </a:moveTo>
                  <a:lnTo>
                    <a:pt x="330" y="47"/>
                  </a:lnTo>
                  <a:lnTo>
                    <a:pt x="141" y="141"/>
                  </a:lnTo>
                  <a:lnTo>
                    <a:pt x="47" y="330"/>
                  </a:lnTo>
                  <a:lnTo>
                    <a:pt x="0" y="518"/>
                  </a:lnTo>
                  <a:lnTo>
                    <a:pt x="47" y="707"/>
                  </a:lnTo>
                  <a:lnTo>
                    <a:pt x="141" y="895"/>
                  </a:lnTo>
                  <a:lnTo>
                    <a:pt x="330" y="989"/>
                  </a:lnTo>
                  <a:lnTo>
                    <a:pt x="518" y="1037"/>
                  </a:lnTo>
                  <a:lnTo>
                    <a:pt x="707" y="989"/>
                  </a:lnTo>
                  <a:lnTo>
                    <a:pt x="895" y="895"/>
                  </a:lnTo>
                  <a:lnTo>
                    <a:pt x="989" y="754"/>
                  </a:lnTo>
                  <a:lnTo>
                    <a:pt x="1036" y="565"/>
                  </a:lnTo>
                  <a:lnTo>
                    <a:pt x="989" y="330"/>
                  </a:lnTo>
                  <a:lnTo>
                    <a:pt x="895" y="189"/>
                  </a:lnTo>
                  <a:lnTo>
                    <a:pt x="754" y="47"/>
                  </a:lnTo>
                  <a:lnTo>
                    <a:pt x="5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9"/>
            <p:cNvSpPr/>
            <p:nvPr/>
          </p:nvSpPr>
          <p:spPr>
            <a:xfrm>
              <a:off x="1179425" y="2320425"/>
              <a:ext cx="27125" cy="25925"/>
            </a:xfrm>
            <a:custGeom>
              <a:rect b="b" l="l" r="r" t="t"/>
              <a:pathLst>
                <a:path extrusionOk="0" h="1037" w="1085">
                  <a:moveTo>
                    <a:pt x="519" y="47"/>
                  </a:moveTo>
                  <a:lnTo>
                    <a:pt x="707" y="95"/>
                  </a:lnTo>
                  <a:lnTo>
                    <a:pt x="849" y="189"/>
                  </a:lnTo>
                  <a:lnTo>
                    <a:pt x="990" y="330"/>
                  </a:lnTo>
                  <a:lnTo>
                    <a:pt x="990" y="519"/>
                  </a:lnTo>
                  <a:lnTo>
                    <a:pt x="990" y="707"/>
                  </a:lnTo>
                  <a:lnTo>
                    <a:pt x="896" y="848"/>
                  </a:lnTo>
                  <a:lnTo>
                    <a:pt x="707" y="943"/>
                  </a:lnTo>
                  <a:lnTo>
                    <a:pt x="566" y="990"/>
                  </a:lnTo>
                  <a:lnTo>
                    <a:pt x="378" y="943"/>
                  </a:lnTo>
                  <a:lnTo>
                    <a:pt x="236" y="848"/>
                  </a:lnTo>
                  <a:lnTo>
                    <a:pt x="95" y="707"/>
                  </a:lnTo>
                  <a:lnTo>
                    <a:pt x="95" y="519"/>
                  </a:lnTo>
                  <a:lnTo>
                    <a:pt x="95" y="330"/>
                  </a:lnTo>
                  <a:lnTo>
                    <a:pt x="189" y="189"/>
                  </a:lnTo>
                  <a:lnTo>
                    <a:pt x="378" y="95"/>
                  </a:lnTo>
                  <a:lnTo>
                    <a:pt x="519" y="47"/>
                  </a:lnTo>
                  <a:close/>
                  <a:moveTo>
                    <a:pt x="566" y="0"/>
                  </a:moveTo>
                  <a:lnTo>
                    <a:pt x="331" y="47"/>
                  </a:lnTo>
                  <a:lnTo>
                    <a:pt x="189" y="142"/>
                  </a:lnTo>
                  <a:lnTo>
                    <a:pt x="48" y="330"/>
                  </a:lnTo>
                  <a:lnTo>
                    <a:pt x="1" y="519"/>
                  </a:lnTo>
                  <a:lnTo>
                    <a:pt x="48" y="707"/>
                  </a:lnTo>
                  <a:lnTo>
                    <a:pt x="189" y="895"/>
                  </a:lnTo>
                  <a:lnTo>
                    <a:pt x="331" y="990"/>
                  </a:lnTo>
                  <a:lnTo>
                    <a:pt x="519" y="1037"/>
                  </a:lnTo>
                  <a:lnTo>
                    <a:pt x="755" y="990"/>
                  </a:lnTo>
                  <a:lnTo>
                    <a:pt x="896" y="895"/>
                  </a:lnTo>
                  <a:lnTo>
                    <a:pt x="1037" y="707"/>
                  </a:lnTo>
                  <a:lnTo>
                    <a:pt x="1084" y="519"/>
                  </a:lnTo>
                  <a:lnTo>
                    <a:pt x="1037" y="330"/>
                  </a:lnTo>
                  <a:lnTo>
                    <a:pt x="896" y="142"/>
                  </a:lnTo>
                  <a:lnTo>
                    <a:pt x="755"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9"/>
            <p:cNvSpPr/>
            <p:nvPr/>
          </p:nvSpPr>
          <p:spPr>
            <a:xfrm>
              <a:off x="1034575" y="2212075"/>
              <a:ext cx="25925" cy="25925"/>
            </a:xfrm>
            <a:custGeom>
              <a:rect b="b" l="l" r="r" t="t"/>
              <a:pathLst>
                <a:path extrusionOk="0" h="1037" w="1037">
                  <a:moveTo>
                    <a:pt x="518" y="47"/>
                  </a:moveTo>
                  <a:lnTo>
                    <a:pt x="707" y="94"/>
                  </a:lnTo>
                  <a:lnTo>
                    <a:pt x="848" y="189"/>
                  </a:lnTo>
                  <a:lnTo>
                    <a:pt x="942" y="330"/>
                  </a:lnTo>
                  <a:lnTo>
                    <a:pt x="990" y="518"/>
                  </a:lnTo>
                  <a:lnTo>
                    <a:pt x="942" y="707"/>
                  </a:lnTo>
                  <a:lnTo>
                    <a:pt x="848" y="848"/>
                  </a:lnTo>
                  <a:lnTo>
                    <a:pt x="707" y="942"/>
                  </a:lnTo>
                  <a:lnTo>
                    <a:pt x="518" y="989"/>
                  </a:lnTo>
                  <a:lnTo>
                    <a:pt x="330" y="942"/>
                  </a:lnTo>
                  <a:lnTo>
                    <a:pt x="189" y="848"/>
                  </a:lnTo>
                  <a:lnTo>
                    <a:pt x="94" y="707"/>
                  </a:lnTo>
                  <a:lnTo>
                    <a:pt x="47" y="518"/>
                  </a:lnTo>
                  <a:lnTo>
                    <a:pt x="94" y="330"/>
                  </a:lnTo>
                  <a:lnTo>
                    <a:pt x="189" y="189"/>
                  </a:lnTo>
                  <a:lnTo>
                    <a:pt x="330" y="94"/>
                  </a:lnTo>
                  <a:lnTo>
                    <a:pt x="518" y="47"/>
                  </a:lnTo>
                  <a:close/>
                  <a:moveTo>
                    <a:pt x="518" y="0"/>
                  </a:moveTo>
                  <a:lnTo>
                    <a:pt x="330" y="47"/>
                  </a:lnTo>
                  <a:lnTo>
                    <a:pt x="142" y="189"/>
                  </a:lnTo>
                  <a:lnTo>
                    <a:pt x="47" y="330"/>
                  </a:lnTo>
                  <a:lnTo>
                    <a:pt x="0" y="565"/>
                  </a:lnTo>
                  <a:lnTo>
                    <a:pt x="47" y="754"/>
                  </a:lnTo>
                  <a:lnTo>
                    <a:pt x="189" y="895"/>
                  </a:lnTo>
                  <a:lnTo>
                    <a:pt x="377" y="989"/>
                  </a:lnTo>
                  <a:lnTo>
                    <a:pt x="566" y="1037"/>
                  </a:lnTo>
                  <a:lnTo>
                    <a:pt x="754" y="989"/>
                  </a:lnTo>
                  <a:lnTo>
                    <a:pt x="895" y="895"/>
                  </a:lnTo>
                  <a:lnTo>
                    <a:pt x="990" y="754"/>
                  </a:lnTo>
                  <a:lnTo>
                    <a:pt x="1037" y="565"/>
                  </a:lnTo>
                  <a:lnTo>
                    <a:pt x="1037" y="330"/>
                  </a:lnTo>
                  <a:lnTo>
                    <a:pt x="942" y="189"/>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9"/>
            <p:cNvSpPr/>
            <p:nvPr/>
          </p:nvSpPr>
          <p:spPr>
            <a:xfrm>
              <a:off x="1113475" y="2167300"/>
              <a:ext cx="25950" cy="25950"/>
            </a:xfrm>
            <a:custGeom>
              <a:rect b="b" l="l" r="r" t="t"/>
              <a:pathLst>
                <a:path extrusionOk="0" h="1038" w="1038">
                  <a:moveTo>
                    <a:pt x="142" y="189"/>
                  </a:moveTo>
                  <a:lnTo>
                    <a:pt x="48" y="331"/>
                  </a:lnTo>
                  <a:lnTo>
                    <a:pt x="1" y="519"/>
                  </a:lnTo>
                  <a:lnTo>
                    <a:pt x="6" y="543"/>
                  </a:lnTo>
                  <a:lnTo>
                    <a:pt x="6" y="543"/>
                  </a:lnTo>
                  <a:lnTo>
                    <a:pt x="48" y="378"/>
                  </a:lnTo>
                  <a:lnTo>
                    <a:pt x="142" y="189"/>
                  </a:lnTo>
                  <a:close/>
                  <a:moveTo>
                    <a:pt x="472" y="1"/>
                  </a:moveTo>
                  <a:lnTo>
                    <a:pt x="283" y="48"/>
                  </a:lnTo>
                  <a:lnTo>
                    <a:pt x="142" y="189"/>
                  </a:lnTo>
                  <a:lnTo>
                    <a:pt x="283" y="95"/>
                  </a:lnTo>
                  <a:lnTo>
                    <a:pt x="472" y="48"/>
                  </a:lnTo>
                  <a:lnTo>
                    <a:pt x="660" y="95"/>
                  </a:lnTo>
                  <a:lnTo>
                    <a:pt x="801" y="189"/>
                  </a:lnTo>
                  <a:lnTo>
                    <a:pt x="896" y="331"/>
                  </a:lnTo>
                  <a:lnTo>
                    <a:pt x="943" y="519"/>
                  </a:lnTo>
                  <a:lnTo>
                    <a:pt x="896" y="708"/>
                  </a:lnTo>
                  <a:lnTo>
                    <a:pt x="801" y="849"/>
                  </a:lnTo>
                  <a:lnTo>
                    <a:pt x="660" y="943"/>
                  </a:lnTo>
                  <a:lnTo>
                    <a:pt x="472" y="990"/>
                  </a:lnTo>
                  <a:lnTo>
                    <a:pt x="283" y="943"/>
                  </a:lnTo>
                  <a:lnTo>
                    <a:pt x="142" y="849"/>
                  </a:lnTo>
                  <a:lnTo>
                    <a:pt x="48" y="708"/>
                  </a:lnTo>
                  <a:lnTo>
                    <a:pt x="6" y="543"/>
                  </a:lnTo>
                  <a:lnTo>
                    <a:pt x="6" y="543"/>
                  </a:lnTo>
                  <a:lnTo>
                    <a:pt x="1" y="566"/>
                  </a:lnTo>
                  <a:lnTo>
                    <a:pt x="48" y="755"/>
                  </a:lnTo>
                  <a:lnTo>
                    <a:pt x="142" y="896"/>
                  </a:lnTo>
                  <a:lnTo>
                    <a:pt x="330" y="990"/>
                  </a:lnTo>
                  <a:lnTo>
                    <a:pt x="472" y="1037"/>
                  </a:lnTo>
                  <a:lnTo>
                    <a:pt x="707" y="990"/>
                  </a:lnTo>
                  <a:lnTo>
                    <a:pt x="849" y="896"/>
                  </a:lnTo>
                  <a:lnTo>
                    <a:pt x="990" y="755"/>
                  </a:lnTo>
                  <a:lnTo>
                    <a:pt x="1037" y="566"/>
                  </a:lnTo>
                  <a:lnTo>
                    <a:pt x="1037" y="378"/>
                  </a:lnTo>
                  <a:lnTo>
                    <a:pt x="943" y="189"/>
                  </a:lnTo>
                  <a:lnTo>
                    <a:pt x="801"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9"/>
            <p:cNvSpPr/>
            <p:nvPr/>
          </p:nvSpPr>
          <p:spPr>
            <a:xfrm>
              <a:off x="1384375" y="2375775"/>
              <a:ext cx="27100" cy="27125"/>
            </a:xfrm>
            <a:custGeom>
              <a:rect b="b" l="l" r="r" t="t"/>
              <a:pathLst>
                <a:path extrusionOk="0" h="1085" w="1084">
                  <a:moveTo>
                    <a:pt x="754" y="48"/>
                  </a:moveTo>
                  <a:lnTo>
                    <a:pt x="895" y="189"/>
                  </a:lnTo>
                  <a:lnTo>
                    <a:pt x="989" y="330"/>
                  </a:lnTo>
                  <a:lnTo>
                    <a:pt x="1037" y="472"/>
                  </a:lnTo>
                  <a:lnTo>
                    <a:pt x="1037" y="519"/>
                  </a:lnTo>
                  <a:lnTo>
                    <a:pt x="989" y="660"/>
                  </a:lnTo>
                  <a:lnTo>
                    <a:pt x="895" y="849"/>
                  </a:lnTo>
                  <a:lnTo>
                    <a:pt x="754" y="943"/>
                  </a:lnTo>
                  <a:lnTo>
                    <a:pt x="377" y="943"/>
                  </a:lnTo>
                  <a:lnTo>
                    <a:pt x="236" y="849"/>
                  </a:lnTo>
                  <a:lnTo>
                    <a:pt x="141" y="707"/>
                  </a:lnTo>
                  <a:lnTo>
                    <a:pt x="94" y="519"/>
                  </a:lnTo>
                  <a:lnTo>
                    <a:pt x="141" y="330"/>
                  </a:lnTo>
                  <a:lnTo>
                    <a:pt x="236" y="189"/>
                  </a:lnTo>
                  <a:lnTo>
                    <a:pt x="377" y="95"/>
                  </a:lnTo>
                  <a:lnTo>
                    <a:pt x="565" y="48"/>
                  </a:lnTo>
                  <a:close/>
                  <a:moveTo>
                    <a:pt x="377" y="1"/>
                  </a:moveTo>
                  <a:lnTo>
                    <a:pt x="189" y="95"/>
                  </a:lnTo>
                  <a:lnTo>
                    <a:pt x="47" y="283"/>
                  </a:lnTo>
                  <a:lnTo>
                    <a:pt x="0" y="472"/>
                  </a:lnTo>
                  <a:lnTo>
                    <a:pt x="47" y="707"/>
                  </a:lnTo>
                  <a:lnTo>
                    <a:pt x="141" y="896"/>
                  </a:lnTo>
                  <a:lnTo>
                    <a:pt x="283" y="1037"/>
                  </a:lnTo>
                  <a:lnTo>
                    <a:pt x="518" y="1084"/>
                  </a:lnTo>
                  <a:lnTo>
                    <a:pt x="707" y="1037"/>
                  </a:lnTo>
                  <a:lnTo>
                    <a:pt x="895" y="943"/>
                  </a:lnTo>
                  <a:lnTo>
                    <a:pt x="1037" y="754"/>
                  </a:lnTo>
                  <a:lnTo>
                    <a:pt x="1084" y="566"/>
                  </a:lnTo>
                  <a:lnTo>
                    <a:pt x="1084" y="519"/>
                  </a:lnTo>
                  <a:lnTo>
                    <a:pt x="1084" y="330"/>
                  </a:lnTo>
                  <a:lnTo>
                    <a:pt x="942" y="142"/>
                  </a:lnTo>
                  <a:lnTo>
                    <a:pt x="801" y="48"/>
                  </a:lnTo>
                  <a:lnTo>
                    <a:pt x="6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9"/>
            <p:cNvSpPr/>
            <p:nvPr/>
          </p:nvSpPr>
          <p:spPr>
            <a:xfrm>
              <a:off x="1410275" y="1773925"/>
              <a:ext cx="25925" cy="25950"/>
            </a:xfrm>
            <a:custGeom>
              <a:rect b="b" l="l" r="r" t="t"/>
              <a:pathLst>
                <a:path extrusionOk="0" h="1038" w="1037">
                  <a:moveTo>
                    <a:pt x="519" y="48"/>
                  </a:moveTo>
                  <a:lnTo>
                    <a:pt x="707" y="95"/>
                  </a:lnTo>
                  <a:lnTo>
                    <a:pt x="849" y="189"/>
                  </a:lnTo>
                  <a:lnTo>
                    <a:pt x="943" y="331"/>
                  </a:lnTo>
                  <a:lnTo>
                    <a:pt x="990" y="519"/>
                  </a:lnTo>
                  <a:lnTo>
                    <a:pt x="943" y="707"/>
                  </a:lnTo>
                  <a:lnTo>
                    <a:pt x="849" y="849"/>
                  </a:lnTo>
                  <a:lnTo>
                    <a:pt x="707" y="943"/>
                  </a:lnTo>
                  <a:lnTo>
                    <a:pt x="519" y="990"/>
                  </a:lnTo>
                  <a:lnTo>
                    <a:pt x="330" y="943"/>
                  </a:lnTo>
                  <a:lnTo>
                    <a:pt x="189" y="849"/>
                  </a:lnTo>
                  <a:lnTo>
                    <a:pt x="95" y="707"/>
                  </a:lnTo>
                  <a:lnTo>
                    <a:pt x="48" y="519"/>
                  </a:lnTo>
                  <a:lnTo>
                    <a:pt x="95" y="331"/>
                  </a:lnTo>
                  <a:lnTo>
                    <a:pt x="189" y="189"/>
                  </a:lnTo>
                  <a:lnTo>
                    <a:pt x="330" y="95"/>
                  </a:lnTo>
                  <a:lnTo>
                    <a:pt x="519" y="48"/>
                  </a:lnTo>
                  <a:close/>
                  <a:moveTo>
                    <a:pt x="519" y="1"/>
                  </a:moveTo>
                  <a:lnTo>
                    <a:pt x="330" y="48"/>
                  </a:lnTo>
                  <a:lnTo>
                    <a:pt x="142" y="142"/>
                  </a:lnTo>
                  <a:lnTo>
                    <a:pt x="48" y="331"/>
                  </a:lnTo>
                  <a:lnTo>
                    <a:pt x="1" y="519"/>
                  </a:lnTo>
                  <a:lnTo>
                    <a:pt x="48" y="755"/>
                  </a:lnTo>
                  <a:lnTo>
                    <a:pt x="142" y="896"/>
                  </a:lnTo>
                  <a:lnTo>
                    <a:pt x="330" y="990"/>
                  </a:lnTo>
                  <a:lnTo>
                    <a:pt x="519" y="1037"/>
                  </a:lnTo>
                  <a:lnTo>
                    <a:pt x="707" y="990"/>
                  </a:lnTo>
                  <a:lnTo>
                    <a:pt x="896" y="896"/>
                  </a:lnTo>
                  <a:lnTo>
                    <a:pt x="990" y="755"/>
                  </a:lnTo>
                  <a:lnTo>
                    <a:pt x="1037" y="519"/>
                  </a:lnTo>
                  <a:lnTo>
                    <a:pt x="990" y="331"/>
                  </a:lnTo>
                  <a:lnTo>
                    <a:pt x="896" y="189"/>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9"/>
            <p:cNvSpPr/>
            <p:nvPr/>
          </p:nvSpPr>
          <p:spPr>
            <a:xfrm>
              <a:off x="1374950" y="2057775"/>
              <a:ext cx="15325" cy="25950"/>
            </a:xfrm>
            <a:custGeom>
              <a:rect b="b" l="l" r="r" t="t"/>
              <a:pathLst>
                <a:path extrusionOk="0" h="1038" w="613">
                  <a:moveTo>
                    <a:pt x="471" y="1"/>
                  </a:moveTo>
                  <a:lnTo>
                    <a:pt x="283" y="95"/>
                  </a:lnTo>
                  <a:lnTo>
                    <a:pt x="471" y="48"/>
                  </a:lnTo>
                  <a:lnTo>
                    <a:pt x="613" y="95"/>
                  </a:lnTo>
                  <a:lnTo>
                    <a:pt x="613" y="1"/>
                  </a:lnTo>
                  <a:close/>
                  <a:moveTo>
                    <a:pt x="283" y="95"/>
                  </a:moveTo>
                  <a:lnTo>
                    <a:pt x="142" y="142"/>
                  </a:lnTo>
                  <a:lnTo>
                    <a:pt x="47" y="283"/>
                  </a:lnTo>
                  <a:lnTo>
                    <a:pt x="0" y="425"/>
                  </a:lnTo>
                  <a:lnTo>
                    <a:pt x="0" y="613"/>
                  </a:lnTo>
                  <a:lnTo>
                    <a:pt x="94" y="801"/>
                  </a:lnTo>
                  <a:lnTo>
                    <a:pt x="47" y="660"/>
                  </a:lnTo>
                  <a:lnTo>
                    <a:pt x="47" y="425"/>
                  </a:lnTo>
                  <a:lnTo>
                    <a:pt x="142" y="236"/>
                  </a:lnTo>
                  <a:lnTo>
                    <a:pt x="283" y="95"/>
                  </a:lnTo>
                  <a:close/>
                  <a:moveTo>
                    <a:pt x="94" y="801"/>
                  </a:moveTo>
                  <a:lnTo>
                    <a:pt x="189" y="896"/>
                  </a:lnTo>
                  <a:lnTo>
                    <a:pt x="283" y="990"/>
                  </a:lnTo>
                  <a:lnTo>
                    <a:pt x="377" y="1037"/>
                  </a:lnTo>
                  <a:lnTo>
                    <a:pt x="377" y="990"/>
                  </a:lnTo>
                  <a:lnTo>
                    <a:pt x="236" y="896"/>
                  </a:lnTo>
                  <a:lnTo>
                    <a:pt x="94" y="80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9"/>
            <p:cNvSpPr/>
            <p:nvPr/>
          </p:nvSpPr>
          <p:spPr>
            <a:xfrm>
              <a:off x="1306625" y="2115500"/>
              <a:ext cx="25950" cy="25925"/>
            </a:xfrm>
            <a:custGeom>
              <a:rect b="b" l="l" r="r" t="t"/>
              <a:pathLst>
                <a:path extrusionOk="0" h="1037" w="1038">
                  <a:moveTo>
                    <a:pt x="283" y="94"/>
                  </a:moveTo>
                  <a:lnTo>
                    <a:pt x="95" y="188"/>
                  </a:lnTo>
                  <a:lnTo>
                    <a:pt x="1" y="377"/>
                  </a:lnTo>
                  <a:lnTo>
                    <a:pt x="1" y="518"/>
                  </a:lnTo>
                  <a:lnTo>
                    <a:pt x="48" y="377"/>
                  </a:lnTo>
                  <a:lnTo>
                    <a:pt x="142" y="188"/>
                  </a:lnTo>
                  <a:lnTo>
                    <a:pt x="283" y="94"/>
                  </a:lnTo>
                  <a:close/>
                  <a:moveTo>
                    <a:pt x="472" y="0"/>
                  </a:moveTo>
                  <a:lnTo>
                    <a:pt x="283" y="94"/>
                  </a:lnTo>
                  <a:lnTo>
                    <a:pt x="660" y="94"/>
                  </a:lnTo>
                  <a:lnTo>
                    <a:pt x="802" y="188"/>
                  </a:lnTo>
                  <a:lnTo>
                    <a:pt x="896" y="377"/>
                  </a:lnTo>
                  <a:lnTo>
                    <a:pt x="943" y="518"/>
                  </a:lnTo>
                  <a:lnTo>
                    <a:pt x="896" y="707"/>
                  </a:lnTo>
                  <a:lnTo>
                    <a:pt x="802" y="848"/>
                  </a:lnTo>
                  <a:lnTo>
                    <a:pt x="660" y="989"/>
                  </a:lnTo>
                  <a:lnTo>
                    <a:pt x="283" y="989"/>
                  </a:lnTo>
                  <a:lnTo>
                    <a:pt x="142" y="848"/>
                  </a:lnTo>
                  <a:lnTo>
                    <a:pt x="48" y="707"/>
                  </a:lnTo>
                  <a:lnTo>
                    <a:pt x="1" y="518"/>
                  </a:lnTo>
                  <a:lnTo>
                    <a:pt x="1" y="565"/>
                  </a:lnTo>
                  <a:lnTo>
                    <a:pt x="48" y="754"/>
                  </a:lnTo>
                  <a:lnTo>
                    <a:pt x="142" y="942"/>
                  </a:lnTo>
                  <a:lnTo>
                    <a:pt x="331" y="1036"/>
                  </a:lnTo>
                  <a:lnTo>
                    <a:pt x="707" y="1036"/>
                  </a:lnTo>
                  <a:lnTo>
                    <a:pt x="849" y="895"/>
                  </a:lnTo>
                  <a:lnTo>
                    <a:pt x="990" y="754"/>
                  </a:lnTo>
                  <a:lnTo>
                    <a:pt x="1037" y="565"/>
                  </a:lnTo>
                  <a:lnTo>
                    <a:pt x="990" y="377"/>
                  </a:lnTo>
                  <a:lnTo>
                    <a:pt x="849" y="188"/>
                  </a:lnTo>
                  <a:lnTo>
                    <a:pt x="707" y="47"/>
                  </a:lnTo>
                  <a:lnTo>
                    <a:pt x="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9"/>
            <p:cNvSpPr/>
            <p:nvPr/>
          </p:nvSpPr>
          <p:spPr>
            <a:xfrm>
              <a:off x="1171200" y="2229725"/>
              <a:ext cx="25925" cy="25950"/>
            </a:xfrm>
            <a:custGeom>
              <a:rect b="b" l="l" r="r" t="t"/>
              <a:pathLst>
                <a:path extrusionOk="0" h="1038" w="1037">
                  <a:moveTo>
                    <a:pt x="47" y="331"/>
                  </a:moveTo>
                  <a:lnTo>
                    <a:pt x="0" y="519"/>
                  </a:lnTo>
                  <a:lnTo>
                    <a:pt x="6" y="537"/>
                  </a:lnTo>
                  <a:lnTo>
                    <a:pt x="6" y="537"/>
                  </a:lnTo>
                  <a:lnTo>
                    <a:pt x="47" y="331"/>
                  </a:lnTo>
                  <a:close/>
                  <a:moveTo>
                    <a:pt x="6" y="537"/>
                  </a:moveTo>
                  <a:lnTo>
                    <a:pt x="0" y="566"/>
                  </a:lnTo>
                  <a:lnTo>
                    <a:pt x="47" y="707"/>
                  </a:lnTo>
                  <a:lnTo>
                    <a:pt x="94" y="755"/>
                  </a:lnTo>
                  <a:lnTo>
                    <a:pt x="94" y="755"/>
                  </a:lnTo>
                  <a:lnTo>
                    <a:pt x="47" y="660"/>
                  </a:lnTo>
                  <a:lnTo>
                    <a:pt x="6" y="537"/>
                  </a:lnTo>
                  <a:close/>
                  <a:moveTo>
                    <a:pt x="94" y="755"/>
                  </a:moveTo>
                  <a:lnTo>
                    <a:pt x="141" y="849"/>
                  </a:lnTo>
                  <a:lnTo>
                    <a:pt x="283" y="943"/>
                  </a:lnTo>
                  <a:lnTo>
                    <a:pt x="283" y="943"/>
                  </a:lnTo>
                  <a:lnTo>
                    <a:pt x="188" y="849"/>
                  </a:lnTo>
                  <a:lnTo>
                    <a:pt x="94" y="755"/>
                  </a:lnTo>
                  <a:close/>
                  <a:moveTo>
                    <a:pt x="471" y="1"/>
                  </a:moveTo>
                  <a:lnTo>
                    <a:pt x="283" y="48"/>
                  </a:lnTo>
                  <a:lnTo>
                    <a:pt x="660" y="48"/>
                  </a:lnTo>
                  <a:lnTo>
                    <a:pt x="801" y="189"/>
                  </a:lnTo>
                  <a:lnTo>
                    <a:pt x="895" y="331"/>
                  </a:lnTo>
                  <a:lnTo>
                    <a:pt x="942" y="519"/>
                  </a:lnTo>
                  <a:lnTo>
                    <a:pt x="895" y="660"/>
                  </a:lnTo>
                  <a:lnTo>
                    <a:pt x="801" y="849"/>
                  </a:lnTo>
                  <a:lnTo>
                    <a:pt x="660" y="943"/>
                  </a:lnTo>
                  <a:lnTo>
                    <a:pt x="283" y="943"/>
                  </a:lnTo>
                  <a:lnTo>
                    <a:pt x="330" y="990"/>
                  </a:lnTo>
                  <a:lnTo>
                    <a:pt x="471" y="1037"/>
                  </a:lnTo>
                  <a:lnTo>
                    <a:pt x="707" y="990"/>
                  </a:lnTo>
                  <a:lnTo>
                    <a:pt x="848" y="896"/>
                  </a:lnTo>
                  <a:lnTo>
                    <a:pt x="989" y="755"/>
                  </a:lnTo>
                  <a:lnTo>
                    <a:pt x="1036" y="566"/>
                  </a:lnTo>
                  <a:lnTo>
                    <a:pt x="1036" y="331"/>
                  </a:lnTo>
                  <a:lnTo>
                    <a:pt x="942" y="189"/>
                  </a:lnTo>
                  <a:lnTo>
                    <a:pt x="801" y="48"/>
                  </a:lnTo>
                  <a:lnTo>
                    <a:pt x="61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9"/>
            <p:cNvSpPr/>
            <p:nvPr/>
          </p:nvSpPr>
          <p:spPr>
            <a:xfrm>
              <a:off x="1238325" y="2167300"/>
              <a:ext cx="25925" cy="25950"/>
            </a:xfrm>
            <a:custGeom>
              <a:rect b="b" l="l" r="r" t="t"/>
              <a:pathLst>
                <a:path extrusionOk="0" h="1038" w="1037">
                  <a:moveTo>
                    <a:pt x="471" y="1"/>
                  </a:moveTo>
                  <a:lnTo>
                    <a:pt x="283" y="48"/>
                  </a:lnTo>
                  <a:lnTo>
                    <a:pt x="142" y="189"/>
                  </a:lnTo>
                  <a:lnTo>
                    <a:pt x="330" y="95"/>
                  </a:lnTo>
                  <a:lnTo>
                    <a:pt x="471" y="48"/>
                  </a:lnTo>
                  <a:lnTo>
                    <a:pt x="660" y="95"/>
                  </a:lnTo>
                  <a:lnTo>
                    <a:pt x="801" y="189"/>
                  </a:lnTo>
                  <a:lnTo>
                    <a:pt x="943" y="331"/>
                  </a:lnTo>
                  <a:lnTo>
                    <a:pt x="943" y="519"/>
                  </a:lnTo>
                  <a:lnTo>
                    <a:pt x="943" y="708"/>
                  </a:lnTo>
                  <a:lnTo>
                    <a:pt x="801" y="849"/>
                  </a:lnTo>
                  <a:lnTo>
                    <a:pt x="660" y="943"/>
                  </a:lnTo>
                  <a:lnTo>
                    <a:pt x="471" y="990"/>
                  </a:lnTo>
                  <a:lnTo>
                    <a:pt x="330" y="943"/>
                  </a:lnTo>
                  <a:lnTo>
                    <a:pt x="142" y="849"/>
                  </a:lnTo>
                  <a:lnTo>
                    <a:pt x="47" y="708"/>
                  </a:lnTo>
                  <a:lnTo>
                    <a:pt x="47" y="519"/>
                  </a:lnTo>
                  <a:lnTo>
                    <a:pt x="47" y="331"/>
                  </a:lnTo>
                  <a:lnTo>
                    <a:pt x="0" y="566"/>
                  </a:lnTo>
                  <a:lnTo>
                    <a:pt x="47" y="755"/>
                  </a:lnTo>
                  <a:lnTo>
                    <a:pt x="189" y="896"/>
                  </a:lnTo>
                  <a:lnTo>
                    <a:pt x="330" y="990"/>
                  </a:lnTo>
                  <a:lnTo>
                    <a:pt x="566" y="1037"/>
                  </a:lnTo>
                  <a:lnTo>
                    <a:pt x="754" y="990"/>
                  </a:lnTo>
                  <a:lnTo>
                    <a:pt x="895" y="896"/>
                  </a:lnTo>
                  <a:lnTo>
                    <a:pt x="990" y="708"/>
                  </a:lnTo>
                  <a:lnTo>
                    <a:pt x="1037" y="519"/>
                  </a:lnTo>
                  <a:lnTo>
                    <a:pt x="990" y="331"/>
                  </a:lnTo>
                  <a:lnTo>
                    <a:pt x="895"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9"/>
            <p:cNvSpPr/>
            <p:nvPr/>
          </p:nvSpPr>
          <p:spPr>
            <a:xfrm>
              <a:off x="1244200" y="2055425"/>
              <a:ext cx="25950" cy="25925"/>
            </a:xfrm>
            <a:custGeom>
              <a:rect b="b" l="l" r="r" t="t"/>
              <a:pathLst>
                <a:path extrusionOk="0" h="1037" w="1038">
                  <a:moveTo>
                    <a:pt x="708" y="95"/>
                  </a:moveTo>
                  <a:lnTo>
                    <a:pt x="849" y="189"/>
                  </a:lnTo>
                  <a:lnTo>
                    <a:pt x="943" y="377"/>
                  </a:lnTo>
                  <a:lnTo>
                    <a:pt x="990" y="519"/>
                  </a:lnTo>
                  <a:lnTo>
                    <a:pt x="943" y="707"/>
                  </a:lnTo>
                  <a:lnTo>
                    <a:pt x="802" y="848"/>
                  </a:lnTo>
                  <a:lnTo>
                    <a:pt x="660" y="943"/>
                  </a:lnTo>
                  <a:lnTo>
                    <a:pt x="519" y="990"/>
                  </a:lnTo>
                  <a:lnTo>
                    <a:pt x="331" y="990"/>
                  </a:lnTo>
                  <a:lnTo>
                    <a:pt x="189" y="848"/>
                  </a:lnTo>
                  <a:lnTo>
                    <a:pt x="95" y="707"/>
                  </a:lnTo>
                  <a:lnTo>
                    <a:pt x="48" y="519"/>
                  </a:lnTo>
                  <a:lnTo>
                    <a:pt x="95" y="377"/>
                  </a:lnTo>
                  <a:lnTo>
                    <a:pt x="189" y="189"/>
                  </a:lnTo>
                  <a:lnTo>
                    <a:pt x="331" y="95"/>
                  </a:lnTo>
                  <a:close/>
                  <a:moveTo>
                    <a:pt x="519" y="0"/>
                  </a:moveTo>
                  <a:lnTo>
                    <a:pt x="284" y="47"/>
                  </a:lnTo>
                  <a:lnTo>
                    <a:pt x="142" y="189"/>
                  </a:lnTo>
                  <a:lnTo>
                    <a:pt x="48" y="330"/>
                  </a:lnTo>
                  <a:lnTo>
                    <a:pt x="1" y="519"/>
                  </a:lnTo>
                  <a:lnTo>
                    <a:pt x="48" y="754"/>
                  </a:lnTo>
                  <a:lnTo>
                    <a:pt x="142" y="895"/>
                  </a:lnTo>
                  <a:lnTo>
                    <a:pt x="284" y="1037"/>
                  </a:lnTo>
                  <a:lnTo>
                    <a:pt x="708" y="1037"/>
                  </a:lnTo>
                  <a:lnTo>
                    <a:pt x="849" y="895"/>
                  </a:lnTo>
                  <a:lnTo>
                    <a:pt x="990" y="754"/>
                  </a:lnTo>
                  <a:lnTo>
                    <a:pt x="1037" y="566"/>
                  </a:lnTo>
                  <a:lnTo>
                    <a:pt x="990" y="377"/>
                  </a:lnTo>
                  <a:lnTo>
                    <a:pt x="896" y="189"/>
                  </a:lnTo>
                  <a:lnTo>
                    <a:pt x="708"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9"/>
            <p:cNvSpPr/>
            <p:nvPr/>
          </p:nvSpPr>
          <p:spPr>
            <a:xfrm>
              <a:off x="1165300" y="2014200"/>
              <a:ext cx="25925" cy="25925"/>
            </a:xfrm>
            <a:custGeom>
              <a:rect b="b" l="l" r="r" t="t"/>
              <a:pathLst>
                <a:path extrusionOk="0" h="1037" w="1037">
                  <a:moveTo>
                    <a:pt x="519" y="48"/>
                  </a:moveTo>
                  <a:lnTo>
                    <a:pt x="707" y="95"/>
                  </a:lnTo>
                  <a:lnTo>
                    <a:pt x="848" y="189"/>
                  </a:lnTo>
                  <a:lnTo>
                    <a:pt x="943" y="330"/>
                  </a:lnTo>
                  <a:lnTo>
                    <a:pt x="990" y="519"/>
                  </a:lnTo>
                  <a:lnTo>
                    <a:pt x="943" y="707"/>
                  </a:lnTo>
                  <a:lnTo>
                    <a:pt x="848" y="848"/>
                  </a:lnTo>
                  <a:lnTo>
                    <a:pt x="707" y="943"/>
                  </a:lnTo>
                  <a:lnTo>
                    <a:pt x="519" y="990"/>
                  </a:lnTo>
                  <a:lnTo>
                    <a:pt x="330" y="943"/>
                  </a:lnTo>
                  <a:lnTo>
                    <a:pt x="189" y="848"/>
                  </a:lnTo>
                  <a:lnTo>
                    <a:pt x="95" y="707"/>
                  </a:lnTo>
                  <a:lnTo>
                    <a:pt x="48" y="519"/>
                  </a:lnTo>
                  <a:lnTo>
                    <a:pt x="95" y="330"/>
                  </a:lnTo>
                  <a:lnTo>
                    <a:pt x="189" y="189"/>
                  </a:lnTo>
                  <a:lnTo>
                    <a:pt x="330" y="95"/>
                  </a:lnTo>
                  <a:lnTo>
                    <a:pt x="519" y="48"/>
                  </a:lnTo>
                  <a:close/>
                  <a:moveTo>
                    <a:pt x="519" y="0"/>
                  </a:moveTo>
                  <a:lnTo>
                    <a:pt x="330" y="48"/>
                  </a:lnTo>
                  <a:lnTo>
                    <a:pt x="142" y="142"/>
                  </a:lnTo>
                  <a:lnTo>
                    <a:pt x="48" y="283"/>
                  </a:lnTo>
                  <a:lnTo>
                    <a:pt x="0" y="519"/>
                  </a:lnTo>
                  <a:lnTo>
                    <a:pt x="48" y="707"/>
                  </a:lnTo>
                  <a:lnTo>
                    <a:pt x="142" y="896"/>
                  </a:lnTo>
                  <a:lnTo>
                    <a:pt x="330" y="990"/>
                  </a:lnTo>
                  <a:lnTo>
                    <a:pt x="519" y="1037"/>
                  </a:lnTo>
                  <a:lnTo>
                    <a:pt x="707" y="990"/>
                  </a:lnTo>
                  <a:lnTo>
                    <a:pt x="896" y="896"/>
                  </a:lnTo>
                  <a:lnTo>
                    <a:pt x="990" y="707"/>
                  </a:lnTo>
                  <a:lnTo>
                    <a:pt x="1037" y="519"/>
                  </a:lnTo>
                  <a:lnTo>
                    <a:pt x="990" y="283"/>
                  </a:lnTo>
                  <a:lnTo>
                    <a:pt x="896" y="142"/>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9"/>
            <p:cNvSpPr/>
            <p:nvPr/>
          </p:nvSpPr>
          <p:spPr>
            <a:xfrm>
              <a:off x="1385550" y="2261525"/>
              <a:ext cx="25925" cy="25950"/>
            </a:xfrm>
            <a:custGeom>
              <a:rect b="b" l="l" r="r" t="t"/>
              <a:pathLst>
                <a:path extrusionOk="0" h="1038" w="1037">
                  <a:moveTo>
                    <a:pt x="518" y="1"/>
                  </a:moveTo>
                  <a:lnTo>
                    <a:pt x="330" y="48"/>
                  </a:lnTo>
                  <a:lnTo>
                    <a:pt x="142" y="142"/>
                  </a:lnTo>
                  <a:lnTo>
                    <a:pt x="47" y="283"/>
                  </a:lnTo>
                  <a:lnTo>
                    <a:pt x="0" y="519"/>
                  </a:lnTo>
                  <a:lnTo>
                    <a:pt x="47" y="707"/>
                  </a:lnTo>
                  <a:lnTo>
                    <a:pt x="142" y="896"/>
                  </a:lnTo>
                  <a:lnTo>
                    <a:pt x="330" y="990"/>
                  </a:lnTo>
                  <a:lnTo>
                    <a:pt x="518" y="1037"/>
                  </a:lnTo>
                  <a:lnTo>
                    <a:pt x="707" y="990"/>
                  </a:lnTo>
                  <a:lnTo>
                    <a:pt x="895" y="896"/>
                  </a:lnTo>
                  <a:lnTo>
                    <a:pt x="990" y="707"/>
                  </a:lnTo>
                  <a:lnTo>
                    <a:pt x="895" y="849"/>
                  </a:lnTo>
                  <a:lnTo>
                    <a:pt x="707" y="943"/>
                  </a:lnTo>
                  <a:lnTo>
                    <a:pt x="566" y="990"/>
                  </a:lnTo>
                  <a:lnTo>
                    <a:pt x="518" y="990"/>
                  </a:lnTo>
                  <a:lnTo>
                    <a:pt x="377" y="943"/>
                  </a:lnTo>
                  <a:lnTo>
                    <a:pt x="189" y="802"/>
                  </a:lnTo>
                  <a:lnTo>
                    <a:pt x="142" y="660"/>
                  </a:lnTo>
                  <a:lnTo>
                    <a:pt x="94" y="472"/>
                  </a:lnTo>
                  <a:lnTo>
                    <a:pt x="142" y="283"/>
                  </a:lnTo>
                  <a:lnTo>
                    <a:pt x="236" y="142"/>
                  </a:lnTo>
                  <a:lnTo>
                    <a:pt x="377" y="48"/>
                  </a:lnTo>
                  <a:lnTo>
                    <a:pt x="566" y="48"/>
                  </a:lnTo>
                  <a:lnTo>
                    <a:pt x="754" y="95"/>
                  </a:lnTo>
                  <a:lnTo>
                    <a:pt x="895" y="189"/>
                  </a:lnTo>
                  <a:lnTo>
                    <a:pt x="990" y="331"/>
                  </a:lnTo>
                  <a:lnTo>
                    <a:pt x="1037" y="519"/>
                  </a:lnTo>
                  <a:lnTo>
                    <a:pt x="990" y="283"/>
                  </a:lnTo>
                  <a:lnTo>
                    <a:pt x="895" y="142"/>
                  </a:lnTo>
                  <a:lnTo>
                    <a:pt x="754" y="48"/>
                  </a:lnTo>
                  <a:lnTo>
                    <a:pt x="5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9"/>
            <p:cNvSpPr/>
            <p:nvPr/>
          </p:nvSpPr>
          <p:spPr>
            <a:xfrm>
              <a:off x="1250100" y="2274500"/>
              <a:ext cx="27125" cy="25925"/>
            </a:xfrm>
            <a:custGeom>
              <a:rect b="b" l="l" r="r" t="t"/>
              <a:pathLst>
                <a:path extrusionOk="0" h="1037" w="1085">
                  <a:moveTo>
                    <a:pt x="519" y="0"/>
                  </a:moveTo>
                  <a:lnTo>
                    <a:pt x="330" y="47"/>
                  </a:lnTo>
                  <a:lnTo>
                    <a:pt x="142" y="141"/>
                  </a:lnTo>
                  <a:lnTo>
                    <a:pt x="48" y="330"/>
                  </a:lnTo>
                  <a:lnTo>
                    <a:pt x="0" y="518"/>
                  </a:lnTo>
                  <a:lnTo>
                    <a:pt x="95" y="707"/>
                  </a:lnTo>
                  <a:lnTo>
                    <a:pt x="95" y="707"/>
                  </a:lnTo>
                  <a:lnTo>
                    <a:pt x="48" y="518"/>
                  </a:lnTo>
                  <a:lnTo>
                    <a:pt x="95" y="330"/>
                  </a:lnTo>
                  <a:lnTo>
                    <a:pt x="189" y="188"/>
                  </a:lnTo>
                  <a:lnTo>
                    <a:pt x="330" y="94"/>
                  </a:lnTo>
                  <a:lnTo>
                    <a:pt x="519" y="47"/>
                  </a:lnTo>
                  <a:lnTo>
                    <a:pt x="707" y="94"/>
                  </a:lnTo>
                  <a:lnTo>
                    <a:pt x="848" y="188"/>
                  </a:lnTo>
                  <a:lnTo>
                    <a:pt x="943" y="330"/>
                  </a:lnTo>
                  <a:lnTo>
                    <a:pt x="990" y="518"/>
                  </a:lnTo>
                  <a:lnTo>
                    <a:pt x="943" y="707"/>
                  </a:lnTo>
                  <a:lnTo>
                    <a:pt x="848" y="848"/>
                  </a:lnTo>
                  <a:lnTo>
                    <a:pt x="707" y="942"/>
                  </a:lnTo>
                  <a:lnTo>
                    <a:pt x="519" y="989"/>
                  </a:lnTo>
                  <a:lnTo>
                    <a:pt x="330" y="942"/>
                  </a:lnTo>
                  <a:lnTo>
                    <a:pt x="189" y="848"/>
                  </a:lnTo>
                  <a:lnTo>
                    <a:pt x="95" y="707"/>
                  </a:lnTo>
                  <a:lnTo>
                    <a:pt x="189" y="895"/>
                  </a:lnTo>
                  <a:lnTo>
                    <a:pt x="377" y="989"/>
                  </a:lnTo>
                  <a:lnTo>
                    <a:pt x="566" y="1036"/>
                  </a:lnTo>
                  <a:lnTo>
                    <a:pt x="754" y="989"/>
                  </a:lnTo>
                  <a:lnTo>
                    <a:pt x="943" y="848"/>
                  </a:lnTo>
                  <a:lnTo>
                    <a:pt x="1037" y="707"/>
                  </a:lnTo>
                  <a:lnTo>
                    <a:pt x="1084" y="518"/>
                  </a:lnTo>
                  <a:lnTo>
                    <a:pt x="990" y="283"/>
                  </a:lnTo>
                  <a:lnTo>
                    <a:pt x="896" y="141"/>
                  </a:lnTo>
                  <a:lnTo>
                    <a:pt x="7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9"/>
            <p:cNvSpPr/>
            <p:nvPr/>
          </p:nvSpPr>
          <p:spPr>
            <a:xfrm>
              <a:off x="1119375" y="2375775"/>
              <a:ext cx="27100" cy="25950"/>
            </a:xfrm>
            <a:custGeom>
              <a:rect b="b" l="l" r="r" t="t"/>
              <a:pathLst>
                <a:path extrusionOk="0" h="1038" w="1084">
                  <a:moveTo>
                    <a:pt x="518" y="48"/>
                  </a:moveTo>
                  <a:lnTo>
                    <a:pt x="707" y="95"/>
                  </a:lnTo>
                  <a:lnTo>
                    <a:pt x="848" y="189"/>
                  </a:lnTo>
                  <a:lnTo>
                    <a:pt x="942" y="330"/>
                  </a:lnTo>
                  <a:lnTo>
                    <a:pt x="989" y="519"/>
                  </a:lnTo>
                  <a:lnTo>
                    <a:pt x="942" y="660"/>
                  </a:lnTo>
                  <a:lnTo>
                    <a:pt x="848" y="849"/>
                  </a:lnTo>
                  <a:lnTo>
                    <a:pt x="707" y="943"/>
                  </a:lnTo>
                  <a:lnTo>
                    <a:pt x="330" y="943"/>
                  </a:lnTo>
                  <a:lnTo>
                    <a:pt x="189" y="849"/>
                  </a:lnTo>
                  <a:lnTo>
                    <a:pt x="94" y="660"/>
                  </a:lnTo>
                  <a:lnTo>
                    <a:pt x="47" y="519"/>
                  </a:lnTo>
                  <a:lnTo>
                    <a:pt x="94" y="330"/>
                  </a:lnTo>
                  <a:lnTo>
                    <a:pt x="189" y="189"/>
                  </a:lnTo>
                  <a:lnTo>
                    <a:pt x="330" y="95"/>
                  </a:lnTo>
                  <a:lnTo>
                    <a:pt x="518" y="48"/>
                  </a:lnTo>
                  <a:close/>
                  <a:moveTo>
                    <a:pt x="518" y="1"/>
                  </a:moveTo>
                  <a:lnTo>
                    <a:pt x="330" y="48"/>
                  </a:lnTo>
                  <a:lnTo>
                    <a:pt x="141" y="142"/>
                  </a:lnTo>
                  <a:lnTo>
                    <a:pt x="47" y="330"/>
                  </a:lnTo>
                  <a:lnTo>
                    <a:pt x="0" y="519"/>
                  </a:lnTo>
                  <a:lnTo>
                    <a:pt x="94" y="707"/>
                  </a:lnTo>
                  <a:lnTo>
                    <a:pt x="189" y="896"/>
                  </a:lnTo>
                  <a:lnTo>
                    <a:pt x="377" y="990"/>
                  </a:lnTo>
                  <a:lnTo>
                    <a:pt x="565" y="1037"/>
                  </a:lnTo>
                  <a:lnTo>
                    <a:pt x="754" y="990"/>
                  </a:lnTo>
                  <a:lnTo>
                    <a:pt x="895" y="849"/>
                  </a:lnTo>
                  <a:lnTo>
                    <a:pt x="1037" y="707"/>
                  </a:lnTo>
                  <a:lnTo>
                    <a:pt x="1084" y="519"/>
                  </a:lnTo>
                  <a:lnTo>
                    <a:pt x="1037" y="330"/>
                  </a:lnTo>
                  <a:lnTo>
                    <a:pt x="895" y="142"/>
                  </a:lnTo>
                  <a:lnTo>
                    <a:pt x="7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9"/>
            <p:cNvSpPr/>
            <p:nvPr/>
          </p:nvSpPr>
          <p:spPr>
            <a:xfrm>
              <a:off x="1015725" y="2335725"/>
              <a:ext cx="27100" cy="27125"/>
            </a:xfrm>
            <a:custGeom>
              <a:rect b="b" l="l" r="r" t="t"/>
              <a:pathLst>
                <a:path extrusionOk="0" h="1085" w="1084">
                  <a:moveTo>
                    <a:pt x="330" y="1"/>
                  </a:moveTo>
                  <a:lnTo>
                    <a:pt x="142" y="142"/>
                  </a:lnTo>
                  <a:lnTo>
                    <a:pt x="48" y="283"/>
                  </a:lnTo>
                  <a:lnTo>
                    <a:pt x="0" y="519"/>
                  </a:lnTo>
                  <a:lnTo>
                    <a:pt x="0" y="707"/>
                  </a:lnTo>
                  <a:lnTo>
                    <a:pt x="142" y="896"/>
                  </a:lnTo>
                  <a:lnTo>
                    <a:pt x="283" y="1037"/>
                  </a:lnTo>
                  <a:lnTo>
                    <a:pt x="519" y="1084"/>
                  </a:lnTo>
                  <a:lnTo>
                    <a:pt x="707" y="1037"/>
                  </a:lnTo>
                  <a:lnTo>
                    <a:pt x="896" y="943"/>
                  </a:lnTo>
                  <a:lnTo>
                    <a:pt x="1037" y="755"/>
                  </a:lnTo>
                  <a:lnTo>
                    <a:pt x="1084" y="566"/>
                  </a:lnTo>
                  <a:lnTo>
                    <a:pt x="1084" y="519"/>
                  </a:lnTo>
                  <a:lnTo>
                    <a:pt x="1037" y="283"/>
                  </a:lnTo>
                  <a:lnTo>
                    <a:pt x="943" y="142"/>
                  </a:lnTo>
                  <a:lnTo>
                    <a:pt x="754" y="48"/>
                  </a:lnTo>
                  <a:lnTo>
                    <a:pt x="896" y="189"/>
                  </a:lnTo>
                  <a:lnTo>
                    <a:pt x="990" y="331"/>
                  </a:lnTo>
                  <a:lnTo>
                    <a:pt x="1037" y="519"/>
                  </a:lnTo>
                  <a:lnTo>
                    <a:pt x="990" y="660"/>
                  </a:lnTo>
                  <a:lnTo>
                    <a:pt x="896" y="849"/>
                  </a:lnTo>
                  <a:lnTo>
                    <a:pt x="754" y="943"/>
                  </a:lnTo>
                  <a:lnTo>
                    <a:pt x="566" y="990"/>
                  </a:lnTo>
                  <a:lnTo>
                    <a:pt x="377" y="943"/>
                  </a:lnTo>
                  <a:lnTo>
                    <a:pt x="236" y="849"/>
                  </a:lnTo>
                  <a:lnTo>
                    <a:pt x="142" y="707"/>
                  </a:lnTo>
                  <a:lnTo>
                    <a:pt x="95" y="519"/>
                  </a:lnTo>
                  <a:lnTo>
                    <a:pt x="142" y="331"/>
                  </a:lnTo>
                  <a:lnTo>
                    <a:pt x="236" y="189"/>
                  </a:lnTo>
                  <a:lnTo>
                    <a:pt x="377" y="95"/>
                  </a:lnTo>
                  <a:lnTo>
                    <a:pt x="566" y="48"/>
                  </a:lnTo>
                  <a:lnTo>
                    <a:pt x="754"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9"/>
            <p:cNvSpPr/>
            <p:nvPr/>
          </p:nvSpPr>
          <p:spPr>
            <a:xfrm>
              <a:off x="1244200" y="2379300"/>
              <a:ext cx="25950" cy="25950"/>
            </a:xfrm>
            <a:custGeom>
              <a:rect b="b" l="l" r="r" t="t"/>
              <a:pathLst>
                <a:path extrusionOk="0" h="1038" w="1038">
                  <a:moveTo>
                    <a:pt x="519" y="48"/>
                  </a:moveTo>
                  <a:lnTo>
                    <a:pt x="708" y="95"/>
                  </a:lnTo>
                  <a:lnTo>
                    <a:pt x="849" y="189"/>
                  </a:lnTo>
                  <a:lnTo>
                    <a:pt x="943" y="331"/>
                  </a:lnTo>
                  <a:lnTo>
                    <a:pt x="990" y="519"/>
                  </a:lnTo>
                  <a:lnTo>
                    <a:pt x="943" y="708"/>
                  </a:lnTo>
                  <a:lnTo>
                    <a:pt x="849" y="849"/>
                  </a:lnTo>
                  <a:lnTo>
                    <a:pt x="708" y="943"/>
                  </a:lnTo>
                  <a:lnTo>
                    <a:pt x="519" y="990"/>
                  </a:lnTo>
                  <a:lnTo>
                    <a:pt x="331" y="943"/>
                  </a:lnTo>
                  <a:lnTo>
                    <a:pt x="189" y="849"/>
                  </a:lnTo>
                  <a:lnTo>
                    <a:pt x="95" y="708"/>
                  </a:lnTo>
                  <a:lnTo>
                    <a:pt x="48" y="519"/>
                  </a:lnTo>
                  <a:lnTo>
                    <a:pt x="95" y="331"/>
                  </a:lnTo>
                  <a:lnTo>
                    <a:pt x="189" y="189"/>
                  </a:lnTo>
                  <a:lnTo>
                    <a:pt x="331" y="95"/>
                  </a:lnTo>
                  <a:lnTo>
                    <a:pt x="519" y="48"/>
                  </a:lnTo>
                  <a:close/>
                  <a:moveTo>
                    <a:pt x="519" y="1"/>
                  </a:moveTo>
                  <a:lnTo>
                    <a:pt x="284" y="48"/>
                  </a:lnTo>
                  <a:lnTo>
                    <a:pt x="142" y="142"/>
                  </a:lnTo>
                  <a:lnTo>
                    <a:pt x="48" y="331"/>
                  </a:lnTo>
                  <a:lnTo>
                    <a:pt x="1" y="519"/>
                  </a:lnTo>
                  <a:lnTo>
                    <a:pt x="48" y="708"/>
                  </a:lnTo>
                  <a:lnTo>
                    <a:pt x="142" y="896"/>
                  </a:lnTo>
                  <a:lnTo>
                    <a:pt x="284" y="990"/>
                  </a:lnTo>
                  <a:lnTo>
                    <a:pt x="519" y="1037"/>
                  </a:lnTo>
                  <a:lnTo>
                    <a:pt x="708" y="990"/>
                  </a:lnTo>
                  <a:lnTo>
                    <a:pt x="896" y="896"/>
                  </a:lnTo>
                  <a:lnTo>
                    <a:pt x="990" y="708"/>
                  </a:lnTo>
                  <a:lnTo>
                    <a:pt x="1037" y="519"/>
                  </a:lnTo>
                  <a:lnTo>
                    <a:pt x="990" y="284"/>
                  </a:lnTo>
                  <a:lnTo>
                    <a:pt x="849" y="142"/>
                  </a:lnTo>
                  <a:lnTo>
                    <a:pt x="708"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9"/>
            <p:cNvSpPr/>
            <p:nvPr/>
          </p:nvSpPr>
          <p:spPr>
            <a:xfrm>
              <a:off x="1093450" y="2278025"/>
              <a:ext cx="25950" cy="25925"/>
            </a:xfrm>
            <a:custGeom>
              <a:rect b="b" l="l" r="r" t="t"/>
              <a:pathLst>
                <a:path extrusionOk="0" h="1037" w="1038">
                  <a:moveTo>
                    <a:pt x="142" y="189"/>
                  </a:moveTo>
                  <a:lnTo>
                    <a:pt x="1" y="330"/>
                  </a:lnTo>
                  <a:lnTo>
                    <a:pt x="1" y="519"/>
                  </a:lnTo>
                  <a:lnTo>
                    <a:pt x="48" y="330"/>
                  </a:lnTo>
                  <a:lnTo>
                    <a:pt x="142" y="189"/>
                  </a:lnTo>
                  <a:close/>
                  <a:moveTo>
                    <a:pt x="472" y="0"/>
                  </a:moveTo>
                  <a:lnTo>
                    <a:pt x="283" y="47"/>
                  </a:lnTo>
                  <a:lnTo>
                    <a:pt x="142" y="189"/>
                  </a:lnTo>
                  <a:lnTo>
                    <a:pt x="283" y="95"/>
                  </a:lnTo>
                  <a:lnTo>
                    <a:pt x="472" y="47"/>
                  </a:lnTo>
                  <a:lnTo>
                    <a:pt x="660" y="95"/>
                  </a:lnTo>
                  <a:lnTo>
                    <a:pt x="802" y="189"/>
                  </a:lnTo>
                  <a:lnTo>
                    <a:pt x="896" y="330"/>
                  </a:lnTo>
                  <a:lnTo>
                    <a:pt x="943" y="519"/>
                  </a:lnTo>
                  <a:lnTo>
                    <a:pt x="896" y="707"/>
                  </a:lnTo>
                  <a:lnTo>
                    <a:pt x="802" y="848"/>
                  </a:lnTo>
                  <a:lnTo>
                    <a:pt x="660" y="943"/>
                  </a:lnTo>
                  <a:lnTo>
                    <a:pt x="472" y="990"/>
                  </a:lnTo>
                  <a:lnTo>
                    <a:pt x="283" y="943"/>
                  </a:lnTo>
                  <a:lnTo>
                    <a:pt x="142" y="848"/>
                  </a:lnTo>
                  <a:lnTo>
                    <a:pt x="48" y="707"/>
                  </a:lnTo>
                  <a:lnTo>
                    <a:pt x="1" y="519"/>
                  </a:lnTo>
                  <a:lnTo>
                    <a:pt x="1" y="566"/>
                  </a:lnTo>
                  <a:lnTo>
                    <a:pt x="48" y="754"/>
                  </a:lnTo>
                  <a:lnTo>
                    <a:pt x="142" y="895"/>
                  </a:lnTo>
                  <a:lnTo>
                    <a:pt x="330" y="1037"/>
                  </a:lnTo>
                  <a:lnTo>
                    <a:pt x="519" y="1037"/>
                  </a:lnTo>
                  <a:lnTo>
                    <a:pt x="707" y="990"/>
                  </a:lnTo>
                  <a:lnTo>
                    <a:pt x="896" y="895"/>
                  </a:lnTo>
                  <a:lnTo>
                    <a:pt x="990" y="754"/>
                  </a:lnTo>
                  <a:lnTo>
                    <a:pt x="1037" y="566"/>
                  </a:lnTo>
                  <a:lnTo>
                    <a:pt x="990" y="330"/>
                  </a:lnTo>
                  <a:lnTo>
                    <a:pt x="896" y="189"/>
                  </a:lnTo>
                  <a:lnTo>
                    <a:pt x="754"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9"/>
            <p:cNvSpPr/>
            <p:nvPr/>
          </p:nvSpPr>
          <p:spPr>
            <a:xfrm>
              <a:off x="966250" y="2270950"/>
              <a:ext cx="25950" cy="25950"/>
            </a:xfrm>
            <a:custGeom>
              <a:rect b="b" l="l" r="r" t="t"/>
              <a:pathLst>
                <a:path extrusionOk="0" h="1038" w="1038">
                  <a:moveTo>
                    <a:pt x="519" y="48"/>
                  </a:moveTo>
                  <a:lnTo>
                    <a:pt x="707" y="95"/>
                  </a:lnTo>
                  <a:lnTo>
                    <a:pt x="849" y="189"/>
                  </a:lnTo>
                  <a:lnTo>
                    <a:pt x="943" y="330"/>
                  </a:lnTo>
                  <a:lnTo>
                    <a:pt x="990" y="519"/>
                  </a:lnTo>
                  <a:lnTo>
                    <a:pt x="990" y="707"/>
                  </a:lnTo>
                  <a:lnTo>
                    <a:pt x="849" y="849"/>
                  </a:lnTo>
                  <a:lnTo>
                    <a:pt x="707" y="943"/>
                  </a:lnTo>
                  <a:lnTo>
                    <a:pt x="566" y="990"/>
                  </a:lnTo>
                  <a:lnTo>
                    <a:pt x="378" y="943"/>
                  </a:lnTo>
                  <a:lnTo>
                    <a:pt x="236" y="849"/>
                  </a:lnTo>
                  <a:lnTo>
                    <a:pt x="95" y="707"/>
                  </a:lnTo>
                  <a:lnTo>
                    <a:pt x="95" y="519"/>
                  </a:lnTo>
                  <a:lnTo>
                    <a:pt x="95" y="330"/>
                  </a:lnTo>
                  <a:lnTo>
                    <a:pt x="189" y="189"/>
                  </a:lnTo>
                  <a:lnTo>
                    <a:pt x="331" y="95"/>
                  </a:lnTo>
                  <a:lnTo>
                    <a:pt x="519" y="48"/>
                  </a:lnTo>
                  <a:close/>
                  <a:moveTo>
                    <a:pt x="566" y="1"/>
                  </a:moveTo>
                  <a:lnTo>
                    <a:pt x="331" y="48"/>
                  </a:lnTo>
                  <a:lnTo>
                    <a:pt x="189" y="142"/>
                  </a:lnTo>
                  <a:lnTo>
                    <a:pt x="48" y="330"/>
                  </a:lnTo>
                  <a:lnTo>
                    <a:pt x="1" y="519"/>
                  </a:lnTo>
                  <a:lnTo>
                    <a:pt x="48" y="754"/>
                  </a:lnTo>
                  <a:lnTo>
                    <a:pt x="189" y="896"/>
                  </a:lnTo>
                  <a:lnTo>
                    <a:pt x="331" y="990"/>
                  </a:lnTo>
                  <a:lnTo>
                    <a:pt x="519" y="1037"/>
                  </a:lnTo>
                  <a:lnTo>
                    <a:pt x="755" y="1037"/>
                  </a:lnTo>
                  <a:lnTo>
                    <a:pt x="896" y="896"/>
                  </a:lnTo>
                  <a:lnTo>
                    <a:pt x="1037" y="754"/>
                  </a:lnTo>
                  <a:lnTo>
                    <a:pt x="1037" y="519"/>
                  </a:lnTo>
                  <a:lnTo>
                    <a:pt x="1037" y="330"/>
                  </a:lnTo>
                  <a:lnTo>
                    <a:pt x="896" y="142"/>
                  </a:lnTo>
                  <a:lnTo>
                    <a:pt x="755"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9"/>
            <p:cNvSpPr/>
            <p:nvPr/>
          </p:nvSpPr>
          <p:spPr>
            <a:xfrm>
              <a:off x="1041625" y="2115500"/>
              <a:ext cx="25950" cy="25925"/>
            </a:xfrm>
            <a:custGeom>
              <a:rect b="b" l="l" r="r" t="t"/>
              <a:pathLst>
                <a:path extrusionOk="0" h="1037" w="1038">
                  <a:moveTo>
                    <a:pt x="708" y="94"/>
                  </a:moveTo>
                  <a:lnTo>
                    <a:pt x="849" y="188"/>
                  </a:lnTo>
                  <a:lnTo>
                    <a:pt x="943" y="377"/>
                  </a:lnTo>
                  <a:lnTo>
                    <a:pt x="990" y="518"/>
                  </a:lnTo>
                  <a:lnTo>
                    <a:pt x="943" y="707"/>
                  </a:lnTo>
                  <a:lnTo>
                    <a:pt x="849" y="848"/>
                  </a:lnTo>
                  <a:lnTo>
                    <a:pt x="708" y="989"/>
                  </a:lnTo>
                  <a:lnTo>
                    <a:pt x="331" y="989"/>
                  </a:lnTo>
                  <a:lnTo>
                    <a:pt x="189" y="848"/>
                  </a:lnTo>
                  <a:lnTo>
                    <a:pt x="95" y="707"/>
                  </a:lnTo>
                  <a:lnTo>
                    <a:pt x="48" y="518"/>
                  </a:lnTo>
                  <a:lnTo>
                    <a:pt x="95" y="377"/>
                  </a:lnTo>
                  <a:lnTo>
                    <a:pt x="189" y="188"/>
                  </a:lnTo>
                  <a:lnTo>
                    <a:pt x="331" y="94"/>
                  </a:lnTo>
                  <a:close/>
                  <a:moveTo>
                    <a:pt x="519" y="0"/>
                  </a:moveTo>
                  <a:lnTo>
                    <a:pt x="331" y="47"/>
                  </a:lnTo>
                  <a:lnTo>
                    <a:pt x="142" y="188"/>
                  </a:lnTo>
                  <a:lnTo>
                    <a:pt x="48" y="330"/>
                  </a:lnTo>
                  <a:lnTo>
                    <a:pt x="1" y="518"/>
                  </a:lnTo>
                  <a:lnTo>
                    <a:pt x="48" y="754"/>
                  </a:lnTo>
                  <a:lnTo>
                    <a:pt x="142" y="895"/>
                  </a:lnTo>
                  <a:lnTo>
                    <a:pt x="331" y="1036"/>
                  </a:lnTo>
                  <a:lnTo>
                    <a:pt x="708" y="1036"/>
                  </a:lnTo>
                  <a:lnTo>
                    <a:pt x="896" y="895"/>
                  </a:lnTo>
                  <a:lnTo>
                    <a:pt x="990" y="754"/>
                  </a:lnTo>
                  <a:lnTo>
                    <a:pt x="1037" y="565"/>
                  </a:lnTo>
                  <a:lnTo>
                    <a:pt x="990" y="377"/>
                  </a:lnTo>
                  <a:lnTo>
                    <a:pt x="896" y="188"/>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9"/>
            <p:cNvSpPr/>
            <p:nvPr/>
          </p:nvSpPr>
          <p:spPr>
            <a:xfrm>
              <a:off x="1115825" y="2487675"/>
              <a:ext cx="25950" cy="25925"/>
            </a:xfrm>
            <a:custGeom>
              <a:rect b="b" l="l" r="r" t="t"/>
              <a:pathLst>
                <a:path extrusionOk="0" h="1037" w="1038">
                  <a:moveTo>
                    <a:pt x="519" y="0"/>
                  </a:moveTo>
                  <a:lnTo>
                    <a:pt x="331" y="47"/>
                  </a:lnTo>
                  <a:lnTo>
                    <a:pt x="189" y="189"/>
                  </a:lnTo>
                  <a:lnTo>
                    <a:pt x="331" y="94"/>
                  </a:lnTo>
                  <a:lnTo>
                    <a:pt x="519" y="47"/>
                  </a:lnTo>
                  <a:lnTo>
                    <a:pt x="707" y="94"/>
                  </a:lnTo>
                  <a:lnTo>
                    <a:pt x="849" y="189"/>
                  </a:lnTo>
                  <a:lnTo>
                    <a:pt x="943" y="330"/>
                  </a:lnTo>
                  <a:lnTo>
                    <a:pt x="990" y="518"/>
                  </a:lnTo>
                  <a:lnTo>
                    <a:pt x="943" y="707"/>
                  </a:lnTo>
                  <a:lnTo>
                    <a:pt x="849" y="848"/>
                  </a:lnTo>
                  <a:lnTo>
                    <a:pt x="707" y="942"/>
                  </a:lnTo>
                  <a:lnTo>
                    <a:pt x="519" y="989"/>
                  </a:lnTo>
                  <a:lnTo>
                    <a:pt x="331" y="942"/>
                  </a:lnTo>
                  <a:lnTo>
                    <a:pt x="189" y="848"/>
                  </a:lnTo>
                  <a:lnTo>
                    <a:pt x="95" y="707"/>
                  </a:lnTo>
                  <a:lnTo>
                    <a:pt x="48" y="518"/>
                  </a:lnTo>
                  <a:lnTo>
                    <a:pt x="95" y="330"/>
                  </a:lnTo>
                  <a:lnTo>
                    <a:pt x="189" y="189"/>
                  </a:lnTo>
                  <a:lnTo>
                    <a:pt x="48" y="330"/>
                  </a:lnTo>
                  <a:lnTo>
                    <a:pt x="1" y="518"/>
                  </a:lnTo>
                  <a:lnTo>
                    <a:pt x="48" y="754"/>
                  </a:lnTo>
                  <a:lnTo>
                    <a:pt x="189" y="895"/>
                  </a:lnTo>
                  <a:lnTo>
                    <a:pt x="331" y="1037"/>
                  </a:lnTo>
                  <a:lnTo>
                    <a:pt x="755" y="1037"/>
                  </a:lnTo>
                  <a:lnTo>
                    <a:pt x="896" y="895"/>
                  </a:lnTo>
                  <a:lnTo>
                    <a:pt x="990" y="754"/>
                  </a:lnTo>
                  <a:lnTo>
                    <a:pt x="1037" y="518"/>
                  </a:lnTo>
                  <a:lnTo>
                    <a:pt x="990" y="330"/>
                  </a:lnTo>
                  <a:lnTo>
                    <a:pt x="896" y="141"/>
                  </a:lnTo>
                  <a:lnTo>
                    <a:pt x="755"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9"/>
            <p:cNvSpPr/>
            <p:nvPr/>
          </p:nvSpPr>
          <p:spPr>
            <a:xfrm>
              <a:off x="1244200" y="2487675"/>
              <a:ext cx="25950" cy="25925"/>
            </a:xfrm>
            <a:custGeom>
              <a:rect b="b" l="l" r="r" t="t"/>
              <a:pathLst>
                <a:path extrusionOk="0" h="1037" w="1038">
                  <a:moveTo>
                    <a:pt x="519" y="47"/>
                  </a:moveTo>
                  <a:lnTo>
                    <a:pt x="708" y="94"/>
                  </a:lnTo>
                  <a:lnTo>
                    <a:pt x="849" y="189"/>
                  </a:lnTo>
                  <a:lnTo>
                    <a:pt x="943" y="330"/>
                  </a:lnTo>
                  <a:lnTo>
                    <a:pt x="990" y="518"/>
                  </a:lnTo>
                  <a:lnTo>
                    <a:pt x="943" y="707"/>
                  </a:lnTo>
                  <a:lnTo>
                    <a:pt x="849" y="848"/>
                  </a:lnTo>
                  <a:lnTo>
                    <a:pt x="708" y="942"/>
                  </a:lnTo>
                  <a:lnTo>
                    <a:pt x="519" y="989"/>
                  </a:lnTo>
                  <a:lnTo>
                    <a:pt x="331" y="942"/>
                  </a:lnTo>
                  <a:lnTo>
                    <a:pt x="189" y="848"/>
                  </a:lnTo>
                  <a:lnTo>
                    <a:pt x="95" y="707"/>
                  </a:lnTo>
                  <a:lnTo>
                    <a:pt x="48" y="518"/>
                  </a:lnTo>
                  <a:lnTo>
                    <a:pt x="95" y="330"/>
                  </a:lnTo>
                  <a:lnTo>
                    <a:pt x="189" y="189"/>
                  </a:lnTo>
                  <a:lnTo>
                    <a:pt x="331" y="94"/>
                  </a:lnTo>
                  <a:lnTo>
                    <a:pt x="519" y="47"/>
                  </a:lnTo>
                  <a:close/>
                  <a:moveTo>
                    <a:pt x="519" y="0"/>
                  </a:moveTo>
                  <a:lnTo>
                    <a:pt x="284" y="47"/>
                  </a:lnTo>
                  <a:lnTo>
                    <a:pt x="142" y="189"/>
                  </a:lnTo>
                  <a:lnTo>
                    <a:pt x="48" y="330"/>
                  </a:lnTo>
                  <a:lnTo>
                    <a:pt x="1" y="518"/>
                  </a:lnTo>
                  <a:lnTo>
                    <a:pt x="48" y="754"/>
                  </a:lnTo>
                  <a:lnTo>
                    <a:pt x="142" y="895"/>
                  </a:lnTo>
                  <a:lnTo>
                    <a:pt x="284" y="1037"/>
                  </a:lnTo>
                  <a:lnTo>
                    <a:pt x="708" y="1037"/>
                  </a:lnTo>
                  <a:lnTo>
                    <a:pt x="896" y="895"/>
                  </a:lnTo>
                  <a:lnTo>
                    <a:pt x="990" y="754"/>
                  </a:lnTo>
                  <a:lnTo>
                    <a:pt x="1037" y="518"/>
                  </a:lnTo>
                  <a:lnTo>
                    <a:pt x="990" y="330"/>
                  </a:lnTo>
                  <a:lnTo>
                    <a:pt x="849" y="141"/>
                  </a:lnTo>
                  <a:lnTo>
                    <a:pt x="708"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9"/>
            <p:cNvSpPr/>
            <p:nvPr/>
          </p:nvSpPr>
          <p:spPr>
            <a:xfrm>
              <a:off x="1178250" y="2110775"/>
              <a:ext cx="25950" cy="25950"/>
            </a:xfrm>
            <a:custGeom>
              <a:rect b="b" l="l" r="r" t="t"/>
              <a:pathLst>
                <a:path extrusionOk="0" h="1038" w="1038">
                  <a:moveTo>
                    <a:pt x="519" y="48"/>
                  </a:moveTo>
                  <a:lnTo>
                    <a:pt x="660" y="95"/>
                  </a:lnTo>
                  <a:lnTo>
                    <a:pt x="849" y="189"/>
                  </a:lnTo>
                  <a:lnTo>
                    <a:pt x="943" y="330"/>
                  </a:lnTo>
                  <a:lnTo>
                    <a:pt x="990" y="519"/>
                  </a:lnTo>
                  <a:lnTo>
                    <a:pt x="943" y="707"/>
                  </a:lnTo>
                  <a:lnTo>
                    <a:pt x="849" y="849"/>
                  </a:lnTo>
                  <a:lnTo>
                    <a:pt x="660" y="943"/>
                  </a:lnTo>
                  <a:lnTo>
                    <a:pt x="519" y="990"/>
                  </a:lnTo>
                  <a:lnTo>
                    <a:pt x="330" y="943"/>
                  </a:lnTo>
                  <a:lnTo>
                    <a:pt x="189" y="849"/>
                  </a:lnTo>
                  <a:lnTo>
                    <a:pt x="95" y="707"/>
                  </a:lnTo>
                  <a:lnTo>
                    <a:pt x="48" y="519"/>
                  </a:lnTo>
                  <a:lnTo>
                    <a:pt x="95" y="330"/>
                  </a:lnTo>
                  <a:lnTo>
                    <a:pt x="189" y="189"/>
                  </a:lnTo>
                  <a:lnTo>
                    <a:pt x="330" y="95"/>
                  </a:lnTo>
                  <a:lnTo>
                    <a:pt x="519" y="48"/>
                  </a:lnTo>
                  <a:close/>
                  <a:moveTo>
                    <a:pt x="519" y="1"/>
                  </a:moveTo>
                  <a:lnTo>
                    <a:pt x="283" y="48"/>
                  </a:lnTo>
                  <a:lnTo>
                    <a:pt x="142" y="142"/>
                  </a:lnTo>
                  <a:lnTo>
                    <a:pt x="1" y="330"/>
                  </a:lnTo>
                  <a:lnTo>
                    <a:pt x="1" y="519"/>
                  </a:lnTo>
                  <a:lnTo>
                    <a:pt x="1" y="707"/>
                  </a:lnTo>
                  <a:lnTo>
                    <a:pt x="142" y="896"/>
                  </a:lnTo>
                  <a:lnTo>
                    <a:pt x="283" y="990"/>
                  </a:lnTo>
                  <a:lnTo>
                    <a:pt x="519" y="1037"/>
                  </a:lnTo>
                  <a:lnTo>
                    <a:pt x="707" y="990"/>
                  </a:lnTo>
                  <a:lnTo>
                    <a:pt x="849" y="896"/>
                  </a:lnTo>
                  <a:lnTo>
                    <a:pt x="990" y="707"/>
                  </a:lnTo>
                  <a:lnTo>
                    <a:pt x="1037" y="519"/>
                  </a:lnTo>
                  <a:lnTo>
                    <a:pt x="990" y="330"/>
                  </a:lnTo>
                  <a:lnTo>
                    <a:pt x="849" y="142"/>
                  </a:lnTo>
                  <a:lnTo>
                    <a:pt x="707"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9"/>
            <p:cNvSpPr/>
            <p:nvPr/>
          </p:nvSpPr>
          <p:spPr>
            <a:xfrm>
              <a:off x="1102875" y="2062500"/>
              <a:ext cx="28300" cy="27100"/>
            </a:xfrm>
            <a:custGeom>
              <a:rect b="b" l="l" r="r" t="t"/>
              <a:pathLst>
                <a:path extrusionOk="0" h="1084" w="1132">
                  <a:moveTo>
                    <a:pt x="613" y="47"/>
                  </a:moveTo>
                  <a:lnTo>
                    <a:pt x="801" y="94"/>
                  </a:lnTo>
                  <a:lnTo>
                    <a:pt x="943" y="188"/>
                  </a:lnTo>
                  <a:lnTo>
                    <a:pt x="1037" y="330"/>
                  </a:lnTo>
                  <a:lnTo>
                    <a:pt x="1084" y="518"/>
                  </a:lnTo>
                  <a:lnTo>
                    <a:pt x="1037" y="707"/>
                  </a:lnTo>
                  <a:lnTo>
                    <a:pt x="943" y="848"/>
                  </a:lnTo>
                  <a:lnTo>
                    <a:pt x="801" y="942"/>
                  </a:lnTo>
                  <a:lnTo>
                    <a:pt x="613" y="989"/>
                  </a:lnTo>
                  <a:lnTo>
                    <a:pt x="425" y="942"/>
                  </a:lnTo>
                  <a:lnTo>
                    <a:pt x="283" y="848"/>
                  </a:lnTo>
                  <a:lnTo>
                    <a:pt x="189" y="707"/>
                  </a:lnTo>
                  <a:lnTo>
                    <a:pt x="142" y="518"/>
                  </a:lnTo>
                  <a:lnTo>
                    <a:pt x="189" y="330"/>
                  </a:lnTo>
                  <a:lnTo>
                    <a:pt x="283" y="188"/>
                  </a:lnTo>
                  <a:lnTo>
                    <a:pt x="425" y="94"/>
                  </a:lnTo>
                  <a:lnTo>
                    <a:pt x="613" y="47"/>
                  </a:lnTo>
                  <a:close/>
                  <a:moveTo>
                    <a:pt x="377" y="0"/>
                  </a:moveTo>
                  <a:lnTo>
                    <a:pt x="189" y="141"/>
                  </a:lnTo>
                  <a:lnTo>
                    <a:pt x="95" y="283"/>
                  </a:lnTo>
                  <a:lnTo>
                    <a:pt x="1" y="518"/>
                  </a:lnTo>
                  <a:lnTo>
                    <a:pt x="48" y="707"/>
                  </a:lnTo>
                  <a:lnTo>
                    <a:pt x="142" y="895"/>
                  </a:lnTo>
                  <a:lnTo>
                    <a:pt x="330" y="1036"/>
                  </a:lnTo>
                  <a:lnTo>
                    <a:pt x="566" y="1084"/>
                  </a:lnTo>
                  <a:lnTo>
                    <a:pt x="754" y="1036"/>
                  </a:lnTo>
                  <a:lnTo>
                    <a:pt x="943" y="942"/>
                  </a:lnTo>
                  <a:lnTo>
                    <a:pt x="1084" y="754"/>
                  </a:lnTo>
                  <a:lnTo>
                    <a:pt x="1131" y="565"/>
                  </a:lnTo>
                  <a:lnTo>
                    <a:pt x="1131" y="518"/>
                  </a:lnTo>
                  <a:lnTo>
                    <a:pt x="1084" y="330"/>
                  </a:lnTo>
                  <a:lnTo>
                    <a:pt x="943" y="141"/>
                  </a:lnTo>
                  <a:lnTo>
                    <a:pt x="801" y="47"/>
                  </a:lnTo>
                  <a:lnTo>
                    <a:pt x="6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9"/>
            <p:cNvSpPr/>
            <p:nvPr/>
          </p:nvSpPr>
          <p:spPr>
            <a:xfrm>
              <a:off x="1117000" y="1956500"/>
              <a:ext cx="22425" cy="24750"/>
            </a:xfrm>
            <a:custGeom>
              <a:rect b="b" l="l" r="r" t="t"/>
              <a:pathLst>
                <a:path extrusionOk="0" h="990" w="897">
                  <a:moveTo>
                    <a:pt x="472" y="0"/>
                  </a:moveTo>
                  <a:lnTo>
                    <a:pt x="425" y="47"/>
                  </a:lnTo>
                  <a:lnTo>
                    <a:pt x="613" y="94"/>
                  </a:lnTo>
                  <a:lnTo>
                    <a:pt x="708" y="236"/>
                  </a:lnTo>
                  <a:lnTo>
                    <a:pt x="802" y="377"/>
                  </a:lnTo>
                  <a:lnTo>
                    <a:pt x="802" y="565"/>
                  </a:lnTo>
                  <a:lnTo>
                    <a:pt x="708" y="754"/>
                  </a:lnTo>
                  <a:lnTo>
                    <a:pt x="566" y="848"/>
                  </a:lnTo>
                  <a:lnTo>
                    <a:pt x="425" y="942"/>
                  </a:lnTo>
                  <a:lnTo>
                    <a:pt x="236" y="942"/>
                  </a:lnTo>
                  <a:lnTo>
                    <a:pt x="95" y="848"/>
                  </a:lnTo>
                  <a:lnTo>
                    <a:pt x="1" y="754"/>
                  </a:lnTo>
                  <a:lnTo>
                    <a:pt x="1" y="801"/>
                  </a:lnTo>
                  <a:lnTo>
                    <a:pt x="142" y="942"/>
                  </a:lnTo>
                  <a:lnTo>
                    <a:pt x="378" y="989"/>
                  </a:lnTo>
                  <a:lnTo>
                    <a:pt x="566" y="989"/>
                  </a:lnTo>
                  <a:lnTo>
                    <a:pt x="755" y="848"/>
                  </a:lnTo>
                  <a:lnTo>
                    <a:pt x="849" y="707"/>
                  </a:lnTo>
                  <a:lnTo>
                    <a:pt x="896" y="518"/>
                  </a:lnTo>
                  <a:lnTo>
                    <a:pt x="896" y="330"/>
                  </a:lnTo>
                  <a:lnTo>
                    <a:pt x="802" y="188"/>
                  </a:lnTo>
                  <a:lnTo>
                    <a:pt x="660" y="47"/>
                  </a:lnTo>
                  <a:lnTo>
                    <a:pt x="47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9"/>
            <p:cNvSpPr/>
            <p:nvPr/>
          </p:nvSpPr>
          <p:spPr>
            <a:xfrm>
              <a:off x="1303100" y="2003600"/>
              <a:ext cx="25925" cy="25925"/>
            </a:xfrm>
            <a:custGeom>
              <a:rect b="b" l="l" r="r" t="t"/>
              <a:pathLst>
                <a:path extrusionOk="0" h="1037" w="1037">
                  <a:moveTo>
                    <a:pt x="142" y="189"/>
                  </a:moveTo>
                  <a:lnTo>
                    <a:pt x="0" y="377"/>
                  </a:lnTo>
                  <a:lnTo>
                    <a:pt x="0" y="519"/>
                  </a:lnTo>
                  <a:lnTo>
                    <a:pt x="48" y="330"/>
                  </a:lnTo>
                  <a:lnTo>
                    <a:pt x="142" y="189"/>
                  </a:lnTo>
                  <a:close/>
                  <a:moveTo>
                    <a:pt x="472" y="0"/>
                  </a:moveTo>
                  <a:lnTo>
                    <a:pt x="283" y="48"/>
                  </a:lnTo>
                  <a:lnTo>
                    <a:pt x="142" y="189"/>
                  </a:lnTo>
                  <a:lnTo>
                    <a:pt x="283" y="95"/>
                  </a:lnTo>
                  <a:lnTo>
                    <a:pt x="472" y="48"/>
                  </a:lnTo>
                  <a:lnTo>
                    <a:pt x="660" y="95"/>
                  </a:lnTo>
                  <a:lnTo>
                    <a:pt x="801" y="189"/>
                  </a:lnTo>
                  <a:lnTo>
                    <a:pt x="896" y="330"/>
                  </a:lnTo>
                  <a:lnTo>
                    <a:pt x="943" y="519"/>
                  </a:lnTo>
                  <a:lnTo>
                    <a:pt x="896" y="707"/>
                  </a:lnTo>
                  <a:lnTo>
                    <a:pt x="801" y="848"/>
                  </a:lnTo>
                  <a:lnTo>
                    <a:pt x="660" y="943"/>
                  </a:lnTo>
                  <a:lnTo>
                    <a:pt x="472" y="990"/>
                  </a:lnTo>
                  <a:lnTo>
                    <a:pt x="283" y="943"/>
                  </a:lnTo>
                  <a:lnTo>
                    <a:pt x="142" y="848"/>
                  </a:lnTo>
                  <a:lnTo>
                    <a:pt x="48" y="707"/>
                  </a:lnTo>
                  <a:lnTo>
                    <a:pt x="0" y="519"/>
                  </a:lnTo>
                  <a:lnTo>
                    <a:pt x="0" y="566"/>
                  </a:lnTo>
                  <a:lnTo>
                    <a:pt x="48" y="754"/>
                  </a:lnTo>
                  <a:lnTo>
                    <a:pt x="142" y="943"/>
                  </a:lnTo>
                  <a:lnTo>
                    <a:pt x="330" y="1037"/>
                  </a:lnTo>
                  <a:lnTo>
                    <a:pt x="519" y="1037"/>
                  </a:lnTo>
                  <a:lnTo>
                    <a:pt x="754" y="990"/>
                  </a:lnTo>
                  <a:lnTo>
                    <a:pt x="896" y="896"/>
                  </a:lnTo>
                  <a:lnTo>
                    <a:pt x="990" y="754"/>
                  </a:lnTo>
                  <a:lnTo>
                    <a:pt x="1037" y="519"/>
                  </a:lnTo>
                  <a:lnTo>
                    <a:pt x="990" y="330"/>
                  </a:lnTo>
                  <a:lnTo>
                    <a:pt x="896" y="189"/>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9"/>
            <p:cNvSpPr/>
            <p:nvPr/>
          </p:nvSpPr>
          <p:spPr>
            <a:xfrm>
              <a:off x="1273650" y="1876400"/>
              <a:ext cx="25950" cy="25925"/>
            </a:xfrm>
            <a:custGeom>
              <a:rect b="b" l="l" r="r" t="t"/>
              <a:pathLst>
                <a:path extrusionOk="0" h="1037" w="1038">
                  <a:moveTo>
                    <a:pt x="519" y="48"/>
                  </a:moveTo>
                  <a:lnTo>
                    <a:pt x="707" y="95"/>
                  </a:lnTo>
                  <a:lnTo>
                    <a:pt x="849" y="189"/>
                  </a:lnTo>
                  <a:lnTo>
                    <a:pt x="943" y="330"/>
                  </a:lnTo>
                  <a:lnTo>
                    <a:pt x="990" y="519"/>
                  </a:lnTo>
                  <a:lnTo>
                    <a:pt x="943" y="707"/>
                  </a:lnTo>
                  <a:lnTo>
                    <a:pt x="849" y="848"/>
                  </a:lnTo>
                  <a:lnTo>
                    <a:pt x="707" y="943"/>
                  </a:lnTo>
                  <a:lnTo>
                    <a:pt x="519" y="990"/>
                  </a:lnTo>
                  <a:lnTo>
                    <a:pt x="330" y="943"/>
                  </a:lnTo>
                  <a:lnTo>
                    <a:pt x="189" y="848"/>
                  </a:lnTo>
                  <a:lnTo>
                    <a:pt x="95" y="707"/>
                  </a:lnTo>
                  <a:lnTo>
                    <a:pt x="48" y="519"/>
                  </a:lnTo>
                  <a:lnTo>
                    <a:pt x="95" y="330"/>
                  </a:lnTo>
                  <a:lnTo>
                    <a:pt x="189" y="189"/>
                  </a:lnTo>
                  <a:lnTo>
                    <a:pt x="330" y="95"/>
                  </a:lnTo>
                  <a:lnTo>
                    <a:pt x="519" y="48"/>
                  </a:lnTo>
                  <a:close/>
                  <a:moveTo>
                    <a:pt x="519" y="0"/>
                  </a:moveTo>
                  <a:lnTo>
                    <a:pt x="330" y="48"/>
                  </a:lnTo>
                  <a:lnTo>
                    <a:pt x="142" y="142"/>
                  </a:lnTo>
                  <a:lnTo>
                    <a:pt x="48" y="283"/>
                  </a:lnTo>
                  <a:lnTo>
                    <a:pt x="1" y="519"/>
                  </a:lnTo>
                  <a:lnTo>
                    <a:pt x="48" y="707"/>
                  </a:lnTo>
                  <a:lnTo>
                    <a:pt x="142" y="896"/>
                  </a:lnTo>
                  <a:lnTo>
                    <a:pt x="330" y="990"/>
                  </a:lnTo>
                  <a:lnTo>
                    <a:pt x="519" y="1037"/>
                  </a:lnTo>
                  <a:lnTo>
                    <a:pt x="707" y="990"/>
                  </a:lnTo>
                  <a:lnTo>
                    <a:pt x="896" y="896"/>
                  </a:lnTo>
                  <a:lnTo>
                    <a:pt x="990" y="707"/>
                  </a:lnTo>
                  <a:lnTo>
                    <a:pt x="1037" y="519"/>
                  </a:lnTo>
                  <a:lnTo>
                    <a:pt x="990" y="283"/>
                  </a:lnTo>
                  <a:lnTo>
                    <a:pt x="896" y="142"/>
                  </a:lnTo>
                  <a:lnTo>
                    <a:pt x="707"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9"/>
            <p:cNvSpPr/>
            <p:nvPr/>
          </p:nvSpPr>
          <p:spPr>
            <a:xfrm>
              <a:off x="1299575" y="1678525"/>
              <a:ext cx="20050" cy="23600"/>
            </a:xfrm>
            <a:custGeom>
              <a:rect b="b" l="l" r="r" t="t"/>
              <a:pathLst>
                <a:path extrusionOk="0" h="944" w="802">
                  <a:moveTo>
                    <a:pt x="613" y="1"/>
                  </a:moveTo>
                  <a:lnTo>
                    <a:pt x="613" y="48"/>
                  </a:lnTo>
                  <a:lnTo>
                    <a:pt x="707" y="189"/>
                  </a:lnTo>
                  <a:lnTo>
                    <a:pt x="754" y="378"/>
                  </a:lnTo>
                  <a:lnTo>
                    <a:pt x="754" y="566"/>
                  </a:lnTo>
                  <a:lnTo>
                    <a:pt x="660" y="707"/>
                  </a:lnTo>
                  <a:lnTo>
                    <a:pt x="471" y="849"/>
                  </a:lnTo>
                  <a:lnTo>
                    <a:pt x="283" y="896"/>
                  </a:lnTo>
                  <a:lnTo>
                    <a:pt x="141" y="849"/>
                  </a:lnTo>
                  <a:lnTo>
                    <a:pt x="47" y="802"/>
                  </a:lnTo>
                  <a:lnTo>
                    <a:pt x="0" y="849"/>
                  </a:lnTo>
                  <a:lnTo>
                    <a:pt x="141" y="896"/>
                  </a:lnTo>
                  <a:lnTo>
                    <a:pt x="283" y="943"/>
                  </a:lnTo>
                  <a:lnTo>
                    <a:pt x="471" y="896"/>
                  </a:lnTo>
                  <a:lnTo>
                    <a:pt x="660" y="755"/>
                  </a:lnTo>
                  <a:lnTo>
                    <a:pt x="754" y="613"/>
                  </a:lnTo>
                  <a:lnTo>
                    <a:pt x="801" y="425"/>
                  </a:lnTo>
                  <a:lnTo>
                    <a:pt x="754" y="189"/>
                  </a:lnTo>
                  <a:lnTo>
                    <a:pt x="6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49"/>
            <p:cNvSpPr/>
            <p:nvPr/>
          </p:nvSpPr>
          <p:spPr>
            <a:xfrm>
              <a:off x="1522175" y="2288625"/>
              <a:ext cx="9425" cy="4725"/>
            </a:xfrm>
            <a:custGeom>
              <a:rect b="b" l="l" r="r" t="t"/>
              <a:pathLst>
                <a:path extrusionOk="0" h="189" w="377">
                  <a:moveTo>
                    <a:pt x="0" y="0"/>
                  </a:moveTo>
                  <a:lnTo>
                    <a:pt x="189" y="142"/>
                  </a:lnTo>
                  <a:lnTo>
                    <a:pt x="377" y="189"/>
                  </a:lnTo>
                  <a:lnTo>
                    <a:pt x="377" y="18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49"/>
            <p:cNvSpPr/>
            <p:nvPr/>
          </p:nvSpPr>
          <p:spPr>
            <a:xfrm>
              <a:off x="1317225" y="2325125"/>
              <a:ext cx="25950" cy="25950"/>
            </a:xfrm>
            <a:custGeom>
              <a:rect b="b" l="l" r="r" t="t"/>
              <a:pathLst>
                <a:path extrusionOk="0" h="1038" w="1038">
                  <a:moveTo>
                    <a:pt x="519" y="48"/>
                  </a:moveTo>
                  <a:lnTo>
                    <a:pt x="707" y="95"/>
                  </a:lnTo>
                  <a:lnTo>
                    <a:pt x="849" y="189"/>
                  </a:lnTo>
                  <a:lnTo>
                    <a:pt x="943" y="331"/>
                  </a:lnTo>
                  <a:lnTo>
                    <a:pt x="990" y="519"/>
                  </a:lnTo>
                  <a:lnTo>
                    <a:pt x="990" y="707"/>
                  </a:lnTo>
                  <a:lnTo>
                    <a:pt x="849" y="849"/>
                  </a:lnTo>
                  <a:lnTo>
                    <a:pt x="707" y="943"/>
                  </a:lnTo>
                  <a:lnTo>
                    <a:pt x="566" y="990"/>
                  </a:lnTo>
                  <a:lnTo>
                    <a:pt x="378" y="943"/>
                  </a:lnTo>
                  <a:lnTo>
                    <a:pt x="189" y="849"/>
                  </a:lnTo>
                  <a:lnTo>
                    <a:pt x="95" y="707"/>
                  </a:lnTo>
                  <a:lnTo>
                    <a:pt x="95" y="519"/>
                  </a:lnTo>
                  <a:lnTo>
                    <a:pt x="95" y="331"/>
                  </a:lnTo>
                  <a:lnTo>
                    <a:pt x="189" y="189"/>
                  </a:lnTo>
                  <a:lnTo>
                    <a:pt x="331" y="95"/>
                  </a:lnTo>
                  <a:lnTo>
                    <a:pt x="519" y="48"/>
                  </a:lnTo>
                  <a:close/>
                  <a:moveTo>
                    <a:pt x="566" y="1"/>
                  </a:moveTo>
                  <a:lnTo>
                    <a:pt x="331" y="48"/>
                  </a:lnTo>
                  <a:lnTo>
                    <a:pt x="189" y="142"/>
                  </a:lnTo>
                  <a:lnTo>
                    <a:pt x="48" y="331"/>
                  </a:lnTo>
                  <a:lnTo>
                    <a:pt x="1" y="519"/>
                  </a:lnTo>
                  <a:lnTo>
                    <a:pt x="48" y="707"/>
                  </a:lnTo>
                  <a:lnTo>
                    <a:pt x="142" y="896"/>
                  </a:lnTo>
                  <a:lnTo>
                    <a:pt x="331" y="990"/>
                  </a:lnTo>
                  <a:lnTo>
                    <a:pt x="519" y="1037"/>
                  </a:lnTo>
                  <a:lnTo>
                    <a:pt x="755" y="990"/>
                  </a:lnTo>
                  <a:lnTo>
                    <a:pt x="896" y="896"/>
                  </a:lnTo>
                  <a:lnTo>
                    <a:pt x="1037" y="755"/>
                  </a:lnTo>
                  <a:lnTo>
                    <a:pt x="1037" y="519"/>
                  </a:lnTo>
                  <a:lnTo>
                    <a:pt x="1037" y="331"/>
                  </a:lnTo>
                  <a:lnTo>
                    <a:pt x="896" y="142"/>
                  </a:lnTo>
                  <a:lnTo>
                    <a:pt x="755"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9"/>
            <p:cNvSpPr/>
            <p:nvPr/>
          </p:nvSpPr>
          <p:spPr>
            <a:xfrm>
              <a:off x="1392600" y="2487675"/>
              <a:ext cx="25950" cy="25925"/>
            </a:xfrm>
            <a:custGeom>
              <a:rect b="b" l="l" r="r" t="t"/>
              <a:pathLst>
                <a:path extrusionOk="0" h="1037" w="1038">
                  <a:moveTo>
                    <a:pt x="519" y="0"/>
                  </a:moveTo>
                  <a:lnTo>
                    <a:pt x="284" y="47"/>
                  </a:lnTo>
                  <a:lnTo>
                    <a:pt x="142" y="141"/>
                  </a:lnTo>
                  <a:lnTo>
                    <a:pt x="48" y="330"/>
                  </a:lnTo>
                  <a:lnTo>
                    <a:pt x="1" y="518"/>
                  </a:lnTo>
                  <a:lnTo>
                    <a:pt x="1" y="754"/>
                  </a:lnTo>
                  <a:lnTo>
                    <a:pt x="142" y="895"/>
                  </a:lnTo>
                  <a:lnTo>
                    <a:pt x="284" y="989"/>
                  </a:lnTo>
                  <a:lnTo>
                    <a:pt x="519" y="1037"/>
                  </a:lnTo>
                  <a:lnTo>
                    <a:pt x="708" y="1037"/>
                  </a:lnTo>
                  <a:lnTo>
                    <a:pt x="849" y="895"/>
                  </a:lnTo>
                  <a:lnTo>
                    <a:pt x="990" y="754"/>
                  </a:lnTo>
                  <a:lnTo>
                    <a:pt x="1037" y="518"/>
                  </a:lnTo>
                  <a:lnTo>
                    <a:pt x="990" y="330"/>
                  </a:lnTo>
                  <a:lnTo>
                    <a:pt x="849" y="189"/>
                  </a:lnTo>
                  <a:lnTo>
                    <a:pt x="943" y="330"/>
                  </a:lnTo>
                  <a:lnTo>
                    <a:pt x="990" y="518"/>
                  </a:lnTo>
                  <a:lnTo>
                    <a:pt x="943" y="707"/>
                  </a:lnTo>
                  <a:lnTo>
                    <a:pt x="849" y="848"/>
                  </a:lnTo>
                  <a:lnTo>
                    <a:pt x="708" y="942"/>
                  </a:lnTo>
                  <a:lnTo>
                    <a:pt x="519" y="989"/>
                  </a:lnTo>
                  <a:lnTo>
                    <a:pt x="331" y="942"/>
                  </a:lnTo>
                  <a:lnTo>
                    <a:pt x="189" y="848"/>
                  </a:lnTo>
                  <a:lnTo>
                    <a:pt x="95" y="707"/>
                  </a:lnTo>
                  <a:lnTo>
                    <a:pt x="48" y="518"/>
                  </a:lnTo>
                  <a:lnTo>
                    <a:pt x="95" y="330"/>
                  </a:lnTo>
                  <a:lnTo>
                    <a:pt x="189" y="189"/>
                  </a:lnTo>
                  <a:lnTo>
                    <a:pt x="331" y="94"/>
                  </a:lnTo>
                  <a:lnTo>
                    <a:pt x="519" y="47"/>
                  </a:lnTo>
                  <a:lnTo>
                    <a:pt x="660" y="94"/>
                  </a:lnTo>
                  <a:lnTo>
                    <a:pt x="849" y="189"/>
                  </a:lnTo>
                  <a:lnTo>
                    <a:pt x="708"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49"/>
            <p:cNvSpPr/>
            <p:nvPr/>
          </p:nvSpPr>
          <p:spPr>
            <a:xfrm>
              <a:off x="1238325" y="2593675"/>
              <a:ext cx="25925" cy="25925"/>
            </a:xfrm>
            <a:custGeom>
              <a:rect b="b" l="l" r="r" t="t"/>
              <a:pathLst>
                <a:path extrusionOk="0" h="1037" w="1037">
                  <a:moveTo>
                    <a:pt x="471" y="0"/>
                  </a:moveTo>
                  <a:lnTo>
                    <a:pt x="283" y="47"/>
                  </a:lnTo>
                  <a:lnTo>
                    <a:pt x="142" y="141"/>
                  </a:lnTo>
                  <a:lnTo>
                    <a:pt x="47" y="330"/>
                  </a:lnTo>
                  <a:lnTo>
                    <a:pt x="47" y="330"/>
                  </a:lnTo>
                  <a:lnTo>
                    <a:pt x="142" y="189"/>
                  </a:lnTo>
                  <a:lnTo>
                    <a:pt x="330" y="94"/>
                  </a:lnTo>
                  <a:lnTo>
                    <a:pt x="471" y="47"/>
                  </a:lnTo>
                  <a:lnTo>
                    <a:pt x="660" y="94"/>
                  </a:lnTo>
                  <a:lnTo>
                    <a:pt x="801" y="189"/>
                  </a:lnTo>
                  <a:lnTo>
                    <a:pt x="943" y="330"/>
                  </a:lnTo>
                  <a:lnTo>
                    <a:pt x="943" y="518"/>
                  </a:lnTo>
                  <a:lnTo>
                    <a:pt x="895" y="660"/>
                  </a:lnTo>
                  <a:lnTo>
                    <a:pt x="801" y="801"/>
                  </a:lnTo>
                  <a:lnTo>
                    <a:pt x="660" y="895"/>
                  </a:lnTo>
                  <a:lnTo>
                    <a:pt x="471" y="942"/>
                  </a:lnTo>
                  <a:lnTo>
                    <a:pt x="471" y="989"/>
                  </a:lnTo>
                  <a:lnTo>
                    <a:pt x="330" y="942"/>
                  </a:lnTo>
                  <a:lnTo>
                    <a:pt x="142" y="848"/>
                  </a:lnTo>
                  <a:lnTo>
                    <a:pt x="47" y="660"/>
                  </a:lnTo>
                  <a:lnTo>
                    <a:pt x="47" y="518"/>
                  </a:lnTo>
                  <a:lnTo>
                    <a:pt x="47" y="330"/>
                  </a:lnTo>
                  <a:lnTo>
                    <a:pt x="0" y="518"/>
                  </a:lnTo>
                  <a:lnTo>
                    <a:pt x="47" y="754"/>
                  </a:lnTo>
                  <a:lnTo>
                    <a:pt x="189" y="895"/>
                  </a:lnTo>
                  <a:lnTo>
                    <a:pt x="330" y="989"/>
                  </a:lnTo>
                  <a:lnTo>
                    <a:pt x="566" y="1037"/>
                  </a:lnTo>
                  <a:lnTo>
                    <a:pt x="754" y="989"/>
                  </a:lnTo>
                  <a:lnTo>
                    <a:pt x="895" y="848"/>
                  </a:lnTo>
                  <a:lnTo>
                    <a:pt x="990" y="707"/>
                  </a:lnTo>
                  <a:lnTo>
                    <a:pt x="1037" y="518"/>
                  </a:lnTo>
                  <a:lnTo>
                    <a:pt x="990" y="283"/>
                  </a:lnTo>
                  <a:lnTo>
                    <a:pt x="895" y="141"/>
                  </a:lnTo>
                  <a:lnTo>
                    <a:pt x="707" y="47"/>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49"/>
            <p:cNvSpPr/>
            <p:nvPr/>
          </p:nvSpPr>
          <p:spPr>
            <a:xfrm>
              <a:off x="1182975" y="2438200"/>
              <a:ext cx="25925" cy="25925"/>
            </a:xfrm>
            <a:custGeom>
              <a:rect b="b" l="l" r="r" t="t"/>
              <a:pathLst>
                <a:path extrusionOk="0" h="1037" w="1037">
                  <a:moveTo>
                    <a:pt x="518" y="48"/>
                  </a:moveTo>
                  <a:lnTo>
                    <a:pt x="707" y="95"/>
                  </a:lnTo>
                  <a:lnTo>
                    <a:pt x="848" y="189"/>
                  </a:lnTo>
                  <a:lnTo>
                    <a:pt x="942" y="330"/>
                  </a:lnTo>
                  <a:lnTo>
                    <a:pt x="989" y="519"/>
                  </a:lnTo>
                  <a:lnTo>
                    <a:pt x="942" y="707"/>
                  </a:lnTo>
                  <a:lnTo>
                    <a:pt x="848" y="848"/>
                  </a:lnTo>
                  <a:lnTo>
                    <a:pt x="707" y="943"/>
                  </a:lnTo>
                  <a:lnTo>
                    <a:pt x="518" y="990"/>
                  </a:lnTo>
                  <a:lnTo>
                    <a:pt x="330" y="943"/>
                  </a:lnTo>
                  <a:lnTo>
                    <a:pt x="189" y="848"/>
                  </a:lnTo>
                  <a:lnTo>
                    <a:pt x="94" y="707"/>
                  </a:lnTo>
                  <a:lnTo>
                    <a:pt x="47" y="519"/>
                  </a:lnTo>
                  <a:lnTo>
                    <a:pt x="94" y="330"/>
                  </a:lnTo>
                  <a:lnTo>
                    <a:pt x="189" y="189"/>
                  </a:lnTo>
                  <a:lnTo>
                    <a:pt x="330" y="95"/>
                  </a:lnTo>
                  <a:lnTo>
                    <a:pt x="518" y="48"/>
                  </a:lnTo>
                  <a:close/>
                  <a:moveTo>
                    <a:pt x="518" y="0"/>
                  </a:moveTo>
                  <a:lnTo>
                    <a:pt x="283" y="48"/>
                  </a:lnTo>
                  <a:lnTo>
                    <a:pt x="141" y="189"/>
                  </a:lnTo>
                  <a:lnTo>
                    <a:pt x="47" y="330"/>
                  </a:lnTo>
                  <a:lnTo>
                    <a:pt x="0" y="519"/>
                  </a:lnTo>
                  <a:lnTo>
                    <a:pt x="47" y="754"/>
                  </a:lnTo>
                  <a:lnTo>
                    <a:pt x="141" y="896"/>
                  </a:lnTo>
                  <a:lnTo>
                    <a:pt x="283" y="1037"/>
                  </a:lnTo>
                  <a:lnTo>
                    <a:pt x="707" y="1037"/>
                  </a:lnTo>
                  <a:lnTo>
                    <a:pt x="895" y="896"/>
                  </a:lnTo>
                  <a:lnTo>
                    <a:pt x="989" y="754"/>
                  </a:lnTo>
                  <a:lnTo>
                    <a:pt x="1037" y="519"/>
                  </a:lnTo>
                  <a:lnTo>
                    <a:pt x="989" y="330"/>
                  </a:lnTo>
                  <a:lnTo>
                    <a:pt x="848" y="142"/>
                  </a:lnTo>
                  <a:lnTo>
                    <a:pt x="707" y="48"/>
                  </a:lnTo>
                  <a:lnTo>
                    <a:pt x="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49"/>
            <p:cNvSpPr/>
            <p:nvPr/>
          </p:nvSpPr>
          <p:spPr>
            <a:xfrm>
              <a:off x="1046350" y="2420525"/>
              <a:ext cx="25925" cy="25950"/>
            </a:xfrm>
            <a:custGeom>
              <a:rect b="b" l="l" r="r" t="t"/>
              <a:pathLst>
                <a:path extrusionOk="0" h="1038" w="1037">
                  <a:moveTo>
                    <a:pt x="519" y="48"/>
                  </a:moveTo>
                  <a:lnTo>
                    <a:pt x="707" y="95"/>
                  </a:lnTo>
                  <a:lnTo>
                    <a:pt x="848" y="189"/>
                  </a:lnTo>
                  <a:lnTo>
                    <a:pt x="943" y="331"/>
                  </a:lnTo>
                  <a:lnTo>
                    <a:pt x="990" y="519"/>
                  </a:lnTo>
                  <a:lnTo>
                    <a:pt x="943" y="707"/>
                  </a:lnTo>
                  <a:lnTo>
                    <a:pt x="848" y="849"/>
                  </a:lnTo>
                  <a:lnTo>
                    <a:pt x="707" y="943"/>
                  </a:lnTo>
                  <a:lnTo>
                    <a:pt x="519" y="990"/>
                  </a:lnTo>
                  <a:lnTo>
                    <a:pt x="330" y="943"/>
                  </a:lnTo>
                  <a:lnTo>
                    <a:pt x="189" y="849"/>
                  </a:lnTo>
                  <a:lnTo>
                    <a:pt x="95" y="660"/>
                  </a:lnTo>
                  <a:lnTo>
                    <a:pt x="47" y="519"/>
                  </a:lnTo>
                  <a:lnTo>
                    <a:pt x="95" y="331"/>
                  </a:lnTo>
                  <a:lnTo>
                    <a:pt x="189" y="189"/>
                  </a:lnTo>
                  <a:lnTo>
                    <a:pt x="330" y="95"/>
                  </a:lnTo>
                  <a:lnTo>
                    <a:pt x="519" y="48"/>
                  </a:lnTo>
                  <a:close/>
                  <a:moveTo>
                    <a:pt x="519" y="1"/>
                  </a:moveTo>
                  <a:lnTo>
                    <a:pt x="330" y="48"/>
                  </a:lnTo>
                  <a:lnTo>
                    <a:pt x="142" y="142"/>
                  </a:lnTo>
                  <a:lnTo>
                    <a:pt x="47" y="283"/>
                  </a:lnTo>
                  <a:lnTo>
                    <a:pt x="0" y="519"/>
                  </a:lnTo>
                  <a:lnTo>
                    <a:pt x="47" y="707"/>
                  </a:lnTo>
                  <a:lnTo>
                    <a:pt x="142" y="896"/>
                  </a:lnTo>
                  <a:lnTo>
                    <a:pt x="330" y="990"/>
                  </a:lnTo>
                  <a:lnTo>
                    <a:pt x="519" y="1037"/>
                  </a:lnTo>
                  <a:lnTo>
                    <a:pt x="707" y="990"/>
                  </a:lnTo>
                  <a:lnTo>
                    <a:pt x="895" y="896"/>
                  </a:lnTo>
                  <a:lnTo>
                    <a:pt x="990" y="707"/>
                  </a:lnTo>
                  <a:lnTo>
                    <a:pt x="1037" y="519"/>
                  </a:lnTo>
                  <a:lnTo>
                    <a:pt x="1037" y="331"/>
                  </a:lnTo>
                  <a:lnTo>
                    <a:pt x="895" y="142"/>
                  </a:lnTo>
                  <a:lnTo>
                    <a:pt x="754"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49"/>
            <p:cNvSpPr/>
            <p:nvPr/>
          </p:nvSpPr>
          <p:spPr>
            <a:xfrm>
              <a:off x="1174725" y="2539500"/>
              <a:ext cx="25925" cy="25925"/>
            </a:xfrm>
            <a:custGeom>
              <a:rect b="b" l="l" r="r" t="t"/>
              <a:pathLst>
                <a:path extrusionOk="0" h="1037" w="1037">
                  <a:moveTo>
                    <a:pt x="519" y="47"/>
                  </a:moveTo>
                  <a:lnTo>
                    <a:pt x="707" y="94"/>
                  </a:lnTo>
                  <a:lnTo>
                    <a:pt x="848" y="188"/>
                  </a:lnTo>
                  <a:lnTo>
                    <a:pt x="943" y="330"/>
                  </a:lnTo>
                  <a:lnTo>
                    <a:pt x="990" y="518"/>
                  </a:lnTo>
                  <a:lnTo>
                    <a:pt x="943" y="707"/>
                  </a:lnTo>
                  <a:lnTo>
                    <a:pt x="848" y="848"/>
                  </a:lnTo>
                  <a:lnTo>
                    <a:pt x="707" y="942"/>
                  </a:lnTo>
                  <a:lnTo>
                    <a:pt x="519" y="989"/>
                  </a:lnTo>
                  <a:lnTo>
                    <a:pt x="330" y="942"/>
                  </a:lnTo>
                  <a:lnTo>
                    <a:pt x="189" y="848"/>
                  </a:lnTo>
                  <a:lnTo>
                    <a:pt x="95" y="707"/>
                  </a:lnTo>
                  <a:lnTo>
                    <a:pt x="47" y="518"/>
                  </a:lnTo>
                  <a:lnTo>
                    <a:pt x="95" y="330"/>
                  </a:lnTo>
                  <a:lnTo>
                    <a:pt x="189" y="188"/>
                  </a:lnTo>
                  <a:lnTo>
                    <a:pt x="330" y="94"/>
                  </a:lnTo>
                  <a:lnTo>
                    <a:pt x="519" y="47"/>
                  </a:lnTo>
                  <a:close/>
                  <a:moveTo>
                    <a:pt x="519" y="0"/>
                  </a:moveTo>
                  <a:lnTo>
                    <a:pt x="330" y="47"/>
                  </a:lnTo>
                  <a:lnTo>
                    <a:pt x="142" y="141"/>
                  </a:lnTo>
                  <a:lnTo>
                    <a:pt x="47" y="330"/>
                  </a:lnTo>
                  <a:lnTo>
                    <a:pt x="0" y="518"/>
                  </a:lnTo>
                  <a:lnTo>
                    <a:pt x="47" y="707"/>
                  </a:lnTo>
                  <a:lnTo>
                    <a:pt x="142" y="895"/>
                  </a:lnTo>
                  <a:lnTo>
                    <a:pt x="330" y="989"/>
                  </a:lnTo>
                  <a:lnTo>
                    <a:pt x="519" y="1036"/>
                  </a:lnTo>
                  <a:lnTo>
                    <a:pt x="707" y="989"/>
                  </a:lnTo>
                  <a:lnTo>
                    <a:pt x="895" y="895"/>
                  </a:lnTo>
                  <a:lnTo>
                    <a:pt x="990" y="754"/>
                  </a:lnTo>
                  <a:lnTo>
                    <a:pt x="1037" y="518"/>
                  </a:lnTo>
                  <a:lnTo>
                    <a:pt x="990" y="330"/>
                  </a:lnTo>
                  <a:lnTo>
                    <a:pt x="895" y="141"/>
                  </a:lnTo>
                  <a:lnTo>
                    <a:pt x="754" y="4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49"/>
            <p:cNvSpPr/>
            <p:nvPr/>
          </p:nvSpPr>
          <p:spPr>
            <a:xfrm>
              <a:off x="1390250" y="2598375"/>
              <a:ext cx="7100" cy="14150"/>
            </a:xfrm>
            <a:custGeom>
              <a:rect b="b" l="l" r="r" t="t"/>
              <a:pathLst>
                <a:path extrusionOk="0" h="566" w="284">
                  <a:moveTo>
                    <a:pt x="283" y="1"/>
                  </a:moveTo>
                  <a:lnTo>
                    <a:pt x="142" y="95"/>
                  </a:lnTo>
                  <a:lnTo>
                    <a:pt x="95" y="189"/>
                  </a:lnTo>
                  <a:lnTo>
                    <a:pt x="1" y="330"/>
                  </a:lnTo>
                  <a:lnTo>
                    <a:pt x="1" y="472"/>
                  </a:lnTo>
                  <a:lnTo>
                    <a:pt x="1" y="566"/>
                  </a:lnTo>
                  <a:lnTo>
                    <a:pt x="48" y="472"/>
                  </a:lnTo>
                  <a:lnTo>
                    <a:pt x="95" y="236"/>
                  </a:lnTo>
                  <a:lnTo>
                    <a:pt x="236" y="95"/>
                  </a:lnTo>
                  <a:lnTo>
                    <a:pt x="2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49"/>
            <p:cNvSpPr/>
            <p:nvPr/>
          </p:nvSpPr>
          <p:spPr>
            <a:xfrm>
              <a:off x="1431475" y="1651450"/>
              <a:ext cx="20050" cy="25925"/>
            </a:xfrm>
            <a:custGeom>
              <a:rect b="b" l="l" r="r" t="t"/>
              <a:pathLst>
                <a:path extrusionOk="0" h="1037" w="802">
                  <a:moveTo>
                    <a:pt x="566" y="0"/>
                  </a:moveTo>
                  <a:lnTo>
                    <a:pt x="330" y="47"/>
                  </a:lnTo>
                  <a:lnTo>
                    <a:pt x="189" y="142"/>
                  </a:lnTo>
                  <a:lnTo>
                    <a:pt x="48" y="330"/>
                  </a:lnTo>
                  <a:lnTo>
                    <a:pt x="1" y="518"/>
                  </a:lnTo>
                  <a:lnTo>
                    <a:pt x="48" y="707"/>
                  </a:lnTo>
                  <a:lnTo>
                    <a:pt x="189" y="895"/>
                  </a:lnTo>
                  <a:lnTo>
                    <a:pt x="330" y="990"/>
                  </a:lnTo>
                  <a:lnTo>
                    <a:pt x="519" y="1037"/>
                  </a:lnTo>
                  <a:lnTo>
                    <a:pt x="707" y="1037"/>
                  </a:lnTo>
                  <a:lnTo>
                    <a:pt x="801" y="942"/>
                  </a:lnTo>
                  <a:lnTo>
                    <a:pt x="801" y="895"/>
                  </a:lnTo>
                  <a:lnTo>
                    <a:pt x="707" y="942"/>
                  </a:lnTo>
                  <a:lnTo>
                    <a:pt x="566" y="990"/>
                  </a:lnTo>
                  <a:lnTo>
                    <a:pt x="377" y="942"/>
                  </a:lnTo>
                  <a:lnTo>
                    <a:pt x="236" y="848"/>
                  </a:lnTo>
                  <a:lnTo>
                    <a:pt x="95" y="707"/>
                  </a:lnTo>
                  <a:lnTo>
                    <a:pt x="95" y="518"/>
                  </a:lnTo>
                  <a:lnTo>
                    <a:pt x="95" y="330"/>
                  </a:lnTo>
                  <a:lnTo>
                    <a:pt x="189" y="189"/>
                  </a:lnTo>
                  <a:lnTo>
                    <a:pt x="377" y="94"/>
                  </a:lnTo>
                  <a:lnTo>
                    <a:pt x="519" y="47"/>
                  </a:lnTo>
                  <a:lnTo>
                    <a:pt x="566" y="47"/>
                  </a:lnTo>
                  <a:lnTo>
                    <a:pt x="707" y="94"/>
                  </a:lnTo>
                  <a:lnTo>
                    <a:pt x="801" y="142"/>
                  </a:lnTo>
                  <a:lnTo>
                    <a:pt x="801" y="94"/>
                  </a:lnTo>
                  <a:lnTo>
                    <a:pt x="7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49"/>
            <p:cNvSpPr/>
            <p:nvPr/>
          </p:nvSpPr>
          <p:spPr>
            <a:xfrm>
              <a:off x="1291325" y="1762150"/>
              <a:ext cx="25925" cy="25950"/>
            </a:xfrm>
            <a:custGeom>
              <a:rect b="b" l="l" r="r" t="t"/>
              <a:pathLst>
                <a:path extrusionOk="0" h="1038" w="1037">
                  <a:moveTo>
                    <a:pt x="47" y="283"/>
                  </a:moveTo>
                  <a:lnTo>
                    <a:pt x="0" y="330"/>
                  </a:lnTo>
                  <a:lnTo>
                    <a:pt x="0" y="378"/>
                  </a:lnTo>
                  <a:lnTo>
                    <a:pt x="47" y="283"/>
                  </a:lnTo>
                  <a:close/>
                  <a:moveTo>
                    <a:pt x="0" y="566"/>
                  </a:moveTo>
                  <a:lnTo>
                    <a:pt x="0" y="707"/>
                  </a:lnTo>
                  <a:lnTo>
                    <a:pt x="47" y="754"/>
                  </a:lnTo>
                  <a:lnTo>
                    <a:pt x="47" y="754"/>
                  </a:lnTo>
                  <a:lnTo>
                    <a:pt x="0" y="566"/>
                  </a:lnTo>
                  <a:close/>
                  <a:moveTo>
                    <a:pt x="471" y="1"/>
                  </a:moveTo>
                  <a:lnTo>
                    <a:pt x="236" y="48"/>
                  </a:lnTo>
                  <a:lnTo>
                    <a:pt x="95" y="189"/>
                  </a:lnTo>
                  <a:lnTo>
                    <a:pt x="47" y="283"/>
                  </a:lnTo>
                  <a:lnTo>
                    <a:pt x="47" y="283"/>
                  </a:lnTo>
                  <a:lnTo>
                    <a:pt x="142" y="189"/>
                  </a:lnTo>
                  <a:lnTo>
                    <a:pt x="283" y="95"/>
                  </a:lnTo>
                  <a:lnTo>
                    <a:pt x="471" y="48"/>
                  </a:lnTo>
                  <a:lnTo>
                    <a:pt x="613" y="95"/>
                  </a:lnTo>
                  <a:lnTo>
                    <a:pt x="801" y="189"/>
                  </a:lnTo>
                  <a:lnTo>
                    <a:pt x="895" y="330"/>
                  </a:lnTo>
                  <a:lnTo>
                    <a:pt x="895" y="519"/>
                  </a:lnTo>
                  <a:lnTo>
                    <a:pt x="895" y="707"/>
                  </a:lnTo>
                  <a:lnTo>
                    <a:pt x="801" y="849"/>
                  </a:lnTo>
                  <a:lnTo>
                    <a:pt x="613" y="943"/>
                  </a:lnTo>
                  <a:lnTo>
                    <a:pt x="471" y="990"/>
                  </a:lnTo>
                  <a:lnTo>
                    <a:pt x="283" y="943"/>
                  </a:lnTo>
                  <a:lnTo>
                    <a:pt x="142" y="849"/>
                  </a:lnTo>
                  <a:lnTo>
                    <a:pt x="47" y="754"/>
                  </a:lnTo>
                  <a:lnTo>
                    <a:pt x="47" y="754"/>
                  </a:lnTo>
                  <a:lnTo>
                    <a:pt x="142" y="896"/>
                  </a:lnTo>
                  <a:lnTo>
                    <a:pt x="283" y="990"/>
                  </a:lnTo>
                  <a:lnTo>
                    <a:pt x="471" y="1037"/>
                  </a:lnTo>
                  <a:lnTo>
                    <a:pt x="660" y="990"/>
                  </a:lnTo>
                  <a:lnTo>
                    <a:pt x="848" y="896"/>
                  </a:lnTo>
                  <a:lnTo>
                    <a:pt x="943" y="754"/>
                  </a:lnTo>
                  <a:lnTo>
                    <a:pt x="1037" y="566"/>
                  </a:lnTo>
                  <a:lnTo>
                    <a:pt x="990" y="378"/>
                  </a:lnTo>
                  <a:lnTo>
                    <a:pt x="895" y="189"/>
                  </a:lnTo>
                  <a:lnTo>
                    <a:pt x="754" y="48"/>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49"/>
            <p:cNvSpPr/>
            <p:nvPr/>
          </p:nvSpPr>
          <p:spPr>
            <a:xfrm>
              <a:off x="1450325" y="2325125"/>
              <a:ext cx="25925" cy="25950"/>
            </a:xfrm>
            <a:custGeom>
              <a:rect b="b" l="l" r="r" t="t"/>
              <a:pathLst>
                <a:path extrusionOk="0" h="1038" w="1037">
                  <a:moveTo>
                    <a:pt x="142" y="189"/>
                  </a:moveTo>
                  <a:lnTo>
                    <a:pt x="47" y="331"/>
                  </a:lnTo>
                  <a:lnTo>
                    <a:pt x="0" y="519"/>
                  </a:lnTo>
                  <a:lnTo>
                    <a:pt x="6" y="543"/>
                  </a:lnTo>
                  <a:lnTo>
                    <a:pt x="47" y="378"/>
                  </a:lnTo>
                  <a:lnTo>
                    <a:pt x="142" y="189"/>
                  </a:lnTo>
                  <a:close/>
                  <a:moveTo>
                    <a:pt x="471" y="1"/>
                  </a:moveTo>
                  <a:lnTo>
                    <a:pt x="283" y="95"/>
                  </a:lnTo>
                  <a:lnTo>
                    <a:pt x="283" y="95"/>
                  </a:lnTo>
                  <a:lnTo>
                    <a:pt x="471" y="48"/>
                  </a:lnTo>
                  <a:lnTo>
                    <a:pt x="660" y="95"/>
                  </a:lnTo>
                  <a:lnTo>
                    <a:pt x="801" y="189"/>
                  </a:lnTo>
                  <a:lnTo>
                    <a:pt x="895" y="331"/>
                  </a:lnTo>
                  <a:lnTo>
                    <a:pt x="943" y="519"/>
                  </a:lnTo>
                  <a:lnTo>
                    <a:pt x="895" y="707"/>
                  </a:lnTo>
                  <a:lnTo>
                    <a:pt x="801" y="849"/>
                  </a:lnTo>
                  <a:lnTo>
                    <a:pt x="660" y="943"/>
                  </a:lnTo>
                  <a:lnTo>
                    <a:pt x="471" y="990"/>
                  </a:lnTo>
                  <a:lnTo>
                    <a:pt x="283" y="943"/>
                  </a:lnTo>
                  <a:lnTo>
                    <a:pt x="142" y="849"/>
                  </a:lnTo>
                  <a:lnTo>
                    <a:pt x="47" y="707"/>
                  </a:lnTo>
                  <a:lnTo>
                    <a:pt x="6" y="543"/>
                  </a:lnTo>
                  <a:lnTo>
                    <a:pt x="0" y="566"/>
                  </a:lnTo>
                  <a:lnTo>
                    <a:pt x="47" y="755"/>
                  </a:lnTo>
                  <a:lnTo>
                    <a:pt x="189" y="896"/>
                  </a:lnTo>
                  <a:lnTo>
                    <a:pt x="330" y="990"/>
                  </a:lnTo>
                  <a:lnTo>
                    <a:pt x="471" y="1037"/>
                  </a:lnTo>
                  <a:lnTo>
                    <a:pt x="707" y="1037"/>
                  </a:lnTo>
                  <a:lnTo>
                    <a:pt x="848" y="943"/>
                  </a:lnTo>
                  <a:lnTo>
                    <a:pt x="990" y="802"/>
                  </a:lnTo>
                  <a:lnTo>
                    <a:pt x="1037" y="566"/>
                  </a:lnTo>
                  <a:lnTo>
                    <a:pt x="1037" y="378"/>
                  </a:lnTo>
                  <a:lnTo>
                    <a:pt x="943" y="189"/>
                  </a:lnTo>
                  <a:lnTo>
                    <a:pt x="801" y="95"/>
                  </a:lnTo>
                  <a:lnTo>
                    <a:pt x="6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9"/>
            <p:cNvSpPr/>
            <p:nvPr/>
          </p:nvSpPr>
          <p:spPr>
            <a:xfrm>
              <a:off x="1313700" y="2438200"/>
              <a:ext cx="25925" cy="25925"/>
            </a:xfrm>
            <a:custGeom>
              <a:rect b="b" l="l" r="r" t="t"/>
              <a:pathLst>
                <a:path extrusionOk="0" h="1037" w="1037">
                  <a:moveTo>
                    <a:pt x="519" y="48"/>
                  </a:moveTo>
                  <a:lnTo>
                    <a:pt x="707" y="95"/>
                  </a:lnTo>
                  <a:lnTo>
                    <a:pt x="848" y="189"/>
                  </a:lnTo>
                  <a:lnTo>
                    <a:pt x="943" y="330"/>
                  </a:lnTo>
                  <a:lnTo>
                    <a:pt x="990" y="519"/>
                  </a:lnTo>
                  <a:lnTo>
                    <a:pt x="943" y="707"/>
                  </a:lnTo>
                  <a:lnTo>
                    <a:pt x="848" y="848"/>
                  </a:lnTo>
                  <a:lnTo>
                    <a:pt x="707" y="943"/>
                  </a:lnTo>
                  <a:lnTo>
                    <a:pt x="519" y="990"/>
                  </a:lnTo>
                  <a:lnTo>
                    <a:pt x="377" y="943"/>
                  </a:lnTo>
                  <a:lnTo>
                    <a:pt x="189" y="848"/>
                  </a:lnTo>
                  <a:lnTo>
                    <a:pt x="95" y="707"/>
                  </a:lnTo>
                  <a:lnTo>
                    <a:pt x="48" y="519"/>
                  </a:lnTo>
                  <a:lnTo>
                    <a:pt x="95" y="330"/>
                  </a:lnTo>
                  <a:lnTo>
                    <a:pt x="189" y="189"/>
                  </a:lnTo>
                  <a:lnTo>
                    <a:pt x="330" y="95"/>
                  </a:lnTo>
                  <a:lnTo>
                    <a:pt x="519" y="48"/>
                  </a:lnTo>
                  <a:close/>
                  <a:moveTo>
                    <a:pt x="519" y="0"/>
                  </a:moveTo>
                  <a:lnTo>
                    <a:pt x="330" y="48"/>
                  </a:lnTo>
                  <a:lnTo>
                    <a:pt x="189" y="142"/>
                  </a:lnTo>
                  <a:lnTo>
                    <a:pt x="48" y="330"/>
                  </a:lnTo>
                  <a:lnTo>
                    <a:pt x="0" y="519"/>
                  </a:lnTo>
                  <a:lnTo>
                    <a:pt x="48" y="754"/>
                  </a:lnTo>
                  <a:lnTo>
                    <a:pt x="142" y="896"/>
                  </a:lnTo>
                  <a:lnTo>
                    <a:pt x="330" y="990"/>
                  </a:lnTo>
                  <a:lnTo>
                    <a:pt x="519" y="1037"/>
                  </a:lnTo>
                  <a:lnTo>
                    <a:pt x="754" y="1037"/>
                  </a:lnTo>
                  <a:lnTo>
                    <a:pt x="896" y="896"/>
                  </a:lnTo>
                  <a:lnTo>
                    <a:pt x="1037" y="754"/>
                  </a:lnTo>
                  <a:lnTo>
                    <a:pt x="1037" y="519"/>
                  </a:lnTo>
                  <a:lnTo>
                    <a:pt x="1037" y="330"/>
                  </a:lnTo>
                  <a:lnTo>
                    <a:pt x="896" y="142"/>
                  </a:lnTo>
                  <a:lnTo>
                    <a:pt x="754" y="48"/>
                  </a:lnTo>
                  <a:lnTo>
                    <a:pt x="5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9"/>
            <p:cNvSpPr/>
            <p:nvPr/>
          </p:nvSpPr>
          <p:spPr>
            <a:xfrm>
              <a:off x="1313700" y="2545375"/>
              <a:ext cx="25925" cy="25950"/>
            </a:xfrm>
            <a:custGeom>
              <a:rect b="b" l="l" r="r" t="t"/>
              <a:pathLst>
                <a:path extrusionOk="0" h="1038" w="1037">
                  <a:moveTo>
                    <a:pt x="519" y="48"/>
                  </a:moveTo>
                  <a:lnTo>
                    <a:pt x="707" y="95"/>
                  </a:lnTo>
                  <a:lnTo>
                    <a:pt x="848" y="189"/>
                  </a:lnTo>
                  <a:lnTo>
                    <a:pt x="943" y="330"/>
                  </a:lnTo>
                  <a:lnTo>
                    <a:pt x="990" y="519"/>
                  </a:lnTo>
                  <a:lnTo>
                    <a:pt x="943" y="707"/>
                  </a:lnTo>
                  <a:lnTo>
                    <a:pt x="848" y="849"/>
                  </a:lnTo>
                  <a:lnTo>
                    <a:pt x="707" y="943"/>
                  </a:lnTo>
                  <a:lnTo>
                    <a:pt x="519" y="990"/>
                  </a:lnTo>
                  <a:lnTo>
                    <a:pt x="377" y="943"/>
                  </a:lnTo>
                  <a:lnTo>
                    <a:pt x="189" y="849"/>
                  </a:lnTo>
                  <a:lnTo>
                    <a:pt x="95" y="707"/>
                  </a:lnTo>
                  <a:lnTo>
                    <a:pt x="48" y="519"/>
                  </a:lnTo>
                  <a:lnTo>
                    <a:pt x="95" y="330"/>
                  </a:lnTo>
                  <a:lnTo>
                    <a:pt x="189" y="189"/>
                  </a:lnTo>
                  <a:lnTo>
                    <a:pt x="330" y="95"/>
                  </a:lnTo>
                  <a:lnTo>
                    <a:pt x="519" y="48"/>
                  </a:lnTo>
                  <a:close/>
                  <a:moveTo>
                    <a:pt x="519" y="1"/>
                  </a:moveTo>
                  <a:lnTo>
                    <a:pt x="330" y="48"/>
                  </a:lnTo>
                  <a:lnTo>
                    <a:pt x="189" y="142"/>
                  </a:lnTo>
                  <a:lnTo>
                    <a:pt x="48" y="330"/>
                  </a:lnTo>
                  <a:lnTo>
                    <a:pt x="0" y="519"/>
                  </a:lnTo>
                  <a:lnTo>
                    <a:pt x="48" y="707"/>
                  </a:lnTo>
                  <a:lnTo>
                    <a:pt x="142" y="896"/>
                  </a:lnTo>
                  <a:lnTo>
                    <a:pt x="330" y="990"/>
                  </a:lnTo>
                  <a:lnTo>
                    <a:pt x="519" y="1037"/>
                  </a:lnTo>
                  <a:lnTo>
                    <a:pt x="754" y="990"/>
                  </a:lnTo>
                  <a:lnTo>
                    <a:pt x="896" y="896"/>
                  </a:lnTo>
                  <a:lnTo>
                    <a:pt x="1037" y="707"/>
                  </a:lnTo>
                  <a:lnTo>
                    <a:pt x="1037" y="519"/>
                  </a:lnTo>
                  <a:lnTo>
                    <a:pt x="1037" y="330"/>
                  </a:lnTo>
                  <a:lnTo>
                    <a:pt x="896" y="142"/>
                  </a:lnTo>
                  <a:lnTo>
                    <a:pt x="754" y="48"/>
                  </a:lnTo>
                  <a:lnTo>
                    <a:pt x="5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9"/>
            <p:cNvSpPr/>
            <p:nvPr/>
          </p:nvSpPr>
          <p:spPr>
            <a:xfrm>
              <a:off x="1307800" y="2640775"/>
              <a:ext cx="25950" cy="25950"/>
            </a:xfrm>
            <a:custGeom>
              <a:rect b="b" l="l" r="r" t="t"/>
              <a:pathLst>
                <a:path extrusionOk="0" h="1038" w="1038">
                  <a:moveTo>
                    <a:pt x="95" y="330"/>
                  </a:moveTo>
                  <a:lnTo>
                    <a:pt x="1" y="519"/>
                  </a:lnTo>
                  <a:lnTo>
                    <a:pt x="1" y="660"/>
                  </a:lnTo>
                  <a:lnTo>
                    <a:pt x="95" y="707"/>
                  </a:lnTo>
                  <a:lnTo>
                    <a:pt x="48" y="519"/>
                  </a:lnTo>
                  <a:lnTo>
                    <a:pt x="95" y="330"/>
                  </a:lnTo>
                  <a:close/>
                  <a:moveTo>
                    <a:pt x="566" y="1"/>
                  </a:moveTo>
                  <a:lnTo>
                    <a:pt x="378" y="48"/>
                  </a:lnTo>
                  <a:lnTo>
                    <a:pt x="189" y="142"/>
                  </a:lnTo>
                  <a:lnTo>
                    <a:pt x="95" y="330"/>
                  </a:lnTo>
                  <a:lnTo>
                    <a:pt x="189" y="189"/>
                  </a:lnTo>
                  <a:lnTo>
                    <a:pt x="331" y="95"/>
                  </a:lnTo>
                  <a:lnTo>
                    <a:pt x="519" y="48"/>
                  </a:lnTo>
                  <a:lnTo>
                    <a:pt x="708" y="95"/>
                  </a:lnTo>
                  <a:lnTo>
                    <a:pt x="849" y="189"/>
                  </a:lnTo>
                  <a:lnTo>
                    <a:pt x="943" y="330"/>
                  </a:lnTo>
                  <a:lnTo>
                    <a:pt x="990" y="519"/>
                  </a:lnTo>
                  <a:lnTo>
                    <a:pt x="943" y="707"/>
                  </a:lnTo>
                  <a:lnTo>
                    <a:pt x="896" y="849"/>
                  </a:lnTo>
                  <a:lnTo>
                    <a:pt x="755" y="943"/>
                  </a:lnTo>
                  <a:lnTo>
                    <a:pt x="613" y="990"/>
                  </a:lnTo>
                  <a:lnTo>
                    <a:pt x="660" y="1037"/>
                  </a:lnTo>
                  <a:lnTo>
                    <a:pt x="802" y="943"/>
                  </a:lnTo>
                  <a:lnTo>
                    <a:pt x="943" y="849"/>
                  </a:lnTo>
                  <a:lnTo>
                    <a:pt x="990" y="707"/>
                  </a:lnTo>
                  <a:lnTo>
                    <a:pt x="1037" y="519"/>
                  </a:lnTo>
                  <a:lnTo>
                    <a:pt x="990" y="330"/>
                  </a:lnTo>
                  <a:lnTo>
                    <a:pt x="896" y="189"/>
                  </a:lnTo>
                  <a:lnTo>
                    <a:pt x="755" y="95"/>
                  </a:lnTo>
                  <a:lnTo>
                    <a:pt x="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9"/>
            <p:cNvSpPr/>
            <p:nvPr/>
          </p:nvSpPr>
          <p:spPr>
            <a:xfrm>
              <a:off x="1316050" y="2286275"/>
              <a:ext cx="151950" cy="320375"/>
            </a:xfrm>
            <a:custGeom>
              <a:rect b="b" l="l" r="r" t="t"/>
              <a:pathLst>
                <a:path extrusionOk="0" h="12815" w="6078">
                  <a:moveTo>
                    <a:pt x="6031" y="0"/>
                  </a:moveTo>
                  <a:lnTo>
                    <a:pt x="5560" y="801"/>
                  </a:lnTo>
                  <a:lnTo>
                    <a:pt x="5183" y="1602"/>
                  </a:lnTo>
                  <a:lnTo>
                    <a:pt x="4429" y="3204"/>
                  </a:lnTo>
                  <a:lnTo>
                    <a:pt x="2874" y="6360"/>
                  </a:lnTo>
                  <a:lnTo>
                    <a:pt x="1367" y="9564"/>
                  </a:lnTo>
                  <a:lnTo>
                    <a:pt x="660" y="11118"/>
                  </a:lnTo>
                  <a:lnTo>
                    <a:pt x="330" y="11919"/>
                  </a:lnTo>
                  <a:lnTo>
                    <a:pt x="142" y="12343"/>
                  </a:lnTo>
                  <a:lnTo>
                    <a:pt x="1" y="12767"/>
                  </a:lnTo>
                  <a:lnTo>
                    <a:pt x="48" y="12814"/>
                  </a:lnTo>
                  <a:lnTo>
                    <a:pt x="95" y="12767"/>
                  </a:lnTo>
                  <a:lnTo>
                    <a:pt x="330" y="12390"/>
                  </a:lnTo>
                  <a:lnTo>
                    <a:pt x="519" y="12013"/>
                  </a:lnTo>
                  <a:lnTo>
                    <a:pt x="943" y="11213"/>
                  </a:lnTo>
                  <a:lnTo>
                    <a:pt x="1367" y="10412"/>
                  </a:lnTo>
                  <a:lnTo>
                    <a:pt x="1744" y="9611"/>
                  </a:lnTo>
                  <a:lnTo>
                    <a:pt x="3204" y="6454"/>
                  </a:lnTo>
                  <a:lnTo>
                    <a:pt x="4618" y="3345"/>
                  </a:lnTo>
                  <a:lnTo>
                    <a:pt x="5371" y="1743"/>
                  </a:lnTo>
                  <a:lnTo>
                    <a:pt x="5748" y="895"/>
                  </a:lnTo>
                  <a:lnTo>
                    <a:pt x="6078" y="47"/>
                  </a:lnTo>
                  <a:lnTo>
                    <a:pt x="607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9"/>
            <p:cNvSpPr/>
            <p:nvPr/>
          </p:nvSpPr>
          <p:spPr>
            <a:xfrm>
              <a:off x="1360800" y="2210900"/>
              <a:ext cx="175525" cy="86000"/>
            </a:xfrm>
            <a:custGeom>
              <a:rect b="b" l="l" r="r" t="t"/>
              <a:pathLst>
                <a:path extrusionOk="0" h="3440" w="7021">
                  <a:moveTo>
                    <a:pt x="1" y="0"/>
                  </a:moveTo>
                  <a:lnTo>
                    <a:pt x="1" y="47"/>
                  </a:lnTo>
                  <a:lnTo>
                    <a:pt x="755" y="565"/>
                  </a:lnTo>
                  <a:lnTo>
                    <a:pt x="1744" y="1084"/>
                  </a:lnTo>
                  <a:lnTo>
                    <a:pt x="2828" y="1649"/>
                  </a:lnTo>
                  <a:lnTo>
                    <a:pt x="3911" y="2167"/>
                  </a:lnTo>
                  <a:lnTo>
                    <a:pt x="5890" y="3015"/>
                  </a:lnTo>
                  <a:lnTo>
                    <a:pt x="6973" y="3439"/>
                  </a:lnTo>
                  <a:lnTo>
                    <a:pt x="7020" y="3392"/>
                  </a:lnTo>
                  <a:lnTo>
                    <a:pt x="6973" y="3345"/>
                  </a:lnTo>
                  <a:lnTo>
                    <a:pt x="5937" y="2732"/>
                  </a:lnTo>
                  <a:lnTo>
                    <a:pt x="4005" y="1743"/>
                  </a:lnTo>
                  <a:lnTo>
                    <a:pt x="2922" y="1178"/>
                  </a:lnTo>
                  <a:lnTo>
                    <a:pt x="1838" y="660"/>
                  </a:lnTo>
                  <a:lnTo>
                    <a:pt x="849" y="236"/>
                  </a:lnTo>
                  <a:lnTo>
                    <a:pt x="4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9" name="Shape 2369"/>
        <p:cNvGrpSpPr/>
        <p:nvPr/>
      </p:nvGrpSpPr>
      <p:grpSpPr>
        <a:xfrm>
          <a:off x="0" y="0"/>
          <a:ext cx="0" cy="0"/>
          <a:chOff x="0" y="0"/>
          <a:chExt cx="0" cy="0"/>
        </a:xfrm>
      </p:grpSpPr>
      <p:sp>
        <p:nvSpPr>
          <p:cNvPr id="2370" name="Google Shape;2370;p50"/>
          <p:cNvSpPr txBox="1"/>
          <p:nvPr>
            <p:ph type="title"/>
          </p:nvPr>
        </p:nvSpPr>
        <p:spPr>
          <a:xfrm>
            <a:off x="721650" y="182172"/>
            <a:ext cx="77007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District Plan Outcome *Example*</a:t>
            </a:r>
            <a:endParaRPr/>
          </a:p>
        </p:txBody>
      </p:sp>
      <p:grpSp>
        <p:nvGrpSpPr>
          <p:cNvPr id="2371" name="Google Shape;2371;p50"/>
          <p:cNvGrpSpPr/>
          <p:nvPr/>
        </p:nvGrpSpPr>
        <p:grpSpPr>
          <a:xfrm>
            <a:off x="-1003293" y="-1193549"/>
            <a:ext cx="2972327" cy="2546877"/>
            <a:chOff x="-1003293" y="-1074205"/>
            <a:chExt cx="2972327" cy="2292212"/>
          </a:xfrm>
        </p:grpSpPr>
        <p:sp>
          <p:nvSpPr>
            <p:cNvPr id="2372" name="Google Shape;2372;p50"/>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50"/>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50"/>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0"/>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6" name="Google Shape;2376;p50"/>
          <p:cNvGrpSpPr/>
          <p:nvPr/>
        </p:nvGrpSpPr>
        <p:grpSpPr>
          <a:xfrm rot="10800000">
            <a:off x="7442564" y="4178979"/>
            <a:ext cx="2972327" cy="2546877"/>
            <a:chOff x="-1003293" y="-1074205"/>
            <a:chExt cx="2972327" cy="2292212"/>
          </a:xfrm>
        </p:grpSpPr>
        <p:sp>
          <p:nvSpPr>
            <p:cNvPr id="2377" name="Google Shape;2377;p50"/>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50"/>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50"/>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0"/>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381" name="Google Shape;2381;p50"/>
          <p:cNvGraphicFramePr/>
          <p:nvPr/>
        </p:nvGraphicFramePr>
        <p:xfrm>
          <a:off x="1283888" y="1169988"/>
          <a:ext cx="3000000" cy="3000000"/>
        </p:xfrm>
        <a:graphic>
          <a:graphicData uri="http://schemas.openxmlformats.org/drawingml/2006/table">
            <a:tbl>
              <a:tblPr>
                <a:solidFill>
                  <a:srgbClr val="FFFFFF"/>
                </a:solidFill>
                <a:tableStyleId>{4083712F-A484-4071-85FF-9FFBA495C610}</a:tableStyleId>
              </a:tblPr>
              <a:tblGrid>
                <a:gridCol w="1946850"/>
                <a:gridCol w="2672200"/>
                <a:gridCol w="2259050"/>
              </a:tblGrid>
              <a:tr h="530225">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Candidate</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Current “Winner-Take-All”</a:t>
                      </a:r>
                      <a:r>
                        <a:rPr lang="en" sz="1250">
                          <a:solidFill>
                            <a:schemeClr val="lt1"/>
                          </a:solidFill>
                          <a:latin typeface="Public Sans"/>
                          <a:ea typeface="Public Sans"/>
                          <a:cs typeface="Public Sans"/>
                          <a:sym typeface="Public Sans"/>
                        </a:rPr>
                        <a:t> System for the Electoral College</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District Plan</a:t>
                      </a:r>
                      <a:r>
                        <a:rPr lang="en" sz="1250">
                          <a:solidFill>
                            <a:schemeClr val="lt1"/>
                          </a:solidFill>
                          <a:latin typeface="Public Sans"/>
                          <a:ea typeface="Public Sans"/>
                          <a:cs typeface="Public Sans"/>
                          <a:sym typeface="Public Sans"/>
                        </a:rPr>
                        <a:t> for the Electoral College</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530225">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Bush (R)</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271</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lang="en" sz="1250">
                          <a:solidFill>
                            <a:schemeClr val="lt1"/>
                          </a:solidFill>
                          <a:latin typeface="Public Sans"/>
                          <a:ea typeface="Public Sans"/>
                          <a:cs typeface="Public Sans"/>
                          <a:sym typeface="Public Sans"/>
                        </a:rPr>
                        <a:t>288</a:t>
                      </a:r>
                      <a:endParaRPr sz="1250">
                        <a:solidFill>
                          <a:schemeClr val="lt1"/>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530225">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Gore (D)</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266</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250</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0225">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Blank/Other</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1</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0</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0225">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Total</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538</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50">
                          <a:solidFill>
                            <a:srgbClr val="333333"/>
                          </a:solidFill>
                          <a:latin typeface="Public Sans"/>
                          <a:ea typeface="Public Sans"/>
                          <a:cs typeface="Public Sans"/>
                          <a:sym typeface="Public Sans"/>
                        </a:rPr>
                        <a:t>538</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0225">
                <a:tc gridSpan="3">
                  <a:txBody>
                    <a:bodyPr/>
                    <a:lstStyle/>
                    <a:p>
                      <a:pPr indent="0" lvl="0" marL="0" rtl="0" algn="l">
                        <a:lnSpc>
                          <a:spcPct val="100000"/>
                        </a:lnSpc>
                        <a:spcBef>
                          <a:spcPts val="0"/>
                        </a:spcBef>
                        <a:spcAft>
                          <a:spcPts val="0"/>
                        </a:spcAft>
                        <a:buNone/>
                      </a:pPr>
                      <a:r>
                        <a:rPr lang="en" sz="1250">
                          <a:solidFill>
                            <a:srgbClr val="333333"/>
                          </a:solidFill>
                          <a:latin typeface="Public Sans"/>
                          <a:ea typeface="Public Sans"/>
                          <a:cs typeface="Public Sans"/>
                          <a:sym typeface="Public Sans"/>
                        </a:rPr>
                        <a:t>Above is an example of the difference between the current Electoral College model and a district model, using the 2000 election results.</a:t>
                      </a:r>
                      <a:endParaRPr sz="1250">
                        <a:solidFill>
                          <a:srgbClr val="333333"/>
                        </a:solidFill>
                        <a:latin typeface="Public Sans"/>
                        <a:ea typeface="Public Sans"/>
                        <a:cs typeface="Public Sans"/>
                        <a:sym typeface="Public Sans"/>
                      </a:endParaRPr>
                    </a:p>
                    <a:p>
                      <a:pPr indent="0" lvl="0" marL="0" rtl="0" algn="l">
                        <a:lnSpc>
                          <a:spcPct val="100000"/>
                        </a:lnSpc>
                        <a:spcBef>
                          <a:spcPts val="0"/>
                        </a:spcBef>
                        <a:spcAft>
                          <a:spcPts val="0"/>
                        </a:spcAft>
                        <a:buNone/>
                      </a:pPr>
                      <a:r>
                        <a:rPr lang="en" sz="1250">
                          <a:solidFill>
                            <a:srgbClr val="333333"/>
                          </a:solidFill>
                          <a:latin typeface="Public Sans"/>
                          <a:ea typeface="Public Sans"/>
                          <a:cs typeface="Public Sans"/>
                          <a:sym typeface="Public Sans"/>
                        </a:rPr>
                        <a:t>Source: </a:t>
                      </a:r>
                      <a:r>
                        <a:rPr lang="en" sz="1250" u="sng">
                          <a:solidFill>
                            <a:schemeClr val="hlink"/>
                          </a:solidFill>
                          <a:latin typeface="Public Sans"/>
                          <a:ea typeface="Public Sans"/>
                          <a:cs typeface="Public Sans"/>
                          <a:sym typeface="Public Sans"/>
                          <a:hlinkClick r:id="rId3"/>
                        </a:rPr>
                        <a:t>https://www.everycrsreport.com/reports/RL30804.html#_Toc226186512</a:t>
                      </a:r>
                      <a:r>
                        <a:rPr lang="en" sz="1250">
                          <a:solidFill>
                            <a:srgbClr val="333333"/>
                          </a:solidFill>
                          <a:latin typeface="Public Sans"/>
                          <a:ea typeface="Public Sans"/>
                          <a:cs typeface="Public Sans"/>
                          <a:sym typeface="Public Sans"/>
                        </a:rPr>
                        <a:t> </a:t>
                      </a:r>
                      <a:endParaRPr sz="1250">
                        <a:solidFill>
                          <a:srgbClr val="333333"/>
                        </a:solidFill>
                        <a:latin typeface="Public Sans"/>
                        <a:ea typeface="Public Sans"/>
                        <a:cs typeface="Public Sans"/>
                        <a:sym typeface="Public Sans"/>
                      </a:endParaRPr>
                    </a:p>
                    <a:p>
                      <a:pPr indent="0" lvl="0" marL="0" rtl="0" algn="l">
                        <a:spcBef>
                          <a:spcPts val="0"/>
                        </a:spcBef>
                        <a:spcAft>
                          <a:spcPts val="0"/>
                        </a:spcAft>
                        <a:buNone/>
                      </a:pPr>
                      <a:r>
                        <a:rPr lang="en" sz="1250">
                          <a:solidFill>
                            <a:schemeClr val="lt1"/>
                          </a:solidFill>
                          <a:highlight>
                            <a:schemeClr val="accent1"/>
                          </a:highlight>
                          <a:latin typeface="Public Sans"/>
                          <a:ea typeface="Public Sans"/>
                          <a:cs typeface="Public Sans"/>
                          <a:sym typeface="Public Sans"/>
                        </a:rPr>
                        <a:t>*Denotes winner/Potential Winner</a:t>
                      </a:r>
                      <a:endParaRPr sz="1250">
                        <a:solidFill>
                          <a:srgbClr val="333333"/>
                        </a:solidFill>
                        <a:latin typeface="Public Sans"/>
                        <a:ea typeface="Public Sans"/>
                        <a:cs typeface="Public Sans"/>
                        <a:sym typeface="Public Sans"/>
                      </a:endParaRPr>
                    </a:p>
                  </a:txBody>
                  <a:tcPr marT="76200" marB="76200" marR="76200" marL="762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lection in Social Media by Slidesgo">
  <a:themeElements>
    <a:clrScheme name="Simple Light">
      <a:dk1>
        <a:srgbClr val="000000"/>
      </a:dk1>
      <a:lt1>
        <a:srgbClr val="FFFFFF"/>
      </a:lt1>
      <a:dk2>
        <a:srgbClr val="263238"/>
      </a:dk2>
      <a:lt2>
        <a:srgbClr val="EEEEEE"/>
      </a:lt2>
      <a:accent1>
        <a:srgbClr val="AF2B39"/>
      </a:accent1>
      <a:accent2>
        <a:srgbClr val="0A3161"/>
      </a:accent2>
      <a:accent3>
        <a:srgbClr val="DE4647"/>
      </a:accent3>
      <a:accent4>
        <a:srgbClr val="004A8A"/>
      </a:accent4>
      <a:accent5>
        <a:srgbClr val="0098CE"/>
      </a:accent5>
      <a:accent6>
        <a:srgbClr val="EEEE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526C19D6CEB842BAE52E382A9837FB" ma:contentTypeVersion="10" ma:contentTypeDescription="Create a new document." ma:contentTypeScope="" ma:versionID="51f5209d560fdc4e441e96545263e97f">
  <xsd:schema xmlns:xsd="http://www.w3.org/2001/XMLSchema" xmlns:xs="http://www.w3.org/2001/XMLSchema" xmlns:p="http://schemas.microsoft.com/office/2006/metadata/properties" xmlns:ns2="df3412ef-948d-46d4-8bd7-a2ed407af709" xmlns:ns3="0a4b1ca4-3d96-49b5-a972-3784b7409a50" targetNamespace="http://schemas.microsoft.com/office/2006/metadata/properties" ma:root="true" ma:fieldsID="b6f657ccddcecd9aff29db01f300dd7e" ns2:_="" ns3:_="">
    <xsd:import namespace="df3412ef-948d-46d4-8bd7-a2ed407af709"/>
    <xsd:import namespace="0a4b1ca4-3d96-49b5-a972-3784b7409a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412ef-948d-46d4-8bd7-a2ed407af7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b1ca4-3d96-49b5-a972-3784b7409a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5e4f40-e94b-4d8a-a6fa-e31f62c6e814}" ma:internalName="TaxCatchAll" ma:showField="CatchAllData" ma:web="0a4b1ca4-3d96-49b5-a972-3784b7409a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3412ef-948d-46d4-8bd7-a2ed407af709">
      <Terms xmlns="http://schemas.microsoft.com/office/infopath/2007/PartnerControls"/>
    </lcf76f155ced4ddcb4097134ff3c332f>
    <TaxCatchAll xmlns="0a4b1ca4-3d96-49b5-a972-3784b7409a50" xsi:nil="true"/>
  </documentManagement>
</p:properties>
</file>

<file path=customXml/itemProps1.xml><?xml version="1.0" encoding="utf-8"?>
<ds:datastoreItem xmlns:ds="http://schemas.openxmlformats.org/officeDocument/2006/customXml" ds:itemID="{7112E177-9FB5-4A32-A2EE-9BE6D7F3465E}"/>
</file>

<file path=customXml/itemProps2.xml><?xml version="1.0" encoding="utf-8"?>
<ds:datastoreItem xmlns:ds="http://schemas.openxmlformats.org/officeDocument/2006/customXml" ds:itemID="{B50F291A-619B-410D-8565-FB801558BDDF}"/>
</file>

<file path=customXml/itemProps3.xml><?xml version="1.0" encoding="utf-8"?>
<ds:datastoreItem xmlns:ds="http://schemas.openxmlformats.org/officeDocument/2006/customXml" ds:itemID="{637FE85C-9323-4679-BD18-E5F35E314E8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0x010100D3526C19D6CEB842BAE52E382A9837FB</vt:lpwstr>
  </property>
</Properties>
</file>