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5" r:id="rId4"/>
    <p:sldMasterId id="214748368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715000" cx="9144000"/>
  <p:notesSz cx="6858000" cy="9144000"/>
  <p:embeddedFontLst>
    <p:embeddedFont>
      <p:font typeface="Barlow Condensed"/>
      <p:regular r:id="rId15"/>
      <p:bold r:id="rId16"/>
      <p:italic r:id="rId17"/>
      <p:boldItalic r:id="rId18"/>
    </p:embeddedFont>
    <p:embeddedFont>
      <p:font typeface="Public Sans"/>
      <p:regular r:id="rId19"/>
      <p:bold r:id="rId20"/>
      <p:italic r:id="rId21"/>
      <p:boldItalic r:id="rId22"/>
    </p:embeddedFont>
    <p:embeddedFont>
      <p:font typeface="Montserrat ExtraBold"/>
      <p:bold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0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BarlowCondensed-boldItalic.fntdata"/><Relationship Id="rId26" Type="http://schemas.openxmlformats.org/officeDocument/2006/relationships/customXml" Target="../customXml/item2.xml"/><Relationship Id="rId21" Type="http://schemas.openxmlformats.org/officeDocument/2006/relationships/font" Target="fonts/PublicSans-italic.fntdata"/><Relationship Id="rId3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BarlowCondensed-italic.fntdata"/><Relationship Id="rId25" Type="http://schemas.openxmlformats.org/officeDocument/2006/relationships/customXml" Target="../customXml/item1.xml"/><Relationship Id="rId20" Type="http://schemas.openxmlformats.org/officeDocument/2006/relationships/font" Target="fonts/PublicSans-bold.fntdata"/><Relationship Id="rId2" Type="http://schemas.openxmlformats.org/officeDocument/2006/relationships/viewProps" Target="viewProps.xml"/><Relationship Id="rId16" Type="http://schemas.openxmlformats.org/officeDocument/2006/relationships/font" Target="fonts/BarlowCondensed-bold.fntdata"/><Relationship Id="rId24" Type="http://schemas.openxmlformats.org/officeDocument/2006/relationships/font" Target="fonts/MontserratExtraBold-boldItalic.fntdata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11" Type="http://schemas.openxmlformats.org/officeDocument/2006/relationships/slide" Target="slides/slide5.xml"/><Relationship Id="rId23" Type="http://schemas.openxmlformats.org/officeDocument/2006/relationships/font" Target="fonts/MontserratExtraBold-bold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BarlowCondensed-regular.fntdata"/><Relationship Id="rId10" Type="http://schemas.openxmlformats.org/officeDocument/2006/relationships/slide" Target="slides/slide4.xml"/><Relationship Id="rId19" Type="http://schemas.openxmlformats.org/officeDocument/2006/relationships/font" Target="fonts/PublicSans-regular.fntdata"/><Relationship Id="rId22" Type="http://schemas.openxmlformats.org/officeDocument/2006/relationships/font" Target="fonts/PublicSans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0227fe14b5_0_1481:notes"/>
          <p:cNvSpPr/>
          <p:nvPr>
            <p:ph idx="2" type="sldImg"/>
          </p:nvPr>
        </p:nvSpPr>
        <p:spPr>
          <a:xfrm>
            <a:off x="6861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0227fe14b5_0_1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10227fe14b5_0_2522:notes"/>
          <p:cNvSpPr/>
          <p:nvPr>
            <p:ph idx="2" type="sldImg"/>
          </p:nvPr>
        </p:nvSpPr>
        <p:spPr>
          <a:xfrm>
            <a:off x="6861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" name="Google Shape;790;g10227fe14b5_0_25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g10227fe14b5_0_2803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5" name="Google Shape;795;g10227fe14b5_0_28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g10227fe14b5_0_2809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1" name="Google Shape;801;g10227fe14b5_0_28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g10227fe14b5_0_2816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7" name="Google Shape;807;g10227fe14b5_0_28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g10227fe14b5_0_2827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3" name="Google Shape;813;g10227fe14b5_0_28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7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g10227fe14b5_0_2832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9" name="Google Shape;819;g10227fe14b5_0_28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g10227fe14b5_0_2838:notes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5" name="Google Shape;825;g10227fe14b5_0_28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s://slidesgo.com/" TargetMode="External"/><Relationship Id="rId3" Type="http://schemas.openxmlformats.org/officeDocument/2006/relationships/hyperlink" Target="https://www.flaticon.com/" TargetMode="External"/><Relationship Id="rId4" Type="http://schemas.openxmlformats.org/officeDocument/2006/relationships/hyperlink" Target="https://www.freepik.com/" TargetMode="External"/><Relationship Id="rId5" Type="http://schemas.openxmlformats.org/officeDocument/2006/relationships/hyperlink" Target="https://stories.freepik.com/" TargetMode="Externa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229028"/>
            <a:ext cx="8520600" cy="218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502472"/>
            <a:ext cx="8520600" cy="14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ctrTitle"/>
          </p:nvPr>
        </p:nvSpPr>
        <p:spPr>
          <a:xfrm>
            <a:off x="4676575" y="1664417"/>
            <a:ext cx="3757800" cy="154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4600"/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" type="subTitle"/>
          </p:nvPr>
        </p:nvSpPr>
        <p:spPr>
          <a:xfrm>
            <a:off x="4989250" y="3205417"/>
            <a:ext cx="3444900" cy="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5662924" y="2331333"/>
            <a:ext cx="2771100" cy="93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8" name="Google Shape;58;p15"/>
          <p:cNvSpPr txBox="1"/>
          <p:nvPr>
            <p:ph idx="1" type="subTitle"/>
          </p:nvPr>
        </p:nvSpPr>
        <p:spPr>
          <a:xfrm>
            <a:off x="5762681" y="3266667"/>
            <a:ext cx="2571600" cy="7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9" name="Google Shape;59;p15"/>
          <p:cNvSpPr txBox="1"/>
          <p:nvPr>
            <p:ph hasCustomPrompt="1" idx="2" type="title"/>
          </p:nvPr>
        </p:nvSpPr>
        <p:spPr>
          <a:xfrm>
            <a:off x="6443245" y="1718000"/>
            <a:ext cx="1210500" cy="61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60" name="Google Shape;60;p15"/>
          <p:cNvGrpSpPr/>
          <p:nvPr/>
        </p:nvGrpSpPr>
        <p:grpSpPr>
          <a:xfrm>
            <a:off x="6572024" y="1922759"/>
            <a:ext cx="952889" cy="203789"/>
            <a:chOff x="6394624" y="1730500"/>
            <a:chExt cx="952889" cy="183412"/>
          </a:xfrm>
        </p:grpSpPr>
        <p:sp>
          <p:nvSpPr>
            <p:cNvPr id="61" name="Google Shape;61;p15"/>
            <p:cNvSpPr/>
            <p:nvPr/>
          </p:nvSpPr>
          <p:spPr>
            <a:xfrm>
              <a:off x="6394624" y="1730500"/>
              <a:ext cx="192714" cy="183412"/>
            </a:xfrm>
            <a:custGeom>
              <a:rect b="b" l="l" r="r" t="t"/>
              <a:pathLst>
                <a:path extrusionOk="0" h="12541" w="13177">
                  <a:moveTo>
                    <a:pt x="6594" y="1"/>
                  </a:moveTo>
                  <a:lnTo>
                    <a:pt x="5033" y="4797"/>
                  </a:lnTo>
                  <a:lnTo>
                    <a:pt x="0" y="4797"/>
                  </a:lnTo>
                  <a:lnTo>
                    <a:pt x="4067" y="7755"/>
                  </a:lnTo>
                  <a:lnTo>
                    <a:pt x="2516" y="12541"/>
                  </a:lnTo>
                  <a:lnTo>
                    <a:pt x="6594" y="9583"/>
                  </a:lnTo>
                  <a:lnTo>
                    <a:pt x="10661" y="12541"/>
                  </a:lnTo>
                  <a:lnTo>
                    <a:pt x="9110" y="7755"/>
                  </a:lnTo>
                  <a:lnTo>
                    <a:pt x="13177" y="4797"/>
                  </a:lnTo>
                  <a:lnTo>
                    <a:pt x="8145" y="4797"/>
                  </a:lnTo>
                  <a:lnTo>
                    <a:pt x="6594" y="1"/>
                  </a:lnTo>
                  <a:close/>
                </a:path>
              </a:pathLst>
            </a:custGeom>
            <a:solidFill>
              <a:srgbClr val="004A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7154799" y="1730500"/>
              <a:ext cx="192714" cy="183412"/>
            </a:xfrm>
            <a:custGeom>
              <a:rect b="b" l="l" r="r" t="t"/>
              <a:pathLst>
                <a:path extrusionOk="0" h="12541" w="13177">
                  <a:moveTo>
                    <a:pt x="6594" y="1"/>
                  </a:moveTo>
                  <a:lnTo>
                    <a:pt x="5033" y="4797"/>
                  </a:lnTo>
                  <a:lnTo>
                    <a:pt x="0" y="4797"/>
                  </a:lnTo>
                  <a:lnTo>
                    <a:pt x="4067" y="7755"/>
                  </a:lnTo>
                  <a:lnTo>
                    <a:pt x="2516" y="12541"/>
                  </a:lnTo>
                  <a:lnTo>
                    <a:pt x="6594" y="9583"/>
                  </a:lnTo>
                  <a:lnTo>
                    <a:pt x="10661" y="12541"/>
                  </a:lnTo>
                  <a:lnTo>
                    <a:pt x="9110" y="7755"/>
                  </a:lnTo>
                  <a:lnTo>
                    <a:pt x="13177" y="4797"/>
                  </a:lnTo>
                  <a:lnTo>
                    <a:pt x="8145" y="4797"/>
                  </a:lnTo>
                  <a:lnTo>
                    <a:pt x="65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" type="subTitle"/>
          </p:nvPr>
        </p:nvSpPr>
        <p:spPr>
          <a:xfrm>
            <a:off x="721625" y="2481479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6" name="Google Shape;66;p16"/>
          <p:cNvSpPr txBox="1"/>
          <p:nvPr>
            <p:ph idx="2" type="subTitle"/>
          </p:nvPr>
        </p:nvSpPr>
        <p:spPr>
          <a:xfrm>
            <a:off x="721625" y="2109813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3" type="subTitle"/>
          </p:nvPr>
        </p:nvSpPr>
        <p:spPr>
          <a:xfrm>
            <a:off x="3404144" y="2481479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8" name="Google Shape;68;p16"/>
          <p:cNvSpPr txBox="1"/>
          <p:nvPr>
            <p:ph idx="4" type="subTitle"/>
          </p:nvPr>
        </p:nvSpPr>
        <p:spPr>
          <a:xfrm>
            <a:off x="3404144" y="2109813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6"/>
          <p:cNvSpPr txBox="1"/>
          <p:nvPr>
            <p:ph idx="5" type="subTitle"/>
          </p:nvPr>
        </p:nvSpPr>
        <p:spPr>
          <a:xfrm>
            <a:off x="6086662" y="2481479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6"/>
          <p:cNvSpPr txBox="1"/>
          <p:nvPr>
            <p:ph idx="6" type="subTitle"/>
          </p:nvPr>
        </p:nvSpPr>
        <p:spPr>
          <a:xfrm>
            <a:off x="6086662" y="2109813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1" name="Google Shape;71;p16"/>
          <p:cNvSpPr txBox="1"/>
          <p:nvPr>
            <p:ph idx="7" type="subTitle"/>
          </p:nvPr>
        </p:nvSpPr>
        <p:spPr>
          <a:xfrm>
            <a:off x="721625" y="4538583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6"/>
          <p:cNvSpPr txBox="1"/>
          <p:nvPr>
            <p:ph idx="8" type="subTitle"/>
          </p:nvPr>
        </p:nvSpPr>
        <p:spPr>
          <a:xfrm>
            <a:off x="721625" y="4155179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3" name="Google Shape;73;p16"/>
          <p:cNvSpPr txBox="1"/>
          <p:nvPr>
            <p:ph idx="9" type="subTitle"/>
          </p:nvPr>
        </p:nvSpPr>
        <p:spPr>
          <a:xfrm>
            <a:off x="3404144" y="4538583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4" name="Google Shape;74;p16"/>
          <p:cNvSpPr txBox="1"/>
          <p:nvPr>
            <p:ph idx="13" type="subTitle"/>
          </p:nvPr>
        </p:nvSpPr>
        <p:spPr>
          <a:xfrm>
            <a:off x="3404144" y="4155179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6"/>
          <p:cNvSpPr txBox="1"/>
          <p:nvPr>
            <p:ph idx="14" type="subTitle"/>
          </p:nvPr>
        </p:nvSpPr>
        <p:spPr>
          <a:xfrm>
            <a:off x="6086662" y="4538583"/>
            <a:ext cx="2401200" cy="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6" name="Google Shape;76;p16"/>
          <p:cNvSpPr txBox="1"/>
          <p:nvPr>
            <p:ph idx="15" type="subTitle"/>
          </p:nvPr>
        </p:nvSpPr>
        <p:spPr>
          <a:xfrm>
            <a:off x="6086662" y="4155179"/>
            <a:ext cx="24012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0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7" name="Google Shape;77;p16"/>
          <p:cNvSpPr txBox="1"/>
          <p:nvPr>
            <p:ph hasCustomPrompt="1" idx="16" type="title"/>
          </p:nvPr>
        </p:nvSpPr>
        <p:spPr>
          <a:xfrm>
            <a:off x="1443825" y="1688889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8" name="Google Shape;78;p16"/>
          <p:cNvSpPr txBox="1"/>
          <p:nvPr>
            <p:ph hasCustomPrompt="1" idx="17" type="title"/>
          </p:nvPr>
        </p:nvSpPr>
        <p:spPr>
          <a:xfrm>
            <a:off x="1443825" y="3735139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" name="Google Shape;79;p16"/>
          <p:cNvSpPr txBox="1"/>
          <p:nvPr>
            <p:ph hasCustomPrompt="1" idx="18" type="title"/>
          </p:nvPr>
        </p:nvSpPr>
        <p:spPr>
          <a:xfrm>
            <a:off x="4126405" y="1688924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" name="Google Shape;80;p16"/>
          <p:cNvSpPr txBox="1"/>
          <p:nvPr>
            <p:ph hasCustomPrompt="1" idx="19" type="title"/>
          </p:nvPr>
        </p:nvSpPr>
        <p:spPr>
          <a:xfrm>
            <a:off x="4126476" y="3735139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1" name="Google Shape;81;p16"/>
          <p:cNvSpPr txBox="1"/>
          <p:nvPr>
            <p:ph hasCustomPrompt="1" idx="20" type="title"/>
          </p:nvPr>
        </p:nvSpPr>
        <p:spPr>
          <a:xfrm>
            <a:off x="6808802" y="1688924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2" name="Google Shape;82;p16"/>
          <p:cNvSpPr txBox="1"/>
          <p:nvPr>
            <p:ph hasCustomPrompt="1" idx="21" type="title"/>
          </p:nvPr>
        </p:nvSpPr>
        <p:spPr>
          <a:xfrm>
            <a:off x="6808727" y="3735139"/>
            <a:ext cx="956400" cy="46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grpSp>
        <p:nvGrpSpPr>
          <p:cNvPr id="83" name="Google Shape;83;p16"/>
          <p:cNvGrpSpPr/>
          <p:nvPr/>
        </p:nvGrpSpPr>
        <p:grpSpPr>
          <a:xfrm rot="8707196">
            <a:off x="-1644397" y="-1071492"/>
            <a:ext cx="4732032" cy="2352881"/>
            <a:chOff x="238125" y="1284825"/>
            <a:chExt cx="7143775" cy="3134400"/>
          </a:xfrm>
        </p:grpSpPr>
        <p:sp>
          <p:nvSpPr>
            <p:cNvPr id="84" name="Google Shape;84;p16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6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6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" name="Google Shape;87;p16"/>
          <p:cNvGrpSpPr/>
          <p:nvPr/>
        </p:nvGrpSpPr>
        <p:grpSpPr>
          <a:xfrm rot="-1986756">
            <a:off x="6186880" y="4304048"/>
            <a:ext cx="4718175" cy="2358958"/>
            <a:chOff x="238125" y="1284825"/>
            <a:chExt cx="7143775" cy="3134400"/>
          </a:xfrm>
        </p:grpSpPr>
        <p:sp>
          <p:nvSpPr>
            <p:cNvPr id="88" name="Google Shape;88;p16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6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6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lt2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" type="subTitle"/>
          </p:nvPr>
        </p:nvSpPr>
        <p:spPr>
          <a:xfrm>
            <a:off x="1764525" y="3016778"/>
            <a:ext cx="2519400" cy="10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4" name="Google Shape;94;p17"/>
          <p:cNvSpPr txBox="1"/>
          <p:nvPr>
            <p:ph idx="2" type="subTitle"/>
          </p:nvPr>
        </p:nvSpPr>
        <p:spPr>
          <a:xfrm>
            <a:off x="4860125" y="3016780"/>
            <a:ext cx="2519400" cy="10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5" name="Google Shape;95;p17"/>
          <p:cNvSpPr txBox="1"/>
          <p:nvPr>
            <p:ph idx="3" type="subTitle"/>
          </p:nvPr>
        </p:nvSpPr>
        <p:spPr>
          <a:xfrm>
            <a:off x="1884638" y="2507611"/>
            <a:ext cx="2279100" cy="5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6" name="Google Shape;96;p17"/>
          <p:cNvSpPr txBox="1"/>
          <p:nvPr>
            <p:ph idx="4" type="subTitle"/>
          </p:nvPr>
        </p:nvSpPr>
        <p:spPr>
          <a:xfrm>
            <a:off x="4980263" y="2507611"/>
            <a:ext cx="2279100" cy="5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grpSp>
        <p:nvGrpSpPr>
          <p:cNvPr id="97" name="Google Shape;97;p17"/>
          <p:cNvGrpSpPr/>
          <p:nvPr/>
        </p:nvGrpSpPr>
        <p:grpSpPr>
          <a:xfrm>
            <a:off x="165201" y="5240364"/>
            <a:ext cx="8806729" cy="369406"/>
            <a:chOff x="165201" y="4716375"/>
            <a:chExt cx="8806729" cy="332469"/>
          </a:xfrm>
        </p:grpSpPr>
        <p:sp>
          <p:nvSpPr>
            <p:cNvPr id="98" name="Google Shape;98;p17"/>
            <p:cNvSpPr/>
            <p:nvPr/>
          </p:nvSpPr>
          <p:spPr>
            <a:xfrm>
              <a:off x="165201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7"/>
            <p:cNvSpPr/>
            <p:nvPr/>
          </p:nvSpPr>
          <p:spPr>
            <a:xfrm>
              <a:off x="728899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1292598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7"/>
            <p:cNvSpPr/>
            <p:nvPr/>
          </p:nvSpPr>
          <p:spPr>
            <a:xfrm>
              <a:off x="1856296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7"/>
            <p:cNvSpPr/>
            <p:nvPr/>
          </p:nvSpPr>
          <p:spPr>
            <a:xfrm>
              <a:off x="2419994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7"/>
            <p:cNvSpPr/>
            <p:nvPr/>
          </p:nvSpPr>
          <p:spPr>
            <a:xfrm>
              <a:off x="2983693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7"/>
            <p:cNvSpPr/>
            <p:nvPr/>
          </p:nvSpPr>
          <p:spPr>
            <a:xfrm>
              <a:off x="3547391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7"/>
            <p:cNvSpPr/>
            <p:nvPr/>
          </p:nvSpPr>
          <p:spPr>
            <a:xfrm>
              <a:off x="4111089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4674788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5238486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5802184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6365883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7"/>
            <p:cNvSpPr/>
            <p:nvPr/>
          </p:nvSpPr>
          <p:spPr>
            <a:xfrm>
              <a:off x="6929581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7"/>
            <p:cNvSpPr/>
            <p:nvPr/>
          </p:nvSpPr>
          <p:spPr>
            <a:xfrm>
              <a:off x="7493279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8056978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8620676" y="4716375"/>
              <a:ext cx="351254" cy="332469"/>
            </a:xfrm>
            <a:custGeom>
              <a:rect b="b" l="l" r="r" t="t"/>
              <a:pathLst>
                <a:path extrusionOk="0" h="50355" w="53180">
                  <a:moveTo>
                    <a:pt x="26035" y="0"/>
                  </a:moveTo>
                  <a:lnTo>
                    <a:pt x="24074" y="5618"/>
                  </a:lnTo>
                  <a:lnTo>
                    <a:pt x="20304" y="16381"/>
                  </a:lnTo>
                  <a:lnTo>
                    <a:pt x="0" y="16381"/>
                  </a:lnTo>
                  <a:lnTo>
                    <a:pt x="5104" y="20232"/>
                  </a:lnTo>
                  <a:lnTo>
                    <a:pt x="16052" y="28520"/>
                  </a:lnTo>
                  <a:lnTo>
                    <a:pt x="10886" y="43289"/>
                  </a:lnTo>
                  <a:lnTo>
                    <a:pt x="8411" y="50355"/>
                  </a:lnTo>
                  <a:lnTo>
                    <a:pt x="14255" y="45672"/>
                  </a:lnTo>
                  <a:lnTo>
                    <a:pt x="26128" y="36141"/>
                  </a:lnTo>
                  <a:lnTo>
                    <a:pt x="38770" y="45702"/>
                  </a:lnTo>
                  <a:lnTo>
                    <a:pt x="44635" y="50139"/>
                  </a:lnTo>
                  <a:lnTo>
                    <a:pt x="42077" y="43248"/>
                  </a:lnTo>
                  <a:lnTo>
                    <a:pt x="36583" y="28449"/>
                  </a:lnTo>
                  <a:lnTo>
                    <a:pt x="47839" y="20273"/>
                  </a:lnTo>
                  <a:lnTo>
                    <a:pt x="53180" y="16391"/>
                  </a:lnTo>
                  <a:lnTo>
                    <a:pt x="32115" y="16391"/>
                  </a:lnTo>
                  <a:lnTo>
                    <a:pt x="28110" y="5577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lt2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723900" y="494472"/>
            <a:ext cx="7710000" cy="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18" name="Google Shape;118;p19"/>
          <p:cNvSpPr txBox="1"/>
          <p:nvPr>
            <p:ph idx="1" type="subTitle"/>
          </p:nvPr>
        </p:nvSpPr>
        <p:spPr>
          <a:xfrm>
            <a:off x="723900" y="2031667"/>
            <a:ext cx="4308600" cy="303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✭"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4607950" y="1299278"/>
            <a:ext cx="3826200" cy="24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63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" type="subTitle"/>
          </p:nvPr>
        </p:nvSpPr>
        <p:spPr>
          <a:xfrm>
            <a:off x="5230450" y="3798944"/>
            <a:ext cx="32037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721625" y="2331333"/>
            <a:ext cx="5084100" cy="93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4" name="Google Shape;124;p21"/>
          <p:cNvSpPr txBox="1"/>
          <p:nvPr>
            <p:ph idx="1" type="subTitle"/>
          </p:nvPr>
        </p:nvSpPr>
        <p:spPr>
          <a:xfrm>
            <a:off x="1977881" y="3266667"/>
            <a:ext cx="2571600" cy="7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5" name="Google Shape;125;p21"/>
          <p:cNvSpPr txBox="1"/>
          <p:nvPr>
            <p:ph hasCustomPrompt="1" idx="2" type="title"/>
          </p:nvPr>
        </p:nvSpPr>
        <p:spPr>
          <a:xfrm>
            <a:off x="2750397" y="1718000"/>
            <a:ext cx="1026600" cy="61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126" name="Google Shape;126;p21"/>
          <p:cNvGrpSpPr/>
          <p:nvPr/>
        </p:nvGrpSpPr>
        <p:grpSpPr>
          <a:xfrm>
            <a:off x="2787224" y="1922759"/>
            <a:ext cx="952889" cy="203789"/>
            <a:chOff x="6394624" y="1730500"/>
            <a:chExt cx="952889" cy="183412"/>
          </a:xfrm>
        </p:grpSpPr>
        <p:sp>
          <p:nvSpPr>
            <p:cNvPr id="127" name="Google Shape;127;p21"/>
            <p:cNvSpPr/>
            <p:nvPr/>
          </p:nvSpPr>
          <p:spPr>
            <a:xfrm>
              <a:off x="6394624" y="1730500"/>
              <a:ext cx="192714" cy="183412"/>
            </a:xfrm>
            <a:custGeom>
              <a:rect b="b" l="l" r="r" t="t"/>
              <a:pathLst>
                <a:path extrusionOk="0" h="12541" w="13177">
                  <a:moveTo>
                    <a:pt x="6594" y="1"/>
                  </a:moveTo>
                  <a:lnTo>
                    <a:pt x="5033" y="4797"/>
                  </a:lnTo>
                  <a:lnTo>
                    <a:pt x="0" y="4797"/>
                  </a:lnTo>
                  <a:lnTo>
                    <a:pt x="4067" y="7755"/>
                  </a:lnTo>
                  <a:lnTo>
                    <a:pt x="2516" y="12541"/>
                  </a:lnTo>
                  <a:lnTo>
                    <a:pt x="6594" y="9583"/>
                  </a:lnTo>
                  <a:lnTo>
                    <a:pt x="10661" y="12541"/>
                  </a:lnTo>
                  <a:lnTo>
                    <a:pt x="9110" y="7755"/>
                  </a:lnTo>
                  <a:lnTo>
                    <a:pt x="13177" y="4797"/>
                  </a:lnTo>
                  <a:lnTo>
                    <a:pt x="8145" y="4797"/>
                  </a:lnTo>
                  <a:lnTo>
                    <a:pt x="6594" y="1"/>
                  </a:lnTo>
                  <a:close/>
                </a:path>
              </a:pathLst>
            </a:custGeom>
            <a:solidFill>
              <a:srgbClr val="004A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1"/>
            <p:cNvSpPr/>
            <p:nvPr/>
          </p:nvSpPr>
          <p:spPr>
            <a:xfrm>
              <a:off x="7154799" y="1730500"/>
              <a:ext cx="192714" cy="183412"/>
            </a:xfrm>
            <a:custGeom>
              <a:rect b="b" l="l" r="r" t="t"/>
              <a:pathLst>
                <a:path extrusionOk="0" h="12541" w="13177">
                  <a:moveTo>
                    <a:pt x="6594" y="1"/>
                  </a:moveTo>
                  <a:lnTo>
                    <a:pt x="5033" y="4797"/>
                  </a:lnTo>
                  <a:lnTo>
                    <a:pt x="0" y="4797"/>
                  </a:lnTo>
                  <a:lnTo>
                    <a:pt x="4067" y="7755"/>
                  </a:lnTo>
                  <a:lnTo>
                    <a:pt x="2516" y="12541"/>
                  </a:lnTo>
                  <a:lnTo>
                    <a:pt x="6594" y="9583"/>
                  </a:lnTo>
                  <a:lnTo>
                    <a:pt x="10661" y="12541"/>
                  </a:lnTo>
                  <a:lnTo>
                    <a:pt x="9110" y="7755"/>
                  </a:lnTo>
                  <a:lnTo>
                    <a:pt x="13177" y="4797"/>
                  </a:lnTo>
                  <a:lnTo>
                    <a:pt x="8145" y="4797"/>
                  </a:lnTo>
                  <a:lnTo>
                    <a:pt x="65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721625" y="585639"/>
            <a:ext cx="33939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hasCustomPrompt="1" type="title"/>
          </p:nvPr>
        </p:nvSpPr>
        <p:spPr>
          <a:xfrm>
            <a:off x="1327050" y="590331"/>
            <a:ext cx="6489900" cy="121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3" name="Google Shape;133;p23"/>
          <p:cNvSpPr txBox="1"/>
          <p:nvPr>
            <p:ph idx="1" type="subTitle"/>
          </p:nvPr>
        </p:nvSpPr>
        <p:spPr>
          <a:xfrm>
            <a:off x="1327050" y="1805653"/>
            <a:ext cx="6489900" cy="52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grpSp>
        <p:nvGrpSpPr>
          <p:cNvPr id="134" name="Google Shape;134;p23"/>
          <p:cNvGrpSpPr/>
          <p:nvPr/>
        </p:nvGrpSpPr>
        <p:grpSpPr>
          <a:xfrm>
            <a:off x="-1003293" y="-1193549"/>
            <a:ext cx="2972327" cy="2546877"/>
            <a:chOff x="-1003293" y="-1074205"/>
            <a:chExt cx="2972327" cy="2292212"/>
          </a:xfrm>
        </p:grpSpPr>
        <p:sp>
          <p:nvSpPr>
            <p:cNvPr id="135" name="Google Shape;135;p23"/>
            <p:cNvSpPr/>
            <p:nvPr/>
          </p:nvSpPr>
          <p:spPr>
            <a:xfrm rot="-1799789">
              <a:off x="-1107995" y="-383534"/>
              <a:ext cx="2855704" cy="3463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3"/>
            <p:cNvSpPr/>
            <p:nvPr/>
          </p:nvSpPr>
          <p:spPr>
            <a:xfrm rot="-1799789">
              <a:off x="-966952" y="-74753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23"/>
            <p:cNvSpPr/>
            <p:nvPr/>
          </p:nvSpPr>
          <p:spPr>
            <a:xfrm rot="-1799789">
              <a:off x="-858335" y="113377"/>
              <a:ext cx="2855704" cy="2171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23"/>
            <p:cNvSpPr/>
            <p:nvPr/>
          </p:nvSpPr>
          <p:spPr>
            <a:xfrm rot="-1799789">
              <a:off x="-749718" y="301508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4_1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idx="1" type="subTitle"/>
          </p:nvPr>
        </p:nvSpPr>
        <p:spPr>
          <a:xfrm>
            <a:off x="2705700" y="3502097"/>
            <a:ext cx="3732600" cy="80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2" name="Google Shape;142;p25"/>
          <p:cNvSpPr txBox="1"/>
          <p:nvPr>
            <p:ph idx="2" type="subTitle"/>
          </p:nvPr>
        </p:nvSpPr>
        <p:spPr>
          <a:xfrm>
            <a:off x="2705700" y="2699847"/>
            <a:ext cx="3732600" cy="80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3" name="Google Shape;143;p25"/>
          <p:cNvSpPr txBox="1"/>
          <p:nvPr>
            <p:ph idx="3" type="subTitle"/>
          </p:nvPr>
        </p:nvSpPr>
        <p:spPr>
          <a:xfrm>
            <a:off x="2705700" y="1897583"/>
            <a:ext cx="3732600" cy="80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4" name="Google Shape;144;p25"/>
          <p:cNvSpPr txBox="1"/>
          <p:nvPr>
            <p:ph idx="4" type="subTitle"/>
          </p:nvPr>
        </p:nvSpPr>
        <p:spPr>
          <a:xfrm>
            <a:off x="2705700" y="4304972"/>
            <a:ext cx="3732600" cy="80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5" name="Google Shape;145;p25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46" name="Google Shape;146;p25"/>
          <p:cNvGrpSpPr/>
          <p:nvPr/>
        </p:nvGrpSpPr>
        <p:grpSpPr>
          <a:xfrm rot="8707196">
            <a:off x="-1644397" y="-1071492"/>
            <a:ext cx="4732032" cy="2352881"/>
            <a:chOff x="238125" y="1284825"/>
            <a:chExt cx="7143775" cy="3134400"/>
          </a:xfrm>
        </p:grpSpPr>
        <p:sp>
          <p:nvSpPr>
            <p:cNvPr id="147" name="Google Shape;147;p25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5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25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0" name="Google Shape;150;p25"/>
          <p:cNvGrpSpPr/>
          <p:nvPr/>
        </p:nvGrpSpPr>
        <p:grpSpPr>
          <a:xfrm rot="-1986756">
            <a:off x="6186880" y="4304048"/>
            <a:ext cx="4718175" cy="2358958"/>
            <a:chOff x="238125" y="1284825"/>
            <a:chExt cx="7143775" cy="3134400"/>
          </a:xfrm>
        </p:grpSpPr>
        <p:sp>
          <p:nvSpPr>
            <p:cNvPr id="151" name="Google Shape;151;p25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25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5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18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5458450" y="3537361"/>
            <a:ext cx="2975700" cy="5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 b="0"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6" name="Google Shape;156;p26"/>
          <p:cNvSpPr txBox="1"/>
          <p:nvPr>
            <p:ph idx="1" type="subTitle"/>
          </p:nvPr>
        </p:nvSpPr>
        <p:spPr>
          <a:xfrm>
            <a:off x="3620675" y="1633361"/>
            <a:ext cx="4813200" cy="190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8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16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title"/>
          </p:nvPr>
        </p:nvSpPr>
        <p:spPr>
          <a:xfrm>
            <a:off x="685800" y="494472"/>
            <a:ext cx="77724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9" name="Google Shape;159;p27"/>
          <p:cNvSpPr txBox="1"/>
          <p:nvPr>
            <p:ph idx="1" type="subTitle"/>
          </p:nvPr>
        </p:nvSpPr>
        <p:spPr>
          <a:xfrm>
            <a:off x="723900" y="1220583"/>
            <a:ext cx="7734300" cy="38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grpSp>
        <p:nvGrpSpPr>
          <p:cNvPr id="160" name="Google Shape;160;p27"/>
          <p:cNvGrpSpPr/>
          <p:nvPr/>
        </p:nvGrpSpPr>
        <p:grpSpPr>
          <a:xfrm>
            <a:off x="-1003293" y="-1193549"/>
            <a:ext cx="2972327" cy="2546877"/>
            <a:chOff x="-1003293" y="-1074205"/>
            <a:chExt cx="2972327" cy="2292212"/>
          </a:xfrm>
        </p:grpSpPr>
        <p:sp>
          <p:nvSpPr>
            <p:cNvPr id="161" name="Google Shape;161;p27"/>
            <p:cNvSpPr/>
            <p:nvPr/>
          </p:nvSpPr>
          <p:spPr>
            <a:xfrm rot="-1799789">
              <a:off x="-1107995" y="-383534"/>
              <a:ext cx="2855704" cy="3463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7"/>
            <p:cNvSpPr/>
            <p:nvPr/>
          </p:nvSpPr>
          <p:spPr>
            <a:xfrm rot="-1799789">
              <a:off x="-966952" y="-74753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27"/>
            <p:cNvSpPr/>
            <p:nvPr/>
          </p:nvSpPr>
          <p:spPr>
            <a:xfrm rot="-1799789">
              <a:off x="-858335" y="113377"/>
              <a:ext cx="2855704" cy="2171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27"/>
            <p:cNvSpPr/>
            <p:nvPr/>
          </p:nvSpPr>
          <p:spPr>
            <a:xfrm rot="-1799789">
              <a:off x="-749718" y="301508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Google Shape;165;p27"/>
          <p:cNvGrpSpPr/>
          <p:nvPr/>
        </p:nvGrpSpPr>
        <p:grpSpPr>
          <a:xfrm rot="10800000">
            <a:off x="7442564" y="4178979"/>
            <a:ext cx="2972327" cy="2546877"/>
            <a:chOff x="-1003293" y="-1074205"/>
            <a:chExt cx="2972327" cy="2292212"/>
          </a:xfrm>
        </p:grpSpPr>
        <p:sp>
          <p:nvSpPr>
            <p:cNvPr id="166" name="Google Shape;166;p27"/>
            <p:cNvSpPr/>
            <p:nvPr/>
          </p:nvSpPr>
          <p:spPr>
            <a:xfrm rot="-1799789">
              <a:off x="-1107995" y="-383534"/>
              <a:ext cx="2855704" cy="3463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7"/>
            <p:cNvSpPr/>
            <p:nvPr/>
          </p:nvSpPr>
          <p:spPr>
            <a:xfrm rot="-1799789">
              <a:off x="-966952" y="-74753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7"/>
            <p:cNvSpPr/>
            <p:nvPr/>
          </p:nvSpPr>
          <p:spPr>
            <a:xfrm rot="-1799789">
              <a:off x="-858335" y="113377"/>
              <a:ext cx="2855704" cy="2171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7"/>
            <p:cNvSpPr/>
            <p:nvPr/>
          </p:nvSpPr>
          <p:spPr>
            <a:xfrm rot="-1799789">
              <a:off x="-749718" y="301508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7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/>
          <p:nvPr>
            <p:ph type="title"/>
          </p:nvPr>
        </p:nvSpPr>
        <p:spPr>
          <a:xfrm>
            <a:off x="2414850" y="1818222"/>
            <a:ext cx="43143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72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2" name="Google Shape;172;p28"/>
          <p:cNvSpPr txBox="1"/>
          <p:nvPr>
            <p:ph idx="1" type="subTitle"/>
          </p:nvPr>
        </p:nvSpPr>
        <p:spPr>
          <a:xfrm>
            <a:off x="2414850" y="3111762"/>
            <a:ext cx="4314300" cy="78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73" name="Google Shape;173;p28"/>
          <p:cNvSpPr/>
          <p:nvPr/>
        </p:nvSpPr>
        <p:spPr>
          <a:xfrm>
            <a:off x="165201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8"/>
          <p:cNvSpPr/>
          <p:nvPr/>
        </p:nvSpPr>
        <p:spPr>
          <a:xfrm>
            <a:off x="728899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8"/>
          <p:cNvSpPr/>
          <p:nvPr/>
        </p:nvSpPr>
        <p:spPr>
          <a:xfrm>
            <a:off x="1292598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8"/>
          <p:cNvSpPr/>
          <p:nvPr/>
        </p:nvSpPr>
        <p:spPr>
          <a:xfrm>
            <a:off x="1856296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8"/>
          <p:cNvSpPr/>
          <p:nvPr/>
        </p:nvSpPr>
        <p:spPr>
          <a:xfrm>
            <a:off x="2419994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8"/>
          <p:cNvSpPr/>
          <p:nvPr/>
        </p:nvSpPr>
        <p:spPr>
          <a:xfrm>
            <a:off x="2983693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8"/>
          <p:cNvSpPr/>
          <p:nvPr/>
        </p:nvSpPr>
        <p:spPr>
          <a:xfrm>
            <a:off x="3547391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8"/>
          <p:cNvSpPr/>
          <p:nvPr/>
        </p:nvSpPr>
        <p:spPr>
          <a:xfrm>
            <a:off x="4111089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8"/>
          <p:cNvSpPr/>
          <p:nvPr/>
        </p:nvSpPr>
        <p:spPr>
          <a:xfrm>
            <a:off x="4674788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8"/>
          <p:cNvSpPr/>
          <p:nvPr/>
        </p:nvSpPr>
        <p:spPr>
          <a:xfrm>
            <a:off x="5238486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8"/>
          <p:cNvSpPr/>
          <p:nvPr/>
        </p:nvSpPr>
        <p:spPr>
          <a:xfrm>
            <a:off x="5802184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8"/>
          <p:cNvSpPr/>
          <p:nvPr/>
        </p:nvSpPr>
        <p:spPr>
          <a:xfrm>
            <a:off x="6365883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8"/>
          <p:cNvSpPr/>
          <p:nvPr/>
        </p:nvSpPr>
        <p:spPr>
          <a:xfrm>
            <a:off x="6929581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8"/>
          <p:cNvSpPr/>
          <p:nvPr/>
        </p:nvSpPr>
        <p:spPr>
          <a:xfrm>
            <a:off x="7493279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8"/>
          <p:cNvSpPr/>
          <p:nvPr/>
        </p:nvSpPr>
        <p:spPr>
          <a:xfrm>
            <a:off x="8056978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8"/>
          <p:cNvSpPr/>
          <p:nvPr/>
        </p:nvSpPr>
        <p:spPr>
          <a:xfrm>
            <a:off x="8620676" y="4086028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8"/>
          <p:cNvSpPr/>
          <p:nvPr/>
        </p:nvSpPr>
        <p:spPr>
          <a:xfrm>
            <a:off x="165201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8"/>
          <p:cNvSpPr/>
          <p:nvPr/>
        </p:nvSpPr>
        <p:spPr>
          <a:xfrm>
            <a:off x="728899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8"/>
          <p:cNvSpPr/>
          <p:nvPr/>
        </p:nvSpPr>
        <p:spPr>
          <a:xfrm>
            <a:off x="1292598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8"/>
          <p:cNvSpPr/>
          <p:nvPr/>
        </p:nvSpPr>
        <p:spPr>
          <a:xfrm>
            <a:off x="1856296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8"/>
          <p:cNvSpPr/>
          <p:nvPr/>
        </p:nvSpPr>
        <p:spPr>
          <a:xfrm>
            <a:off x="2419994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8"/>
          <p:cNvSpPr/>
          <p:nvPr/>
        </p:nvSpPr>
        <p:spPr>
          <a:xfrm>
            <a:off x="2983693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8"/>
          <p:cNvSpPr/>
          <p:nvPr/>
        </p:nvSpPr>
        <p:spPr>
          <a:xfrm>
            <a:off x="3547391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8"/>
          <p:cNvSpPr/>
          <p:nvPr/>
        </p:nvSpPr>
        <p:spPr>
          <a:xfrm>
            <a:off x="4111089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8"/>
          <p:cNvSpPr/>
          <p:nvPr/>
        </p:nvSpPr>
        <p:spPr>
          <a:xfrm>
            <a:off x="4674788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8"/>
          <p:cNvSpPr/>
          <p:nvPr/>
        </p:nvSpPr>
        <p:spPr>
          <a:xfrm>
            <a:off x="5238486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8"/>
          <p:cNvSpPr/>
          <p:nvPr/>
        </p:nvSpPr>
        <p:spPr>
          <a:xfrm>
            <a:off x="5802184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6365883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8"/>
          <p:cNvSpPr/>
          <p:nvPr/>
        </p:nvSpPr>
        <p:spPr>
          <a:xfrm>
            <a:off x="6929581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7493279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8"/>
          <p:cNvSpPr/>
          <p:nvPr/>
        </p:nvSpPr>
        <p:spPr>
          <a:xfrm>
            <a:off x="8056978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8620676" y="1194806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9">
    <p:bg>
      <p:bgPr>
        <a:solidFill>
          <a:schemeClr val="lt2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9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7" name="Google Shape;207;p29"/>
          <p:cNvSpPr txBox="1"/>
          <p:nvPr>
            <p:ph idx="1" type="subTitle"/>
          </p:nvPr>
        </p:nvSpPr>
        <p:spPr>
          <a:xfrm>
            <a:off x="715850" y="3020694"/>
            <a:ext cx="22371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08" name="Google Shape;208;p29"/>
          <p:cNvSpPr txBox="1"/>
          <p:nvPr>
            <p:ph idx="2" type="subTitle"/>
          </p:nvPr>
        </p:nvSpPr>
        <p:spPr>
          <a:xfrm>
            <a:off x="3453449" y="3020694"/>
            <a:ext cx="22371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09" name="Google Shape;209;p29"/>
          <p:cNvSpPr txBox="1"/>
          <p:nvPr>
            <p:ph idx="3" type="subTitle"/>
          </p:nvPr>
        </p:nvSpPr>
        <p:spPr>
          <a:xfrm>
            <a:off x="980532" y="2511528"/>
            <a:ext cx="1707900" cy="5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0" name="Google Shape;210;p29"/>
          <p:cNvSpPr txBox="1"/>
          <p:nvPr>
            <p:ph idx="4" type="subTitle"/>
          </p:nvPr>
        </p:nvSpPr>
        <p:spPr>
          <a:xfrm>
            <a:off x="3718073" y="2511528"/>
            <a:ext cx="1707900" cy="5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1" name="Google Shape;211;p29"/>
          <p:cNvSpPr txBox="1"/>
          <p:nvPr>
            <p:ph idx="5" type="subTitle"/>
          </p:nvPr>
        </p:nvSpPr>
        <p:spPr>
          <a:xfrm>
            <a:off x="6191050" y="3020694"/>
            <a:ext cx="2237100" cy="7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2" name="Google Shape;212;p29"/>
          <p:cNvSpPr txBox="1"/>
          <p:nvPr>
            <p:ph idx="6" type="subTitle"/>
          </p:nvPr>
        </p:nvSpPr>
        <p:spPr>
          <a:xfrm>
            <a:off x="6455645" y="2511528"/>
            <a:ext cx="1707900" cy="5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3" name="Google Shape;213;p29"/>
          <p:cNvSpPr/>
          <p:nvPr/>
        </p:nvSpPr>
        <p:spPr>
          <a:xfrm>
            <a:off x="165201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9"/>
          <p:cNvSpPr/>
          <p:nvPr/>
        </p:nvSpPr>
        <p:spPr>
          <a:xfrm>
            <a:off x="728899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9"/>
          <p:cNvSpPr/>
          <p:nvPr/>
        </p:nvSpPr>
        <p:spPr>
          <a:xfrm>
            <a:off x="1292598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9"/>
          <p:cNvSpPr/>
          <p:nvPr/>
        </p:nvSpPr>
        <p:spPr>
          <a:xfrm>
            <a:off x="1856296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9"/>
          <p:cNvSpPr/>
          <p:nvPr/>
        </p:nvSpPr>
        <p:spPr>
          <a:xfrm>
            <a:off x="2419994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9"/>
          <p:cNvSpPr/>
          <p:nvPr/>
        </p:nvSpPr>
        <p:spPr>
          <a:xfrm>
            <a:off x="2983693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9"/>
          <p:cNvSpPr/>
          <p:nvPr/>
        </p:nvSpPr>
        <p:spPr>
          <a:xfrm>
            <a:off x="3547391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9"/>
          <p:cNvSpPr/>
          <p:nvPr/>
        </p:nvSpPr>
        <p:spPr>
          <a:xfrm>
            <a:off x="4111089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9"/>
          <p:cNvSpPr/>
          <p:nvPr/>
        </p:nvSpPr>
        <p:spPr>
          <a:xfrm>
            <a:off x="4674788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9"/>
          <p:cNvSpPr/>
          <p:nvPr/>
        </p:nvSpPr>
        <p:spPr>
          <a:xfrm>
            <a:off x="5238486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9"/>
          <p:cNvSpPr/>
          <p:nvPr/>
        </p:nvSpPr>
        <p:spPr>
          <a:xfrm>
            <a:off x="5802184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9"/>
          <p:cNvSpPr/>
          <p:nvPr/>
        </p:nvSpPr>
        <p:spPr>
          <a:xfrm>
            <a:off x="6365883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9"/>
          <p:cNvSpPr/>
          <p:nvPr/>
        </p:nvSpPr>
        <p:spPr>
          <a:xfrm>
            <a:off x="6929581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9"/>
          <p:cNvSpPr/>
          <p:nvPr/>
        </p:nvSpPr>
        <p:spPr>
          <a:xfrm>
            <a:off x="7493279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9"/>
          <p:cNvSpPr/>
          <p:nvPr/>
        </p:nvSpPr>
        <p:spPr>
          <a:xfrm>
            <a:off x="8056978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9"/>
          <p:cNvSpPr/>
          <p:nvPr/>
        </p:nvSpPr>
        <p:spPr>
          <a:xfrm>
            <a:off x="8620676" y="5240417"/>
            <a:ext cx="351254" cy="369354"/>
          </a:xfrm>
          <a:custGeom>
            <a:rect b="b" l="l" r="r" t="t"/>
            <a:pathLst>
              <a:path extrusionOk="0" h="50355" w="53180">
                <a:moveTo>
                  <a:pt x="26035" y="0"/>
                </a:moveTo>
                <a:lnTo>
                  <a:pt x="24074" y="5618"/>
                </a:lnTo>
                <a:lnTo>
                  <a:pt x="20304" y="16381"/>
                </a:lnTo>
                <a:lnTo>
                  <a:pt x="0" y="16381"/>
                </a:lnTo>
                <a:lnTo>
                  <a:pt x="5104" y="20232"/>
                </a:lnTo>
                <a:lnTo>
                  <a:pt x="16052" y="28520"/>
                </a:lnTo>
                <a:lnTo>
                  <a:pt x="10886" y="43289"/>
                </a:lnTo>
                <a:lnTo>
                  <a:pt x="8411" y="50355"/>
                </a:lnTo>
                <a:lnTo>
                  <a:pt x="14255" y="45672"/>
                </a:lnTo>
                <a:lnTo>
                  <a:pt x="26128" y="36141"/>
                </a:lnTo>
                <a:lnTo>
                  <a:pt x="38770" y="45702"/>
                </a:lnTo>
                <a:lnTo>
                  <a:pt x="44635" y="50139"/>
                </a:lnTo>
                <a:lnTo>
                  <a:pt x="42077" y="43248"/>
                </a:lnTo>
                <a:lnTo>
                  <a:pt x="36583" y="28449"/>
                </a:lnTo>
                <a:lnTo>
                  <a:pt x="47839" y="20273"/>
                </a:lnTo>
                <a:lnTo>
                  <a:pt x="53180" y="16391"/>
                </a:lnTo>
                <a:lnTo>
                  <a:pt x="32115" y="16391"/>
                </a:lnTo>
                <a:lnTo>
                  <a:pt x="28110" y="5577"/>
                </a:lnTo>
                <a:lnTo>
                  <a:pt x="260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9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/>
          <p:nvPr/>
        </p:nvSpPr>
        <p:spPr>
          <a:xfrm>
            <a:off x="2434575" y="-1981888"/>
            <a:ext cx="8931206" cy="9444627"/>
          </a:xfrm>
          <a:custGeom>
            <a:rect b="b" l="l" r="r" t="t"/>
            <a:pathLst>
              <a:path extrusionOk="0" h="12541" w="13177">
                <a:moveTo>
                  <a:pt x="6594" y="1"/>
                </a:moveTo>
                <a:lnTo>
                  <a:pt x="5033" y="4797"/>
                </a:lnTo>
                <a:lnTo>
                  <a:pt x="0" y="4797"/>
                </a:lnTo>
                <a:lnTo>
                  <a:pt x="4067" y="7755"/>
                </a:lnTo>
                <a:lnTo>
                  <a:pt x="2516" y="12541"/>
                </a:lnTo>
                <a:lnTo>
                  <a:pt x="6594" y="9583"/>
                </a:lnTo>
                <a:lnTo>
                  <a:pt x="10661" y="12541"/>
                </a:lnTo>
                <a:lnTo>
                  <a:pt x="9110" y="7755"/>
                </a:lnTo>
                <a:lnTo>
                  <a:pt x="13177" y="4797"/>
                </a:lnTo>
                <a:lnTo>
                  <a:pt x="8145" y="4797"/>
                </a:lnTo>
                <a:lnTo>
                  <a:pt x="6594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0"/>
          <p:cNvSpPr txBox="1"/>
          <p:nvPr>
            <p:ph type="title"/>
          </p:nvPr>
        </p:nvSpPr>
        <p:spPr>
          <a:xfrm>
            <a:off x="4346275" y="1816972"/>
            <a:ext cx="4087800" cy="11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2" name="Google Shape;232;p30"/>
          <p:cNvSpPr txBox="1"/>
          <p:nvPr>
            <p:ph idx="1" type="subTitle"/>
          </p:nvPr>
        </p:nvSpPr>
        <p:spPr>
          <a:xfrm>
            <a:off x="5366275" y="2971306"/>
            <a:ext cx="3067800" cy="92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">
  <p:cSld name="CUSTOM_20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"/>
          <p:cNvSpPr txBox="1"/>
          <p:nvPr>
            <p:ph idx="1" type="subTitle"/>
          </p:nvPr>
        </p:nvSpPr>
        <p:spPr>
          <a:xfrm>
            <a:off x="656250" y="2153927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35" name="Google Shape;235;p31"/>
          <p:cNvSpPr txBox="1"/>
          <p:nvPr>
            <p:ph idx="2" type="subTitle"/>
          </p:nvPr>
        </p:nvSpPr>
        <p:spPr>
          <a:xfrm>
            <a:off x="3361337" y="4419694"/>
            <a:ext cx="2421300" cy="5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6" name="Google Shape;236;p31"/>
          <p:cNvSpPr txBox="1"/>
          <p:nvPr>
            <p:ph idx="3" type="subTitle"/>
          </p:nvPr>
        </p:nvSpPr>
        <p:spPr>
          <a:xfrm>
            <a:off x="652775" y="4433369"/>
            <a:ext cx="2421300" cy="5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7" name="Google Shape;237;p31"/>
          <p:cNvSpPr txBox="1"/>
          <p:nvPr>
            <p:ph idx="4" type="subTitle"/>
          </p:nvPr>
        </p:nvSpPr>
        <p:spPr>
          <a:xfrm>
            <a:off x="6069925" y="4433369"/>
            <a:ext cx="2421300" cy="5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8" name="Google Shape;238;p31"/>
          <p:cNvSpPr txBox="1"/>
          <p:nvPr>
            <p:ph idx="5" type="subTitle"/>
          </p:nvPr>
        </p:nvSpPr>
        <p:spPr>
          <a:xfrm>
            <a:off x="3361350" y="2517510"/>
            <a:ext cx="2421300" cy="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39" name="Google Shape;239;p31"/>
          <p:cNvSpPr txBox="1"/>
          <p:nvPr>
            <p:ph idx="6" type="subTitle"/>
          </p:nvPr>
        </p:nvSpPr>
        <p:spPr>
          <a:xfrm>
            <a:off x="3361350" y="2153927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0" name="Google Shape;240;p31"/>
          <p:cNvSpPr txBox="1"/>
          <p:nvPr>
            <p:ph idx="7" type="subTitle"/>
          </p:nvPr>
        </p:nvSpPr>
        <p:spPr>
          <a:xfrm>
            <a:off x="6066450" y="2504926"/>
            <a:ext cx="2421300" cy="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1" name="Google Shape;241;p31"/>
          <p:cNvSpPr txBox="1"/>
          <p:nvPr>
            <p:ph idx="8" type="subTitle"/>
          </p:nvPr>
        </p:nvSpPr>
        <p:spPr>
          <a:xfrm>
            <a:off x="6066450" y="2153927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2" name="Google Shape;242;p31"/>
          <p:cNvSpPr txBox="1"/>
          <p:nvPr>
            <p:ph idx="9" type="subTitle"/>
          </p:nvPr>
        </p:nvSpPr>
        <p:spPr>
          <a:xfrm>
            <a:off x="656250" y="2528274"/>
            <a:ext cx="2421300" cy="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3" name="Google Shape;243;p31"/>
          <p:cNvSpPr txBox="1"/>
          <p:nvPr>
            <p:ph idx="13" type="subTitle"/>
          </p:nvPr>
        </p:nvSpPr>
        <p:spPr>
          <a:xfrm>
            <a:off x="656250" y="4066789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4" name="Google Shape;244;p31"/>
          <p:cNvSpPr txBox="1"/>
          <p:nvPr>
            <p:ph idx="14" type="subTitle"/>
          </p:nvPr>
        </p:nvSpPr>
        <p:spPr>
          <a:xfrm>
            <a:off x="3361350" y="4066789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5" name="Google Shape;245;p31"/>
          <p:cNvSpPr txBox="1"/>
          <p:nvPr>
            <p:ph idx="15" type="subTitle"/>
          </p:nvPr>
        </p:nvSpPr>
        <p:spPr>
          <a:xfrm>
            <a:off x="6066450" y="4066789"/>
            <a:ext cx="2421300" cy="4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46" name="Google Shape;246;p31"/>
          <p:cNvSpPr txBox="1"/>
          <p:nvPr>
            <p:ph type="title"/>
          </p:nvPr>
        </p:nvSpPr>
        <p:spPr>
          <a:xfrm>
            <a:off x="685800" y="494472"/>
            <a:ext cx="77724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grpSp>
        <p:nvGrpSpPr>
          <p:cNvPr id="247" name="Google Shape;247;p31"/>
          <p:cNvGrpSpPr/>
          <p:nvPr/>
        </p:nvGrpSpPr>
        <p:grpSpPr>
          <a:xfrm rot="8707196">
            <a:off x="-1644397" y="-1071492"/>
            <a:ext cx="4732032" cy="2352881"/>
            <a:chOff x="238125" y="1284825"/>
            <a:chExt cx="7143775" cy="3134400"/>
          </a:xfrm>
        </p:grpSpPr>
        <p:sp>
          <p:nvSpPr>
            <p:cNvPr id="248" name="Google Shape;248;p31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31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31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1" name="Google Shape;251;p31"/>
          <p:cNvGrpSpPr/>
          <p:nvPr/>
        </p:nvGrpSpPr>
        <p:grpSpPr>
          <a:xfrm rot="-1986756">
            <a:off x="6186880" y="4304048"/>
            <a:ext cx="4718175" cy="2358958"/>
            <a:chOff x="238125" y="1284825"/>
            <a:chExt cx="7143775" cy="3134400"/>
          </a:xfrm>
        </p:grpSpPr>
        <p:sp>
          <p:nvSpPr>
            <p:cNvPr id="252" name="Google Shape;252;p31"/>
            <p:cNvSpPr/>
            <p:nvPr/>
          </p:nvSpPr>
          <p:spPr>
            <a:xfrm>
              <a:off x="403125" y="1688475"/>
              <a:ext cx="6978775" cy="2730750"/>
            </a:xfrm>
            <a:custGeom>
              <a:rect b="b" l="l" r="r" t="t"/>
              <a:pathLst>
                <a:path extrusionOk="0" h="109230" w="279151">
                  <a:moveTo>
                    <a:pt x="223184" y="1"/>
                  </a:moveTo>
                  <a:lnTo>
                    <a:pt x="222283" y="25"/>
                  </a:lnTo>
                  <a:lnTo>
                    <a:pt x="221381" y="50"/>
                  </a:lnTo>
                  <a:lnTo>
                    <a:pt x="220480" y="98"/>
                  </a:lnTo>
                  <a:lnTo>
                    <a:pt x="219579" y="171"/>
                  </a:lnTo>
                  <a:lnTo>
                    <a:pt x="218678" y="269"/>
                  </a:lnTo>
                  <a:lnTo>
                    <a:pt x="217874" y="366"/>
                  </a:lnTo>
                  <a:lnTo>
                    <a:pt x="217046" y="488"/>
                  </a:lnTo>
                  <a:lnTo>
                    <a:pt x="216267" y="610"/>
                  </a:lnTo>
                  <a:lnTo>
                    <a:pt x="215463" y="756"/>
                  </a:lnTo>
                  <a:lnTo>
                    <a:pt x="214660" y="902"/>
                  </a:lnTo>
                  <a:lnTo>
                    <a:pt x="213880" y="1072"/>
                  </a:lnTo>
                  <a:lnTo>
                    <a:pt x="213101" y="1267"/>
                  </a:lnTo>
                  <a:lnTo>
                    <a:pt x="212322" y="1462"/>
                  </a:lnTo>
                  <a:lnTo>
                    <a:pt x="211542" y="1681"/>
                  </a:lnTo>
                  <a:lnTo>
                    <a:pt x="210763" y="1925"/>
                  </a:lnTo>
                  <a:lnTo>
                    <a:pt x="210008" y="2168"/>
                  </a:lnTo>
                  <a:lnTo>
                    <a:pt x="209253" y="2436"/>
                  </a:lnTo>
                  <a:lnTo>
                    <a:pt x="208498" y="2704"/>
                  </a:lnTo>
                  <a:lnTo>
                    <a:pt x="207767" y="2996"/>
                  </a:lnTo>
                  <a:lnTo>
                    <a:pt x="207037" y="3313"/>
                  </a:lnTo>
                  <a:lnTo>
                    <a:pt x="206306" y="3630"/>
                  </a:lnTo>
                  <a:lnTo>
                    <a:pt x="205575" y="3971"/>
                  </a:lnTo>
                  <a:lnTo>
                    <a:pt x="204869" y="4336"/>
                  </a:lnTo>
                  <a:lnTo>
                    <a:pt x="204163" y="4701"/>
                  </a:lnTo>
                  <a:lnTo>
                    <a:pt x="203481" y="5091"/>
                  </a:lnTo>
                  <a:lnTo>
                    <a:pt x="202775" y="5481"/>
                  </a:lnTo>
                  <a:lnTo>
                    <a:pt x="202093" y="5895"/>
                  </a:lnTo>
                  <a:lnTo>
                    <a:pt x="201435" y="6333"/>
                  </a:lnTo>
                  <a:lnTo>
                    <a:pt x="200778" y="6796"/>
                  </a:lnTo>
                  <a:lnTo>
                    <a:pt x="200120" y="7258"/>
                  </a:lnTo>
                  <a:lnTo>
                    <a:pt x="199462" y="7721"/>
                  </a:lnTo>
                  <a:lnTo>
                    <a:pt x="198829" y="8233"/>
                  </a:lnTo>
                  <a:lnTo>
                    <a:pt x="198220" y="8744"/>
                  </a:lnTo>
                  <a:lnTo>
                    <a:pt x="197587" y="9255"/>
                  </a:lnTo>
                  <a:lnTo>
                    <a:pt x="196978" y="9791"/>
                  </a:lnTo>
                  <a:lnTo>
                    <a:pt x="196394" y="10351"/>
                  </a:lnTo>
                  <a:lnTo>
                    <a:pt x="195809" y="10936"/>
                  </a:lnTo>
                  <a:lnTo>
                    <a:pt x="194859" y="11910"/>
                  </a:lnTo>
                  <a:lnTo>
                    <a:pt x="193958" y="12933"/>
                  </a:lnTo>
                  <a:lnTo>
                    <a:pt x="193057" y="13980"/>
                  </a:lnTo>
                  <a:lnTo>
                    <a:pt x="192180" y="15052"/>
                  </a:lnTo>
                  <a:lnTo>
                    <a:pt x="191352" y="16148"/>
                  </a:lnTo>
                  <a:lnTo>
                    <a:pt x="190524" y="17244"/>
                  </a:lnTo>
                  <a:lnTo>
                    <a:pt x="189696" y="18388"/>
                  </a:lnTo>
                  <a:lnTo>
                    <a:pt x="188893" y="19533"/>
                  </a:lnTo>
                  <a:lnTo>
                    <a:pt x="187334" y="21847"/>
                  </a:lnTo>
                  <a:lnTo>
                    <a:pt x="185775" y="24209"/>
                  </a:lnTo>
                  <a:lnTo>
                    <a:pt x="184217" y="26547"/>
                  </a:lnTo>
                  <a:lnTo>
                    <a:pt x="182658" y="28885"/>
                  </a:lnTo>
                  <a:lnTo>
                    <a:pt x="181854" y="30030"/>
                  </a:lnTo>
                  <a:lnTo>
                    <a:pt x="181026" y="31174"/>
                  </a:lnTo>
                  <a:lnTo>
                    <a:pt x="180198" y="32295"/>
                  </a:lnTo>
                  <a:lnTo>
                    <a:pt x="179370" y="33391"/>
                  </a:lnTo>
                  <a:lnTo>
                    <a:pt x="178493" y="34486"/>
                  </a:lnTo>
                  <a:lnTo>
                    <a:pt x="177592" y="35534"/>
                  </a:lnTo>
                  <a:lnTo>
                    <a:pt x="176691" y="36557"/>
                  </a:lnTo>
                  <a:lnTo>
                    <a:pt x="175741" y="37555"/>
                  </a:lnTo>
                  <a:lnTo>
                    <a:pt x="174767" y="38529"/>
                  </a:lnTo>
                  <a:lnTo>
                    <a:pt x="173769" y="39455"/>
                  </a:lnTo>
                  <a:lnTo>
                    <a:pt x="172721" y="40331"/>
                  </a:lnTo>
                  <a:lnTo>
                    <a:pt x="172186" y="40770"/>
                  </a:lnTo>
                  <a:lnTo>
                    <a:pt x="171625" y="41184"/>
                  </a:lnTo>
                  <a:lnTo>
                    <a:pt x="171090" y="41598"/>
                  </a:lnTo>
                  <a:lnTo>
                    <a:pt x="170505" y="41988"/>
                  </a:lnTo>
                  <a:lnTo>
                    <a:pt x="169945" y="42377"/>
                  </a:lnTo>
                  <a:lnTo>
                    <a:pt x="169336" y="42743"/>
                  </a:lnTo>
                  <a:lnTo>
                    <a:pt x="168752" y="43108"/>
                  </a:lnTo>
                  <a:lnTo>
                    <a:pt x="168143" y="43449"/>
                  </a:lnTo>
                  <a:lnTo>
                    <a:pt x="167510" y="43790"/>
                  </a:lnTo>
                  <a:lnTo>
                    <a:pt x="166876" y="44106"/>
                  </a:lnTo>
                  <a:lnTo>
                    <a:pt x="166267" y="44399"/>
                  </a:lnTo>
                  <a:lnTo>
                    <a:pt x="165634" y="44667"/>
                  </a:lnTo>
                  <a:lnTo>
                    <a:pt x="165025" y="44910"/>
                  </a:lnTo>
                  <a:lnTo>
                    <a:pt x="164416" y="45129"/>
                  </a:lnTo>
                  <a:lnTo>
                    <a:pt x="163783" y="45324"/>
                  </a:lnTo>
                  <a:lnTo>
                    <a:pt x="163174" y="45519"/>
                  </a:lnTo>
                  <a:lnTo>
                    <a:pt x="162566" y="45665"/>
                  </a:lnTo>
                  <a:lnTo>
                    <a:pt x="161957" y="45811"/>
                  </a:lnTo>
                  <a:lnTo>
                    <a:pt x="161323" y="45933"/>
                  </a:lnTo>
                  <a:lnTo>
                    <a:pt x="160715" y="46030"/>
                  </a:lnTo>
                  <a:lnTo>
                    <a:pt x="160106" y="46128"/>
                  </a:lnTo>
                  <a:lnTo>
                    <a:pt x="159497" y="46177"/>
                  </a:lnTo>
                  <a:lnTo>
                    <a:pt x="158888" y="46250"/>
                  </a:lnTo>
                  <a:lnTo>
                    <a:pt x="158279" y="46274"/>
                  </a:lnTo>
                  <a:lnTo>
                    <a:pt x="157646" y="46298"/>
                  </a:lnTo>
                  <a:lnTo>
                    <a:pt x="157037" y="46298"/>
                  </a:lnTo>
                  <a:lnTo>
                    <a:pt x="155819" y="46250"/>
                  </a:lnTo>
                  <a:lnTo>
                    <a:pt x="154602" y="46177"/>
                  </a:lnTo>
                  <a:lnTo>
                    <a:pt x="153384" y="46030"/>
                  </a:lnTo>
                  <a:lnTo>
                    <a:pt x="152166" y="45860"/>
                  </a:lnTo>
                  <a:lnTo>
                    <a:pt x="150924" y="45641"/>
                  </a:lnTo>
                  <a:lnTo>
                    <a:pt x="149706" y="45397"/>
                  </a:lnTo>
                  <a:lnTo>
                    <a:pt x="148489" y="45105"/>
                  </a:lnTo>
                  <a:lnTo>
                    <a:pt x="147271" y="44813"/>
                  </a:lnTo>
                  <a:lnTo>
                    <a:pt x="146053" y="44472"/>
                  </a:lnTo>
                  <a:lnTo>
                    <a:pt x="144836" y="44155"/>
                  </a:lnTo>
                  <a:lnTo>
                    <a:pt x="142376" y="43449"/>
                  </a:lnTo>
                  <a:lnTo>
                    <a:pt x="139916" y="42743"/>
                  </a:lnTo>
                  <a:lnTo>
                    <a:pt x="137481" y="42061"/>
                  </a:lnTo>
                  <a:lnTo>
                    <a:pt x="136238" y="41744"/>
                  </a:lnTo>
                  <a:lnTo>
                    <a:pt x="135021" y="41452"/>
                  </a:lnTo>
                  <a:lnTo>
                    <a:pt x="133779" y="41184"/>
                  </a:lnTo>
                  <a:lnTo>
                    <a:pt x="132537" y="40965"/>
                  </a:lnTo>
                  <a:lnTo>
                    <a:pt x="131295" y="40770"/>
                  </a:lnTo>
                  <a:lnTo>
                    <a:pt x="130052" y="40624"/>
                  </a:lnTo>
                  <a:lnTo>
                    <a:pt x="128835" y="40502"/>
                  </a:lnTo>
                  <a:lnTo>
                    <a:pt x="127568" y="40453"/>
                  </a:lnTo>
                  <a:lnTo>
                    <a:pt x="125523" y="40453"/>
                  </a:lnTo>
                  <a:lnTo>
                    <a:pt x="124500" y="40502"/>
                  </a:lnTo>
                  <a:lnTo>
                    <a:pt x="123501" y="40575"/>
                  </a:lnTo>
                  <a:lnTo>
                    <a:pt x="122503" y="40648"/>
                  </a:lnTo>
                  <a:lnTo>
                    <a:pt x="121504" y="40770"/>
                  </a:lnTo>
                  <a:lnTo>
                    <a:pt x="120530" y="40916"/>
                  </a:lnTo>
                  <a:lnTo>
                    <a:pt x="119556" y="41086"/>
                  </a:lnTo>
                  <a:lnTo>
                    <a:pt x="118582" y="41257"/>
                  </a:lnTo>
                  <a:lnTo>
                    <a:pt x="117607" y="41476"/>
                  </a:lnTo>
                  <a:lnTo>
                    <a:pt x="116658" y="41695"/>
                  </a:lnTo>
                  <a:lnTo>
                    <a:pt x="115708" y="41963"/>
                  </a:lnTo>
                  <a:lnTo>
                    <a:pt x="114782" y="42231"/>
                  </a:lnTo>
                  <a:lnTo>
                    <a:pt x="113857" y="42523"/>
                  </a:lnTo>
                  <a:lnTo>
                    <a:pt x="112931" y="42840"/>
                  </a:lnTo>
                  <a:lnTo>
                    <a:pt x="112006" y="43181"/>
                  </a:lnTo>
                  <a:lnTo>
                    <a:pt x="111105" y="43522"/>
                  </a:lnTo>
                  <a:lnTo>
                    <a:pt x="110204" y="43912"/>
                  </a:lnTo>
                  <a:lnTo>
                    <a:pt x="109303" y="44301"/>
                  </a:lnTo>
                  <a:lnTo>
                    <a:pt x="108426" y="44691"/>
                  </a:lnTo>
                  <a:lnTo>
                    <a:pt x="107549" y="45129"/>
                  </a:lnTo>
                  <a:lnTo>
                    <a:pt x="106672" y="45568"/>
                  </a:lnTo>
                  <a:lnTo>
                    <a:pt x="105795" y="46030"/>
                  </a:lnTo>
                  <a:lnTo>
                    <a:pt x="104943" y="46493"/>
                  </a:lnTo>
                  <a:lnTo>
                    <a:pt x="104091" y="46980"/>
                  </a:lnTo>
                  <a:lnTo>
                    <a:pt x="103238" y="47492"/>
                  </a:lnTo>
                  <a:lnTo>
                    <a:pt x="102410" y="48003"/>
                  </a:lnTo>
                  <a:lnTo>
                    <a:pt x="101558" y="48539"/>
                  </a:lnTo>
                  <a:lnTo>
                    <a:pt x="99926" y="49659"/>
                  </a:lnTo>
                  <a:lnTo>
                    <a:pt x="98294" y="50804"/>
                  </a:lnTo>
                  <a:lnTo>
                    <a:pt x="96711" y="51997"/>
                  </a:lnTo>
                  <a:lnTo>
                    <a:pt x="95128" y="53239"/>
                  </a:lnTo>
                  <a:lnTo>
                    <a:pt x="93594" y="54530"/>
                  </a:lnTo>
                  <a:lnTo>
                    <a:pt x="92084" y="55845"/>
                  </a:lnTo>
                  <a:lnTo>
                    <a:pt x="90574" y="57185"/>
                  </a:lnTo>
                  <a:lnTo>
                    <a:pt x="89113" y="58573"/>
                  </a:lnTo>
                  <a:lnTo>
                    <a:pt x="87651" y="59961"/>
                  </a:lnTo>
                  <a:lnTo>
                    <a:pt x="86215" y="61374"/>
                  </a:lnTo>
                  <a:lnTo>
                    <a:pt x="84826" y="62810"/>
                  </a:lnTo>
                  <a:lnTo>
                    <a:pt x="83438" y="64247"/>
                  </a:lnTo>
                  <a:lnTo>
                    <a:pt x="82074" y="65709"/>
                  </a:lnTo>
                  <a:lnTo>
                    <a:pt x="80735" y="67170"/>
                  </a:lnTo>
                  <a:lnTo>
                    <a:pt x="78105" y="70068"/>
                  </a:lnTo>
                  <a:lnTo>
                    <a:pt x="75547" y="72942"/>
                  </a:lnTo>
                  <a:lnTo>
                    <a:pt x="73282" y="75475"/>
                  </a:lnTo>
                  <a:lnTo>
                    <a:pt x="70993" y="78032"/>
                  </a:lnTo>
                  <a:lnTo>
                    <a:pt x="68655" y="80589"/>
                  </a:lnTo>
                  <a:lnTo>
                    <a:pt x="67462" y="81880"/>
                  </a:lnTo>
                  <a:lnTo>
                    <a:pt x="66244" y="83146"/>
                  </a:lnTo>
                  <a:lnTo>
                    <a:pt x="65026" y="84388"/>
                  </a:lnTo>
                  <a:lnTo>
                    <a:pt x="63784" y="85630"/>
                  </a:lnTo>
                  <a:lnTo>
                    <a:pt x="62518" y="86848"/>
                  </a:lnTo>
                  <a:lnTo>
                    <a:pt x="61251" y="88066"/>
                  </a:lnTo>
                  <a:lnTo>
                    <a:pt x="59961" y="89259"/>
                  </a:lnTo>
                  <a:lnTo>
                    <a:pt x="58670" y="90404"/>
                  </a:lnTo>
                  <a:lnTo>
                    <a:pt x="57330" y="91548"/>
                  </a:lnTo>
                  <a:lnTo>
                    <a:pt x="55991" y="92669"/>
                  </a:lnTo>
                  <a:lnTo>
                    <a:pt x="54627" y="93740"/>
                  </a:lnTo>
                  <a:lnTo>
                    <a:pt x="53239" y="94788"/>
                  </a:lnTo>
                  <a:lnTo>
                    <a:pt x="51851" y="95810"/>
                  </a:lnTo>
                  <a:lnTo>
                    <a:pt x="50414" y="96785"/>
                  </a:lnTo>
                  <a:lnTo>
                    <a:pt x="48977" y="97710"/>
                  </a:lnTo>
                  <a:lnTo>
                    <a:pt x="47491" y="98611"/>
                  </a:lnTo>
                  <a:lnTo>
                    <a:pt x="46005" y="99464"/>
                  </a:lnTo>
                  <a:lnTo>
                    <a:pt x="44471" y="100267"/>
                  </a:lnTo>
                  <a:lnTo>
                    <a:pt x="42937" y="101022"/>
                  </a:lnTo>
                  <a:lnTo>
                    <a:pt x="42157" y="101388"/>
                  </a:lnTo>
                  <a:lnTo>
                    <a:pt x="41354" y="101729"/>
                  </a:lnTo>
                  <a:lnTo>
                    <a:pt x="40574" y="102045"/>
                  </a:lnTo>
                  <a:lnTo>
                    <a:pt x="39771" y="102362"/>
                  </a:lnTo>
                  <a:lnTo>
                    <a:pt x="38967" y="102678"/>
                  </a:lnTo>
                  <a:lnTo>
                    <a:pt x="38139" y="102971"/>
                  </a:lnTo>
                  <a:lnTo>
                    <a:pt x="37311" y="103238"/>
                  </a:lnTo>
                  <a:lnTo>
                    <a:pt x="36483" y="103482"/>
                  </a:lnTo>
                  <a:lnTo>
                    <a:pt x="35655" y="103726"/>
                  </a:lnTo>
                  <a:lnTo>
                    <a:pt x="34802" y="103969"/>
                  </a:lnTo>
                  <a:lnTo>
                    <a:pt x="33974" y="104164"/>
                  </a:lnTo>
                  <a:lnTo>
                    <a:pt x="33098" y="104359"/>
                  </a:lnTo>
                  <a:lnTo>
                    <a:pt x="32245" y="104554"/>
                  </a:lnTo>
                  <a:lnTo>
                    <a:pt x="31368" y="104700"/>
                  </a:lnTo>
                  <a:lnTo>
                    <a:pt x="30273" y="104870"/>
                  </a:lnTo>
                  <a:lnTo>
                    <a:pt x="29152" y="105016"/>
                  </a:lnTo>
                  <a:lnTo>
                    <a:pt x="28032" y="105114"/>
                  </a:lnTo>
                  <a:lnTo>
                    <a:pt x="26887" y="105162"/>
                  </a:lnTo>
                  <a:lnTo>
                    <a:pt x="25743" y="105187"/>
                  </a:lnTo>
                  <a:lnTo>
                    <a:pt x="24598" y="105162"/>
                  </a:lnTo>
                  <a:lnTo>
                    <a:pt x="23429" y="105114"/>
                  </a:lnTo>
                  <a:lnTo>
                    <a:pt x="22284" y="105016"/>
                  </a:lnTo>
                  <a:lnTo>
                    <a:pt x="21115" y="104895"/>
                  </a:lnTo>
                  <a:lnTo>
                    <a:pt x="19971" y="104724"/>
                  </a:lnTo>
                  <a:lnTo>
                    <a:pt x="18826" y="104505"/>
                  </a:lnTo>
                  <a:lnTo>
                    <a:pt x="17681" y="104261"/>
                  </a:lnTo>
                  <a:lnTo>
                    <a:pt x="16561" y="103969"/>
                  </a:lnTo>
                  <a:lnTo>
                    <a:pt x="15441" y="103653"/>
                  </a:lnTo>
                  <a:lnTo>
                    <a:pt x="14345" y="103263"/>
                  </a:lnTo>
                  <a:lnTo>
                    <a:pt x="13273" y="102873"/>
                  </a:lnTo>
                  <a:lnTo>
                    <a:pt x="12202" y="102410"/>
                  </a:lnTo>
                  <a:lnTo>
                    <a:pt x="11154" y="101923"/>
                  </a:lnTo>
                  <a:lnTo>
                    <a:pt x="10131" y="101412"/>
                  </a:lnTo>
                  <a:lnTo>
                    <a:pt x="9133" y="100827"/>
                  </a:lnTo>
                  <a:lnTo>
                    <a:pt x="8183" y="100219"/>
                  </a:lnTo>
                  <a:lnTo>
                    <a:pt x="7233" y="99585"/>
                  </a:lnTo>
                  <a:lnTo>
                    <a:pt x="6332" y="98879"/>
                  </a:lnTo>
                  <a:lnTo>
                    <a:pt x="5455" y="98148"/>
                  </a:lnTo>
                  <a:lnTo>
                    <a:pt x="4627" y="97393"/>
                  </a:lnTo>
                  <a:lnTo>
                    <a:pt x="3824" y="96565"/>
                  </a:lnTo>
                  <a:lnTo>
                    <a:pt x="3458" y="96151"/>
                  </a:lnTo>
                  <a:lnTo>
                    <a:pt x="3069" y="95713"/>
                  </a:lnTo>
                  <a:lnTo>
                    <a:pt x="2728" y="95275"/>
                  </a:lnTo>
                  <a:lnTo>
                    <a:pt x="2362" y="94812"/>
                  </a:lnTo>
                  <a:lnTo>
                    <a:pt x="2021" y="94349"/>
                  </a:lnTo>
                  <a:lnTo>
                    <a:pt x="1705" y="93886"/>
                  </a:lnTo>
                  <a:lnTo>
                    <a:pt x="1388" y="93399"/>
                  </a:lnTo>
                  <a:lnTo>
                    <a:pt x="1096" y="92888"/>
                  </a:lnTo>
                  <a:lnTo>
                    <a:pt x="804" y="92401"/>
                  </a:lnTo>
                  <a:lnTo>
                    <a:pt x="511" y="91889"/>
                  </a:lnTo>
                  <a:lnTo>
                    <a:pt x="268" y="91354"/>
                  </a:lnTo>
                  <a:lnTo>
                    <a:pt x="0" y="90818"/>
                  </a:lnTo>
                  <a:lnTo>
                    <a:pt x="0" y="90818"/>
                  </a:lnTo>
                  <a:lnTo>
                    <a:pt x="463" y="91816"/>
                  </a:lnTo>
                  <a:lnTo>
                    <a:pt x="950" y="92791"/>
                  </a:lnTo>
                  <a:lnTo>
                    <a:pt x="1461" y="93740"/>
                  </a:lnTo>
                  <a:lnTo>
                    <a:pt x="1997" y="94690"/>
                  </a:lnTo>
                  <a:lnTo>
                    <a:pt x="2557" y="95591"/>
                  </a:lnTo>
                  <a:lnTo>
                    <a:pt x="3142" y="96468"/>
                  </a:lnTo>
                  <a:lnTo>
                    <a:pt x="3726" y="97320"/>
                  </a:lnTo>
                  <a:lnTo>
                    <a:pt x="4359" y="98148"/>
                  </a:lnTo>
                  <a:lnTo>
                    <a:pt x="4993" y="98952"/>
                  </a:lnTo>
                  <a:lnTo>
                    <a:pt x="5650" y="99707"/>
                  </a:lnTo>
                  <a:lnTo>
                    <a:pt x="6332" y="100462"/>
                  </a:lnTo>
                  <a:lnTo>
                    <a:pt x="7038" y="101193"/>
                  </a:lnTo>
                  <a:lnTo>
                    <a:pt x="7769" y="101875"/>
                  </a:lnTo>
                  <a:lnTo>
                    <a:pt x="8500" y="102532"/>
                  </a:lnTo>
                  <a:lnTo>
                    <a:pt x="9279" y="103165"/>
                  </a:lnTo>
                  <a:lnTo>
                    <a:pt x="10058" y="103774"/>
                  </a:lnTo>
                  <a:lnTo>
                    <a:pt x="10862" y="104359"/>
                  </a:lnTo>
                  <a:lnTo>
                    <a:pt x="11690" y="104895"/>
                  </a:lnTo>
                  <a:lnTo>
                    <a:pt x="12543" y="105406"/>
                  </a:lnTo>
                  <a:lnTo>
                    <a:pt x="13419" y="105893"/>
                  </a:lnTo>
                  <a:lnTo>
                    <a:pt x="14296" y="106356"/>
                  </a:lnTo>
                  <a:lnTo>
                    <a:pt x="15222" y="106770"/>
                  </a:lnTo>
                  <a:lnTo>
                    <a:pt x="16147" y="107160"/>
                  </a:lnTo>
                  <a:lnTo>
                    <a:pt x="17097" y="107500"/>
                  </a:lnTo>
                  <a:lnTo>
                    <a:pt x="18071" y="107841"/>
                  </a:lnTo>
                  <a:lnTo>
                    <a:pt x="19045" y="108134"/>
                  </a:lnTo>
                  <a:lnTo>
                    <a:pt x="20068" y="108377"/>
                  </a:lnTo>
                  <a:lnTo>
                    <a:pt x="21091" y="108596"/>
                  </a:lnTo>
                  <a:lnTo>
                    <a:pt x="22138" y="108791"/>
                  </a:lnTo>
                  <a:lnTo>
                    <a:pt x="23210" y="108962"/>
                  </a:lnTo>
                  <a:lnTo>
                    <a:pt x="24306" y="109084"/>
                  </a:lnTo>
                  <a:lnTo>
                    <a:pt x="25402" y="109157"/>
                  </a:lnTo>
                  <a:lnTo>
                    <a:pt x="26205" y="109205"/>
                  </a:lnTo>
                  <a:lnTo>
                    <a:pt x="27009" y="109230"/>
                  </a:lnTo>
                  <a:lnTo>
                    <a:pt x="28568" y="109230"/>
                  </a:lnTo>
                  <a:lnTo>
                    <a:pt x="29347" y="109205"/>
                  </a:lnTo>
                  <a:lnTo>
                    <a:pt x="30102" y="109181"/>
                  </a:lnTo>
                  <a:lnTo>
                    <a:pt x="30881" y="109132"/>
                  </a:lnTo>
                  <a:lnTo>
                    <a:pt x="31636" y="109059"/>
                  </a:lnTo>
                  <a:lnTo>
                    <a:pt x="33122" y="108889"/>
                  </a:lnTo>
                  <a:lnTo>
                    <a:pt x="34608" y="108669"/>
                  </a:lnTo>
                  <a:lnTo>
                    <a:pt x="36069" y="108377"/>
                  </a:lnTo>
                  <a:lnTo>
                    <a:pt x="37506" y="108061"/>
                  </a:lnTo>
                  <a:lnTo>
                    <a:pt x="38918" y="107671"/>
                  </a:lnTo>
                  <a:lnTo>
                    <a:pt x="40307" y="107257"/>
                  </a:lnTo>
                  <a:lnTo>
                    <a:pt x="41670" y="106770"/>
                  </a:lnTo>
                  <a:lnTo>
                    <a:pt x="43034" y="106258"/>
                  </a:lnTo>
                  <a:lnTo>
                    <a:pt x="44374" y="105674"/>
                  </a:lnTo>
                  <a:lnTo>
                    <a:pt x="45689" y="105065"/>
                  </a:lnTo>
                  <a:lnTo>
                    <a:pt x="47004" y="104432"/>
                  </a:lnTo>
                  <a:lnTo>
                    <a:pt x="48270" y="103726"/>
                  </a:lnTo>
                  <a:lnTo>
                    <a:pt x="49561" y="102995"/>
                  </a:lnTo>
                  <a:lnTo>
                    <a:pt x="50803" y="102240"/>
                  </a:lnTo>
                  <a:lnTo>
                    <a:pt x="52045" y="101436"/>
                  </a:lnTo>
                  <a:lnTo>
                    <a:pt x="53263" y="100608"/>
                  </a:lnTo>
                  <a:lnTo>
                    <a:pt x="54481" y="99731"/>
                  </a:lnTo>
                  <a:lnTo>
                    <a:pt x="55674" y="98855"/>
                  </a:lnTo>
                  <a:lnTo>
                    <a:pt x="56868" y="97929"/>
                  </a:lnTo>
                  <a:lnTo>
                    <a:pt x="58037" y="96955"/>
                  </a:lnTo>
                  <a:lnTo>
                    <a:pt x="59206" y="95981"/>
                  </a:lnTo>
                  <a:lnTo>
                    <a:pt x="60350" y="94982"/>
                  </a:lnTo>
                  <a:lnTo>
                    <a:pt x="61495" y="93960"/>
                  </a:lnTo>
                  <a:lnTo>
                    <a:pt x="62615" y="92912"/>
                  </a:lnTo>
                  <a:lnTo>
                    <a:pt x="63735" y="91841"/>
                  </a:lnTo>
                  <a:lnTo>
                    <a:pt x="64856" y="90769"/>
                  </a:lnTo>
                  <a:lnTo>
                    <a:pt x="65952" y="89649"/>
                  </a:lnTo>
                  <a:lnTo>
                    <a:pt x="67048" y="88529"/>
                  </a:lnTo>
                  <a:lnTo>
                    <a:pt x="69215" y="86264"/>
                  </a:lnTo>
                  <a:lnTo>
                    <a:pt x="71358" y="83950"/>
                  </a:lnTo>
                  <a:lnTo>
                    <a:pt x="73477" y="81588"/>
                  </a:lnTo>
                  <a:lnTo>
                    <a:pt x="75596" y="79225"/>
                  </a:lnTo>
                  <a:lnTo>
                    <a:pt x="79785" y="74500"/>
                  </a:lnTo>
                  <a:lnTo>
                    <a:pt x="81855" y="72138"/>
                  </a:lnTo>
                  <a:lnTo>
                    <a:pt x="83950" y="69824"/>
                  </a:lnTo>
                  <a:lnTo>
                    <a:pt x="86044" y="67560"/>
                  </a:lnTo>
                  <a:lnTo>
                    <a:pt x="88139" y="65343"/>
                  </a:lnTo>
                  <a:lnTo>
                    <a:pt x="89210" y="64247"/>
                  </a:lnTo>
                  <a:lnTo>
                    <a:pt x="90257" y="63176"/>
                  </a:lnTo>
                  <a:lnTo>
                    <a:pt x="91329" y="62153"/>
                  </a:lnTo>
                  <a:lnTo>
                    <a:pt x="92401" y="61106"/>
                  </a:lnTo>
                  <a:lnTo>
                    <a:pt x="93472" y="60107"/>
                  </a:lnTo>
                  <a:lnTo>
                    <a:pt x="94568" y="59133"/>
                  </a:lnTo>
                  <a:lnTo>
                    <a:pt x="95640" y="58183"/>
                  </a:lnTo>
                  <a:lnTo>
                    <a:pt x="96736" y="57258"/>
                  </a:lnTo>
                  <a:lnTo>
                    <a:pt x="97856" y="56357"/>
                  </a:lnTo>
                  <a:lnTo>
                    <a:pt x="98976" y="55504"/>
                  </a:lnTo>
                  <a:lnTo>
                    <a:pt x="100097" y="54676"/>
                  </a:lnTo>
                  <a:lnTo>
                    <a:pt x="101217" y="53872"/>
                  </a:lnTo>
                  <a:lnTo>
                    <a:pt x="102508" y="52996"/>
                  </a:lnTo>
                  <a:lnTo>
                    <a:pt x="103823" y="52168"/>
                  </a:lnTo>
                  <a:lnTo>
                    <a:pt x="105162" y="51364"/>
                  </a:lnTo>
                  <a:lnTo>
                    <a:pt x="106526" y="50585"/>
                  </a:lnTo>
                  <a:lnTo>
                    <a:pt x="107890" y="49854"/>
                  </a:lnTo>
                  <a:lnTo>
                    <a:pt x="109278" y="49148"/>
                  </a:lnTo>
                  <a:lnTo>
                    <a:pt x="110691" y="48490"/>
                  </a:lnTo>
                  <a:lnTo>
                    <a:pt x="112128" y="47881"/>
                  </a:lnTo>
                  <a:lnTo>
                    <a:pt x="113565" y="47297"/>
                  </a:lnTo>
                  <a:lnTo>
                    <a:pt x="115050" y="46785"/>
                  </a:lnTo>
                  <a:lnTo>
                    <a:pt x="116511" y="46298"/>
                  </a:lnTo>
                  <a:lnTo>
                    <a:pt x="118021" y="45860"/>
                  </a:lnTo>
                  <a:lnTo>
                    <a:pt x="119531" y="45470"/>
                  </a:lnTo>
                  <a:lnTo>
                    <a:pt x="121041" y="45154"/>
                  </a:lnTo>
                  <a:lnTo>
                    <a:pt x="121821" y="45007"/>
                  </a:lnTo>
                  <a:lnTo>
                    <a:pt x="122576" y="44886"/>
                  </a:lnTo>
                  <a:lnTo>
                    <a:pt x="123355" y="44764"/>
                  </a:lnTo>
                  <a:lnTo>
                    <a:pt x="124134" y="44667"/>
                  </a:lnTo>
                  <a:lnTo>
                    <a:pt x="125011" y="44569"/>
                  </a:lnTo>
                  <a:lnTo>
                    <a:pt x="125912" y="44520"/>
                  </a:lnTo>
                  <a:lnTo>
                    <a:pt x="126789" y="44472"/>
                  </a:lnTo>
                  <a:lnTo>
                    <a:pt x="127690" y="44472"/>
                  </a:lnTo>
                  <a:lnTo>
                    <a:pt x="128567" y="44496"/>
                  </a:lnTo>
                  <a:lnTo>
                    <a:pt x="129419" y="44520"/>
                  </a:lnTo>
                  <a:lnTo>
                    <a:pt x="130296" y="44593"/>
                  </a:lnTo>
                  <a:lnTo>
                    <a:pt x="131148" y="44667"/>
                  </a:lnTo>
                  <a:lnTo>
                    <a:pt x="132025" y="44764"/>
                  </a:lnTo>
                  <a:lnTo>
                    <a:pt x="132878" y="44886"/>
                  </a:lnTo>
                  <a:lnTo>
                    <a:pt x="133730" y="45032"/>
                  </a:lnTo>
                  <a:lnTo>
                    <a:pt x="134582" y="45178"/>
                  </a:lnTo>
                  <a:lnTo>
                    <a:pt x="136263" y="45519"/>
                  </a:lnTo>
                  <a:lnTo>
                    <a:pt x="137968" y="45933"/>
                  </a:lnTo>
                  <a:lnTo>
                    <a:pt x="139648" y="46347"/>
                  </a:lnTo>
                  <a:lnTo>
                    <a:pt x="141329" y="46810"/>
                  </a:lnTo>
                  <a:lnTo>
                    <a:pt x="144689" y="47760"/>
                  </a:lnTo>
                  <a:lnTo>
                    <a:pt x="146370" y="48247"/>
                  </a:lnTo>
                  <a:lnTo>
                    <a:pt x="148075" y="48709"/>
                  </a:lnTo>
                  <a:lnTo>
                    <a:pt x="149780" y="49148"/>
                  </a:lnTo>
                  <a:lnTo>
                    <a:pt x="151509" y="49537"/>
                  </a:lnTo>
                  <a:lnTo>
                    <a:pt x="152873" y="49830"/>
                  </a:lnTo>
                  <a:lnTo>
                    <a:pt x="154212" y="50024"/>
                  </a:lnTo>
                  <a:lnTo>
                    <a:pt x="154894" y="50122"/>
                  </a:lnTo>
                  <a:lnTo>
                    <a:pt x="155552" y="50195"/>
                  </a:lnTo>
                  <a:lnTo>
                    <a:pt x="156233" y="50244"/>
                  </a:lnTo>
                  <a:lnTo>
                    <a:pt x="156891" y="50292"/>
                  </a:lnTo>
                  <a:lnTo>
                    <a:pt x="157549" y="50317"/>
                  </a:lnTo>
                  <a:lnTo>
                    <a:pt x="158864" y="50317"/>
                  </a:lnTo>
                  <a:lnTo>
                    <a:pt x="159497" y="50292"/>
                  </a:lnTo>
                  <a:lnTo>
                    <a:pt x="160154" y="50268"/>
                  </a:lnTo>
                  <a:lnTo>
                    <a:pt x="160788" y="50195"/>
                  </a:lnTo>
                  <a:lnTo>
                    <a:pt x="161445" y="50122"/>
                  </a:lnTo>
                  <a:lnTo>
                    <a:pt x="162078" y="50049"/>
                  </a:lnTo>
                  <a:lnTo>
                    <a:pt x="162712" y="49927"/>
                  </a:lnTo>
                  <a:lnTo>
                    <a:pt x="163345" y="49805"/>
                  </a:lnTo>
                  <a:lnTo>
                    <a:pt x="163978" y="49684"/>
                  </a:lnTo>
                  <a:lnTo>
                    <a:pt x="164587" y="49513"/>
                  </a:lnTo>
                  <a:lnTo>
                    <a:pt x="165220" y="49343"/>
                  </a:lnTo>
                  <a:lnTo>
                    <a:pt x="165829" y="49148"/>
                  </a:lnTo>
                  <a:lnTo>
                    <a:pt x="166438" y="48929"/>
                  </a:lnTo>
                  <a:lnTo>
                    <a:pt x="167047" y="48709"/>
                  </a:lnTo>
                  <a:lnTo>
                    <a:pt x="167656" y="48466"/>
                  </a:lnTo>
                  <a:lnTo>
                    <a:pt x="168264" y="48198"/>
                  </a:lnTo>
                  <a:lnTo>
                    <a:pt x="168873" y="47930"/>
                  </a:lnTo>
                  <a:lnTo>
                    <a:pt x="169482" y="47613"/>
                  </a:lnTo>
                  <a:lnTo>
                    <a:pt x="170067" y="47297"/>
                  </a:lnTo>
                  <a:lnTo>
                    <a:pt x="170651" y="46956"/>
                  </a:lnTo>
                  <a:lnTo>
                    <a:pt x="171236" y="46591"/>
                  </a:lnTo>
                  <a:lnTo>
                    <a:pt x="171820" y="46225"/>
                  </a:lnTo>
                  <a:lnTo>
                    <a:pt x="172892" y="45470"/>
                  </a:lnTo>
                  <a:lnTo>
                    <a:pt x="173939" y="44691"/>
                  </a:lnTo>
                  <a:lnTo>
                    <a:pt x="174938" y="43863"/>
                  </a:lnTo>
                  <a:lnTo>
                    <a:pt x="175887" y="43010"/>
                  </a:lnTo>
                  <a:lnTo>
                    <a:pt x="176837" y="42134"/>
                  </a:lnTo>
                  <a:lnTo>
                    <a:pt x="177738" y="41233"/>
                  </a:lnTo>
                  <a:lnTo>
                    <a:pt x="178615" y="40283"/>
                  </a:lnTo>
                  <a:lnTo>
                    <a:pt x="179443" y="39333"/>
                  </a:lnTo>
                  <a:lnTo>
                    <a:pt x="180271" y="38359"/>
                  </a:lnTo>
                  <a:lnTo>
                    <a:pt x="181075" y="37360"/>
                  </a:lnTo>
                  <a:lnTo>
                    <a:pt x="181854" y="36337"/>
                  </a:lnTo>
                  <a:lnTo>
                    <a:pt x="182634" y="35315"/>
                  </a:lnTo>
                  <a:lnTo>
                    <a:pt x="183389" y="34267"/>
                  </a:lnTo>
                  <a:lnTo>
                    <a:pt x="184144" y="33196"/>
                  </a:lnTo>
                  <a:lnTo>
                    <a:pt x="185580" y="31053"/>
                  </a:lnTo>
                  <a:lnTo>
                    <a:pt x="188454" y="26742"/>
                  </a:lnTo>
                  <a:lnTo>
                    <a:pt x="189891" y="24574"/>
                  </a:lnTo>
                  <a:lnTo>
                    <a:pt x="191377" y="22455"/>
                  </a:lnTo>
                  <a:lnTo>
                    <a:pt x="192132" y="21408"/>
                  </a:lnTo>
                  <a:lnTo>
                    <a:pt x="192887" y="20361"/>
                  </a:lnTo>
                  <a:lnTo>
                    <a:pt x="193690" y="19338"/>
                  </a:lnTo>
                  <a:lnTo>
                    <a:pt x="194494" y="18340"/>
                  </a:lnTo>
                  <a:lnTo>
                    <a:pt x="195322" y="17365"/>
                  </a:lnTo>
                  <a:lnTo>
                    <a:pt x="196150" y="16391"/>
                  </a:lnTo>
                  <a:lnTo>
                    <a:pt x="197027" y="15466"/>
                  </a:lnTo>
                  <a:lnTo>
                    <a:pt x="197928" y="14540"/>
                  </a:lnTo>
                  <a:lnTo>
                    <a:pt x="198561" y="13956"/>
                  </a:lnTo>
                  <a:lnTo>
                    <a:pt x="199195" y="13371"/>
                  </a:lnTo>
                  <a:lnTo>
                    <a:pt x="199852" y="12811"/>
                  </a:lnTo>
                  <a:lnTo>
                    <a:pt x="200510" y="12275"/>
                  </a:lnTo>
                  <a:lnTo>
                    <a:pt x="201167" y="11740"/>
                  </a:lnTo>
                  <a:lnTo>
                    <a:pt x="201849" y="11228"/>
                  </a:lnTo>
                  <a:lnTo>
                    <a:pt x="202531" y="10741"/>
                  </a:lnTo>
                  <a:lnTo>
                    <a:pt x="203237" y="10278"/>
                  </a:lnTo>
                  <a:lnTo>
                    <a:pt x="203944" y="9816"/>
                  </a:lnTo>
                  <a:lnTo>
                    <a:pt x="204674" y="9377"/>
                  </a:lnTo>
                  <a:lnTo>
                    <a:pt x="205405" y="8963"/>
                  </a:lnTo>
                  <a:lnTo>
                    <a:pt x="206136" y="8549"/>
                  </a:lnTo>
                  <a:lnTo>
                    <a:pt x="206891" y="8160"/>
                  </a:lnTo>
                  <a:lnTo>
                    <a:pt x="207646" y="7794"/>
                  </a:lnTo>
                  <a:lnTo>
                    <a:pt x="208401" y="7453"/>
                  </a:lnTo>
                  <a:lnTo>
                    <a:pt x="209180" y="7112"/>
                  </a:lnTo>
                  <a:lnTo>
                    <a:pt x="209959" y="6796"/>
                  </a:lnTo>
                  <a:lnTo>
                    <a:pt x="210739" y="6503"/>
                  </a:lnTo>
                  <a:lnTo>
                    <a:pt x="211518" y="6211"/>
                  </a:lnTo>
                  <a:lnTo>
                    <a:pt x="212322" y="5968"/>
                  </a:lnTo>
                  <a:lnTo>
                    <a:pt x="213125" y="5700"/>
                  </a:lnTo>
                  <a:lnTo>
                    <a:pt x="213953" y="5481"/>
                  </a:lnTo>
                  <a:lnTo>
                    <a:pt x="214757" y="5261"/>
                  </a:lnTo>
                  <a:lnTo>
                    <a:pt x="215585" y="5067"/>
                  </a:lnTo>
                  <a:lnTo>
                    <a:pt x="216413" y="4872"/>
                  </a:lnTo>
                  <a:lnTo>
                    <a:pt x="217241" y="4701"/>
                  </a:lnTo>
                  <a:lnTo>
                    <a:pt x="218069" y="4555"/>
                  </a:lnTo>
                  <a:lnTo>
                    <a:pt x="218922" y="4433"/>
                  </a:lnTo>
                  <a:lnTo>
                    <a:pt x="219774" y="4312"/>
                  </a:lnTo>
                  <a:lnTo>
                    <a:pt x="220626" y="4214"/>
                  </a:lnTo>
                  <a:lnTo>
                    <a:pt x="221479" y="4117"/>
                  </a:lnTo>
                  <a:lnTo>
                    <a:pt x="222331" y="4068"/>
                  </a:lnTo>
                  <a:lnTo>
                    <a:pt x="223403" y="3995"/>
                  </a:lnTo>
                  <a:lnTo>
                    <a:pt x="224450" y="3946"/>
                  </a:lnTo>
                  <a:lnTo>
                    <a:pt x="226545" y="3946"/>
                  </a:lnTo>
                  <a:lnTo>
                    <a:pt x="227592" y="3971"/>
                  </a:lnTo>
                  <a:lnTo>
                    <a:pt x="228615" y="4019"/>
                  </a:lnTo>
                  <a:lnTo>
                    <a:pt x="229638" y="4092"/>
                  </a:lnTo>
                  <a:lnTo>
                    <a:pt x="230660" y="4190"/>
                  </a:lnTo>
                  <a:lnTo>
                    <a:pt x="231683" y="4312"/>
                  </a:lnTo>
                  <a:lnTo>
                    <a:pt x="232682" y="4458"/>
                  </a:lnTo>
                  <a:lnTo>
                    <a:pt x="233705" y="4604"/>
                  </a:lnTo>
                  <a:lnTo>
                    <a:pt x="234703" y="4799"/>
                  </a:lnTo>
                  <a:lnTo>
                    <a:pt x="235677" y="4993"/>
                  </a:lnTo>
                  <a:lnTo>
                    <a:pt x="236676" y="5213"/>
                  </a:lnTo>
                  <a:lnTo>
                    <a:pt x="237650" y="5432"/>
                  </a:lnTo>
                  <a:lnTo>
                    <a:pt x="238624" y="5700"/>
                  </a:lnTo>
                  <a:lnTo>
                    <a:pt x="239598" y="5968"/>
                  </a:lnTo>
                  <a:lnTo>
                    <a:pt x="240573" y="6260"/>
                  </a:lnTo>
                  <a:lnTo>
                    <a:pt x="241522" y="6577"/>
                  </a:lnTo>
                  <a:lnTo>
                    <a:pt x="242472" y="6893"/>
                  </a:lnTo>
                  <a:lnTo>
                    <a:pt x="243422" y="7234"/>
                  </a:lnTo>
                  <a:lnTo>
                    <a:pt x="244372" y="7599"/>
                  </a:lnTo>
                  <a:lnTo>
                    <a:pt x="245297" y="7965"/>
                  </a:lnTo>
                  <a:lnTo>
                    <a:pt x="246223" y="8354"/>
                  </a:lnTo>
                  <a:lnTo>
                    <a:pt x="247148" y="8768"/>
                  </a:lnTo>
                  <a:lnTo>
                    <a:pt x="248074" y="9182"/>
                  </a:lnTo>
                  <a:lnTo>
                    <a:pt x="248999" y="9621"/>
                  </a:lnTo>
                  <a:lnTo>
                    <a:pt x="249900" y="10059"/>
                  </a:lnTo>
                  <a:lnTo>
                    <a:pt x="251703" y="10985"/>
                  </a:lnTo>
                  <a:lnTo>
                    <a:pt x="253480" y="11983"/>
                  </a:lnTo>
                  <a:lnTo>
                    <a:pt x="255234" y="13006"/>
                  </a:lnTo>
                  <a:lnTo>
                    <a:pt x="256963" y="14102"/>
                  </a:lnTo>
                  <a:lnTo>
                    <a:pt x="258692" y="15222"/>
                  </a:lnTo>
                  <a:lnTo>
                    <a:pt x="260373" y="16391"/>
                  </a:lnTo>
                  <a:lnTo>
                    <a:pt x="262053" y="17585"/>
                  </a:lnTo>
                  <a:lnTo>
                    <a:pt x="263709" y="18827"/>
                  </a:lnTo>
                  <a:lnTo>
                    <a:pt x="265341" y="20069"/>
                  </a:lnTo>
                  <a:lnTo>
                    <a:pt x="266948" y="21360"/>
                  </a:lnTo>
                  <a:lnTo>
                    <a:pt x="268532" y="22675"/>
                  </a:lnTo>
                  <a:lnTo>
                    <a:pt x="270115" y="24014"/>
                  </a:lnTo>
                  <a:lnTo>
                    <a:pt x="271673" y="25378"/>
                  </a:lnTo>
                  <a:lnTo>
                    <a:pt x="273208" y="26742"/>
                  </a:lnTo>
                  <a:lnTo>
                    <a:pt x="274718" y="28106"/>
                  </a:lnTo>
                  <a:lnTo>
                    <a:pt x="276203" y="29518"/>
                  </a:lnTo>
                  <a:lnTo>
                    <a:pt x="277689" y="30906"/>
                  </a:lnTo>
                  <a:lnTo>
                    <a:pt x="279150" y="32295"/>
                  </a:lnTo>
                  <a:lnTo>
                    <a:pt x="278906" y="31759"/>
                  </a:lnTo>
                  <a:lnTo>
                    <a:pt x="278639" y="31223"/>
                  </a:lnTo>
                  <a:lnTo>
                    <a:pt x="278054" y="30127"/>
                  </a:lnTo>
                  <a:lnTo>
                    <a:pt x="277396" y="29080"/>
                  </a:lnTo>
                  <a:lnTo>
                    <a:pt x="276715" y="28008"/>
                  </a:lnTo>
                  <a:lnTo>
                    <a:pt x="275960" y="26961"/>
                  </a:lnTo>
                  <a:lnTo>
                    <a:pt x="275180" y="25938"/>
                  </a:lnTo>
                  <a:lnTo>
                    <a:pt x="274328" y="24915"/>
                  </a:lnTo>
                  <a:lnTo>
                    <a:pt x="273451" y="23917"/>
                  </a:lnTo>
                  <a:lnTo>
                    <a:pt x="272526" y="22918"/>
                  </a:lnTo>
                  <a:lnTo>
                    <a:pt x="271576" y="21944"/>
                  </a:lnTo>
                  <a:lnTo>
                    <a:pt x="270577" y="20970"/>
                  </a:lnTo>
                  <a:lnTo>
                    <a:pt x="269530" y="20020"/>
                  </a:lnTo>
                  <a:lnTo>
                    <a:pt x="268483" y="19095"/>
                  </a:lnTo>
                  <a:lnTo>
                    <a:pt x="267387" y="18169"/>
                  </a:lnTo>
                  <a:lnTo>
                    <a:pt x="266291" y="17268"/>
                  </a:lnTo>
                  <a:lnTo>
                    <a:pt x="265171" y="16391"/>
                  </a:lnTo>
                  <a:lnTo>
                    <a:pt x="264026" y="15539"/>
                  </a:lnTo>
                  <a:lnTo>
                    <a:pt x="262857" y="14686"/>
                  </a:lnTo>
                  <a:lnTo>
                    <a:pt x="261688" y="13883"/>
                  </a:lnTo>
                  <a:lnTo>
                    <a:pt x="260495" y="13079"/>
                  </a:lnTo>
                  <a:lnTo>
                    <a:pt x="259326" y="12275"/>
                  </a:lnTo>
                  <a:lnTo>
                    <a:pt x="258132" y="11520"/>
                  </a:lnTo>
                  <a:lnTo>
                    <a:pt x="256939" y="10790"/>
                  </a:lnTo>
                  <a:lnTo>
                    <a:pt x="255745" y="10084"/>
                  </a:lnTo>
                  <a:lnTo>
                    <a:pt x="254552" y="9377"/>
                  </a:lnTo>
                  <a:lnTo>
                    <a:pt x="253383" y="8720"/>
                  </a:lnTo>
                  <a:lnTo>
                    <a:pt x="252214" y="8086"/>
                  </a:lnTo>
                  <a:lnTo>
                    <a:pt x="251069" y="7453"/>
                  </a:lnTo>
                  <a:lnTo>
                    <a:pt x="249949" y="6869"/>
                  </a:lnTo>
                  <a:lnTo>
                    <a:pt x="248829" y="6309"/>
                  </a:lnTo>
                  <a:lnTo>
                    <a:pt x="246661" y="5261"/>
                  </a:lnTo>
                  <a:lnTo>
                    <a:pt x="245030" y="4531"/>
                  </a:lnTo>
                  <a:lnTo>
                    <a:pt x="243349" y="3849"/>
                  </a:lnTo>
                  <a:lnTo>
                    <a:pt x="241669" y="3191"/>
                  </a:lnTo>
                  <a:lnTo>
                    <a:pt x="239964" y="2607"/>
                  </a:lnTo>
                  <a:lnTo>
                    <a:pt x="238235" y="2095"/>
                  </a:lnTo>
                  <a:lnTo>
                    <a:pt x="237382" y="1852"/>
                  </a:lnTo>
                  <a:lnTo>
                    <a:pt x="236505" y="1608"/>
                  </a:lnTo>
                  <a:lnTo>
                    <a:pt x="235629" y="1389"/>
                  </a:lnTo>
                  <a:lnTo>
                    <a:pt x="234752" y="1194"/>
                  </a:lnTo>
                  <a:lnTo>
                    <a:pt x="233875" y="1024"/>
                  </a:lnTo>
                  <a:lnTo>
                    <a:pt x="232998" y="853"/>
                  </a:lnTo>
                  <a:lnTo>
                    <a:pt x="232122" y="683"/>
                  </a:lnTo>
                  <a:lnTo>
                    <a:pt x="231245" y="537"/>
                  </a:lnTo>
                  <a:lnTo>
                    <a:pt x="230344" y="415"/>
                  </a:lnTo>
                  <a:lnTo>
                    <a:pt x="229467" y="317"/>
                  </a:lnTo>
                  <a:lnTo>
                    <a:pt x="228566" y="220"/>
                  </a:lnTo>
                  <a:lnTo>
                    <a:pt x="227665" y="147"/>
                  </a:lnTo>
                  <a:lnTo>
                    <a:pt x="226764" y="74"/>
                  </a:lnTo>
                  <a:lnTo>
                    <a:pt x="225887" y="25"/>
                  </a:lnTo>
                  <a:lnTo>
                    <a:pt x="224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31"/>
            <p:cNvSpPr/>
            <p:nvPr/>
          </p:nvSpPr>
          <p:spPr>
            <a:xfrm>
              <a:off x="313600" y="1489400"/>
              <a:ext cx="6978775" cy="2730725"/>
            </a:xfrm>
            <a:custGeom>
              <a:rect b="b" l="l" r="r" t="t"/>
              <a:pathLst>
                <a:path extrusionOk="0" h="109229" w="279151">
                  <a:moveTo>
                    <a:pt x="223185" y="0"/>
                  </a:moveTo>
                  <a:lnTo>
                    <a:pt x="222283" y="24"/>
                  </a:lnTo>
                  <a:lnTo>
                    <a:pt x="221382" y="49"/>
                  </a:lnTo>
                  <a:lnTo>
                    <a:pt x="220481" y="122"/>
                  </a:lnTo>
                  <a:lnTo>
                    <a:pt x="219580" y="195"/>
                  </a:lnTo>
                  <a:lnTo>
                    <a:pt x="218679" y="268"/>
                  </a:lnTo>
                  <a:lnTo>
                    <a:pt x="217875" y="365"/>
                  </a:lnTo>
                  <a:lnTo>
                    <a:pt x="217072" y="487"/>
                  </a:lnTo>
                  <a:lnTo>
                    <a:pt x="216268" y="609"/>
                  </a:lnTo>
                  <a:lnTo>
                    <a:pt x="215464" y="755"/>
                  </a:lnTo>
                  <a:lnTo>
                    <a:pt x="214685" y="925"/>
                  </a:lnTo>
                  <a:lnTo>
                    <a:pt x="213881" y="1096"/>
                  </a:lnTo>
                  <a:lnTo>
                    <a:pt x="213102" y="1266"/>
                  </a:lnTo>
                  <a:lnTo>
                    <a:pt x="212322" y="1486"/>
                  </a:lnTo>
                  <a:lnTo>
                    <a:pt x="211567" y="1680"/>
                  </a:lnTo>
                  <a:lnTo>
                    <a:pt x="210788" y="1924"/>
                  </a:lnTo>
                  <a:lnTo>
                    <a:pt x="210033" y="2168"/>
                  </a:lnTo>
                  <a:lnTo>
                    <a:pt x="209278" y="2435"/>
                  </a:lnTo>
                  <a:lnTo>
                    <a:pt x="208523" y="2703"/>
                  </a:lnTo>
                  <a:lnTo>
                    <a:pt x="207793" y="2996"/>
                  </a:lnTo>
                  <a:lnTo>
                    <a:pt x="207062" y="3312"/>
                  </a:lnTo>
                  <a:lnTo>
                    <a:pt x="206331" y="3629"/>
                  </a:lnTo>
                  <a:lnTo>
                    <a:pt x="205601" y="3970"/>
                  </a:lnTo>
                  <a:lnTo>
                    <a:pt x="204894" y="4311"/>
                  </a:lnTo>
                  <a:lnTo>
                    <a:pt x="204188" y="4700"/>
                  </a:lnTo>
                  <a:lnTo>
                    <a:pt x="203506" y="5066"/>
                  </a:lnTo>
                  <a:lnTo>
                    <a:pt x="202800" y="5480"/>
                  </a:lnTo>
                  <a:lnTo>
                    <a:pt x="202142" y="5894"/>
                  </a:lnTo>
                  <a:lnTo>
                    <a:pt x="201460" y="6332"/>
                  </a:lnTo>
                  <a:lnTo>
                    <a:pt x="200803" y="6771"/>
                  </a:lnTo>
                  <a:lnTo>
                    <a:pt x="200145" y="7233"/>
                  </a:lnTo>
                  <a:lnTo>
                    <a:pt x="199512" y="7696"/>
                  </a:lnTo>
                  <a:lnTo>
                    <a:pt x="198879" y="8207"/>
                  </a:lnTo>
                  <a:lnTo>
                    <a:pt x="198246" y="8719"/>
                  </a:lnTo>
                  <a:lnTo>
                    <a:pt x="197637" y="9230"/>
                  </a:lnTo>
                  <a:lnTo>
                    <a:pt x="197028" y="9766"/>
                  </a:lnTo>
                  <a:lnTo>
                    <a:pt x="196443" y="10326"/>
                  </a:lnTo>
                  <a:lnTo>
                    <a:pt x="195859" y="10911"/>
                  </a:lnTo>
                  <a:lnTo>
                    <a:pt x="194909" y="11909"/>
                  </a:lnTo>
                  <a:lnTo>
                    <a:pt x="193984" y="12932"/>
                  </a:lnTo>
                  <a:lnTo>
                    <a:pt x="193083" y="13979"/>
                  </a:lnTo>
                  <a:lnTo>
                    <a:pt x="192206" y="15051"/>
                  </a:lnTo>
                  <a:lnTo>
                    <a:pt x="191353" y="16147"/>
                  </a:lnTo>
                  <a:lnTo>
                    <a:pt x="190525" y="17267"/>
                  </a:lnTo>
                  <a:lnTo>
                    <a:pt x="189697" y="18412"/>
                  </a:lnTo>
                  <a:lnTo>
                    <a:pt x="188894" y="19581"/>
                  </a:lnTo>
                  <a:lnTo>
                    <a:pt x="187311" y="21919"/>
                  </a:lnTo>
                  <a:lnTo>
                    <a:pt x="185727" y="24281"/>
                  </a:lnTo>
                  <a:lnTo>
                    <a:pt x="184169" y="26668"/>
                  </a:lnTo>
                  <a:lnTo>
                    <a:pt x="182586" y="29006"/>
                  </a:lnTo>
                  <a:lnTo>
                    <a:pt x="181782" y="30175"/>
                  </a:lnTo>
                  <a:lnTo>
                    <a:pt x="180954" y="31320"/>
                  </a:lnTo>
                  <a:lnTo>
                    <a:pt x="180102" y="32440"/>
                  </a:lnTo>
                  <a:lnTo>
                    <a:pt x="179249" y="33560"/>
                  </a:lnTo>
                  <a:lnTo>
                    <a:pt x="178372" y="34632"/>
                  </a:lnTo>
                  <a:lnTo>
                    <a:pt x="177471" y="35703"/>
                  </a:lnTo>
                  <a:lnTo>
                    <a:pt x="176546" y="36726"/>
                  </a:lnTo>
                  <a:lnTo>
                    <a:pt x="175596" y="37725"/>
                  </a:lnTo>
                  <a:lnTo>
                    <a:pt x="174598" y="38699"/>
                  </a:lnTo>
                  <a:lnTo>
                    <a:pt x="173575" y="39624"/>
                  </a:lnTo>
                  <a:lnTo>
                    <a:pt x="172527" y="40525"/>
                  </a:lnTo>
                  <a:lnTo>
                    <a:pt x="171992" y="40940"/>
                  </a:lnTo>
                  <a:lnTo>
                    <a:pt x="171431" y="41354"/>
                  </a:lnTo>
                  <a:lnTo>
                    <a:pt x="170871" y="41768"/>
                  </a:lnTo>
                  <a:lnTo>
                    <a:pt x="170287" y="42157"/>
                  </a:lnTo>
                  <a:lnTo>
                    <a:pt x="169702" y="42547"/>
                  </a:lnTo>
                  <a:lnTo>
                    <a:pt x="169093" y="42912"/>
                  </a:lnTo>
                  <a:lnTo>
                    <a:pt x="168485" y="43278"/>
                  </a:lnTo>
                  <a:lnTo>
                    <a:pt x="167876" y="43618"/>
                  </a:lnTo>
                  <a:lnTo>
                    <a:pt x="167243" y="43935"/>
                  </a:lnTo>
                  <a:lnTo>
                    <a:pt x="166585" y="44252"/>
                  </a:lnTo>
                  <a:lnTo>
                    <a:pt x="165976" y="44544"/>
                  </a:lnTo>
                  <a:lnTo>
                    <a:pt x="165367" y="44787"/>
                  </a:lnTo>
                  <a:lnTo>
                    <a:pt x="164734" y="45031"/>
                  </a:lnTo>
                  <a:lnTo>
                    <a:pt x="164125" y="45250"/>
                  </a:lnTo>
                  <a:lnTo>
                    <a:pt x="163516" y="45445"/>
                  </a:lnTo>
                  <a:lnTo>
                    <a:pt x="162907" y="45616"/>
                  </a:lnTo>
                  <a:lnTo>
                    <a:pt x="162274" y="45762"/>
                  </a:lnTo>
                  <a:lnTo>
                    <a:pt x="161665" y="45883"/>
                  </a:lnTo>
                  <a:lnTo>
                    <a:pt x="161057" y="46005"/>
                  </a:lnTo>
                  <a:lnTo>
                    <a:pt x="160448" y="46103"/>
                  </a:lnTo>
                  <a:lnTo>
                    <a:pt x="159839" y="46176"/>
                  </a:lnTo>
                  <a:lnTo>
                    <a:pt x="159206" y="46224"/>
                  </a:lnTo>
                  <a:lnTo>
                    <a:pt x="158597" y="46273"/>
                  </a:lnTo>
                  <a:lnTo>
                    <a:pt x="157988" y="46297"/>
                  </a:lnTo>
                  <a:lnTo>
                    <a:pt x="157379" y="46322"/>
                  </a:lnTo>
                  <a:lnTo>
                    <a:pt x="156770" y="46322"/>
                  </a:lnTo>
                  <a:lnTo>
                    <a:pt x="155552" y="46273"/>
                  </a:lnTo>
                  <a:lnTo>
                    <a:pt x="154310" y="46176"/>
                  </a:lnTo>
                  <a:lnTo>
                    <a:pt x="153093" y="46030"/>
                  </a:lnTo>
                  <a:lnTo>
                    <a:pt x="151875" y="45835"/>
                  </a:lnTo>
                  <a:lnTo>
                    <a:pt x="150657" y="45616"/>
                  </a:lnTo>
                  <a:lnTo>
                    <a:pt x="149439" y="45372"/>
                  </a:lnTo>
                  <a:lnTo>
                    <a:pt x="148222" y="45080"/>
                  </a:lnTo>
                  <a:lnTo>
                    <a:pt x="147004" y="44763"/>
                  </a:lnTo>
                  <a:lnTo>
                    <a:pt x="145786" y="44447"/>
                  </a:lnTo>
                  <a:lnTo>
                    <a:pt x="144569" y="44106"/>
                  </a:lnTo>
                  <a:lnTo>
                    <a:pt x="142109" y="43399"/>
                  </a:lnTo>
                  <a:lnTo>
                    <a:pt x="139673" y="42693"/>
                  </a:lnTo>
                  <a:lnTo>
                    <a:pt x="138431" y="42352"/>
                  </a:lnTo>
                  <a:lnTo>
                    <a:pt x="137214" y="42011"/>
                  </a:lnTo>
                  <a:lnTo>
                    <a:pt x="135996" y="41694"/>
                  </a:lnTo>
                  <a:lnTo>
                    <a:pt x="134754" y="41427"/>
                  </a:lnTo>
                  <a:lnTo>
                    <a:pt x="133536" y="41159"/>
                  </a:lnTo>
                  <a:lnTo>
                    <a:pt x="132294" y="40940"/>
                  </a:lnTo>
                  <a:lnTo>
                    <a:pt x="131052" y="40745"/>
                  </a:lnTo>
                  <a:lnTo>
                    <a:pt x="129834" y="40599"/>
                  </a:lnTo>
                  <a:lnTo>
                    <a:pt x="128592" y="40501"/>
                  </a:lnTo>
                  <a:lnTo>
                    <a:pt x="127350" y="40452"/>
                  </a:lnTo>
                  <a:lnTo>
                    <a:pt x="126303" y="40452"/>
                  </a:lnTo>
                  <a:lnTo>
                    <a:pt x="125256" y="40477"/>
                  </a:lnTo>
                  <a:lnTo>
                    <a:pt x="124233" y="40525"/>
                  </a:lnTo>
                  <a:lnTo>
                    <a:pt x="123210" y="40599"/>
                  </a:lnTo>
                  <a:lnTo>
                    <a:pt x="122187" y="40696"/>
                  </a:lnTo>
                  <a:lnTo>
                    <a:pt x="121188" y="40818"/>
                  </a:lnTo>
                  <a:lnTo>
                    <a:pt x="120190" y="40988"/>
                  </a:lnTo>
                  <a:lnTo>
                    <a:pt x="119191" y="41159"/>
                  </a:lnTo>
                  <a:lnTo>
                    <a:pt x="118217" y="41354"/>
                  </a:lnTo>
                  <a:lnTo>
                    <a:pt x="117243" y="41573"/>
                  </a:lnTo>
                  <a:lnTo>
                    <a:pt x="116269" y="41816"/>
                  </a:lnTo>
                  <a:lnTo>
                    <a:pt x="115319" y="42084"/>
                  </a:lnTo>
                  <a:lnTo>
                    <a:pt x="114369" y="42352"/>
                  </a:lnTo>
                  <a:lnTo>
                    <a:pt x="113444" y="42669"/>
                  </a:lnTo>
                  <a:lnTo>
                    <a:pt x="112494" y="43010"/>
                  </a:lnTo>
                  <a:lnTo>
                    <a:pt x="111568" y="43351"/>
                  </a:lnTo>
                  <a:lnTo>
                    <a:pt x="110643" y="43716"/>
                  </a:lnTo>
                  <a:lnTo>
                    <a:pt x="109742" y="44106"/>
                  </a:lnTo>
                  <a:lnTo>
                    <a:pt x="108841" y="44495"/>
                  </a:lnTo>
                  <a:lnTo>
                    <a:pt x="107940" y="44934"/>
                  </a:lnTo>
                  <a:lnTo>
                    <a:pt x="107063" y="45372"/>
                  </a:lnTo>
                  <a:lnTo>
                    <a:pt x="106162" y="45835"/>
                  </a:lnTo>
                  <a:lnTo>
                    <a:pt x="105309" y="46297"/>
                  </a:lnTo>
                  <a:lnTo>
                    <a:pt x="104433" y="46785"/>
                  </a:lnTo>
                  <a:lnTo>
                    <a:pt x="103580" y="47296"/>
                  </a:lnTo>
                  <a:lnTo>
                    <a:pt x="102728" y="47807"/>
                  </a:lnTo>
                  <a:lnTo>
                    <a:pt x="101875" y="48343"/>
                  </a:lnTo>
                  <a:lnTo>
                    <a:pt x="101023" y="48903"/>
                  </a:lnTo>
                  <a:lnTo>
                    <a:pt x="100195" y="49463"/>
                  </a:lnTo>
                  <a:lnTo>
                    <a:pt x="99367" y="50048"/>
                  </a:lnTo>
                  <a:lnTo>
                    <a:pt x="97735" y="51217"/>
                  </a:lnTo>
                  <a:lnTo>
                    <a:pt x="96128" y="52459"/>
                  </a:lnTo>
                  <a:lnTo>
                    <a:pt x="94545" y="53725"/>
                  </a:lnTo>
                  <a:lnTo>
                    <a:pt x="92986" y="55041"/>
                  </a:lnTo>
                  <a:lnTo>
                    <a:pt x="91452" y="56404"/>
                  </a:lnTo>
                  <a:lnTo>
                    <a:pt x="89942" y="57768"/>
                  </a:lnTo>
                  <a:lnTo>
                    <a:pt x="88456" y="59181"/>
                  </a:lnTo>
                  <a:lnTo>
                    <a:pt x="86995" y="60618"/>
                  </a:lnTo>
                  <a:lnTo>
                    <a:pt x="85558" y="62055"/>
                  </a:lnTo>
                  <a:lnTo>
                    <a:pt x="84145" y="63516"/>
                  </a:lnTo>
                  <a:lnTo>
                    <a:pt x="82757" y="65001"/>
                  </a:lnTo>
                  <a:lnTo>
                    <a:pt x="81369" y="66463"/>
                  </a:lnTo>
                  <a:lnTo>
                    <a:pt x="80005" y="67948"/>
                  </a:lnTo>
                  <a:lnTo>
                    <a:pt x="77350" y="70895"/>
                  </a:lnTo>
                  <a:lnTo>
                    <a:pt x="74769" y="73818"/>
                  </a:lnTo>
                  <a:lnTo>
                    <a:pt x="72553" y="76302"/>
                  </a:lnTo>
                  <a:lnTo>
                    <a:pt x="70312" y="78810"/>
                  </a:lnTo>
                  <a:lnTo>
                    <a:pt x="67998" y="81319"/>
                  </a:lnTo>
                  <a:lnTo>
                    <a:pt x="66829" y="82561"/>
                  </a:lnTo>
                  <a:lnTo>
                    <a:pt x="65636" y="83779"/>
                  </a:lnTo>
                  <a:lnTo>
                    <a:pt x="64443" y="84996"/>
                  </a:lnTo>
                  <a:lnTo>
                    <a:pt x="63225" y="86214"/>
                  </a:lnTo>
                  <a:lnTo>
                    <a:pt x="61983" y="87407"/>
                  </a:lnTo>
                  <a:lnTo>
                    <a:pt x="60741" y="88576"/>
                  </a:lnTo>
                  <a:lnTo>
                    <a:pt x="59450" y="89721"/>
                  </a:lnTo>
                  <a:lnTo>
                    <a:pt x="58184" y="90841"/>
                  </a:lnTo>
                  <a:lnTo>
                    <a:pt x="56868" y="91962"/>
                  </a:lnTo>
                  <a:lnTo>
                    <a:pt x="55553" y="93033"/>
                  </a:lnTo>
                  <a:lnTo>
                    <a:pt x="54214" y="94080"/>
                  </a:lnTo>
                  <a:lnTo>
                    <a:pt x="52850" y="95103"/>
                  </a:lnTo>
                  <a:lnTo>
                    <a:pt x="51462" y="96078"/>
                  </a:lnTo>
                  <a:lnTo>
                    <a:pt x="50049" y="97027"/>
                  </a:lnTo>
                  <a:lnTo>
                    <a:pt x="48637" y="97928"/>
                  </a:lnTo>
                  <a:lnTo>
                    <a:pt x="47175" y="98805"/>
                  </a:lnTo>
                  <a:lnTo>
                    <a:pt x="45714" y="99633"/>
                  </a:lnTo>
                  <a:lnTo>
                    <a:pt x="44229" y="100413"/>
                  </a:lnTo>
                  <a:lnTo>
                    <a:pt x="42694" y="101143"/>
                  </a:lnTo>
                  <a:lnTo>
                    <a:pt x="41160" y="101825"/>
                  </a:lnTo>
                  <a:lnTo>
                    <a:pt x="40381" y="102142"/>
                  </a:lnTo>
                  <a:lnTo>
                    <a:pt x="39601" y="102434"/>
                  </a:lnTo>
                  <a:lnTo>
                    <a:pt x="38797" y="102726"/>
                  </a:lnTo>
                  <a:lnTo>
                    <a:pt x="37994" y="103018"/>
                  </a:lnTo>
                  <a:lnTo>
                    <a:pt x="37190" y="103286"/>
                  </a:lnTo>
                  <a:lnTo>
                    <a:pt x="36386" y="103530"/>
                  </a:lnTo>
                  <a:lnTo>
                    <a:pt x="35558" y="103773"/>
                  </a:lnTo>
                  <a:lnTo>
                    <a:pt x="34730" y="103993"/>
                  </a:lnTo>
                  <a:lnTo>
                    <a:pt x="33902" y="104187"/>
                  </a:lnTo>
                  <a:lnTo>
                    <a:pt x="33074" y="104382"/>
                  </a:lnTo>
                  <a:lnTo>
                    <a:pt x="32222" y="104553"/>
                  </a:lnTo>
                  <a:lnTo>
                    <a:pt x="31369" y="104723"/>
                  </a:lnTo>
                  <a:lnTo>
                    <a:pt x="30273" y="104894"/>
                  </a:lnTo>
                  <a:lnTo>
                    <a:pt x="29153" y="105016"/>
                  </a:lnTo>
                  <a:lnTo>
                    <a:pt x="28033" y="105113"/>
                  </a:lnTo>
                  <a:lnTo>
                    <a:pt x="26888" y="105186"/>
                  </a:lnTo>
                  <a:lnTo>
                    <a:pt x="24599" y="105186"/>
                  </a:lnTo>
                  <a:lnTo>
                    <a:pt x="23430" y="105113"/>
                  </a:lnTo>
                  <a:lnTo>
                    <a:pt x="22285" y="105040"/>
                  </a:lnTo>
                  <a:lnTo>
                    <a:pt x="21116" y="104894"/>
                  </a:lnTo>
                  <a:lnTo>
                    <a:pt x="19972" y="104723"/>
                  </a:lnTo>
                  <a:lnTo>
                    <a:pt x="18827" y="104504"/>
                  </a:lnTo>
                  <a:lnTo>
                    <a:pt x="17682" y="104261"/>
                  </a:lnTo>
                  <a:lnTo>
                    <a:pt x="16562" y="103968"/>
                  </a:lnTo>
                  <a:lnTo>
                    <a:pt x="15442" y="103652"/>
                  </a:lnTo>
                  <a:lnTo>
                    <a:pt x="14346" y="103286"/>
                  </a:lnTo>
                  <a:lnTo>
                    <a:pt x="13274" y="102872"/>
                  </a:lnTo>
                  <a:lnTo>
                    <a:pt x="12202" y="102434"/>
                  </a:lnTo>
                  <a:lnTo>
                    <a:pt x="11155" y="101947"/>
                  </a:lnTo>
                  <a:lnTo>
                    <a:pt x="10132" y="101411"/>
                  </a:lnTo>
                  <a:lnTo>
                    <a:pt x="9134" y="100851"/>
                  </a:lnTo>
                  <a:lnTo>
                    <a:pt x="8184" y="100242"/>
                  </a:lnTo>
                  <a:lnTo>
                    <a:pt x="7234" y="99585"/>
                  </a:lnTo>
                  <a:lnTo>
                    <a:pt x="6333" y="98903"/>
                  </a:lnTo>
                  <a:lnTo>
                    <a:pt x="5456" y="98172"/>
                  </a:lnTo>
                  <a:lnTo>
                    <a:pt x="4628" y="97393"/>
                  </a:lnTo>
                  <a:lnTo>
                    <a:pt x="3825" y="96589"/>
                  </a:lnTo>
                  <a:lnTo>
                    <a:pt x="3459" y="96151"/>
                  </a:lnTo>
                  <a:lnTo>
                    <a:pt x="3070" y="95712"/>
                  </a:lnTo>
                  <a:lnTo>
                    <a:pt x="2729" y="95274"/>
                  </a:lnTo>
                  <a:lnTo>
                    <a:pt x="2363" y="94835"/>
                  </a:lnTo>
                  <a:lnTo>
                    <a:pt x="2022" y="94373"/>
                  </a:lnTo>
                  <a:lnTo>
                    <a:pt x="1706" y="93886"/>
                  </a:lnTo>
                  <a:lnTo>
                    <a:pt x="1389" y="93399"/>
                  </a:lnTo>
                  <a:lnTo>
                    <a:pt x="1097" y="92911"/>
                  </a:lnTo>
                  <a:lnTo>
                    <a:pt x="805" y="92400"/>
                  </a:lnTo>
                  <a:lnTo>
                    <a:pt x="512" y="91889"/>
                  </a:lnTo>
                  <a:lnTo>
                    <a:pt x="269" y="91353"/>
                  </a:lnTo>
                  <a:lnTo>
                    <a:pt x="1" y="90817"/>
                  </a:lnTo>
                  <a:lnTo>
                    <a:pt x="1" y="90817"/>
                  </a:lnTo>
                  <a:lnTo>
                    <a:pt x="464" y="91816"/>
                  </a:lnTo>
                  <a:lnTo>
                    <a:pt x="975" y="92790"/>
                  </a:lnTo>
                  <a:lnTo>
                    <a:pt x="1462" y="93764"/>
                  </a:lnTo>
                  <a:lnTo>
                    <a:pt x="1998" y="94689"/>
                  </a:lnTo>
                  <a:lnTo>
                    <a:pt x="2558" y="95590"/>
                  </a:lnTo>
                  <a:lnTo>
                    <a:pt x="3143" y="96467"/>
                  </a:lnTo>
                  <a:lnTo>
                    <a:pt x="3727" y="97320"/>
                  </a:lnTo>
                  <a:lnTo>
                    <a:pt x="4360" y="98148"/>
                  </a:lnTo>
                  <a:lnTo>
                    <a:pt x="4994" y="98951"/>
                  </a:lnTo>
                  <a:lnTo>
                    <a:pt x="5651" y="99731"/>
                  </a:lnTo>
                  <a:lnTo>
                    <a:pt x="6333" y="100461"/>
                  </a:lnTo>
                  <a:lnTo>
                    <a:pt x="7039" y="101192"/>
                  </a:lnTo>
                  <a:lnTo>
                    <a:pt x="7770" y="101874"/>
                  </a:lnTo>
                  <a:lnTo>
                    <a:pt x="8501" y="102531"/>
                  </a:lnTo>
                  <a:lnTo>
                    <a:pt x="9280" y="103165"/>
                  </a:lnTo>
                  <a:lnTo>
                    <a:pt x="10059" y="103773"/>
                  </a:lnTo>
                  <a:lnTo>
                    <a:pt x="10863" y="104358"/>
                  </a:lnTo>
                  <a:lnTo>
                    <a:pt x="11691" y="104894"/>
                  </a:lnTo>
                  <a:lnTo>
                    <a:pt x="12543" y="105405"/>
                  </a:lnTo>
                  <a:lnTo>
                    <a:pt x="13420" y="105892"/>
                  </a:lnTo>
                  <a:lnTo>
                    <a:pt x="14297" y="106355"/>
                  </a:lnTo>
                  <a:lnTo>
                    <a:pt x="15222" y="106769"/>
                  </a:lnTo>
                  <a:lnTo>
                    <a:pt x="16148" y="107159"/>
                  </a:lnTo>
                  <a:lnTo>
                    <a:pt x="17098" y="107524"/>
                  </a:lnTo>
                  <a:lnTo>
                    <a:pt x="18072" y="107841"/>
                  </a:lnTo>
                  <a:lnTo>
                    <a:pt x="19046" y="108133"/>
                  </a:lnTo>
                  <a:lnTo>
                    <a:pt x="20069" y="108401"/>
                  </a:lnTo>
                  <a:lnTo>
                    <a:pt x="21092" y="108620"/>
                  </a:lnTo>
                  <a:lnTo>
                    <a:pt x="22139" y="108815"/>
                  </a:lnTo>
                  <a:lnTo>
                    <a:pt x="23211" y="108961"/>
                  </a:lnTo>
                  <a:lnTo>
                    <a:pt x="24307" y="109083"/>
                  </a:lnTo>
                  <a:lnTo>
                    <a:pt x="25403" y="109156"/>
                  </a:lnTo>
                  <a:lnTo>
                    <a:pt x="26206" y="109204"/>
                  </a:lnTo>
                  <a:lnTo>
                    <a:pt x="27010" y="109229"/>
                  </a:lnTo>
                  <a:lnTo>
                    <a:pt x="28569" y="109229"/>
                  </a:lnTo>
                  <a:lnTo>
                    <a:pt x="29348" y="109204"/>
                  </a:lnTo>
                  <a:lnTo>
                    <a:pt x="30103" y="109180"/>
                  </a:lnTo>
                  <a:lnTo>
                    <a:pt x="30882" y="109131"/>
                  </a:lnTo>
                  <a:lnTo>
                    <a:pt x="31637" y="109058"/>
                  </a:lnTo>
                  <a:lnTo>
                    <a:pt x="33123" y="108888"/>
                  </a:lnTo>
                  <a:lnTo>
                    <a:pt x="34609" y="108669"/>
                  </a:lnTo>
                  <a:lnTo>
                    <a:pt x="36070" y="108401"/>
                  </a:lnTo>
                  <a:lnTo>
                    <a:pt x="37507" y="108060"/>
                  </a:lnTo>
                  <a:lnTo>
                    <a:pt x="38919" y="107694"/>
                  </a:lnTo>
                  <a:lnTo>
                    <a:pt x="40307" y="107256"/>
                  </a:lnTo>
                  <a:lnTo>
                    <a:pt x="41696" y="106769"/>
                  </a:lnTo>
                  <a:lnTo>
                    <a:pt x="43035" y="106258"/>
                  </a:lnTo>
                  <a:lnTo>
                    <a:pt x="44375" y="105697"/>
                  </a:lnTo>
                  <a:lnTo>
                    <a:pt x="45690" y="105089"/>
                  </a:lnTo>
                  <a:lnTo>
                    <a:pt x="47005" y="104431"/>
                  </a:lnTo>
                  <a:lnTo>
                    <a:pt x="48296" y="103749"/>
                  </a:lnTo>
                  <a:lnTo>
                    <a:pt x="49562" y="103018"/>
                  </a:lnTo>
                  <a:lnTo>
                    <a:pt x="50804" y="102239"/>
                  </a:lnTo>
                  <a:lnTo>
                    <a:pt x="52046" y="101435"/>
                  </a:lnTo>
                  <a:lnTo>
                    <a:pt x="53264" y="100607"/>
                  </a:lnTo>
                  <a:lnTo>
                    <a:pt x="54482" y="99755"/>
                  </a:lnTo>
                  <a:lnTo>
                    <a:pt x="55675" y="98854"/>
                  </a:lnTo>
                  <a:lnTo>
                    <a:pt x="56868" y="97928"/>
                  </a:lnTo>
                  <a:lnTo>
                    <a:pt x="58037" y="96979"/>
                  </a:lnTo>
                  <a:lnTo>
                    <a:pt x="59206" y="95980"/>
                  </a:lnTo>
                  <a:lnTo>
                    <a:pt x="60351" y="94982"/>
                  </a:lnTo>
                  <a:lnTo>
                    <a:pt x="61496" y="93959"/>
                  </a:lnTo>
                  <a:lnTo>
                    <a:pt x="62616" y="92911"/>
                  </a:lnTo>
                  <a:lnTo>
                    <a:pt x="63736" y="91840"/>
                  </a:lnTo>
                  <a:lnTo>
                    <a:pt x="64857" y="90768"/>
                  </a:lnTo>
                  <a:lnTo>
                    <a:pt x="65953" y="89672"/>
                  </a:lnTo>
                  <a:lnTo>
                    <a:pt x="67049" y="88552"/>
                  </a:lnTo>
                  <a:lnTo>
                    <a:pt x="69216" y="86263"/>
                  </a:lnTo>
                  <a:lnTo>
                    <a:pt x="71359" y="83949"/>
                  </a:lnTo>
                  <a:lnTo>
                    <a:pt x="73478" y="81611"/>
                  </a:lnTo>
                  <a:lnTo>
                    <a:pt x="75597" y="79249"/>
                  </a:lnTo>
                  <a:lnTo>
                    <a:pt x="79786" y="74500"/>
                  </a:lnTo>
                  <a:lnTo>
                    <a:pt x="81856" y="72162"/>
                  </a:lnTo>
                  <a:lnTo>
                    <a:pt x="83951" y="69848"/>
                  </a:lnTo>
                  <a:lnTo>
                    <a:pt x="86045" y="67559"/>
                  </a:lnTo>
                  <a:lnTo>
                    <a:pt x="88139" y="65342"/>
                  </a:lnTo>
                  <a:lnTo>
                    <a:pt x="89211" y="64271"/>
                  </a:lnTo>
                  <a:lnTo>
                    <a:pt x="90258" y="63199"/>
                  </a:lnTo>
                  <a:lnTo>
                    <a:pt x="91330" y="62152"/>
                  </a:lnTo>
                  <a:lnTo>
                    <a:pt x="92401" y="61129"/>
                  </a:lnTo>
                  <a:lnTo>
                    <a:pt x="93473" y="60131"/>
                  </a:lnTo>
                  <a:lnTo>
                    <a:pt x="94569" y="59132"/>
                  </a:lnTo>
                  <a:lnTo>
                    <a:pt x="95641" y="58182"/>
                  </a:lnTo>
                  <a:lnTo>
                    <a:pt x="96761" y="57257"/>
                  </a:lnTo>
                  <a:lnTo>
                    <a:pt x="97857" y="56380"/>
                  </a:lnTo>
                  <a:lnTo>
                    <a:pt x="98977" y="55503"/>
                  </a:lnTo>
                  <a:lnTo>
                    <a:pt x="100097" y="54675"/>
                  </a:lnTo>
                  <a:lnTo>
                    <a:pt x="101218" y="53872"/>
                  </a:lnTo>
                  <a:lnTo>
                    <a:pt x="102509" y="53019"/>
                  </a:lnTo>
                  <a:lnTo>
                    <a:pt x="103824" y="52167"/>
                  </a:lnTo>
                  <a:lnTo>
                    <a:pt x="105163" y="51363"/>
                  </a:lnTo>
                  <a:lnTo>
                    <a:pt x="106527" y="50608"/>
                  </a:lnTo>
                  <a:lnTo>
                    <a:pt x="107891" y="49853"/>
                  </a:lnTo>
                  <a:lnTo>
                    <a:pt x="109279" y="49171"/>
                  </a:lnTo>
                  <a:lnTo>
                    <a:pt x="110692" y="48514"/>
                  </a:lnTo>
                  <a:lnTo>
                    <a:pt x="112129" y="47880"/>
                  </a:lnTo>
                  <a:lnTo>
                    <a:pt x="113590" y="47320"/>
                  </a:lnTo>
                  <a:lnTo>
                    <a:pt x="115051" y="46785"/>
                  </a:lnTo>
                  <a:lnTo>
                    <a:pt x="116512" y="46297"/>
                  </a:lnTo>
                  <a:lnTo>
                    <a:pt x="118022" y="45859"/>
                  </a:lnTo>
                  <a:lnTo>
                    <a:pt x="119532" y="45494"/>
                  </a:lnTo>
                  <a:lnTo>
                    <a:pt x="121042" y="45153"/>
                  </a:lnTo>
                  <a:lnTo>
                    <a:pt x="121822" y="45007"/>
                  </a:lnTo>
                  <a:lnTo>
                    <a:pt x="122577" y="44885"/>
                  </a:lnTo>
                  <a:lnTo>
                    <a:pt x="123356" y="44763"/>
                  </a:lnTo>
                  <a:lnTo>
                    <a:pt x="124135" y="44666"/>
                  </a:lnTo>
                  <a:lnTo>
                    <a:pt x="125036" y="44593"/>
                  </a:lnTo>
                  <a:lnTo>
                    <a:pt x="125913" y="44520"/>
                  </a:lnTo>
                  <a:lnTo>
                    <a:pt x="126814" y="44495"/>
                  </a:lnTo>
                  <a:lnTo>
                    <a:pt x="127691" y="44471"/>
                  </a:lnTo>
                  <a:lnTo>
                    <a:pt x="128568" y="44495"/>
                  </a:lnTo>
                  <a:lnTo>
                    <a:pt x="129420" y="44544"/>
                  </a:lnTo>
                  <a:lnTo>
                    <a:pt x="130297" y="44593"/>
                  </a:lnTo>
                  <a:lnTo>
                    <a:pt x="131174" y="44666"/>
                  </a:lnTo>
                  <a:lnTo>
                    <a:pt x="132026" y="44787"/>
                  </a:lnTo>
                  <a:lnTo>
                    <a:pt x="132878" y="44885"/>
                  </a:lnTo>
                  <a:lnTo>
                    <a:pt x="133731" y="45031"/>
                  </a:lnTo>
                  <a:lnTo>
                    <a:pt x="134583" y="45177"/>
                  </a:lnTo>
                  <a:lnTo>
                    <a:pt x="136288" y="45542"/>
                  </a:lnTo>
                  <a:lnTo>
                    <a:pt x="137969" y="45932"/>
                  </a:lnTo>
                  <a:lnTo>
                    <a:pt x="139649" y="46370"/>
                  </a:lnTo>
                  <a:lnTo>
                    <a:pt x="141329" y="46809"/>
                  </a:lnTo>
                  <a:lnTo>
                    <a:pt x="144690" y="47783"/>
                  </a:lnTo>
                  <a:lnTo>
                    <a:pt x="146371" y="48246"/>
                  </a:lnTo>
                  <a:lnTo>
                    <a:pt x="148076" y="48709"/>
                  </a:lnTo>
                  <a:lnTo>
                    <a:pt x="149780" y="49147"/>
                  </a:lnTo>
                  <a:lnTo>
                    <a:pt x="151510" y="49561"/>
                  </a:lnTo>
                  <a:lnTo>
                    <a:pt x="152873" y="49829"/>
                  </a:lnTo>
                  <a:lnTo>
                    <a:pt x="154213" y="50048"/>
                  </a:lnTo>
                  <a:lnTo>
                    <a:pt x="155552" y="50194"/>
                  </a:lnTo>
                  <a:lnTo>
                    <a:pt x="156234" y="50267"/>
                  </a:lnTo>
                  <a:lnTo>
                    <a:pt x="156892" y="50292"/>
                  </a:lnTo>
                  <a:lnTo>
                    <a:pt x="157549" y="50316"/>
                  </a:lnTo>
                  <a:lnTo>
                    <a:pt x="158207" y="50340"/>
                  </a:lnTo>
                  <a:lnTo>
                    <a:pt x="158865" y="50316"/>
                  </a:lnTo>
                  <a:lnTo>
                    <a:pt x="159498" y="50292"/>
                  </a:lnTo>
                  <a:lnTo>
                    <a:pt x="160155" y="50267"/>
                  </a:lnTo>
                  <a:lnTo>
                    <a:pt x="160789" y="50218"/>
                  </a:lnTo>
                  <a:lnTo>
                    <a:pt x="161446" y="50145"/>
                  </a:lnTo>
                  <a:lnTo>
                    <a:pt x="162079" y="50048"/>
                  </a:lnTo>
                  <a:lnTo>
                    <a:pt x="162713" y="49951"/>
                  </a:lnTo>
                  <a:lnTo>
                    <a:pt x="163346" y="49829"/>
                  </a:lnTo>
                  <a:lnTo>
                    <a:pt x="163979" y="49683"/>
                  </a:lnTo>
                  <a:lnTo>
                    <a:pt x="164588" y="49512"/>
                  </a:lnTo>
                  <a:lnTo>
                    <a:pt x="165221" y="49342"/>
                  </a:lnTo>
                  <a:lnTo>
                    <a:pt x="165830" y="49147"/>
                  </a:lnTo>
                  <a:lnTo>
                    <a:pt x="166439" y="48952"/>
                  </a:lnTo>
                  <a:lnTo>
                    <a:pt x="167072" y="48709"/>
                  </a:lnTo>
                  <a:lnTo>
                    <a:pt x="167681" y="48465"/>
                  </a:lnTo>
                  <a:lnTo>
                    <a:pt x="168265" y="48197"/>
                  </a:lnTo>
                  <a:lnTo>
                    <a:pt x="168874" y="47929"/>
                  </a:lnTo>
                  <a:lnTo>
                    <a:pt x="169483" y="47613"/>
                  </a:lnTo>
                  <a:lnTo>
                    <a:pt x="170068" y="47296"/>
                  </a:lnTo>
                  <a:lnTo>
                    <a:pt x="170652" y="46955"/>
                  </a:lnTo>
                  <a:lnTo>
                    <a:pt x="171237" y="46614"/>
                  </a:lnTo>
                  <a:lnTo>
                    <a:pt x="171821" y="46224"/>
                  </a:lnTo>
                  <a:lnTo>
                    <a:pt x="172893" y="45469"/>
                  </a:lnTo>
                  <a:lnTo>
                    <a:pt x="173940" y="44690"/>
                  </a:lnTo>
                  <a:lnTo>
                    <a:pt x="174938" y="43862"/>
                  </a:lnTo>
                  <a:lnTo>
                    <a:pt x="175888" y="43010"/>
                  </a:lnTo>
                  <a:lnTo>
                    <a:pt x="176838" y="42133"/>
                  </a:lnTo>
                  <a:lnTo>
                    <a:pt x="177739" y="41232"/>
                  </a:lnTo>
                  <a:lnTo>
                    <a:pt x="178616" y="40306"/>
                  </a:lnTo>
                  <a:lnTo>
                    <a:pt x="179444" y="39332"/>
                  </a:lnTo>
                  <a:lnTo>
                    <a:pt x="180272" y="38358"/>
                  </a:lnTo>
                  <a:lnTo>
                    <a:pt x="181076" y="37359"/>
                  </a:lnTo>
                  <a:lnTo>
                    <a:pt x="181879" y="36337"/>
                  </a:lnTo>
                  <a:lnTo>
                    <a:pt x="182634" y="35314"/>
                  </a:lnTo>
                  <a:lnTo>
                    <a:pt x="183389" y="34266"/>
                  </a:lnTo>
                  <a:lnTo>
                    <a:pt x="184144" y="33219"/>
                  </a:lnTo>
                  <a:lnTo>
                    <a:pt x="185581" y="31076"/>
                  </a:lnTo>
                  <a:lnTo>
                    <a:pt x="188455" y="26741"/>
                  </a:lnTo>
                  <a:lnTo>
                    <a:pt x="189892" y="24573"/>
                  </a:lnTo>
                  <a:lnTo>
                    <a:pt x="191378" y="22455"/>
                  </a:lnTo>
                  <a:lnTo>
                    <a:pt x="192133" y="21407"/>
                  </a:lnTo>
                  <a:lnTo>
                    <a:pt x="192888" y="20360"/>
                  </a:lnTo>
                  <a:lnTo>
                    <a:pt x="193691" y="19362"/>
                  </a:lnTo>
                  <a:lnTo>
                    <a:pt x="194495" y="18339"/>
                  </a:lnTo>
                  <a:lnTo>
                    <a:pt x="195323" y="17365"/>
                  </a:lnTo>
                  <a:lnTo>
                    <a:pt x="196151" y="16415"/>
                  </a:lnTo>
                  <a:lnTo>
                    <a:pt x="197028" y="15465"/>
                  </a:lnTo>
                  <a:lnTo>
                    <a:pt x="197929" y="14540"/>
                  </a:lnTo>
                  <a:lnTo>
                    <a:pt x="198562" y="13955"/>
                  </a:lnTo>
                  <a:lnTo>
                    <a:pt x="199195" y="13371"/>
                  </a:lnTo>
                  <a:lnTo>
                    <a:pt x="199853" y="12810"/>
                  </a:lnTo>
                  <a:lnTo>
                    <a:pt x="200511" y="12275"/>
                  </a:lnTo>
                  <a:lnTo>
                    <a:pt x="201168" y="11739"/>
                  </a:lnTo>
                  <a:lnTo>
                    <a:pt x="201850" y="11227"/>
                  </a:lnTo>
                  <a:lnTo>
                    <a:pt x="202532" y="10740"/>
                  </a:lnTo>
                  <a:lnTo>
                    <a:pt x="203238" y="10278"/>
                  </a:lnTo>
                  <a:lnTo>
                    <a:pt x="203945" y="9815"/>
                  </a:lnTo>
                  <a:lnTo>
                    <a:pt x="204675" y="9376"/>
                  </a:lnTo>
                  <a:lnTo>
                    <a:pt x="205406" y="8962"/>
                  </a:lnTo>
                  <a:lnTo>
                    <a:pt x="206136" y="8573"/>
                  </a:lnTo>
                  <a:lnTo>
                    <a:pt x="206891" y="8183"/>
                  </a:lnTo>
                  <a:lnTo>
                    <a:pt x="207646" y="7818"/>
                  </a:lnTo>
                  <a:lnTo>
                    <a:pt x="208401" y="7452"/>
                  </a:lnTo>
                  <a:lnTo>
                    <a:pt x="209181" y="7136"/>
                  </a:lnTo>
                  <a:lnTo>
                    <a:pt x="209960" y="6819"/>
                  </a:lnTo>
                  <a:lnTo>
                    <a:pt x="210739" y="6503"/>
                  </a:lnTo>
                  <a:lnTo>
                    <a:pt x="211519" y="6235"/>
                  </a:lnTo>
                  <a:lnTo>
                    <a:pt x="212322" y="5967"/>
                  </a:lnTo>
                  <a:lnTo>
                    <a:pt x="213126" y="5723"/>
                  </a:lnTo>
                  <a:lnTo>
                    <a:pt x="213954" y="5480"/>
                  </a:lnTo>
                  <a:lnTo>
                    <a:pt x="214758" y="5261"/>
                  </a:lnTo>
                  <a:lnTo>
                    <a:pt x="215586" y="5066"/>
                  </a:lnTo>
                  <a:lnTo>
                    <a:pt x="216414" y="4895"/>
                  </a:lnTo>
                  <a:lnTo>
                    <a:pt x="217242" y="4725"/>
                  </a:lnTo>
                  <a:lnTo>
                    <a:pt x="218094" y="4579"/>
                  </a:lnTo>
                  <a:lnTo>
                    <a:pt x="218923" y="4432"/>
                  </a:lnTo>
                  <a:lnTo>
                    <a:pt x="219775" y="4311"/>
                  </a:lnTo>
                  <a:lnTo>
                    <a:pt x="220627" y="4213"/>
                  </a:lnTo>
                  <a:lnTo>
                    <a:pt x="221480" y="4140"/>
                  </a:lnTo>
                  <a:lnTo>
                    <a:pt x="222332" y="4067"/>
                  </a:lnTo>
                  <a:lnTo>
                    <a:pt x="223404" y="3994"/>
                  </a:lnTo>
                  <a:lnTo>
                    <a:pt x="224451" y="3970"/>
                  </a:lnTo>
                  <a:lnTo>
                    <a:pt x="225498" y="3945"/>
                  </a:lnTo>
                  <a:lnTo>
                    <a:pt x="226545" y="3945"/>
                  </a:lnTo>
                  <a:lnTo>
                    <a:pt x="227593" y="3994"/>
                  </a:lnTo>
                  <a:lnTo>
                    <a:pt x="228616" y="4043"/>
                  </a:lnTo>
                  <a:lnTo>
                    <a:pt x="229638" y="4116"/>
                  </a:lnTo>
                  <a:lnTo>
                    <a:pt x="230661" y="4213"/>
                  </a:lnTo>
                  <a:lnTo>
                    <a:pt x="231684" y="4311"/>
                  </a:lnTo>
                  <a:lnTo>
                    <a:pt x="232707" y="4457"/>
                  </a:lnTo>
                  <a:lnTo>
                    <a:pt x="233706" y="4627"/>
                  </a:lnTo>
                  <a:lnTo>
                    <a:pt x="234704" y="4798"/>
                  </a:lnTo>
                  <a:lnTo>
                    <a:pt x="235703" y="4993"/>
                  </a:lnTo>
                  <a:lnTo>
                    <a:pt x="236677" y="5212"/>
                  </a:lnTo>
                  <a:lnTo>
                    <a:pt x="237651" y="5455"/>
                  </a:lnTo>
                  <a:lnTo>
                    <a:pt x="238625" y="5699"/>
                  </a:lnTo>
                  <a:lnTo>
                    <a:pt x="239599" y="5967"/>
                  </a:lnTo>
                  <a:lnTo>
                    <a:pt x="240574" y="6259"/>
                  </a:lnTo>
                  <a:lnTo>
                    <a:pt x="241523" y="6576"/>
                  </a:lnTo>
                  <a:lnTo>
                    <a:pt x="242473" y="6892"/>
                  </a:lnTo>
                  <a:lnTo>
                    <a:pt x="243423" y="7233"/>
                  </a:lnTo>
                  <a:lnTo>
                    <a:pt x="244373" y="7599"/>
                  </a:lnTo>
                  <a:lnTo>
                    <a:pt x="245298" y="7964"/>
                  </a:lnTo>
                  <a:lnTo>
                    <a:pt x="246224" y="8354"/>
                  </a:lnTo>
                  <a:lnTo>
                    <a:pt x="247149" y="8768"/>
                  </a:lnTo>
                  <a:lnTo>
                    <a:pt x="248075" y="9182"/>
                  </a:lnTo>
                  <a:lnTo>
                    <a:pt x="249000" y="9620"/>
                  </a:lnTo>
                  <a:lnTo>
                    <a:pt x="249901" y="10058"/>
                  </a:lnTo>
                  <a:lnTo>
                    <a:pt x="251704" y="11008"/>
                  </a:lnTo>
                  <a:lnTo>
                    <a:pt x="253481" y="11982"/>
                  </a:lnTo>
                  <a:lnTo>
                    <a:pt x="255235" y="13030"/>
                  </a:lnTo>
                  <a:lnTo>
                    <a:pt x="256964" y="14101"/>
                  </a:lnTo>
                  <a:lnTo>
                    <a:pt x="258693" y="15221"/>
                  </a:lnTo>
                  <a:lnTo>
                    <a:pt x="260374" y="16390"/>
                  </a:lnTo>
                  <a:lnTo>
                    <a:pt x="262054" y="17584"/>
                  </a:lnTo>
                  <a:lnTo>
                    <a:pt x="263710" y="18826"/>
                  </a:lnTo>
                  <a:lnTo>
                    <a:pt x="265342" y="20092"/>
                  </a:lnTo>
                  <a:lnTo>
                    <a:pt x="266949" y="21383"/>
                  </a:lnTo>
                  <a:lnTo>
                    <a:pt x="268557" y="22698"/>
                  </a:lnTo>
                  <a:lnTo>
                    <a:pt x="270115" y="24013"/>
                  </a:lnTo>
                  <a:lnTo>
                    <a:pt x="271674" y="25377"/>
                  </a:lnTo>
                  <a:lnTo>
                    <a:pt x="273208" y="26741"/>
                  </a:lnTo>
                  <a:lnTo>
                    <a:pt x="274718" y="28129"/>
                  </a:lnTo>
                  <a:lnTo>
                    <a:pt x="276204" y="29517"/>
                  </a:lnTo>
                  <a:lnTo>
                    <a:pt x="277690" y="30906"/>
                  </a:lnTo>
                  <a:lnTo>
                    <a:pt x="279151" y="32294"/>
                  </a:lnTo>
                  <a:lnTo>
                    <a:pt x="278907" y="31782"/>
                  </a:lnTo>
                  <a:lnTo>
                    <a:pt x="278664" y="31295"/>
                  </a:lnTo>
                  <a:lnTo>
                    <a:pt x="278128" y="30321"/>
                  </a:lnTo>
                  <a:lnTo>
                    <a:pt x="277568" y="29396"/>
                  </a:lnTo>
                  <a:lnTo>
                    <a:pt x="276959" y="28519"/>
                  </a:lnTo>
                  <a:lnTo>
                    <a:pt x="276301" y="27666"/>
                  </a:lnTo>
                  <a:lnTo>
                    <a:pt x="275620" y="26838"/>
                  </a:lnTo>
                  <a:lnTo>
                    <a:pt x="274913" y="26035"/>
                  </a:lnTo>
                  <a:lnTo>
                    <a:pt x="274183" y="25255"/>
                  </a:lnTo>
                  <a:lnTo>
                    <a:pt x="273428" y="24500"/>
                  </a:lnTo>
                  <a:lnTo>
                    <a:pt x="272624" y="23745"/>
                  </a:lnTo>
                  <a:lnTo>
                    <a:pt x="271820" y="23015"/>
                  </a:lnTo>
                  <a:lnTo>
                    <a:pt x="271017" y="22284"/>
                  </a:lnTo>
                  <a:lnTo>
                    <a:pt x="269336" y="20847"/>
                  </a:lnTo>
                  <a:lnTo>
                    <a:pt x="267631" y="19386"/>
                  </a:lnTo>
                  <a:lnTo>
                    <a:pt x="266414" y="18363"/>
                  </a:lnTo>
                  <a:lnTo>
                    <a:pt x="265196" y="17365"/>
                  </a:lnTo>
                  <a:lnTo>
                    <a:pt x="263978" y="16366"/>
                  </a:lnTo>
                  <a:lnTo>
                    <a:pt x="262736" y="15368"/>
                  </a:lnTo>
                  <a:lnTo>
                    <a:pt x="261470" y="14418"/>
                  </a:lnTo>
                  <a:lnTo>
                    <a:pt x="260203" y="13468"/>
                  </a:lnTo>
                  <a:lnTo>
                    <a:pt x="258912" y="12542"/>
                  </a:lnTo>
                  <a:lnTo>
                    <a:pt x="257622" y="11617"/>
                  </a:lnTo>
                  <a:lnTo>
                    <a:pt x="256307" y="10740"/>
                  </a:lnTo>
                  <a:lnTo>
                    <a:pt x="254967" y="9888"/>
                  </a:lnTo>
                  <a:lnTo>
                    <a:pt x="253628" y="9035"/>
                  </a:lnTo>
                  <a:lnTo>
                    <a:pt x="252264" y="8232"/>
                  </a:lnTo>
                  <a:lnTo>
                    <a:pt x="250900" y="7452"/>
                  </a:lnTo>
                  <a:lnTo>
                    <a:pt x="249512" y="6697"/>
                  </a:lnTo>
                  <a:lnTo>
                    <a:pt x="248099" y="5967"/>
                  </a:lnTo>
                  <a:lnTo>
                    <a:pt x="246662" y="5285"/>
                  </a:lnTo>
                  <a:lnTo>
                    <a:pt x="245030" y="4530"/>
                  </a:lnTo>
                  <a:lnTo>
                    <a:pt x="243374" y="3848"/>
                  </a:lnTo>
                  <a:lnTo>
                    <a:pt x="241670" y="3190"/>
                  </a:lnTo>
                  <a:lnTo>
                    <a:pt x="239965" y="2606"/>
                  </a:lnTo>
                  <a:lnTo>
                    <a:pt x="238260" y="2094"/>
                  </a:lnTo>
                  <a:lnTo>
                    <a:pt x="237383" y="1851"/>
                  </a:lnTo>
                  <a:lnTo>
                    <a:pt x="236531" y="1607"/>
                  </a:lnTo>
                  <a:lnTo>
                    <a:pt x="235654" y="1388"/>
                  </a:lnTo>
                  <a:lnTo>
                    <a:pt x="234777" y="1193"/>
                  </a:lnTo>
                  <a:lnTo>
                    <a:pt x="233900" y="1023"/>
                  </a:lnTo>
                  <a:lnTo>
                    <a:pt x="232999" y="852"/>
                  </a:lnTo>
                  <a:lnTo>
                    <a:pt x="232123" y="682"/>
                  </a:lnTo>
                  <a:lnTo>
                    <a:pt x="231246" y="536"/>
                  </a:lnTo>
                  <a:lnTo>
                    <a:pt x="230345" y="414"/>
                  </a:lnTo>
                  <a:lnTo>
                    <a:pt x="229468" y="317"/>
                  </a:lnTo>
                  <a:lnTo>
                    <a:pt x="228567" y="219"/>
                  </a:lnTo>
                  <a:lnTo>
                    <a:pt x="227666" y="146"/>
                  </a:lnTo>
                  <a:lnTo>
                    <a:pt x="226765" y="73"/>
                  </a:lnTo>
                  <a:lnTo>
                    <a:pt x="225864" y="24"/>
                  </a:lnTo>
                  <a:lnTo>
                    <a:pt x="2249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31"/>
            <p:cNvSpPr/>
            <p:nvPr/>
          </p:nvSpPr>
          <p:spPr>
            <a:xfrm>
              <a:off x="238125" y="1284825"/>
              <a:ext cx="6978150" cy="2731350"/>
            </a:xfrm>
            <a:custGeom>
              <a:rect b="b" l="l" r="r" t="t"/>
              <a:pathLst>
                <a:path extrusionOk="0" h="109254" w="279126">
                  <a:moveTo>
                    <a:pt x="0" y="90841"/>
                  </a:moveTo>
                  <a:lnTo>
                    <a:pt x="244" y="91377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0" y="90841"/>
                  </a:lnTo>
                  <a:close/>
                  <a:moveTo>
                    <a:pt x="224060" y="0"/>
                  </a:moveTo>
                  <a:lnTo>
                    <a:pt x="223159" y="24"/>
                  </a:lnTo>
                  <a:lnTo>
                    <a:pt x="222258" y="24"/>
                  </a:lnTo>
                  <a:lnTo>
                    <a:pt x="221357" y="73"/>
                  </a:lnTo>
                  <a:lnTo>
                    <a:pt x="220456" y="122"/>
                  </a:lnTo>
                  <a:lnTo>
                    <a:pt x="219555" y="195"/>
                  </a:lnTo>
                  <a:lnTo>
                    <a:pt x="218654" y="292"/>
                  </a:lnTo>
                  <a:lnTo>
                    <a:pt x="217850" y="390"/>
                  </a:lnTo>
                  <a:lnTo>
                    <a:pt x="217046" y="511"/>
                  </a:lnTo>
                  <a:lnTo>
                    <a:pt x="216243" y="633"/>
                  </a:lnTo>
                  <a:lnTo>
                    <a:pt x="215439" y="779"/>
                  </a:lnTo>
                  <a:lnTo>
                    <a:pt x="214635" y="925"/>
                  </a:lnTo>
                  <a:lnTo>
                    <a:pt x="213856" y="1120"/>
                  </a:lnTo>
                  <a:lnTo>
                    <a:pt x="213077" y="1291"/>
                  </a:lnTo>
                  <a:lnTo>
                    <a:pt x="212297" y="1510"/>
                  </a:lnTo>
                  <a:lnTo>
                    <a:pt x="211518" y="1729"/>
                  </a:lnTo>
                  <a:lnTo>
                    <a:pt x="210739" y="1948"/>
                  </a:lnTo>
                  <a:lnTo>
                    <a:pt x="209984" y="2192"/>
                  </a:lnTo>
                  <a:lnTo>
                    <a:pt x="209229" y="2460"/>
                  </a:lnTo>
                  <a:lnTo>
                    <a:pt x="208474" y="2752"/>
                  </a:lnTo>
                  <a:lnTo>
                    <a:pt x="207743" y="3044"/>
                  </a:lnTo>
                  <a:lnTo>
                    <a:pt x="206988" y="3337"/>
                  </a:lnTo>
                  <a:lnTo>
                    <a:pt x="206257" y="3677"/>
                  </a:lnTo>
                  <a:lnTo>
                    <a:pt x="205551" y="4018"/>
                  </a:lnTo>
                  <a:lnTo>
                    <a:pt x="204845" y="4359"/>
                  </a:lnTo>
                  <a:lnTo>
                    <a:pt x="204138" y="4749"/>
                  </a:lnTo>
                  <a:lnTo>
                    <a:pt x="203432" y="5114"/>
                  </a:lnTo>
                  <a:lnTo>
                    <a:pt x="202750" y="5528"/>
                  </a:lnTo>
                  <a:lnTo>
                    <a:pt x="202068" y="5942"/>
                  </a:lnTo>
                  <a:lnTo>
                    <a:pt x="201386" y="6381"/>
                  </a:lnTo>
                  <a:lnTo>
                    <a:pt x="200729" y="6819"/>
                  </a:lnTo>
                  <a:lnTo>
                    <a:pt x="200071" y="7306"/>
                  </a:lnTo>
                  <a:lnTo>
                    <a:pt x="199414" y="7769"/>
                  </a:lnTo>
                  <a:lnTo>
                    <a:pt x="198780" y="8280"/>
                  </a:lnTo>
                  <a:lnTo>
                    <a:pt x="198172" y="8792"/>
                  </a:lnTo>
                  <a:lnTo>
                    <a:pt x="197538" y="9303"/>
                  </a:lnTo>
                  <a:lnTo>
                    <a:pt x="196954" y="9863"/>
                  </a:lnTo>
                  <a:lnTo>
                    <a:pt x="196345" y="10424"/>
                  </a:lnTo>
                  <a:lnTo>
                    <a:pt x="195761" y="11008"/>
                  </a:lnTo>
                  <a:lnTo>
                    <a:pt x="194811" y="11982"/>
                  </a:lnTo>
                  <a:lnTo>
                    <a:pt x="193885" y="13005"/>
                  </a:lnTo>
                  <a:lnTo>
                    <a:pt x="193009" y="14052"/>
                  </a:lnTo>
                  <a:lnTo>
                    <a:pt x="192132" y="15124"/>
                  </a:lnTo>
                  <a:lnTo>
                    <a:pt x="191279" y="16244"/>
                  </a:lnTo>
                  <a:lnTo>
                    <a:pt x="190451" y="17365"/>
                  </a:lnTo>
                  <a:lnTo>
                    <a:pt x="189623" y="18485"/>
                  </a:lnTo>
                  <a:lnTo>
                    <a:pt x="188820" y="19654"/>
                  </a:lnTo>
                  <a:lnTo>
                    <a:pt x="187237" y="21992"/>
                  </a:lnTo>
                  <a:lnTo>
                    <a:pt x="185678" y="24354"/>
                  </a:lnTo>
                  <a:lnTo>
                    <a:pt x="184119" y="26717"/>
                  </a:lnTo>
                  <a:lnTo>
                    <a:pt x="182536" y="29055"/>
                  </a:lnTo>
                  <a:lnTo>
                    <a:pt x="181732" y="30224"/>
                  </a:lnTo>
                  <a:lnTo>
                    <a:pt x="180904" y="31368"/>
                  </a:lnTo>
                  <a:lnTo>
                    <a:pt x="180076" y="32489"/>
                  </a:lnTo>
                  <a:lnTo>
                    <a:pt x="179224" y="33609"/>
                  </a:lnTo>
                  <a:lnTo>
                    <a:pt x="178347" y="34680"/>
                  </a:lnTo>
                  <a:lnTo>
                    <a:pt x="177446" y="35752"/>
                  </a:lnTo>
                  <a:lnTo>
                    <a:pt x="176521" y="36775"/>
                  </a:lnTo>
                  <a:lnTo>
                    <a:pt x="175546" y="37773"/>
                  </a:lnTo>
                  <a:lnTo>
                    <a:pt x="174572" y="38723"/>
                  </a:lnTo>
                  <a:lnTo>
                    <a:pt x="173549" y="39649"/>
                  </a:lnTo>
                  <a:lnTo>
                    <a:pt x="172502" y="40550"/>
                  </a:lnTo>
                  <a:lnTo>
                    <a:pt x="171942" y="40964"/>
                  </a:lnTo>
                  <a:lnTo>
                    <a:pt x="171406" y="41378"/>
                  </a:lnTo>
                  <a:lnTo>
                    <a:pt x="170846" y="41792"/>
                  </a:lnTo>
                  <a:lnTo>
                    <a:pt x="170262" y="42182"/>
                  </a:lnTo>
                  <a:lnTo>
                    <a:pt x="169677" y="42571"/>
                  </a:lnTo>
                  <a:lnTo>
                    <a:pt x="169093" y="42937"/>
                  </a:lnTo>
                  <a:lnTo>
                    <a:pt x="168484" y="43302"/>
                  </a:lnTo>
                  <a:lnTo>
                    <a:pt x="167850" y="43643"/>
                  </a:lnTo>
                  <a:lnTo>
                    <a:pt x="167217" y="43959"/>
                  </a:lnTo>
                  <a:lnTo>
                    <a:pt x="166584" y="44276"/>
                  </a:lnTo>
                  <a:lnTo>
                    <a:pt x="165975" y="44544"/>
                  </a:lnTo>
                  <a:lnTo>
                    <a:pt x="165366" y="44812"/>
                  </a:lnTo>
                  <a:lnTo>
                    <a:pt x="164757" y="45031"/>
                  </a:lnTo>
                  <a:lnTo>
                    <a:pt x="164149" y="45250"/>
                  </a:lnTo>
                  <a:lnTo>
                    <a:pt x="163540" y="45445"/>
                  </a:lnTo>
                  <a:lnTo>
                    <a:pt x="162931" y="45615"/>
                  </a:lnTo>
                  <a:lnTo>
                    <a:pt x="162322" y="45762"/>
                  </a:lnTo>
                  <a:lnTo>
                    <a:pt x="161713" y="45883"/>
                  </a:lnTo>
                  <a:lnTo>
                    <a:pt x="161104" y="46005"/>
                  </a:lnTo>
                  <a:lnTo>
                    <a:pt x="160495" y="46103"/>
                  </a:lnTo>
                  <a:lnTo>
                    <a:pt x="159887" y="46176"/>
                  </a:lnTo>
                  <a:lnTo>
                    <a:pt x="159278" y="46249"/>
                  </a:lnTo>
                  <a:lnTo>
                    <a:pt x="158669" y="46297"/>
                  </a:lnTo>
                  <a:lnTo>
                    <a:pt x="158084" y="46322"/>
                  </a:lnTo>
                  <a:lnTo>
                    <a:pt x="156867" y="46322"/>
                  </a:lnTo>
                  <a:lnTo>
                    <a:pt x="155649" y="46297"/>
                  </a:lnTo>
                  <a:lnTo>
                    <a:pt x="154456" y="46200"/>
                  </a:lnTo>
                  <a:lnTo>
                    <a:pt x="153238" y="46054"/>
                  </a:lnTo>
                  <a:lnTo>
                    <a:pt x="152044" y="45883"/>
                  </a:lnTo>
                  <a:lnTo>
                    <a:pt x="150827" y="45664"/>
                  </a:lnTo>
                  <a:lnTo>
                    <a:pt x="149633" y="45421"/>
                  </a:lnTo>
                  <a:lnTo>
                    <a:pt x="148416" y="45128"/>
                  </a:lnTo>
                  <a:lnTo>
                    <a:pt x="147222" y="44836"/>
                  </a:lnTo>
                  <a:lnTo>
                    <a:pt x="146005" y="44495"/>
                  </a:lnTo>
                  <a:lnTo>
                    <a:pt x="144811" y="44179"/>
                  </a:lnTo>
                  <a:lnTo>
                    <a:pt x="142376" y="43472"/>
                  </a:lnTo>
                  <a:lnTo>
                    <a:pt x="139965" y="42766"/>
                  </a:lnTo>
                  <a:lnTo>
                    <a:pt x="137554" y="42108"/>
                  </a:lnTo>
                  <a:lnTo>
                    <a:pt x="136336" y="41792"/>
                  </a:lnTo>
                  <a:lnTo>
                    <a:pt x="135118" y="41500"/>
                  </a:lnTo>
                  <a:lnTo>
                    <a:pt x="133900" y="41232"/>
                  </a:lnTo>
                  <a:lnTo>
                    <a:pt x="132683" y="41013"/>
                  </a:lnTo>
                  <a:lnTo>
                    <a:pt x="131465" y="40818"/>
                  </a:lnTo>
                  <a:lnTo>
                    <a:pt x="130247" y="40647"/>
                  </a:lnTo>
                  <a:lnTo>
                    <a:pt x="129030" y="40550"/>
                  </a:lnTo>
                  <a:lnTo>
                    <a:pt x="127787" y="40477"/>
                  </a:lnTo>
                  <a:lnTo>
                    <a:pt x="125742" y="40477"/>
                  </a:lnTo>
                  <a:lnTo>
                    <a:pt x="124719" y="40501"/>
                  </a:lnTo>
                  <a:lnTo>
                    <a:pt x="123696" y="40574"/>
                  </a:lnTo>
                  <a:lnTo>
                    <a:pt x="122697" y="40672"/>
                  </a:lnTo>
                  <a:lnTo>
                    <a:pt x="121699" y="40769"/>
                  </a:lnTo>
                  <a:lnTo>
                    <a:pt x="120700" y="40915"/>
                  </a:lnTo>
                  <a:lnTo>
                    <a:pt x="119726" y="41061"/>
                  </a:lnTo>
                  <a:lnTo>
                    <a:pt x="118752" y="41256"/>
                  </a:lnTo>
                  <a:lnTo>
                    <a:pt x="117802" y="41451"/>
                  </a:lnTo>
                  <a:lnTo>
                    <a:pt x="116828" y="41670"/>
                  </a:lnTo>
                  <a:lnTo>
                    <a:pt x="115878" y="41938"/>
                  </a:lnTo>
                  <a:lnTo>
                    <a:pt x="114953" y="42206"/>
                  </a:lnTo>
                  <a:lnTo>
                    <a:pt x="114003" y="42498"/>
                  </a:lnTo>
                  <a:lnTo>
                    <a:pt x="113077" y="42815"/>
                  </a:lnTo>
                  <a:lnTo>
                    <a:pt x="112152" y="43131"/>
                  </a:lnTo>
                  <a:lnTo>
                    <a:pt x="111251" y="43497"/>
                  </a:lnTo>
                  <a:lnTo>
                    <a:pt x="110350" y="43862"/>
                  </a:lnTo>
                  <a:lnTo>
                    <a:pt x="109449" y="44252"/>
                  </a:lnTo>
                  <a:lnTo>
                    <a:pt x="108547" y="44666"/>
                  </a:lnTo>
                  <a:lnTo>
                    <a:pt x="107671" y="45080"/>
                  </a:lnTo>
                  <a:lnTo>
                    <a:pt x="106794" y="45518"/>
                  </a:lnTo>
                  <a:lnTo>
                    <a:pt x="105917" y="45981"/>
                  </a:lnTo>
                  <a:lnTo>
                    <a:pt x="105040" y="46444"/>
                  </a:lnTo>
                  <a:lnTo>
                    <a:pt x="104188" y="46955"/>
                  </a:lnTo>
                  <a:lnTo>
                    <a:pt x="103336" y="47442"/>
                  </a:lnTo>
                  <a:lnTo>
                    <a:pt x="102508" y="47978"/>
                  </a:lnTo>
                  <a:lnTo>
                    <a:pt x="101655" y="48489"/>
                  </a:lnTo>
                  <a:lnTo>
                    <a:pt x="100827" y="49049"/>
                  </a:lnTo>
                  <a:lnTo>
                    <a:pt x="100023" y="49610"/>
                  </a:lnTo>
                  <a:lnTo>
                    <a:pt x="98392" y="50754"/>
                  </a:lnTo>
                  <a:lnTo>
                    <a:pt x="96784" y="51972"/>
                  </a:lnTo>
                  <a:lnTo>
                    <a:pt x="95201" y="53214"/>
                  </a:lnTo>
                  <a:lnTo>
                    <a:pt x="93643" y="54505"/>
                  </a:lnTo>
                  <a:lnTo>
                    <a:pt x="92133" y="55820"/>
                  </a:lnTo>
                  <a:lnTo>
                    <a:pt x="90623" y="57159"/>
                  </a:lnTo>
                  <a:lnTo>
                    <a:pt x="89137" y="58548"/>
                  </a:lnTo>
                  <a:lnTo>
                    <a:pt x="87676" y="59936"/>
                  </a:lnTo>
                  <a:lnTo>
                    <a:pt x="86263" y="61373"/>
                  </a:lnTo>
                  <a:lnTo>
                    <a:pt x="84851" y="62810"/>
                  </a:lnTo>
                  <a:lnTo>
                    <a:pt x="83438" y="64246"/>
                  </a:lnTo>
                  <a:lnTo>
                    <a:pt x="82074" y="65708"/>
                  </a:lnTo>
                  <a:lnTo>
                    <a:pt x="80735" y="67169"/>
                  </a:lnTo>
                  <a:lnTo>
                    <a:pt x="78080" y="70067"/>
                  </a:lnTo>
                  <a:lnTo>
                    <a:pt x="75523" y="72965"/>
                  </a:lnTo>
                  <a:lnTo>
                    <a:pt x="73282" y="75498"/>
                  </a:lnTo>
                  <a:lnTo>
                    <a:pt x="70993" y="78055"/>
                  </a:lnTo>
                  <a:lnTo>
                    <a:pt x="68631" y="80613"/>
                  </a:lnTo>
                  <a:lnTo>
                    <a:pt x="67437" y="81903"/>
                  </a:lnTo>
                  <a:lnTo>
                    <a:pt x="66244" y="83170"/>
                  </a:lnTo>
                  <a:lnTo>
                    <a:pt x="65002" y="84412"/>
                  </a:lnTo>
                  <a:lnTo>
                    <a:pt x="63784" y="85654"/>
                  </a:lnTo>
                  <a:lnTo>
                    <a:pt x="62518" y="86872"/>
                  </a:lnTo>
                  <a:lnTo>
                    <a:pt x="61251" y="88089"/>
                  </a:lnTo>
                  <a:lnTo>
                    <a:pt x="59960" y="89283"/>
                  </a:lnTo>
                  <a:lnTo>
                    <a:pt x="58645" y="90427"/>
                  </a:lnTo>
                  <a:lnTo>
                    <a:pt x="57330" y="91572"/>
                  </a:lnTo>
                  <a:lnTo>
                    <a:pt x="55991" y="92692"/>
                  </a:lnTo>
                  <a:lnTo>
                    <a:pt x="54627" y="93764"/>
                  </a:lnTo>
                  <a:lnTo>
                    <a:pt x="53239" y="94811"/>
                  </a:lnTo>
                  <a:lnTo>
                    <a:pt x="51826" y="95834"/>
                  </a:lnTo>
                  <a:lnTo>
                    <a:pt x="50414" y="96808"/>
                  </a:lnTo>
                  <a:lnTo>
                    <a:pt x="48952" y="97734"/>
                  </a:lnTo>
                  <a:lnTo>
                    <a:pt x="47491" y="98635"/>
                  </a:lnTo>
                  <a:lnTo>
                    <a:pt x="45981" y="99487"/>
                  </a:lnTo>
                  <a:lnTo>
                    <a:pt x="44471" y="100291"/>
                  </a:lnTo>
                  <a:lnTo>
                    <a:pt x="42912" y="101046"/>
                  </a:lnTo>
                  <a:lnTo>
                    <a:pt x="42133" y="101411"/>
                  </a:lnTo>
                  <a:lnTo>
                    <a:pt x="41354" y="101752"/>
                  </a:lnTo>
                  <a:lnTo>
                    <a:pt x="40550" y="102069"/>
                  </a:lnTo>
                  <a:lnTo>
                    <a:pt x="39746" y="102385"/>
                  </a:lnTo>
                  <a:lnTo>
                    <a:pt x="38943" y="102702"/>
                  </a:lnTo>
                  <a:lnTo>
                    <a:pt x="38139" y="102994"/>
                  </a:lnTo>
                  <a:lnTo>
                    <a:pt x="37311" y="103262"/>
                  </a:lnTo>
                  <a:lnTo>
                    <a:pt x="36483" y="103506"/>
                  </a:lnTo>
                  <a:lnTo>
                    <a:pt x="35655" y="103749"/>
                  </a:lnTo>
                  <a:lnTo>
                    <a:pt x="34802" y="103993"/>
                  </a:lnTo>
                  <a:lnTo>
                    <a:pt x="33950" y="104187"/>
                  </a:lnTo>
                  <a:lnTo>
                    <a:pt x="33098" y="104382"/>
                  </a:lnTo>
                  <a:lnTo>
                    <a:pt x="32221" y="104577"/>
                  </a:lnTo>
                  <a:lnTo>
                    <a:pt x="31368" y="104723"/>
                  </a:lnTo>
                  <a:lnTo>
                    <a:pt x="30248" y="104894"/>
                  </a:lnTo>
                  <a:lnTo>
                    <a:pt x="29152" y="105040"/>
                  </a:lnTo>
                  <a:lnTo>
                    <a:pt x="28008" y="105137"/>
                  </a:lnTo>
                  <a:lnTo>
                    <a:pt x="26863" y="105186"/>
                  </a:lnTo>
                  <a:lnTo>
                    <a:pt x="25718" y="105210"/>
                  </a:lnTo>
                  <a:lnTo>
                    <a:pt x="24574" y="105186"/>
                  </a:lnTo>
                  <a:lnTo>
                    <a:pt x="23429" y="105137"/>
                  </a:lnTo>
                  <a:lnTo>
                    <a:pt x="22260" y="105040"/>
                  </a:lnTo>
                  <a:lnTo>
                    <a:pt x="21115" y="104918"/>
                  </a:lnTo>
                  <a:lnTo>
                    <a:pt x="19971" y="104748"/>
                  </a:lnTo>
                  <a:lnTo>
                    <a:pt x="18826" y="104528"/>
                  </a:lnTo>
                  <a:lnTo>
                    <a:pt x="17681" y="104285"/>
                  </a:lnTo>
                  <a:lnTo>
                    <a:pt x="16561" y="103993"/>
                  </a:lnTo>
                  <a:lnTo>
                    <a:pt x="15441" y="103676"/>
                  </a:lnTo>
                  <a:lnTo>
                    <a:pt x="14345" y="103286"/>
                  </a:lnTo>
                  <a:lnTo>
                    <a:pt x="13249" y="102897"/>
                  </a:lnTo>
                  <a:lnTo>
                    <a:pt x="12177" y="102434"/>
                  </a:lnTo>
                  <a:lnTo>
                    <a:pt x="11154" y="101947"/>
                  </a:lnTo>
                  <a:lnTo>
                    <a:pt x="10131" y="101435"/>
                  </a:lnTo>
                  <a:lnTo>
                    <a:pt x="9133" y="100851"/>
                  </a:lnTo>
                  <a:lnTo>
                    <a:pt x="8159" y="100242"/>
                  </a:lnTo>
                  <a:lnTo>
                    <a:pt x="7233" y="99609"/>
                  </a:lnTo>
                  <a:lnTo>
                    <a:pt x="6308" y="98903"/>
                  </a:lnTo>
                  <a:lnTo>
                    <a:pt x="5455" y="98172"/>
                  </a:lnTo>
                  <a:lnTo>
                    <a:pt x="4603" y="97417"/>
                  </a:lnTo>
                  <a:lnTo>
                    <a:pt x="3824" y="96589"/>
                  </a:lnTo>
                  <a:lnTo>
                    <a:pt x="3434" y="96175"/>
                  </a:lnTo>
                  <a:lnTo>
                    <a:pt x="3069" y="95737"/>
                  </a:lnTo>
                  <a:lnTo>
                    <a:pt x="2703" y="95298"/>
                  </a:lnTo>
                  <a:lnTo>
                    <a:pt x="2362" y="94835"/>
                  </a:lnTo>
                  <a:lnTo>
                    <a:pt x="2021" y="94373"/>
                  </a:lnTo>
                  <a:lnTo>
                    <a:pt x="1680" y="93910"/>
                  </a:lnTo>
                  <a:lnTo>
                    <a:pt x="1388" y="93423"/>
                  </a:lnTo>
                  <a:lnTo>
                    <a:pt x="1072" y="92936"/>
                  </a:lnTo>
                  <a:lnTo>
                    <a:pt x="779" y="92424"/>
                  </a:lnTo>
                  <a:lnTo>
                    <a:pt x="511" y="91913"/>
                  </a:lnTo>
                  <a:lnTo>
                    <a:pt x="308" y="91507"/>
                  </a:lnTo>
                  <a:lnTo>
                    <a:pt x="308" y="91507"/>
                  </a:lnTo>
                  <a:lnTo>
                    <a:pt x="463" y="91840"/>
                  </a:lnTo>
                  <a:lnTo>
                    <a:pt x="950" y="92814"/>
                  </a:lnTo>
                  <a:lnTo>
                    <a:pt x="1461" y="93764"/>
                  </a:lnTo>
                  <a:lnTo>
                    <a:pt x="1997" y="94714"/>
                  </a:lnTo>
                  <a:lnTo>
                    <a:pt x="2557" y="95615"/>
                  </a:lnTo>
                  <a:lnTo>
                    <a:pt x="3117" y="96492"/>
                  </a:lnTo>
                  <a:lnTo>
                    <a:pt x="3726" y="97344"/>
                  </a:lnTo>
                  <a:lnTo>
                    <a:pt x="4335" y="98172"/>
                  </a:lnTo>
                  <a:lnTo>
                    <a:pt x="4968" y="98976"/>
                  </a:lnTo>
                  <a:lnTo>
                    <a:pt x="5650" y="99731"/>
                  </a:lnTo>
                  <a:lnTo>
                    <a:pt x="6332" y="100486"/>
                  </a:lnTo>
                  <a:lnTo>
                    <a:pt x="7014" y="101216"/>
                  </a:lnTo>
                  <a:lnTo>
                    <a:pt x="7745" y="101898"/>
                  </a:lnTo>
                  <a:lnTo>
                    <a:pt x="8500" y="102556"/>
                  </a:lnTo>
                  <a:lnTo>
                    <a:pt x="9255" y="103189"/>
                  </a:lnTo>
                  <a:lnTo>
                    <a:pt x="10058" y="103798"/>
                  </a:lnTo>
                  <a:lnTo>
                    <a:pt x="10862" y="104382"/>
                  </a:lnTo>
                  <a:lnTo>
                    <a:pt x="11690" y="104918"/>
                  </a:lnTo>
                  <a:lnTo>
                    <a:pt x="12543" y="105430"/>
                  </a:lnTo>
                  <a:lnTo>
                    <a:pt x="13395" y="105917"/>
                  </a:lnTo>
                  <a:lnTo>
                    <a:pt x="14296" y="106379"/>
                  </a:lnTo>
                  <a:lnTo>
                    <a:pt x="15197" y="106793"/>
                  </a:lnTo>
                  <a:lnTo>
                    <a:pt x="16123" y="107183"/>
                  </a:lnTo>
                  <a:lnTo>
                    <a:pt x="17072" y="107524"/>
                  </a:lnTo>
                  <a:lnTo>
                    <a:pt x="18047" y="107865"/>
                  </a:lnTo>
                  <a:lnTo>
                    <a:pt x="19045" y="108157"/>
                  </a:lnTo>
                  <a:lnTo>
                    <a:pt x="20044" y="108401"/>
                  </a:lnTo>
                  <a:lnTo>
                    <a:pt x="21091" y="108620"/>
                  </a:lnTo>
                  <a:lnTo>
                    <a:pt x="22138" y="108815"/>
                  </a:lnTo>
                  <a:lnTo>
                    <a:pt x="23210" y="108985"/>
                  </a:lnTo>
                  <a:lnTo>
                    <a:pt x="24281" y="109107"/>
                  </a:lnTo>
                  <a:lnTo>
                    <a:pt x="25402" y="109180"/>
                  </a:lnTo>
                  <a:lnTo>
                    <a:pt x="26181" y="109229"/>
                  </a:lnTo>
                  <a:lnTo>
                    <a:pt x="26985" y="109253"/>
                  </a:lnTo>
                  <a:lnTo>
                    <a:pt x="28543" y="109253"/>
                  </a:lnTo>
                  <a:lnTo>
                    <a:pt x="29298" y="109229"/>
                  </a:lnTo>
                  <a:lnTo>
                    <a:pt x="30078" y="109204"/>
                  </a:lnTo>
                  <a:lnTo>
                    <a:pt x="31588" y="109083"/>
                  </a:lnTo>
                  <a:lnTo>
                    <a:pt x="33073" y="108912"/>
                  </a:lnTo>
                  <a:lnTo>
                    <a:pt x="34535" y="108693"/>
                  </a:lnTo>
                  <a:lnTo>
                    <a:pt x="35971" y="108425"/>
                  </a:lnTo>
                  <a:lnTo>
                    <a:pt x="37408" y="108108"/>
                  </a:lnTo>
                  <a:lnTo>
                    <a:pt x="38821" y="107719"/>
                  </a:lnTo>
                  <a:lnTo>
                    <a:pt x="40185" y="107305"/>
                  </a:lnTo>
                  <a:lnTo>
                    <a:pt x="41573" y="106818"/>
                  </a:lnTo>
                  <a:lnTo>
                    <a:pt x="42912" y="106306"/>
                  </a:lnTo>
                  <a:lnTo>
                    <a:pt x="44228" y="105746"/>
                  </a:lnTo>
                  <a:lnTo>
                    <a:pt x="45543" y="105162"/>
                  </a:lnTo>
                  <a:lnTo>
                    <a:pt x="46858" y="104504"/>
                  </a:lnTo>
                  <a:lnTo>
                    <a:pt x="48124" y="103822"/>
                  </a:lnTo>
                  <a:lnTo>
                    <a:pt x="49391" y="103116"/>
                  </a:lnTo>
                  <a:lnTo>
                    <a:pt x="50633" y="102361"/>
                  </a:lnTo>
                  <a:lnTo>
                    <a:pt x="51875" y="101557"/>
                  </a:lnTo>
                  <a:lnTo>
                    <a:pt x="53093" y="100729"/>
                  </a:lnTo>
                  <a:lnTo>
                    <a:pt x="54286" y="99877"/>
                  </a:lnTo>
                  <a:lnTo>
                    <a:pt x="55479" y="99000"/>
                  </a:lnTo>
                  <a:lnTo>
                    <a:pt x="56673" y="98075"/>
                  </a:lnTo>
                  <a:lnTo>
                    <a:pt x="57842" y="97125"/>
                  </a:lnTo>
                  <a:lnTo>
                    <a:pt x="58986" y="96175"/>
                  </a:lnTo>
                  <a:lnTo>
                    <a:pt x="60131" y="95176"/>
                  </a:lnTo>
                  <a:lnTo>
                    <a:pt x="61251" y="94153"/>
                  </a:lnTo>
                  <a:lnTo>
                    <a:pt x="62396" y="93131"/>
                  </a:lnTo>
                  <a:lnTo>
                    <a:pt x="63492" y="92059"/>
                  </a:lnTo>
                  <a:lnTo>
                    <a:pt x="64612" y="90987"/>
                  </a:lnTo>
                  <a:lnTo>
                    <a:pt x="65708" y="89892"/>
                  </a:lnTo>
                  <a:lnTo>
                    <a:pt x="66780" y="88796"/>
                  </a:lnTo>
                  <a:lnTo>
                    <a:pt x="68947" y="86531"/>
                  </a:lnTo>
                  <a:lnTo>
                    <a:pt x="71066" y="84241"/>
                  </a:lnTo>
                  <a:lnTo>
                    <a:pt x="73185" y="81903"/>
                  </a:lnTo>
                  <a:lnTo>
                    <a:pt x="75279" y="79565"/>
                  </a:lnTo>
                  <a:lnTo>
                    <a:pt x="79420" y="74865"/>
                  </a:lnTo>
                  <a:lnTo>
                    <a:pt x="81490" y="72527"/>
                  </a:lnTo>
                  <a:lnTo>
                    <a:pt x="83560" y="70238"/>
                  </a:lnTo>
                  <a:lnTo>
                    <a:pt x="85630" y="67973"/>
                  </a:lnTo>
                  <a:lnTo>
                    <a:pt x="87724" y="65756"/>
                  </a:lnTo>
                  <a:lnTo>
                    <a:pt x="88772" y="64685"/>
                  </a:lnTo>
                  <a:lnTo>
                    <a:pt x="89819" y="63613"/>
                  </a:lnTo>
                  <a:lnTo>
                    <a:pt x="90866" y="62566"/>
                  </a:lnTo>
                  <a:lnTo>
                    <a:pt x="91938" y="61543"/>
                  </a:lnTo>
                  <a:lnTo>
                    <a:pt x="92985" y="60545"/>
                  </a:lnTo>
                  <a:lnTo>
                    <a:pt x="94057" y="59570"/>
                  </a:lnTo>
                  <a:lnTo>
                    <a:pt x="95128" y="58621"/>
                  </a:lnTo>
                  <a:lnTo>
                    <a:pt x="96224" y="57695"/>
                  </a:lnTo>
                  <a:lnTo>
                    <a:pt x="97320" y="56794"/>
                  </a:lnTo>
                  <a:lnTo>
                    <a:pt x="98416" y="55942"/>
                  </a:lnTo>
                  <a:lnTo>
                    <a:pt x="99512" y="55089"/>
                  </a:lnTo>
                  <a:lnTo>
                    <a:pt x="100632" y="54286"/>
                  </a:lnTo>
                  <a:lnTo>
                    <a:pt x="101947" y="53409"/>
                  </a:lnTo>
                  <a:lnTo>
                    <a:pt x="103263" y="52532"/>
                  </a:lnTo>
                  <a:lnTo>
                    <a:pt x="104626" y="51704"/>
                  </a:lnTo>
                  <a:lnTo>
                    <a:pt x="106015" y="50900"/>
                  </a:lnTo>
                  <a:lnTo>
                    <a:pt x="107403" y="50145"/>
                  </a:lnTo>
                  <a:lnTo>
                    <a:pt x="108815" y="49415"/>
                  </a:lnTo>
                  <a:lnTo>
                    <a:pt x="110252" y="48733"/>
                  </a:lnTo>
                  <a:lnTo>
                    <a:pt x="111714" y="48075"/>
                  </a:lnTo>
                  <a:lnTo>
                    <a:pt x="113175" y="47491"/>
                  </a:lnTo>
                  <a:lnTo>
                    <a:pt x="114660" y="46931"/>
                  </a:lnTo>
                  <a:lnTo>
                    <a:pt x="116170" y="46419"/>
                  </a:lnTo>
                  <a:lnTo>
                    <a:pt x="117680" y="45981"/>
                  </a:lnTo>
                  <a:lnTo>
                    <a:pt x="119215" y="45567"/>
                  </a:lnTo>
                  <a:lnTo>
                    <a:pt x="119994" y="45396"/>
                  </a:lnTo>
                  <a:lnTo>
                    <a:pt x="120773" y="45226"/>
                  </a:lnTo>
                  <a:lnTo>
                    <a:pt x="121553" y="45080"/>
                  </a:lnTo>
                  <a:lnTo>
                    <a:pt x="122332" y="44934"/>
                  </a:lnTo>
                  <a:lnTo>
                    <a:pt x="123136" y="44812"/>
                  </a:lnTo>
                  <a:lnTo>
                    <a:pt x="123915" y="44714"/>
                  </a:lnTo>
                  <a:lnTo>
                    <a:pt x="124816" y="44617"/>
                  </a:lnTo>
                  <a:lnTo>
                    <a:pt x="125693" y="44568"/>
                  </a:lnTo>
                  <a:lnTo>
                    <a:pt x="126570" y="44520"/>
                  </a:lnTo>
                  <a:lnTo>
                    <a:pt x="127422" y="44495"/>
                  </a:lnTo>
                  <a:lnTo>
                    <a:pt x="128299" y="44520"/>
                  </a:lnTo>
                  <a:lnTo>
                    <a:pt x="129151" y="44544"/>
                  </a:lnTo>
                  <a:lnTo>
                    <a:pt x="130028" y="44593"/>
                  </a:lnTo>
                  <a:lnTo>
                    <a:pt x="130880" y="44666"/>
                  </a:lnTo>
                  <a:lnTo>
                    <a:pt x="131709" y="44763"/>
                  </a:lnTo>
                  <a:lnTo>
                    <a:pt x="132561" y="44861"/>
                  </a:lnTo>
                  <a:lnTo>
                    <a:pt x="133413" y="45007"/>
                  </a:lnTo>
                  <a:lnTo>
                    <a:pt x="134241" y="45153"/>
                  </a:lnTo>
                  <a:lnTo>
                    <a:pt x="135922" y="45469"/>
                  </a:lnTo>
                  <a:lnTo>
                    <a:pt x="137602" y="45859"/>
                  </a:lnTo>
                  <a:lnTo>
                    <a:pt x="139258" y="46273"/>
                  </a:lnTo>
                  <a:lnTo>
                    <a:pt x="140914" y="46711"/>
                  </a:lnTo>
                  <a:lnTo>
                    <a:pt x="144251" y="47661"/>
                  </a:lnTo>
                  <a:lnTo>
                    <a:pt x="145907" y="48124"/>
                  </a:lnTo>
                  <a:lnTo>
                    <a:pt x="147588" y="48587"/>
                  </a:lnTo>
                  <a:lnTo>
                    <a:pt x="149268" y="49025"/>
                  </a:lnTo>
                  <a:lnTo>
                    <a:pt x="150973" y="49439"/>
                  </a:lnTo>
                  <a:lnTo>
                    <a:pt x="152361" y="49756"/>
                  </a:lnTo>
                  <a:lnTo>
                    <a:pt x="153749" y="49999"/>
                  </a:lnTo>
                  <a:lnTo>
                    <a:pt x="154456" y="50097"/>
                  </a:lnTo>
                  <a:lnTo>
                    <a:pt x="155137" y="50170"/>
                  </a:lnTo>
                  <a:lnTo>
                    <a:pt x="155819" y="50243"/>
                  </a:lnTo>
                  <a:lnTo>
                    <a:pt x="156501" y="50292"/>
                  </a:lnTo>
                  <a:lnTo>
                    <a:pt x="157183" y="50316"/>
                  </a:lnTo>
                  <a:lnTo>
                    <a:pt x="157865" y="50340"/>
                  </a:lnTo>
                  <a:lnTo>
                    <a:pt x="158523" y="50340"/>
                  </a:lnTo>
                  <a:lnTo>
                    <a:pt x="159205" y="50316"/>
                  </a:lnTo>
                  <a:lnTo>
                    <a:pt x="159862" y="50292"/>
                  </a:lnTo>
                  <a:lnTo>
                    <a:pt x="160520" y="50243"/>
                  </a:lnTo>
                  <a:lnTo>
                    <a:pt x="161177" y="50170"/>
                  </a:lnTo>
                  <a:lnTo>
                    <a:pt x="161835" y="50097"/>
                  </a:lnTo>
                  <a:lnTo>
                    <a:pt x="162492" y="49999"/>
                  </a:lnTo>
                  <a:lnTo>
                    <a:pt x="163150" y="49877"/>
                  </a:lnTo>
                  <a:lnTo>
                    <a:pt x="163783" y="49731"/>
                  </a:lnTo>
                  <a:lnTo>
                    <a:pt x="164416" y="49585"/>
                  </a:lnTo>
                  <a:lnTo>
                    <a:pt x="165074" y="49390"/>
                  </a:lnTo>
                  <a:lnTo>
                    <a:pt x="165707" y="49196"/>
                  </a:lnTo>
                  <a:lnTo>
                    <a:pt x="166340" y="49001"/>
                  </a:lnTo>
                  <a:lnTo>
                    <a:pt x="166974" y="48757"/>
                  </a:lnTo>
                  <a:lnTo>
                    <a:pt x="167583" y="48514"/>
                  </a:lnTo>
                  <a:lnTo>
                    <a:pt x="168216" y="48246"/>
                  </a:lnTo>
                  <a:lnTo>
                    <a:pt x="168825" y="47954"/>
                  </a:lnTo>
                  <a:lnTo>
                    <a:pt x="169458" y="47637"/>
                  </a:lnTo>
                  <a:lnTo>
                    <a:pt x="170067" y="47320"/>
                  </a:lnTo>
                  <a:lnTo>
                    <a:pt x="170676" y="46955"/>
                  </a:lnTo>
                  <a:lnTo>
                    <a:pt x="171260" y="46590"/>
                  </a:lnTo>
                  <a:lnTo>
                    <a:pt x="171869" y="46200"/>
                  </a:lnTo>
                  <a:lnTo>
                    <a:pt x="172940" y="45445"/>
                  </a:lnTo>
                  <a:lnTo>
                    <a:pt x="173988" y="44666"/>
                  </a:lnTo>
                  <a:lnTo>
                    <a:pt x="174962" y="43838"/>
                  </a:lnTo>
                  <a:lnTo>
                    <a:pt x="175936" y="42985"/>
                  </a:lnTo>
                  <a:lnTo>
                    <a:pt x="176862" y="42108"/>
                  </a:lnTo>
                  <a:lnTo>
                    <a:pt x="177763" y="41207"/>
                  </a:lnTo>
                  <a:lnTo>
                    <a:pt x="178639" y="40258"/>
                  </a:lnTo>
                  <a:lnTo>
                    <a:pt x="179492" y="39308"/>
                  </a:lnTo>
                  <a:lnTo>
                    <a:pt x="180320" y="38334"/>
                  </a:lnTo>
                  <a:lnTo>
                    <a:pt x="181124" y="37335"/>
                  </a:lnTo>
                  <a:lnTo>
                    <a:pt x="181903" y="36312"/>
                  </a:lnTo>
                  <a:lnTo>
                    <a:pt x="182658" y="35265"/>
                  </a:lnTo>
                  <a:lnTo>
                    <a:pt x="183413" y="34218"/>
                  </a:lnTo>
                  <a:lnTo>
                    <a:pt x="184168" y="33170"/>
                  </a:lnTo>
                  <a:lnTo>
                    <a:pt x="185629" y="31027"/>
                  </a:lnTo>
                  <a:lnTo>
                    <a:pt x="188479" y="26692"/>
                  </a:lnTo>
                  <a:lnTo>
                    <a:pt x="189940" y="24549"/>
                  </a:lnTo>
                  <a:lnTo>
                    <a:pt x="191401" y="22406"/>
                  </a:lnTo>
                  <a:lnTo>
                    <a:pt x="192156" y="21359"/>
                  </a:lnTo>
                  <a:lnTo>
                    <a:pt x="192935" y="20336"/>
                  </a:lnTo>
                  <a:lnTo>
                    <a:pt x="193715" y="19313"/>
                  </a:lnTo>
                  <a:lnTo>
                    <a:pt x="194518" y="18314"/>
                  </a:lnTo>
                  <a:lnTo>
                    <a:pt x="195347" y="17340"/>
                  </a:lnTo>
                  <a:lnTo>
                    <a:pt x="196199" y="16366"/>
                  </a:lnTo>
                  <a:lnTo>
                    <a:pt x="197076" y="15441"/>
                  </a:lnTo>
                  <a:lnTo>
                    <a:pt x="197977" y="14515"/>
                  </a:lnTo>
                  <a:lnTo>
                    <a:pt x="198610" y="13931"/>
                  </a:lnTo>
                  <a:lnTo>
                    <a:pt x="199243" y="13346"/>
                  </a:lnTo>
                  <a:lnTo>
                    <a:pt x="199876" y="12786"/>
                  </a:lnTo>
                  <a:lnTo>
                    <a:pt x="200534" y="12250"/>
                  </a:lnTo>
                  <a:lnTo>
                    <a:pt x="201216" y="11714"/>
                  </a:lnTo>
                  <a:lnTo>
                    <a:pt x="201874" y="11227"/>
                  </a:lnTo>
                  <a:lnTo>
                    <a:pt x="202580" y="10740"/>
                  </a:lnTo>
                  <a:lnTo>
                    <a:pt x="203262" y="10253"/>
                  </a:lnTo>
                  <a:lnTo>
                    <a:pt x="203992" y="9815"/>
                  </a:lnTo>
                  <a:lnTo>
                    <a:pt x="204699" y="9376"/>
                  </a:lnTo>
                  <a:lnTo>
                    <a:pt x="205429" y="8962"/>
                  </a:lnTo>
                  <a:lnTo>
                    <a:pt x="206160" y="8548"/>
                  </a:lnTo>
                  <a:lnTo>
                    <a:pt x="206915" y="8183"/>
                  </a:lnTo>
                  <a:lnTo>
                    <a:pt x="207670" y="7818"/>
                  </a:lnTo>
                  <a:lnTo>
                    <a:pt x="208425" y="7452"/>
                  </a:lnTo>
                  <a:lnTo>
                    <a:pt x="209180" y="7136"/>
                  </a:lnTo>
                  <a:lnTo>
                    <a:pt x="209959" y="6819"/>
                  </a:lnTo>
                  <a:lnTo>
                    <a:pt x="210763" y="6503"/>
                  </a:lnTo>
                  <a:lnTo>
                    <a:pt x="211542" y="6235"/>
                  </a:lnTo>
                  <a:lnTo>
                    <a:pt x="212346" y="5967"/>
                  </a:lnTo>
                  <a:lnTo>
                    <a:pt x="213150" y="5723"/>
                  </a:lnTo>
                  <a:lnTo>
                    <a:pt x="213953" y="5480"/>
                  </a:lnTo>
                  <a:lnTo>
                    <a:pt x="214757" y="5285"/>
                  </a:lnTo>
                  <a:lnTo>
                    <a:pt x="215585" y="5090"/>
                  </a:lnTo>
                  <a:lnTo>
                    <a:pt x="216413" y="4895"/>
                  </a:lnTo>
                  <a:lnTo>
                    <a:pt x="217241" y="4725"/>
                  </a:lnTo>
                  <a:lnTo>
                    <a:pt x="218069" y="4579"/>
                  </a:lnTo>
                  <a:lnTo>
                    <a:pt x="218922" y="4457"/>
                  </a:lnTo>
                  <a:lnTo>
                    <a:pt x="219774" y="4335"/>
                  </a:lnTo>
                  <a:lnTo>
                    <a:pt x="220602" y="4238"/>
                  </a:lnTo>
                  <a:lnTo>
                    <a:pt x="221454" y="4140"/>
                  </a:lnTo>
                  <a:lnTo>
                    <a:pt x="222307" y="4092"/>
                  </a:lnTo>
                  <a:lnTo>
                    <a:pt x="223378" y="4018"/>
                  </a:lnTo>
                  <a:lnTo>
                    <a:pt x="224426" y="3970"/>
                  </a:lnTo>
                  <a:lnTo>
                    <a:pt x="226544" y="3970"/>
                  </a:lnTo>
                  <a:lnTo>
                    <a:pt x="227567" y="3994"/>
                  </a:lnTo>
                  <a:lnTo>
                    <a:pt x="228615" y="4043"/>
                  </a:lnTo>
                  <a:lnTo>
                    <a:pt x="229638" y="4116"/>
                  </a:lnTo>
                  <a:lnTo>
                    <a:pt x="230660" y="4213"/>
                  </a:lnTo>
                  <a:lnTo>
                    <a:pt x="231683" y="4335"/>
                  </a:lnTo>
                  <a:lnTo>
                    <a:pt x="232682" y="4481"/>
                  </a:lnTo>
                  <a:lnTo>
                    <a:pt x="233680" y="4627"/>
                  </a:lnTo>
                  <a:lnTo>
                    <a:pt x="234679" y="4822"/>
                  </a:lnTo>
                  <a:lnTo>
                    <a:pt x="235677" y="5017"/>
                  </a:lnTo>
                  <a:lnTo>
                    <a:pt x="236652" y="5236"/>
                  </a:lnTo>
                  <a:lnTo>
                    <a:pt x="237650" y="5455"/>
                  </a:lnTo>
                  <a:lnTo>
                    <a:pt x="238624" y="5723"/>
                  </a:lnTo>
                  <a:lnTo>
                    <a:pt x="239598" y="5991"/>
                  </a:lnTo>
                  <a:lnTo>
                    <a:pt x="240548" y="6283"/>
                  </a:lnTo>
                  <a:lnTo>
                    <a:pt x="241522" y="6600"/>
                  </a:lnTo>
                  <a:lnTo>
                    <a:pt x="242472" y="6917"/>
                  </a:lnTo>
                  <a:lnTo>
                    <a:pt x="243422" y="7258"/>
                  </a:lnTo>
                  <a:lnTo>
                    <a:pt x="244348" y="7623"/>
                  </a:lnTo>
                  <a:lnTo>
                    <a:pt x="245297" y="7988"/>
                  </a:lnTo>
                  <a:lnTo>
                    <a:pt x="246223" y="8378"/>
                  </a:lnTo>
                  <a:lnTo>
                    <a:pt x="247148" y="8792"/>
                  </a:lnTo>
                  <a:lnTo>
                    <a:pt x="248074" y="9206"/>
                  </a:lnTo>
                  <a:lnTo>
                    <a:pt x="248975" y="9644"/>
                  </a:lnTo>
                  <a:lnTo>
                    <a:pt x="249876" y="10083"/>
                  </a:lnTo>
                  <a:lnTo>
                    <a:pt x="251678" y="11008"/>
                  </a:lnTo>
                  <a:lnTo>
                    <a:pt x="253456" y="12007"/>
                  </a:lnTo>
                  <a:lnTo>
                    <a:pt x="255210" y="13030"/>
                  </a:lnTo>
                  <a:lnTo>
                    <a:pt x="256963" y="14125"/>
                  </a:lnTo>
                  <a:lnTo>
                    <a:pt x="258668" y="15246"/>
                  </a:lnTo>
                  <a:lnTo>
                    <a:pt x="260373" y="16415"/>
                  </a:lnTo>
                  <a:lnTo>
                    <a:pt x="262029" y="17608"/>
                  </a:lnTo>
                  <a:lnTo>
                    <a:pt x="263685" y="18850"/>
                  </a:lnTo>
                  <a:lnTo>
                    <a:pt x="265317" y="20092"/>
                  </a:lnTo>
                  <a:lnTo>
                    <a:pt x="266948" y="21383"/>
                  </a:lnTo>
                  <a:lnTo>
                    <a:pt x="268531" y="22698"/>
                  </a:lnTo>
                  <a:lnTo>
                    <a:pt x="270115" y="24038"/>
                  </a:lnTo>
                  <a:lnTo>
                    <a:pt x="271649" y="25401"/>
                  </a:lnTo>
                  <a:lnTo>
                    <a:pt x="273183" y="26765"/>
                  </a:lnTo>
                  <a:lnTo>
                    <a:pt x="274693" y="28154"/>
                  </a:lnTo>
                  <a:lnTo>
                    <a:pt x="276203" y="29542"/>
                  </a:lnTo>
                  <a:lnTo>
                    <a:pt x="277689" y="30930"/>
                  </a:lnTo>
                  <a:lnTo>
                    <a:pt x="279126" y="32318"/>
                  </a:lnTo>
                  <a:lnTo>
                    <a:pt x="278882" y="31782"/>
                  </a:lnTo>
                  <a:lnTo>
                    <a:pt x="278614" y="31246"/>
                  </a:lnTo>
                  <a:lnTo>
                    <a:pt x="278030" y="30151"/>
                  </a:lnTo>
                  <a:lnTo>
                    <a:pt x="277396" y="29103"/>
                  </a:lnTo>
                  <a:lnTo>
                    <a:pt x="276690" y="28032"/>
                  </a:lnTo>
                  <a:lnTo>
                    <a:pt x="275960" y="26985"/>
                  </a:lnTo>
                  <a:lnTo>
                    <a:pt x="275156" y="25962"/>
                  </a:lnTo>
                  <a:lnTo>
                    <a:pt x="274328" y="24939"/>
                  </a:lnTo>
                  <a:lnTo>
                    <a:pt x="273427" y="23940"/>
                  </a:lnTo>
                  <a:lnTo>
                    <a:pt x="272526" y="22942"/>
                  </a:lnTo>
                  <a:lnTo>
                    <a:pt x="271551" y="21968"/>
                  </a:lnTo>
                  <a:lnTo>
                    <a:pt x="270553" y="20993"/>
                  </a:lnTo>
                  <a:lnTo>
                    <a:pt x="269530" y="20044"/>
                  </a:lnTo>
                  <a:lnTo>
                    <a:pt x="268458" y="19118"/>
                  </a:lnTo>
                  <a:lnTo>
                    <a:pt x="267387" y="18193"/>
                  </a:lnTo>
                  <a:lnTo>
                    <a:pt x="266267" y="17292"/>
                  </a:lnTo>
                  <a:lnTo>
                    <a:pt x="265146" y="16415"/>
                  </a:lnTo>
                  <a:lnTo>
                    <a:pt x="264002" y="15562"/>
                  </a:lnTo>
                  <a:lnTo>
                    <a:pt x="262857" y="14710"/>
                  </a:lnTo>
                  <a:lnTo>
                    <a:pt x="261664" y="13906"/>
                  </a:lnTo>
                  <a:lnTo>
                    <a:pt x="260495" y="13103"/>
                  </a:lnTo>
                  <a:lnTo>
                    <a:pt x="259301" y="12323"/>
                  </a:lnTo>
                  <a:lnTo>
                    <a:pt x="258108" y="11544"/>
                  </a:lnTo>
                  <a:lnTo>
                    <a:pt x="256914" y="10813"/>
                  </a:lnTo>
                  <a:lnTo>
                    <a:pt x="255745" y="10107"/>
                  </a:lnTo>
                  <a:lnTo>
                    <a:pt x="254552" y="9401"/>
                  </a:lnTo>
                  <a:lnTo>
                    <a:pt x="253383" y="8743"/>
                  </a:lnTo>
                  <a:lnTo>
                    <a:pt x="252214" y="8110"/>
                  </a:lnTo>
                  <a:lnTo>
                    <a:pt x="251069" y="7477"/>
                  </a:lnTo>
                  <a:lnTo>
                    <a:pt x="249925" y="6892"/>
                  </a:lnTo>
                  <a:lnTo>
                    <a:pt x="248804" y="6332"/>
                  </a:lnTo>
                  <a:lnTo>
                    <a:pt x="246661" y="5285"/>
                  </a:lnTo>
                  <a:lnTo>
                    <a:pt x="245005" y="4554"/>
                  </a:lnTo>
                  <a:lnTo>
                    <a:pt x="243349" y="3872"/>
                  </a:lnTo>
                  <a:lnTo>
                    <a:pt x="241669" y="3215"/>
                  </a:lnTo>
                  <a:lnTo>
                    <a:pt x="239964" y="2630"/>
                  </a:lnTo>
                  <a:lnTo>
                    <a:pt x="238235" y="2119"/>
                  </a:lnTo>
                  <a:lnTo>
                    <a:pt x="237358" y="1875"/>
                  </a:lnTo>
                  <a:lnTo>
                    <a:pt x="236505" y="1632"/>
                  </a:lnTo>
                  <a:lnTo>
                    <a:pt x="235629" y="1413"/>
                  </a:lnTo>
                  <a:lnTo>
                    <a:pt x="234752" y="1218"/>
                  </a:lnTo>
                  <a:lnTo>
                    <a:pt x="233875" y="1023"/>
                  </a:lnTo>
                  <a:lnTo>
                    <a:pt x="232998" y="852"/>
                  </a:lnTo>
                  <a:lnTo>
                    <a:pt x="232097" y="706"/>
                  </a:lnTo>
                  <a:lnTo>
                    <a:pt x="231221" y="560"/>
                  </a:lnTo>
                  <a:lnTo>
                    <a:pt x="230344" y="438"/>
                  </a:lnTo>
                  <a:lnTo>
                    <a:pt x="229443" y="341"/>
                  </a:lnTo>
                  <a:lnTo>
                    <a:pt x="228542" y="244"/>
                  </a:lnTo>
                  <a:lnTo>
                    <a:pt x="227665" y="170"/>
                  </a:lnTo>
                  <a:lnTo>
                    <a:pt x="226764" y="97"/>
                  </a:lnTo>
                  <a:lnTo>
                    <a:pt x="225863" y="49"/>
                  </a:lnTo>
                  <a:lnTo>
                    <a:pt x="224961" y="24"/>
                  </a:lnTo>
                  <a:lnTo>
                    <a:pt x="2240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CUSTOM_13">
    <p:bg>
      <p:bgPr>
        <a:solidFill>
          <a:schemeClr val="lt2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 txBox="1"/>
          <p:nvPr>
            <p:ph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57" name="Google Shape;257;p32"/>
          <p:cNvSpPr txBox="1"/>
          <p:nvPr>
            <p:ph idx="1" type="subTitle"/>
          </p:nvPr>
        </p:nvSpPr>
        <p:spPr>
          <a:xfrm>
            <a:off x="2069688" y="4004903"/>
            <a:ext cx="1957500" cy="8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58" name="Google Shape;258;p32"/>
          <p:cNvSpPr txBox="1"/>
          <p:nvPr>
            <p:ph idx="2" type="subTitle"/>
          </p:nvPr>
        </p:nvSpPr>
        <p:spPr>
          <a:xfrm>
            <a:off x="2069688" y="3495042"/>
            <a:ext cx="19575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59" name="Google Shape;259;p32"/>
          <p:cNvSpPr txBox="1"/>
          <p:nvPr>
            <p:ph idx="3" type="subTitle"/>
          </p:nvPr>
        </p:nvSpPr>
        <p:spPr>
          <a:xfrm>
            <a:off x="5116759" y="4004903"/>
            <a:ext cx="1957500" cy="8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60" name="Google Shape;260;p32"/>
          <p:cNvSpPr txBox="1"/>
          <p:nvPr>
            <p:ph idx="4" type="subTitle"/>
          </p:nvPr>
        </p:nvSpPr>
        <p:spPr>
          <a:xfrm>
            <a:off x="5116752" y="3495042"/>
            <a:ext cx="19575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1900"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TITLE_1_1_1_1_1_1_1_1_1_1_1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3"/>
          <p:cNvSpPr txBox="1"/>
          <p:nvPr>
            <p:ph hasCustomPrompt="1" type="title"/>
          </p:nvPr>
        </p:nvSpPr>
        <p:spPr>
          <a:xfrm>
            <a:off x="2012538" y="1619472"/>
            <a:ext cx="3045600" cy="88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7200"/>
              <a:buNone/>
              <a:defRPr b="1" sz="55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>
            <a:r>
              <a:t>xx%</a:t>
            </a:r>
          </a:p>
        </p:txBody>
      </p:sp>
      <p:sp>
        <p:nvSpPr>
          <p:cNvPr id="263" name="Google Shape;263;p33"/>
          <p:cNvSpPr txBox="1"/>
          <p:nvPr>
            <p:ph hasCustomPrompt="1" idx="2" type="title"/>
          </p:nvPr>
        </p:nvSpPr>
        <p:spPr>
          <a:xfrm>
            <a:off x="2012538" y="2702639"/>
            <a:ext cx="3045600" cy="88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7200"/>
              <a:buNone/>
              <a:defRPr b="1" sz="55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>
            <a:r>
              <a:t>xx%</a:t>
            </a:r>
          </a:p>
        </p:txBody>
      </p:sp>
      <p:sp>
        <p:nvSpPr>
          <p:cNvPr id="264" name="Google Shape;264;p33"/>
          <p:cNvSpPr txBox="1"/>
          <p:nvPr>
            <p:ph hasCustomPrompt="1" idx="3" type="title"/>
          </p:nvPr>
        </p:nvSpPr>
        <p:spPr>
          <a:xfrm>
            <a:off x="2012538" y="3785806"/>
            <a:ext cx="3045600" cy="88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7200"/>
              <a:buNone/>
              <a:defRPr b="1" sz="55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>
            <a:r>
              <a:t>xx%</a:t>
            </a:r>
          </a:p>
        </p:txBody>
      </p:sp>
      <p:sp>
        <p:nvSpPr>
          <p:cNvPr id="265" name="Google Shape;265;p33"/>
          <p:cNvSpPr txBox="1"/>
          <p:nvPr>
            <p:ph idx="1" type="subTitle"/>
          </p:nvPr>
        </p:nvSpPr>
        <p:spPr>
          <a:xfrm>
            <a:off x="5713600" y="1900977"/>
            <a:ext cx="1417800" cy="31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33"/>
          <p:cNvSpPr txBox="1"/>
          <p:nvPr>
            <p:ph idx="4" type="subTitle"/>
          </p:nvPr>
        </p:nvSpPr>
        <p:spPr>
          <a:xfrm>
            <a:off x="5713600" y="2984144"/>
            <a:ext cx="1417800" cy="31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33"/>
          <p:cNvSpPr txBox="1"/>
          <p:nvPr>
            <p:ph idx="5" type="subTitle"/>
          </p:nvPr>
        </p:nvSpPr>
        <p:spPr>
          <a:xfrm>
            <a:off x="5713600" y="4067310"/>
            <a:ext cx="1417800" cy="31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33"/>
          <p:cNvSpPr txBox="1"/>
          <p:nvPr>
            <p:ph idx="6"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797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2">
  <p:cSld name="TITLE_AND_TWO_COLUMNS_1">
    <p:bg>
      <p:bgPr>
        <a:solidFill>
          <a:schemeClr val="lt2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4"/>
          <p:cNvSpPr txBox="1"/>
          <p:nvPr>
            <p:ph type="ctrTitle"/>
          </p:nvPr>
        </p:nvSpPr>
        <p:spPr>
          <a:xfrm>
            <a:off x="1442650" y="1571668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1" name="Google Shape;271;p34"/>
          <p:cNvSpPr txBox="1"/>
          <p:nvPr>
            <p:ph idx="1" type="subTitle"/>
          </p:nvPr>
        </p:nvSpPr>
        <p:spPr>
          <a:xfrm>
            <a:off x="1255025" y="1862500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2" name="Google Shape;272;p34"/>
          <p:cNvSpPr txBox="1"/>
          <p:nvPr>
            <p:ph idx="2" type="ctrTitle"/>
          </p:nvPr>
        </p:nvSpPr>
        <p:spPr>
          <a:xfrm>
            <a:off x="4951100" y="1571668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3" name="Google Shape;273;p34"/>
          <p:cNvSpPr txBox="1"/>
          <p:nvPr>
            <p:ph idx="3" type="subTitle"/>
          </p:nvPr>
        </p:nvSpPr>
        <p:spPr>
          <a:xfrm>
            <a:off x="4763514" y="1849000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4" name="Google Shape;274;p34"/>
          <p:cNvSpPr txBox="1"/>
          <p:nvPr>
            <p:ph idx="4" type="ctrTitle"/>
          </p:nvPr>
        </p:nvSpPr>
        <p:spPr>
          <a:xfrm>
            <a:off x="1442650" y="2933640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5" name="Google Shape;275;p34"/>
          <p:cNvSpPr txBox="1"/>
          <p:nvPr>
            <p:ph idx="5" type="subTitle"/>
          </p:nvPr>
        </p:nvSpPr>
        <p:spPr>
          <a:xfrm>
            <a:off x="1255025" y="3224484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6" name="Google Shape;276;p34"/>
          <p:cNvSpPr txBox="1"/>
          <p:nvPr>
            <p:ph idx="6" type="ctrTitle"/>
          </p:nvPr>
        </p:nvSpPr>
        <p:spPr>
          <a:xfrm>
            <a:off x="4951100" y="2933640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7" name="Google Shape;277;p34"/>
          <p:cNvSpPr txBox="1"/>
          <p:nvPr>
            <p:ph idx="7" type="subTitle"/>
          </p:nvPr>
        </p:nvSpPr>
        <p:spPr>
          <a:xfrm>
            <a:off x="4763400" y="3210984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8" name="Google Shape;278;p34"/>
          <p:cNvSpPr txBox="1"/>
          <p:nvPr>
            <p:ph idx="8" type="ctrTitle"/>
          </p:nvPr>
        </p:nvSpPr>
        <p:spPr>
          <a:xfrm>
            <a:off x="1442650" y="4268640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9" name="Google Shape;279;p34"/>
          <p:cNvSpPr txBox="1"/>
          <p:nvPr>
            <p:ph idx="9" type="subTitle"/>
          </p:nvPr>
        </p:nvSpPr>
        <p:spPr>
          <a:xfrm>
            <a:off x="1255025" y="4559472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0" name="Google Shape;280;p34"/>
          <p:cNvSpPr txBox="1"/>
          <p:nvPr>
            <p:ph idx="13" type="ctrTitle"/>
          </p:nvPr>
        </p:nvSpPr>
        <p:spPr>
          <a:xfrm>
            <a:off x="4951100" y="4268640"/>
            <a:ext cx="2750100" cy="2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b="1"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1" name="Google Shape;281;p34"/>
          <p:cNvSpPr txBox="1"/>
          <p:nvPr>
            <p:ph idx="14" type="subTitle"/>
          </p:nvPr>
        </p:nvSpPr>
        <p:spPr>
          <a:xfrm>
            <a:off x="4763400" y="4545972"/>
            <a:ext cx="3125400" cy="56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2" name="Google Shape;282;p34"/>
          <p:cNvSpPr txBox="1"/>
          <p:nvPr>
            <p:ph idx="15" type="title"/>
          </p:nvPr>
        </p:nvSpPr>
        <p:spPr>
          <a:xfrm>
            <a:off x="721625" y="494472"/>
            <a:ext cx="77007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grpSp>
        <p:nvGrpSpPr>
          <p:cNvPr id="283" name="Google Shape;283;p34"/>
          <p:cNvGrpSpPr/>
          <p:nvPr/>
        </p:nvGrpSpPr>
        <p:grpSpPr>
          <a:xfrm flipH="1">
            <a:off x="-1799051" y="-2271858"/>
            <a:ext cx="12873268" cy="10086237"/>
            <a:chOff x="-1799051" y="-2044693"/>
            <a:chExt cx="12873268" cy="9077704"/>
          </a:xfrm>
        </p:grpSpPr>
        <p:grpSp>
          <p:nvGrpSpPr>
            <p:cNvPr id="284" name="Google Shape;284;p34"/>
            <p:cNvGrpSpPr/>
            <p:nvPr/>
          </p:nvGrpSpPr>
          <p:grpSpPr>
            <a:xfrm rot="8873883">
              <a:off x="-1569674" y="-994238"/>
              <a:ext cx="4582588" cy="2177116"/>
              <a:chOff x="238125" y="1284825"/>
              <a:chExt cx="7143775" cy="3134400"/>
            </a:xfrm>
          </p:grpSpPr>
          <p:sp>
            <p:nvSpPr>
              <p:cNvPr id="285" name="Google Shape;285;p34"/>
              <p:cNvSpPr/>
              <p:nvPr/>
            </p:nvSpPr>
            <p:spPr>
              <a:xfrm>
                <a:off x="403125" y="1688475"/>
                <a:ext cx="6978775" cy="2730750"/>
              </a:xfrm>
              <a:custGeom>
                <a:rect b="b" l="l" r="r" t="t"/>
                <a:pathLst>
                  <a:path extrusionOk="0" h="109230" w="279151">
                    <a:moveTo>
                      <a:pt x="223184" y="1"/>
                    </a:moveTo>
                    <a:lnTo>
                      <a:pt x="222283" y="25"/>
                    </a:lnTo>
                    <a:lnTo>
                      <a:pt x="221381" y="50"/>
                    </a:lnTo>
                    <a:lnTo>
                      <a:pt x="220480" y="98"/>
                    </a:lnTo>
                    <a:lnTo>
                      <a:pt x="219579" y="171"/>
                    </a:lnTo>
                    <a:lnTo>
                      <a:pt x="218678" y="269"/>
                    </a:lnTo>
                    <a:lnTo>
                      <a:pt x="217874" y="366"/>
                    </a:lnTo>
                    <a:lnTo>
                      <a:pt x="217046" y="488"/>
                    </a:lnTo>
                    <a:lnTo>
                      <a:pt x="216267" y="610"/>
                    </a:lnTo>
                    <a:lnTo>
                      <a:pt x="215463" y="756"/>
                    </a:lnTo>
                    <a:lnTo>
                      <a:pt x="214660" y="902"/>
                    </a:lnTo>
                    <a:lnTo>
                      <a:pt x="213880" y="1072"/>
                    </a:lnTo>
                    <a:lnTo>
                      <a:pt x="213101" y="1267"/>
                    </a:lnTo>
                    <a:lnTo>
                      <a:pt x="212322" y="1462"/>
                    </a:lnTo>
                    <a:lnTo>
                      <a:pt x="211542" y="1681"/>
                    </a:lnTo>
                    <a:lnTo>
                      <a:pt x="210763" y="1925"/>
                    </a:lnTo>
                    <a:lnTo>
                      <a:pt x="210008" y="2168"/>
                    </a:lnTo>
                    <a:lnTo>
                      <a:pt x="209253" y="2436"/>
                    </a:lnTo>
                    <a:lnTo>
                      <a:pt x="208498" y="2704"/>
                    </a:lnTo>
                    <a:lnTo>
                      <a:pt x="207767" y="2996"/>
                    </a:lnTo>
                    <a:lnTo>
                      <a:pt x="207037" y="3313"/>
                    </a:lnTo>
                    <a:lnTo>
                      <a:pt x="206306" y="3630"/>
                    </a:lnTo>
                    <a:lnTo>
                      <a:pt x="205575" y="3971"/>
                    </a:lnTo>
                    <a:lnTo>
                      <a:pt x="204869" y="4336"/>
                    </a:lnTo>
                    <a:lnTo>
                      <a:pt x="204163" y="4701"/>
                    </a:lnTo>
                    <a:lnTo>
                      <a:pt x="203481" y="5091"/>
                    </a:lnTo>
                    <a:lnTo>
                      <a:pt x="202775" y="5481"/>
                    </a:lnTo>
                    <a:lnTo>
                      <a:pt x="202093" y="5895"/>
                    </a:lnTo>
                    <a:lnTo>
                      <a:pt x="201435" y="6333"/>
                    </a:lnTo>
                    <a:lnTo>
                      <a:pt x="200778" y="6796"/>
                    </a:lnTo>
                    <a:lnTo>
                      <a:pt x="200120" y="7258"/>
                    </a:lnTo>
                    <a:lnTo>
                      <a:pt x="199462" y="7721"/>
                    </a:lnTo>
                    <a:lnTo>
                      <a:pt x="198829" y="8233"/>
                    </a:lnTo>
                    <a:lnTo>
                      <a:pt x="198220" y="8744"/>
                    </a:lnTo>
                    <a:lnTo>
                      <a:pt x="197587" y="9255"/>
                    </a:lnTo>
                    <a:lnTo>
                      <a:pt x="196978" y="9791"/>
                    </a:lnTo>
                    <a:lnTo>
                      <a:pt x="196394" y="10351"/>
                    </a:lnTo>
                    <a:lnTo>
                      <a:pt x="195809" y="10936"/>
                    </a:lnTo>
                    <a:lnTo>
                      <a:pt x="194859" y="11910"/>
                    </a:lnTo>
                    <a:lnTo>
                      <a:pt x="193958" y="12933"/>
                    </a:lnTo>
                    <a:lnTo>
                      <a:pt x="193057" y="13980"/>
                    </a:lnTo>
                    <a:lnTo>
                      <a:pt x="192180" y="15052"/>
                    </a:lnTo>
                    <a:lnTo>
                      <a:pt x="191352" y="16148"/>
                    </a:lnTo>
                    <a:lnTo>
                      <a:pt x="190524" y="17244"/>
                    </a:lnTo>
                    <a:lnTo>
                      <a:pt x="189696" y="18388"/>
                    </a:lnTo>
                    <a:lnTo>
                      <a:pt x="188893" y="19533"/>
                    </a:lnTo>
                    <a:lnTo>
                      <a:pt x="187334" y="21847"/>
                    </a:lnTo>
                    <a:lnTo>
                      <a:pt x="185775" y="24209"/>
                    </a:lnTo>
                    <a:lnTo>
                      <a:pt x="184217" y="26547"/>
                    </a:lnTo>
                    <a:lnTo>
                      <a:pt x="182658" y="28885"/>
                    </a:lnTo>
                    <a:lnTo>
                      <a:pt x="181854" y="30030"/>
                    </a:lnTo>
                    <a:lnTo>
                      <a:pt x="181026" y="31174"/>
                    </a:lnTo>
                    <a:lnTo>
                      <a:pt x="180198" y="32295"/>
                    </a:lnTo>
                    <a:lnTo>
                      <a:pt x="179370" y="33391"/>
                    </a:lnTo>
                    <a:lnTo>
                      <a:pt x="178493" y="34486"/>
                    </a:lnTo>
                    <a:lnTo>
                      <a:pt x="177592" y="35534"/>
                    </a:lnTo>
                    <a:lnTo>
                      <a:pt x="176691" y="36557"/>
                    </a:lnTo>
                    <a:lnTo>
                      <a:pt x="175741" y="37555"/>
                    </a:lnTo>
                    <a:lnTo>
                      <a:pt x="174767" y="38529"/>
                    </a:lnTo>
                    <a:lnTo>
                      <a:pt x="173769" y="39455"/>
                    </a:lnTo>
                    <a:lnTo>
                      <a:pt x="172721" y="40331"/>
                    </a:lnTo>
                    <a:lnTo>
                      <a:pt x="172186" y="40770"/>
                    </a:lnTo>
                    <a:lnTo>
                      <a:pt x="171625" y="41184"/>
                    </a:lnTo>
                    <a:lnTo>
                      <a:pt x="171090" y="41598"/>
                    </a:lnTo>
                    <a:lnTo>
                      <a:pt x="170505" y="41988"/>
                    </a:lnTo>
                    <a:lnTo>
                      <a:pt x="169945" y="42377"/>
                    </a:lnTo>
                    <a:lnTo>
                      <a:pt x="169336" y="42743"/>
                    </a:lnTo>
                    <a:lnTo>
                      <a:pt x="168752" y="43108"/>
                    </a:lnTo>
                    <a:lnTo>
                      <a:pt x="168143" y="43449"/>
                    </a:lnTo>
                    <a:lnTo>
                      <a:pt x="167510" y="43790"/>
                    </a:lnTo>
                    <a:lnTo>
                      <a:pt x="166876" y="44106"/>
                    </a:lnTo>
                    <a:lnTo>
                      <a:pt x="166267" y="44399"/>
                    </a:lnTo>
                    <a:lnTo>
                      <a:pt x="165634" y="44667"/>
                    </a:lnTo>
                    <a:lnTo>
                      <a:pt x="165025" y="44910"/>
                    </a:lnTo>
                    <a:lnTo>
                      <a:pt x="164416" y="45129"/>
                    </a:lnTo>
                    <a:lnTo>
                      <a:pt x="163783" y="45324"/>
                    </a:lnTo>
                    <a:lnTo>
                      <a:pt x="163174" y="45519"/>
                    </a:lnTo>
                    <a:lnTo>
                      <a:pt x="162566" y="45665"/>
                    </a:lnTo>
                    <a:lnTo>
                      <a:pt x="161957" y="45811"/>
                    </a:lnTo>
                    <a:lnTo>
                      <a:pt x="161323" y="45933"/>
                    </a:lnTo>
                    <a:lnTo>
                      <a:pt x="160715" y="46030"/>
                    </a:lnTo>
                    <a:lnTo>
                      <a:pt x="160106" y="46128"/>
                    </a:lnTo>
                    <a:lnTo>
                      <a:pt x="159497" y="46177"/>
                    </a:lnTo>
                    <a:lnTo>
                      <a:pt x="158888" y="46250"/>
                    </a:lnTo>
                    <a:lnTo>
                      <a:pt x="158279" y="46274"/>
                    </a:lnTo>
                    <a:lnTo>
                      <a:pt x="157646" y="46298"/>
                    </a:lnTo>
                    <a:lnTo>
                      <a:pt x="157037" y="46298"/>
                    </a:lnTo>
                    <a:lnTo>
                      <a:pt x="155819" y="46250"/>
                    </a:lnTo>
                    <a:lnTo>
                      <a:pt x="154602" y="46177"/>
                    </a:lnTo>
                    <a:lnTo>
                      <a:pt x="153384" y="46030"/>
                    </a:lnTo>
                    <a:lnTo>
                      <a:pt x="152166" y="45860"/>
                    </a:lnTo>
                    <a:lnTo>
                      <a:pt x="150924" y="45641"/>
                    </a:lnTo>
                    <a:lnTo>
                      <a:pt x="149706" y="45397"/>
                    </a:lnTo>
                    <a:lnTo>
                      <a:pt x="148489" y="45105"/>
                    </a:lnTo>
                    <a:lnTo>
                      <a:pt x="147271" y="44813"/>
                    </a:lnTo>
                    <a:lnTo>
                      <a:pt x="146053" y="44472"/>
                    </a:lnTo>
                    <a:lnTo>
                      <a:pt x="144836" y="44155"/>
                    </a:lnTo>
                    <a:lnTo>
                      <a:pt x="142376" y="43449"/>
                    </a:lnTo>
                    <a:lnTo>
                      <a:pt x="139916" y="42743"/>
                    </a:lnTo>
                    <a:lnTo>
                      <a:pt x="137481" y="42061"/>
                    </a:lnTo>
                    <a:lnTo>
                      <a:pt x="136238" y="41744"/>
                    </a:lnTo>
                    <a:lnTo>
                      <a:pt x="135021" y="41452"/>
                    </a:lnTo>
                    <a:lnTo>
                      <a:pt x="133779" y="41184"/>
                    </a:lnTo>
                    <a:lnTo>
                      <a:pt x="132537" y="40965"/>
                    </a:lnTo>
                    <a:lnTo>
                      <a:pt x="131295" y="40770"/>
                    </a:lnTo>
                    <a:lnTo>
                      <a:pt x="130052" y="40624"/>
                    </a:lnTo>
                    <a:lnTo>
                      <a:pt x="128835" y="40502"/>
                    </a:lnTo>
                    <a:lnTo>
                      <a:pt x="127568" y="40453"/>
                    </a:lnTo>
                    <a:lnTo>
                      <a:pt x="125523" y="40453"/>
                    </a:lnTo>
                    <a:lnTo>
                      <a:pt x="124500" y="40502"/>
                    </a:lnTo>
                    <a:lnTo>
                      <a:pt x="123501" y="40575"/>
                    </a:lnTo>
                    <a:lnTo>
                      <a:pt x="122503" y="40648"/>
                    </a:lnTo>
                    <a:lnTo>
                      <a:pt x="121504" y="40770"/>
                    </a:lnTo>
                    <a:lnTo>
                      <a:pt x="120530" y="40916"/>
                    </a:lnTo>
                    <a:lnTo>
                      <a:pt x="119556" y="41086"/>
                    </a:lnTo>
                    <a:lnTo>
                      <a:pt x="118582" y="41257"/>
                    </a:lnTo>
                    <a:lnTo>
                      <a:pt x="117607" y="41476"/>
                    </a:lnTo>
                    <a:lnTo>
                      <a:pt x="116658" y="41695"/>
                    </a:lnTo>
                    <a:lnTo>
                      <a:pt x="115708" y="41963"/>
                    </a:lnTo>
                    <a:lnTo>
                      <a:pt x="114782" y="42231"/>
                    </a:lnTo>
                    <a:lnTo>
                      <a:pt x="113857" y="42523"/>
                    </a:lnTo>
                    <a:lnTo>
                      <a:pt x="112931" y="42840"/>
                    </a:lnTo>
                    <a:lnTo>
                      <a:pt x="112006" y="43181"/>
                    </a:lnTo>
                    <a:lnTo>
                      <a:pt x="111105" y="43522"/>
                    </a:lnTo>
                    <a:lnTo>
                      <a:pt x="110204" y="43912"/>
                    </a:lnTo>
                    <a:lnTo>
                      <a:pt x="109303" y="44301"/>
                    </a:lnTo>
                    <a:lnTo>
                      <a:pt x="108426" y="44691"/>
                    </a:lnTo>
                    <a:lnTo>
                      <a:pt x="107549" y="45129"/>
                    </a:lnTo>
                    <a:lnTo>
                      <a:pt x="106672" y="45568"/>
                    </a:lnTo>
                    <a:lnTo>
                      <a:pt x="105795" y="46030"/>
                    </a:lnTo>
                    <a:lnTo>
                      <a:pt x="104943" y="46493"/>
                    </a:lnTo>
                    <a:lnTo>
                      <a:pt x="104091" y="46980"/>
                    </a:lnTo>
                    <a:lnTo>
                      <a:pt x="103238" y="47492"/>
                    </a:lnTo>
                    <a:lnTo>
                      <a:pt x="102410" y="48003"/>
                    </a:lnTo>
                    <a:lnTo>
                      <a:pt x="101558" y="48539"/>
                    </a:lnTo>
                    <a:lnTo>
                      <a:pt x="99926" y="49659"/>
                    </a:lnTo>
                    <a:lnTo>
                      <a:pt x="98294" y="50804"/>
                    </a:lnTo>
                    <a:lnTo>
                      <a:pt x="96711" y="51997"/>
                    </a:lnTo>
                    <a:lnTo>
                      <a:pt x="95128" y="53239"/>
                    </a:lnTo>
                    <a:lnTo>
                      <a:pt x="93594" y="54530"/>
                    </a:lnTo>
                    <a:lnTo>
                      <a:pt x="92084" y="55845"/>
                    </a:lnTo>
                    <a:lnTo>
                      <a:pt x="90574" y="57185"/>
                    </a:lnTo>
                    <a:lnTo>
                      <a:pt x="89113" y="58573"/>
                    </a:lnTo>
                    <a:lnTo>
                      <a:pt x="87651" y="59961"/>
                    </a:lnTo>
                    <a:lnTo>
                      <a:pt x="86215" y="61374"/>
                    </a:lnTo>
                    <a:lnTo>
                      <a:pt x="84826" y="62810"/>
                    </a:lnTo>
                    <a:lnTo>
                      <a:pt x="83438" y="64247"/>
                    </a:lnTo>
                    <a:lnTo>
                      <a:pt x="82074" y="65709"/>
                    </a:lnTo>
                    <a:lnTo>
                      <a:pt x="80735" y="67170"/>
                    </a:lnTo>
                    <a:lnTo>
                      <a:pt x="78105" y="70068"/>
                    </a:lnTo>
                    <a:lnTo>
                      <a:pt x="75547" y="72942"/>
                    </a:lnTo>
                    <a:lnTo>
                      <a:pt x="73282" y="75475"/>
                    </a:lnTo>
                    <a:lnTo>
                      <a:pt x="70993" y="78032"/>
                    </a:lnTo>
                    <a:lnTo>
                      <a:pt x="68655" y="80589"/>
                    </a:lnTo>
                    <a:lnTo>
                      <a:pt x="67462" y="81880"/>
                    </a:lnTo>
                    <a:lnTo>
                      <a:pt x="66244" y="83146"/>
                    </a:lnTo>
                    <a:lnTo>
                      <a:pt x="65026" y="84388"/>
                    </a:lnTo>
                    <a:lnTo>
                      <a:pt x="63784" y="85630"/>
                    </a:lnTo>
                    <a:lnTo>
                      <a:pt x="62518" y="86848"/>
                    </a:lnTo>
                    <a:lnTo>
                      <a:pt x="61251" y="88066"/>
                    </a:lnTo>
                    <a:lnTo>
                      <a:pt x="59961" y="89259"/>
                    </a:lnTo>
                    <a:lnTo>
                      <a:pt x="58670" y="90404"/>
                    </a:lnTo>
                    <a:lnTo>
                      <a:pt x="57330" y="91548"/>
                    </a:lnTo>
                    <a:lnTo>
                      <a:pt x="55991" y="92669"/>
                    </a:lnTo>
                    <a:lnTo>
                      <a:pt x="54627" y="93740"/>
                    </a:lnTo>
                    <a:lnTo>
                      <a:pt x="53239" y="94788"/>
                    </a:lnTo>
                    <a:lnTo>
                      <a:pt x="51851" y="95810"/>
                    </a:lnTo>
                    <a:lnTo>
                      <a:pt x="50414" y="96785"/>
                    </a:lnTo>
                    <a:lnTo>
                      <a:pt x="48977" y="97710"/>
                    </a:lnTo>
                    <a:lnTo>
                      <a:pt x="47491" y="98611"/>
                    </a:lnTo>
                    <a:lnTo>
                      <a:pt x="46005" y="99464"/>
                    </a:lnTo>
                    <a:lnTo>
                      <a:pt x="44471" y="100267"/>
                    </a:lnTo>
                    <a:lnTo>
                      <a:pt x="42937" y="101022"/>
                    </a:lnTo>
                    <a:lnTo>
                      <a:pt x="42157" y="101388"/>
                    </a:lnTo>
                    <a:lnTo>
                      <a:pt x="41354" y="101729"/>
                    </a:lnTo>
                    <a:lnTo>
                      <a:pt x="40574" y="102045"/>
                    </a:lnTo>
                    <a:lnTo>
                      <a:pt x="39771" y="102362"/>
                    </a:lnTo>
                    <a:lnTo>
                      <a:pt x="38967" y="102678"/>
                    </a:lnTo>
                    <a:lnTo>
                      <a:pt x="38139" y="102971"/>
                    </a:lnTo>
                    <a:lnTo>
                      <a:pt x="37311" y="103238"/>
                    </a:lnTo>
                    <a:lnTo>
                      <a:pt x="36483" y="103482"/>
                    </a:lnTo>
                    <a:lnTo>
                      <a:pt x="35655" y="103726"/>
                    </a:lnTo>
                    <a:lnTo>
                      <a:pt x="34802" y="103969"/>
                    </a:lnTo>
                    <a:lnTo>
                      <a:pt x="33974" y="104164"/>
                    </a:lnTo>
                    <a:lnTo>
                      <a:pt x="33098" y="104359"/>
                    </a:lnTo>
                    <a:lnTo>
                      <a:pt x="32245" y="104554"/>
                    </a:lnTo>
                    <a:lnTo>
                      <a:pt x="31368" y="104700"/>
                    </a:lnTo>
                    <a:lnTo>
                      <a:pt x="30273" y="104870"/>
                    </a:lnTo>
                    <a:lnTo>
                      <a:pt x="29152" y="105016"/>
                    </a:lnTo>
                    <a:lnTo>
                      <a:pt x="28032" y="105114"/>
                    </a:lnTo>
                    <a:lnTo>
                      <a:pt x="26887" y="105162"/>
                    </a:lnTo>
                    <a:lnTo>
                      <a:pt x="25743" y="105187"/>
                    </a:lnTo>
                    <a:lnTo>
                      <a:pt x="24598" y="105162"/>
                    </a:lnTo>
                    <a:lnTo>
                      <a:pt x="23429" y="105114"/>
                    </a:lnTo>
                    <a:lnTo>
                      <a:pt x="22284" y="105016"/>
                    </a:lnTo>
                    <a:lnTo>
                      <a:pt x="21115" y="104895"/>
                    </a:lnTo>
                    <a:lnTo>
                      <a:pt x="19971" y="104724"/>
                    </a:lnTo>
                    <a:lnTo>
                      <a:pt x="18826" y="104505"/>
                    </a:lnTo>
                    <a:lnTo>
                      <a:pt x="17681" y="104261"/>
                    </a:lnTo>
                    <a:lnTo>
                      <a:pt x="16561" y="103969"/>
                    </a:lnTo>
                    <a:lnTo>
                      <a:pt x="15441" y="103653"/>
                    </a:lnTo>
                    <a:lnTo>
                      <a:pt x="14345" y="103263"/>
                    </a:lnTo>
                    <a:lnTo>
                      <a:pt x="13273" y="102873"/>
                    </a:lnTo>
                    <a:lnTo>
                      <a:pt x="12202" y="102410"/>
                    </a:lnTo>
                    <a:lnTo>
                      <a:pt x="11154" y="101923"/>
                    </a:lnTo>
                    <a:lnTo>
                      <a:pt x="10131" y="101412"/>
                    </a:lnTo>
                    <a:lnTo>
                      <a:pt x="9133" y="100827"/>
                    </a:lnTo>
                    <a:lnTo>
                      <a:pt x="8183" y="100219"/>
                    </a:lnTo>
                    <a:lnTo>
                      <a:pt x="7233" y="99585"/>
                    </a:lnTo>
                    <a:lnTo>
                      <a:pt x="6332" y="98879"/>
                    </a:lnTo>
                    <a:lnTo>
                      <a:pt x="5455" y="98148"/>
                    </a:lnTo>
                    <a:lnTo>
                      <a:pt x="4627" y="97393"/>
                    </a:lnTo>
                    <a:lnTo>
                      <a:pt x="3824" y="96565"/>
                    </a:lnTo>
                    <a:lnTo>
                      <a:pt x="3458" y="96151"/>
                    </a:lnTo>
                    <a:lnTo>
                      <a:pt x="3069" y="95713"/>
                    </a:lnTo>
                    <a:lnTo>
                      <a:pt x="2728" y="95275"/>
                    </a:lnTo>
                    <a:lnTo>
                      <a:pt x="2362" y="94812"/>
                    </a:lnTo>
                    <a:lnTo>
                      <a:pt x="2021" y="94349"/>
                    </a:lnTo>
                    <a:lnTo>
                      <a:pt x="1705" y="93886"/>
                    </a:lnTo>
                    <a:lnTo>
                      <a:pt x="1388" y="93399"/>
                    </a:lnTo>
                    <a:lnTo>
                      <a:pt x="1096" y="92888"/>
                    </a:lnTo>
                    <a:lnTo>
                      <a:pt x="804" y="92401"/>
                    </a:lnTo>
                    <a:lnTo>
                      <a:pt x="511" y="91889"/>
                    </a:lnTo>
                    <a:lnTo>
                      <a:pt x="268" y="91354"/>
                    </a:lnTo>
                    <a:lnTo>
                      <a:pt x="0" y="90818"/>
                    </a:lnTo>
                    <a:lnTo>
                      <a:pt x="0" y="90818"/>
                    </a:lnTo>
                    <a:lnTo>
                      <a:pt x="463" y="91816"/>
                    </a:lnTo>
                    <a:lnTo>
                      <a:pt x="950" y="92791"/>
                    </a:lnTo>
                    <a:lnTo>
                      <a:pt x="1461" y="93740"/>
                    </a:lnTo>
                    <a:lnTo>
                      <a:pt x="1997" y="94690"/>
                    </a:lnTo>
                    <a:lnTo>
                      <a:pt x="2557" y="95591"/>
                    </a:lnTo>
                    <a:lnTo>
                      <a:pt x="3142" y="96468"/>
                    </a:lnTo>
                    <a:lnTo>
                      <a:pt x="3726" y="97320"/>
                    </a:lnTo>
                    <a:lnTo>
                      <a:pt x="4359" y="98148"/>
                    </a:lnTo>
                    <a:lnTo>
                      <a:pt x="4993" y="98952"/>
                    </a:lnTo>
                    <a:lnTo>
                      <a:pt x="5650" y="99707"/>
                    </a:lnTo>
                    <a:lnTo>
                      <a:pt x="6332" y="100462"/>
                    </a:lnTo>
                    <a:lnTo>
                      <a:pt x="7038" y="101193"/>
                    </a:lnTo>
                    <a:lnTo>
                      <a:pt x="7769" y="101875"/>
                    </a:lnTo>
                    <a:lnTo>
                      <a:pt x="8500" y="102532"/>
                    </a:lnTo>
                    <a:lnTo>
                      <a:pt x="9279" y="103165"/>
                    </a:lnTo>
                    <a:lnTo>
                      <a:pt x="10058" y="103774"/>
                    </a:lnTo>
                    <a:lnTo>
                      <a:pt x="10862" y="104359"/>
                    </a:lnTo>
                    <a:lnTo>
                      <a:pt x="11690" y="104895"/>
                    </a:lnTo>
                    <a:lnTo>
                      <a:pt x="12543" y="105406"/>
                    </a:lnTo>
                    <a:lnTo>
                      <a:pt x="13419" y="105893"/>
                    </a:lnTo>
                    <a:lnTo>
                      <a:pt x="14296" y="106356"/>
                    </a:lnTo>
                    <a:lnTo>
                      <a:pt x="15222" y="106770"/>
                    </a:lnTo>
                    <a:lnTo>
                      <a:pt x="16147" y="107160"/>
                    </a:lnTo>
                    <a:lnTo>
                      <a:pt x="17097" y="107500"/>
                    </a:lnTo>
                    <a:lnTo>
                      <a:pt x="18071" y="107841"/>
                    </a:lnTo>
                    <a:lnTo>
                      <a:pt x="19045" y="108134"/>
                    </a:lnTo>
                    <a:lnTo>
                      <a:pt x="20068" y="108377"/>
                    </a:lnTo>
                    <a:lnTo>
                      <a:pt x="21091" y="108596"/>
                    </a:lnTo>
                    <a:lnTo>
                      <a:pt x="22138" y="108791"/>
                    </a:lnTo>
                    <a:lnTo>
                      <a:pt x="23210" y="108962"/>
                    </a:lnTo>
                    <a:lnTo>
                      <a:pt x="24306" y="109084"/>
                    </a:lnTo>
                    <a:lnTo>
                      <a:pt x="25402" y="109157"/>
                    </a:lnTo>
                    <a:lnTo>
                      <a:pt x="26205" y="109205"/>
                    </a:lnTo>
                    <a:lnTo>
                      <a:pt x="27009" y="109230"/>
                    </a:lnTo>
                    <a:lnTo>
                      <a:pt x="28568" y="109230"/>
                    </a:lnTo>
                    <a:lnTo>
                      <a:pt x="29347" y="109205"/>
                    </a:lnTo>
                    <a:lnTo>
                      <a:pt x="30102" y="109181"/>
                    </a:lnTo>
                    <a:lnTo>
                      <a:pt x="30881" y="109132"/>
                    </a:lnTo>
                    <a:lnTo>
                      <a:pt x="31636" y="109059"/>
                    </a:lnTo>
                    <a:lnTo>
                      <a:pt x="33122" y="108889"/>
                    </a:lnTo>
                    <a:lnTo>
                      <a:pt x="34608" y="108669"/>
                    </a:lnTo>
                    <a:lnTo>
                      <a:pt x="36069" y="108377"/>
                    </a:lnTo>
                    <a:lnTo>
                      <a:pt x="37506" y="108061"/>
                    </a:lnTo>
                    <a:lnTo>
                      <a:pt x="38918" y="107671"/>
                    </a:lnTo>
                    <a:lnTo>
                      <a:pt x="40307" y="107257"/>
                    </a:lnTo>
                    <a:lnTo>
                      <a:pt x="41670" y="106770"/>
                    </a:lnTo>
                    <a:lnTo>
                      <a:pt x="43034" y="106258"/>
                    </a:lnTo>
                    <a:lnTo>
                      <a:pt x="44374" y="105674"/>
                    </a:lnTo>
                    <a:lnTo>
                      <a:pt x="45689" y="105065"/>
                    </a:lnTo>
                    <a:lnTo>
                      <a:pt x="47004" y="104432"/>
                    </a:lnTo>
                    <a:lnTo>
                      <a:pt x="48270" y="103726"/>
                    </a:lnTo>
                    <a:lnTo>
                      <a:pt x="49561" y="102995"/>
                    </a:lnTo>
                    <a:lnTo>
                      <a:pt x="50803" y="102240"/>
                    </a:lnTo>
                    <a:lnTo>
                      <a:pt x="52045" y="101436"/>
                    </a:lnTo>
                    <a:lnTo>
                      <a:pt x="53263" y="100608"/>
                    </a:lnTo>
                    <a:lnTo>
                      <a:pt x="54481" y="99731"/>
                    </a:lnTo>
                    <a:lnTo>
                      <a:pt x="55674" y="98855"/>
                    </a:lnTo>
                    <a:lnTo>
                      <a:pt x="56868" y="97929"/>
                    </a:lnTo>
                    <a:lnTo>
                      <a:pt x="58037" y="96955"/>
                    </a:lnTo>
                    <a:lnTo>
                      <a:pt x="59206" y="95981"/>
                    </a:lnTo>
                    <a:lnTo>
                      <a:pt x="60350" y="94982"/>
                    </a:lnTo>
                    <a:lnTo>
                      <a:pt x="61495" y="93960"/>
                    </a:lnTo>
                    <a:lnTo>
                      <a:pt x="62615" y="92912"/>
                    </a:lnTo>
                    <a:lnTo>
                      <a:pt x="63735" y="91841"/>
                    </a:lnTo>
                    <a:lnTo>
                      <a:pt x="64856" y="90769"/>
                    </a:lnTo>
                    <a:lnTo>
                      <a:pt x="65952" y="89649"/>
                    </a:lnTo>
                    <a:lnTo>
                      <a:pt x="67048" y="88529"/>
                    </a:lnTo>
                    <a:lnTo>
                      <a:pt x="69215" y="86264"/>
                    </a:lnTo>
                    <a:lnTo>
                      <a:pt x="71358" y="83950"/>
                    </a:lnTo>
                    <a:lnTo>
                      <a:pt x="73477" y="81588"/>
                    </a:lnTo>
                    <a:lnTo>
                      <a:pt x="75596" y="79225"/>
                    </a:lnTo>
                    <a:lnTo>
                      <a:pt x="79785" y="74500"/>
                    </a:lnTo>
                    <a:lnTo>
                      <a:pt x="81855" y="72138"/>
                    </a:lnTo>
                    <a:lnTo>
                      <a:pt x="83950" y="69824"/>
                    </a:lnTo>
                    <a:lnTo>
                      <a:pt x="86044" y="67560"/>
                    </a:lnTo>
                    <a:lnTo>
                      <a:pt x="88139" y="65343"/>
                    </a:lnTo>
                    <a:lnTo>
                      <a:pt x="89210" y="64247"/>
                    </a:lnTo>
                    <a:lnTo>
                      <a:pt x="90257" y="63176"/>
                    </a:lnTo>
                    <a:lnTo>
                      <a:pt x="91329" y="62153"/>
                    </a:lnTo>
                    <a:lnTo>
                      <a:pt x="92401" y="61106"/>
                    </a:lnTo>
                    <a:lnTo>
                      <a:pt x="93472" y="60107"/>
                    </a:lnTo>
                    <a:lnTo>
                      <a:pt x="94568" y="59133"/>
                    </a:lnTo>
                    <a:lnTo>
                      <a:pt x="95640" y="58183"/>
                    </a:lnTo>
                    <a:lnTo>
                      <a:pt x="96736" y="57258"/>
                    </a:lnTo>
                    <a:lnTo>
                      <a:pt x="97856" y="56357"/>
                    </a:lnTo>
                    <a:lnTo>
                      <a:pt x="98976" y="55504"/>
                    </a:lnTo>
                    <a:lnTo>
                      <a:pt x="100097" y="54676"/>
                    </a:lnTo>
                    <a:lnTo>
                      <a:pt x="101217" y="53872"/>
                    </a:lnTo>
                    <a:lnTo>
                      <a:pt x="102508" y="52996"/>
                    </a:lnTo>
                    <a:lnTo>
                      <a:pt x="103823" y="52168"/>
                    </a:lnTo>
                    <a:lnTo>
                      <a:pt x="105162" y="51364"/>
                    </a:lnTo>
                    <a:lnTo>
                      <a:pt x="106526" y="50585"/>
                    </a:lnTo>
                    <a:lnTo>
                      <a:pt x="107890" y="49854"/>
                    </a:lnTo>
                    <a:lnTo>
                      <a:pt x="109278" y="49148"/>
                    </a:lnTo>
                    <a:lnTo>
                      <a:pt x="110691" y="48490"/>
                    </a:lnTo>
                    <a:lnTo>
                      <a:pt x="112128" y="47881"/>
                    </a:lnTo>
                    <a:lnTo>
                      <a:pt x="113565" y="47297"/>
                    </a:lnTo>
                    <a:lnTo>
                      <a:pt x="115050" y="46785"/>
                    </a:lnTo>
                    <a:lnTo>
                      <a:pt x="116511" y="46298"/>
                    </a:lnTo>
                    <a:lnTo>
                      <a:pt x="118021" y="45860"/>
                    </a:lnTo>
                    <a:lnTo>
                      <a:pt x="119531" y="45470"/>
                    </a:lnTo>
                    <a:lnTo>
                      <a:pt x="121041" y="45154"/>
                    </a:lnTo>
                    <a:lnTo>
                      <a:pt x="121821" y="45007"/>
                    </a:lnTo>
                    <a:lnTo>
                      <a:pt x="122576" y="44886"/>
                    </a:lnTo>
                    <a:lnTo>
                      <a:pt x="123355" y="44764"/>
                    </a:lnTo>
                    <a:lnTo>
                      <a:pt x="124134" y="44667"/>
                    </a:lnTo>
                    <a:lnTo>
                      <a:pt x="125011" y="44569"/>
                    </a:lnTo>
                    <a:lnTo>
                      <a:pt x="125912" y="44520"/>
                    </a:lnTo>
                    <a:lnTo>
                      <a:pt x="126789" y="44472"/>
                    </a:lnTo>
                    <a:lnTo>
                      <a:pt x="127690" y="44472"/>
                    </a:lnTo>
                    <a:lnTo>
                      <a:pt x="128567" y="44496"/>
                    </a:lnTo>
                    <a:lnTo>
                      <a:pt x="129419" y="44520"/>
                    </a:lnTo>
                    <a:lnTo>
                      <a:pt x="130296" y="44593"/>
                    </a:lnTo>
                    <a:lnTo>
                      <a:pt x="131148" y="44667"/>
                    </a:lnTo>
                    <a:lnTo>
                      <a:pt x="132025" y="44764"/>
                    </a:lnTo>
                    <a:lnTo>
                      <a:pt x="132878" y="44886"/>
                    </a:lnTo>
                    <a:lnTo>
                      <a:pt x="133730" y="45032"/>
                    </a:lnTo>
                    <a:lnTo>
                      <a:pt x="134582" y="45178"/>
                    </a:lnTo>
                    <a:lnTo>
                      <a:pt x="136263" y="45519"/>
                    </a:lnTo>
                    <a:lnTo>
                      <a:pt x="137968" y="45933"/>
                    </a:lnTo>
                    <a:lnTo>
                      <a:pt x="139648" y="46347"/>
                    </a:lnTo>
                    <a:lnTo>
                      <a:pt x="141329" y="46810"/>
                    </a:lnTo>
                    <a:lnTo>
                      <a:pt x="144689" y="47760"/>
                    </a:lnTo>
                    <a:lnTo>
                      <a:pt x="146370" y="48247"/>
                    </a:lnTo>
                    <a:lnTo>
                      <a:pt x="148075" y="48709"/>
                    </a:lnTo>
                    <a:lnTo>
                      <a:pt x="149780" y="49148"/>
                    </a:lnTo>
                    <a:lnTo>
                      <a:pt x="151509" y="49537"/>
                    </a:lnTo>
                    <a:lnTo>
                      <a:pt x="152873" y="49830"/>
                    </a:lnTo>
                    <a:lnTo>
                      <a:pt x="154212" y="50024"/>
                    </a:lnTo>
                    <a:lnTo>
                      <a:pt x="154894" y="50122"/>
                    </a:lnTo>
                    <a:lnTo>
                      <a:pt x="155552" y="50195"/>
                    </a:lnTo>
                    <a:lnTo>
                      <a:pt x="156233" y="50244"/>
                    </a:lnTo>
                    <a:lnTo>
                      <a:pt x="156891" y="50292"/>
                    </a:lnTo>
                    <a:lnTo>
                      <a:pt x="157549" y="50317"/>
                    </a:lnTo>
                    <a:lnTo>
                      <a:pt x="158864" y="50317"/>
                    </a:lnTo>
                    <a:lnTo>
                      <a:pt x="159497" y="50292"/>
                    </a:lnTo>
                    <a:lnTo>
                      <a:pt x="160154" y="50268"/>
                    </a:lnTo>
                    <a:lnTo>
                      <a:pt x="160788" y="50195"/>
                    </a:lnTo>
                    <a:lnTo>
                      <a:pt x="161445" y="50122"/>
                    </a:lnTo>
                    <a:lnTo>
                      <a:pt x="162078" y="50049"/>
                    </a:lnTo>
                    <a:lnTo>
                      <a:pt x="162712" y="49927"/>
                    </a:lnTo>
                    <a:lnTo>
                      <a:pt x="163345" y="49805"/>
                    </a:lnTo>
                    <a:lnTo>
                      <a:pt x="163978" y="49684"/>
                    </a:lnTo>
                    <a:lnTo>
                      <a:pt x="164587" y="49513"/>
                    </a:lnTo>
                    <a:lnTo>
                      <a:pt x="165220" y="49343"/>
                    </a:lnTo>
                    <a:lnTo>
                      <a:pt x="165829" y="49148"/>
                    </a:lnTo>
                    <a:lnTo>
                      <a:pt x="166438" y="48929"/>
                    </a:lnTo>
                    <a:lnTo>
                      <a:pt x="167047" y="48709"/>
                    </a:lnTo>
                    <a:lnTo>
                      <a:pt x="167656" y="48466"/>
                    </a:lnTo>
                    <a:lnTo>
                      <a:pt x="168264" y="48198"/>
                    </a:lnTo>
                    <a:lnTo>
                      <a:pt x="168873" y="47930"/>
                    </a:lnTo>
                    <a:lnTo>
                      <a:pt x="169482" y="47613"/>
                    </a:lnTo>
                    <a:lnTo>
                      <a:pt x="170067" y="47297"/>
                    </a:lnTo>
                    <a:lnTo>
                      <a:pt x="170651" y="46956"/>
                    </a:lnTo>
                    <a:lnTo>
                      <a:pt x="171236" y="46591"/>
                    </a:lnTo>
                    <a:lnTo>
                      <a:pt x="171820" y="46225"/>
                    </a:lnTo>
                    <a:lnTo>
                      <a:pt x="172892" y="45470"/>
                    </a:lnTo>
                    <a:lnTo>
                      <a:pt x="173939" y="44691"/>
                    </a:lnTo>
                    <a:lnTo>
                      <a:pt x="174938" y="43863"/>
                    </a:lnTo>
                    <a:lnTo>
                      <a:pt x="175887" y="43010"/>
                    </a:lnTo>
                    <a:lnTo>
                      <a:pt x="176837" y="42134"/>
                    </a:lnTo>
                    <a:lnTo>
                      <a:pt x="177738" y="41233"/>
                    </a:lnTo>
                    <a:lnTo>
                      <a:pt x="178615" y="40283"/>
                    </a:lnTo>
                    <a:lnTo>
                      <a:pt x="179443" y="39333"/>
                    </a:lnTo>
                    <a:lnTo>
                      <a:pt x="180271" y="38359"/>
                    </a:lnTo>
                    <a:lnTo>
                      <a:pt x="181075" y="37360"/>
                    </a:lnTo>
                    <a:lnTo>
                      <a:pt x="181854" y="36337"/>
                    </a:lnTo>
                    <a:lnTo>
                      <a:pt x="182634" y="35315"/>
                    </a:lnTo>
                    <a:lnTo>
                      <a:pt x="183389" y="34267"/>
                    </a:lnTo>
                    <a:lnTo>
                      <a:pt x="184144" y="33196"/>
                    </a:lnTo>
                    <a:lnTo>
                      <a:pt x="185580" y="31053"/>
                    </a:lnTo>
                    <a:lnTo>
                      <a:pt x="188454" y="26742"/>
                    </a:lnTo>
                    <a:lnTo>
                      <a:pt x="189891" y="24574"/>
                    </a:lnTo>
                    <a:lnTo>
                      <a:pt x="191377" y="22455"/>
                    </a:lnTo>
                    <a:lnTo>
                      <a:pt x="192132" y="21408"/>
                    </a:lnTo>
                    <a:lnTo>
                      <a:pt x="192887" y="20361"/>
                    </a:lnTo>
                    <a:lnTo>
                      <a:pt x="193690" y="19338"/>
                    </a:lnTo>
                    <a:lnTo>
                      <a:pt x="194494" y="18340"/>
                    </a:lnTo>
                    <a:lnTo>
                      <a:pt x="195322" y="17365"/>
                    </a:lnTo>
                    <a:lnTo>
                      <a:pt x="196150" y="16391"/>
                    </a:lnTo>
                    <a:lnTo>
                      <a:pt x="197027" y="15466"/>
                    </a:lnTo>
                    <a:lnTo>
                      <a:pt x="197928" y="14540"/>
                    </a:lnTo>
                    <a:lnTo>
                      <a:pt x="198561" y="13956"/>
                    </a:lnTo>
                    <a:lnTo>
                      <a:pt x="199195" y="13371"/>
                    </a:lnTo>
                    <a:lnTo>
                      <a:pt x="199852" y="12811"/>
                    </a:lnTo>
                    <a:lnTo>
                      <a:pt x="200510" y="12275"/>
                    </a:lnTo>
                    <a:lnTo>
                      <a:pt x="201167" y="11740"/>
                    </a:lnTo>
                    <a:lnTo>
                      <a:pt x="201849" y="11228"/>
                    </a:lnTo>
                    <a:lnTo>
                      <a:pt x="202531" y="10741"/>
                    </a:lnTo>
                    <a:lnTo>
                      <a:pt x="203237" y="10278"/>
                    </a:lnTo>
                    <a:lnTo>
                      <a:pt x="203944" y="9816"/>
                    </a:lnTo>
                    <a:lnTo>
                      <a:pt x="204674" y="9377"/>
                    </a:lnTo>
                    <a:lnTo>
                      <a:pt x="205405" y="8963"/>
                    </a:lnTo>
                    <a:lnTo>
                      <a:pt x="206136" y="8549"/>
                    </a:lnTo>
                    <a:lnTo>
                      <a:pt x="206891" y="8160"/>
                    </a:lnTo>
                    <a:lnTo>
                      <a:pt x="207646" y="7794"/>
                    </a:lnTo>
                    <a:lnTo>
                      <a:pt x="208401" y="7453"/>
                    </a:lnTo>
                    <a:lnTo>
                      <a:pt x="209180" y="7112"/>
                    </a:lnTo>
                    <a:lnTo>
                      <a:pt x="209959" y="6796"/>
                    </a:lnTo>
                    <a:lnTo>
                      <a:pt x="210739" y="6503"/>
                    </a:lnTo>
                    <a:lnTo>
                      <a:pt x="211518" y="6211"/>
                    </a:lnTo>
                    <a:lnTo>
                      <a:pt x="212322" y="5968"/>
                    </a:lnTo>
                    <a:lnTo>
                      <a:pt x="213125" y="5700"/>
                    </a:lnTo>
                    <a:lnTo>
                      <a:pt x="213953" y="5481"/>
                    </a:lnTo>
                    <a:lnTo>
                      <a:pt x="214757" y="5261"/>
                    </a:lnTo>
                    <a:lnTo>
                      <a:pt x="215585" y="5067"/>
                    </a:lnTo>
                    <a:lnTo>
                      <a:pt x="216413" y="4872"/>
                    </a:lnTo>
                    <a:lnTo>
                      <a:pt x="217241" y="4701"/>
                    </a:lnTo>
                    <a:lnTo>
                      <a:pt x="218069" y="4555"/>
                    </a:lnTo>
                    <a:lnTo>
                      <a:pt x="218922" y="4433"/>
                    </a:lnTo>
                    <a:lnTo>
                      <a:pt x="219774" y="4312"/>
                    </a:lnTo>
                    <a:lnTo>
                      <a:pt x="220626" y="4214"/>
                    </a:lnTo>
                    <a:lnTo>
                      <a:pt x="221479" y="4117"/>
                    </a:lnTo>
                    <a:lnTo>
                      <a:pt x="222331" y="4068"/>
                    </a:lnTo>
                    <a:lnTo>
                      <a:pt x="223403" y="3995"/>
                    </a:lnTo>
                    <a:lnTo>
                      <a:pt x="224450" y="3946"/>
                    </a:lnTo>
                    <a:lnTo>
                      <a:pt x="226545" y="3946"/>
                    </a:lnTo>
                    <a:lnTo>
                      <a:pt x="227592" y="3971"/>
                    </a:lnTo>
                    <a:lnTo>
                      <a:pt x="228615" y="4019"/>
                    </a:lnTo>
                    <a:lnTo>
                      <a:pt x="229638" y="4092"/>
                    </a:lnTo>
                    <a:lnTo>
                      <a:pt x="230660" y="4190"/>
                    </a:lnTo>
                    <a:lnTo>
                      <a:pt x="231683" y="4312"/>
                    </a:lnTo>
                    <a:lnTo>
                      <a:pt x="232682" y="4458"/>
                    </a:lnTo>
                    <a:lnTo>
                      <a:pt x="233705" y="4604"/>
                    </a:lnTo>
                    <a:lnTo>
                      <a:pt x="234703" y="4799"/>
                    </a:lnTo>
                    <a:lnTo>
                      <a:pt x="235677" y="4993"/>
                    </a:lnTo>
                    <a:lnTo>
                      <a:pt x="236676" y="5213"/>
                    </a:lnTo>
                    <a:lnTo>
                      <a:pt x="237650" y="5432"/>
                    </a:lnTo>
                    <a:lnTo>
                      <a:pt x="238624" y="5700"/>
                    </a:lnTo>
                    <a:lnTo>
                      <a:pt x="239598" y="5968"/>
                    </a:lnTo>
                    <a:lnTo>
                      <a:pt x="240573" y="6260"/>
                    </a:lnTo>
                    <a:lnTo>
                      <a:pt x="241522" y="6577"/>
                    </a:lnTo>
                    <a:lnTo>
                      <a:pt x="242472" y="6893"/>
                    </a:lnTo>
                    <a:lnTo>
                      <a:pt x="243422" y="7234"/>
                    </a:lnTo>
                    <a:lnTo>
                      <a:pt x="244372" y="7599"/>
                    </a:lnTo>
                    <a:lnTo>
                      <a:pt x="245297" y="7965"/>
                    </a:lnTo>
                    <a:lnTo>
                      <a:pt x="246223" y="8354"/>
                    </a:lnTo>
                    <a:lnTo>
                      <a:pt x="247148" y="8768"/>
                    </a:lnTo>
                    <a:lnTo>
                      <a:pt x="248074" y="9182"/>
                    </a:lnTo>
                    <a:lnTo>
                      <a:pt x="248999" y="9621"/>
                    </a:lnTo>
                    <a:lnTo>
                      <a:pt x="249900" y="10059"/>
                    </a:lnTo>
                    <a:lnTo>
                      <a:pt x="251703" y="10985"/>
                    </a:lnTo>
                    <a:lnTo>
                      <a:pt x="253480" y="11983"/>
                    </a:lnTo>
                    <a:lnTo>
                      <a:pt x="255234" y="13006"/>
                    </a:lnTo>
                    <a:lnTo>
                      <a:pt x="256963" y="14102"/>
                    </a:lnTo>
                    <a:lnTo>
                      <a:pt x="258692" y="15222"/>
                    </a:lnTo>
                    <a:lnTo>
                      <a:pt x="260373" y="16391"/>
                    </a:lnTo>
                    <a:lnTo>
                      <a:pt x="262053" y="17585"/>
                    </a:lnTo>
                    <a:lnTo>
                      <a:pt x="263709" y="18827"/>
                    </a:lnTo>
                    <a:lnTo>
                      <a:pt x="265341" y="20069"/>
                    </a:lnTo>
                    <a:lnTo>
                      <a:pt x="266948" y="21360"/>
                    </a:lnTo>
                    <a:lnTo>
                      <a:pt x="268532" y="22675"/>
                    </a:lnTo>
                    <a:lnTo>
                      <a:pt x="270115" y="24014"/>
                    </a:lnTo>
                    <a:lnTo>
                      <a:pt x="271673" y="25378"/>
                    </a:lnTo>
                    <a:lnTo>
                      <a:pt x="273208" y="26742"/>
                    </a:lnTo>
                    <a:lnTo>
                      <a:pt x="274718" y="28106"/>
                    </a:lnTo>
                    <a:lnTo>
                      <a:pt x="276203" y="29518"/>
                    </a:lnTo>
                    <a:lnTo>
                      <a:pt x="277689" y="30906"/>
                    </a:lnTo>
                    <a:lnTo>
                      <a:pt x="279150" y="32295"/>
                    </a:lnTo>
                    <a:lnTo>
                      <a:pt x="278906" y="31759"/>
                    </a:lnTo>
                    <a:lnTo>
                      <a:pt x="278639" y="31223"/>
                    </a:lnTo>
                    <a:lnTo>
                      <a:pt x="278054" y="30127"/>
                    </a:lnTo>
                    <a:lnTo>
                      <a:pt x="277396" y="29080"/>
                    </a:lnTo>
                    <a:lnTo>
                      <a:pt x="276715" y="28008"/>
                    </a:lnTo>
                    <a:lnTo>
                      <a:pt x="275960" y="26961"/>
                    </a:lnTo>
                    <a:lnTo>
                      <a:pt x="275180" y="25938"/>
                    </a:lnTo>
                    <a:lnTo>
                      <a:pt x="274328" y="24915"/>
                    </a:lnTo>
                    <a:lnTo>
                      <a:pt x="273451" y="23917"/>
                    </a:lnTo>
                    <a:lnTo>
                      <a:pt x="272526" y="22918"/>
                    </a:lnTo>
                    <a:lnTo>
                      <a:pt x="271576" y="21944"/>
                    </a:lnTo>
                    <a:lnTo>
                      <a:pt x="270577" y="20970"/>
                    </a:lnTo>
                    <a:lnTo>
                      <a:pt x="269530" y="20020"/>
                    </a:lnTo>
                    <a:lnTo>
                      <a:pt x="268483" y="19095"/>
                    </a:lnTo>
                    <a:lnTo>
                      <a:pt x="267387" y="18169"/>
                    </a:lnTo>
                    <a:lnTo>
                      <a:pt x="266291" y="17268"/>
                    </a:lnTo>
                    <a:lnTo>
                      <a:pt x="265171" y="16391"/>
                    </a:lnTo>
                    <a:lnTo>
                      <a:pt x="264026" y="15539"/>
                    </a:lnTo>
                    <a:lnTo>
                      <a:pt x="262857" y="14686"/>
                    </a:lnTo>
                    <a:lnTo>
                      <a:pt x="261688" y="13883"/>
                    </a:lnTo>
                    <a:lnTo>
                      <a:pt x="260495" y="13079"/>
                    </a:lnTo>
                    <a:lnTo>
                      <a:pt x="259326" y="12275"/>
                    </a:lnTo>
                    <a:lnTo>
                      <a:pt x="258132" y="11520"/>
                    </a:lnTo>
                    <a:lnTo>
                      <a:pt x="256939" y="10790"/>
                    </a:lnTo>
                    <a:lnTo>
                      <a:pt x="255745" y="10084"/>
                    </a:lnTo>
                    <a:lnTo>
                      <a:pt x="254552" y="9377"/>
                    </a:lnTo>
                    <a:lnTo>
                      <a:pt x="253383" y="8720"/>
                    </a:lnTo>
                    <a:lnTo>
                      <a:pt x="252214" y="8086"/>
                    </a:lnTo>
                    <a:lnTo>
                      <a:pt x="251069" y="7453"/>
                    </a:lnTo>
                    <a:lnTo>
                      <a:pt x="249949" y="6869"/>
                    </a:lnTo>
                    <a:lnTo>
                      <a:pt x="248829" y="6309"/>
                    </a:lnTo>
                    <a:lnTo>
                      <a:pt x="246661" y="5261"/>
                    </a:lnTo>
                    <a:lnTo>
                      <a:pt x="245030" y="4531"/>
                    </a:lnTo>
                    <a:lnTo>
                      <a:pt x="243349" y="3849"/>
                    </a:lnTo>
                    <a:lnTo>
                      <a:pt x="241669" y="3191"/>
                    </a:lnTo>
                    <a:lnTo>
                      <a:pt x="239964" y="2607"/>
                    </a:lnTo>
                    <a:lnTo>
                      <a:pt x="238235" y="2095"/>
                    </a:lnTo>
                    <a:lnTo>
                      <a:pt x="237382" y="1852"/>
                    </a:lnTo>
                    <a:lnTo>
                      <a:pt x="236505" y="1608"/>
                    </a:lnTo>
                    <a:lnTo>
                      <a:pt x="235629" y="1389"/>
                    </a:lnTo>
                    <a:lnTo>
                      <a:pt x="234752" y="1194"/>
                    </a:lnTo>
                    <a:lnTo>
                      <a:pt x="233875" y="1024"/>
                    </a:lnTo>
                    <a:lnTo>
                      <a:pt x="232998" y="853"/>
                    </a:lnTo>
                    <a:lnTo>
                      <a:pt x="232122" y="683"/>
                    </a:lnTo>
                    <a:lnTo>
                      <a:pt x="231245" y="537"/>
                    </a:lnTo>
                    <a:lnTo>
                      <a:pt x="230344" y="415"/>
                    </a:lnTo>
                    <a:lnTo>
                      <a:pt x="229467" y="317"/>
                    </a:lnTo>
                    <a:lnTo>
                      <a:pt x="228566" y="220"/>
                    </a:lnTo>
                    <a:lnTo>
                      <a:pt x="227665" y="147"/>
                    </a:lnTo>
                    <a:lnTo>
                      <a:pt x="226764" y="74"/>
                    </a:lnTo>
                    <a:lnTo>
                      <a:pt x="225887" y="25"/>
                    </a:lnTo>
                    <a:lnTo>
                      <a:pt x="2249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34"/>
              <p:cNvSpPr/>
              <p:nvPr/>
            </p:nvSpPr>
            <p:spPr>
              <a:xfrm>
                <a:off x="313600" y="1489400"/>
                <a:ext cx="6978775" cy="2730725"/>
              </a:xfrm>
              <a:custGeom>
                <a:rect b="b" l="l" r="r" t="t"/>
                <a:pathLst>
                  <a:path extrusionOk="0" h="109229" w="279151">
                    <a:moveTo>
                      <a:pt x="223185" y="0"/>
                    </a:moveTo>
                    <a:lnTo>
                      <a:pt x="222283" y="24"/>
                    </a:lnTo>
                    <a:lnTo>
                      <a:pt x="221382" y="49"/>
                    </a:lnTo>
                    <a:lnTo>
                      <a:pt x="220481" y="122"/>
                    </a:lnTo>
                    <a:lnTo>
                      <a:pt x="219580" y="195"/>
                    </a:lnTo>
                    <a:lnTo>
                      <a:pt x="218679" y="268"/>
                    </a:lnTo>
                    <a:lnTo>
                      <a:pt x="217875" y="365"/>
                    </a:lnTo>
                    <a:lnTo>
                      <a:pt x="217072" y="487"/>
                    </a:lnTo>
                    <a:lnTo>
                      <a:pt x="216268" y="609"/>
                    </a:lnTo>
                    <a:lnTo>
                      <a:pt x="215464" y="755"/>
                    </a:lnTo>
                    <a:lnTo>
                      <a:pt x="214685" y="925"/>
                    </a:lnTo>
                    <a:lnTo>
                      <a:pt x="213881" y="1096"/>
                    </a:lnTo>
                    <a:lnTo>
                      <a:pt x="213102" y="1266"/>
                    </a:lnTo>
                    <a:lnTo>
                      <a:pt x="212322" y="1486"/>
                    </a:lnTo>
                    <a:lnTo>
                      <a:pt x="211567" y="1680"/>
                    </a:lnTo>
                    <a:lnTo>
                      <a:pt x="210788" y="1924"/>
                    </a:lnTo>
                    <a:lnTo>
                      <a:pt x="210033" y="2168"/>
                    </a:lnTo>
                    <a:lnTo>
                      <a:pt x="209278" y="2435"/>
                    </a:lnTo>
                    <a:lnTo>
                      <a:pt x="208523" y="2703"/>
                    </a:lnTo>
                    <a:lnTo>
                      <a:pt x="207793" y="2996"/>
                    </a:lnTo>
                    <a:lnTo>
                      <a:pt x="207062" y="3312"/>
                    </a:lnTo>
                    <a:lnTo>
                      <a:pt x="206331" y="3629"/>
                    </a:lnTo>
                    <a:lnTo>
                      <a:pt x="205601" y="3970"/>
                    </a:lnTo>
                    <a:lnTo>
                      <a:pt x="204894" y="4311"/>
                    </a:lnTo>
                    <a:lnTo>
                      <a:pt x="204188" y="4700"/>
                    </a:lnTo>
                    <a:lnTo>
                      <a:pt x="203506" y="5066"/>
                    </a:lnTo>
                    <a:lnTo>
                      <a:pt x="202800" y="5480"/>
                    </a:lnTo>
                    <a:lnTo>
                      <a:pt x="202142" y="5894"/>
                    </a:lnTo>
                    <a:lnTo>
                      <a:pt x="201460" y="6332"/>
                    </a:lnTo>
                    <a:lnTo>
                      <a:pt x="200803" y="6771"/>
                    </a:lnTo>
                    <a:lnTo>
                      <a:pt x="200145" y="7233"/>
                    </a:lnTo>
                    <a:lnTo>
                      <a:pt x="199512" y="7696"/>
                    </a:lnTo>
                    <a:lnTo>
                      <a:pt x="198879" y="8207"/>
                    </a:lnTo>
                    <a:lnTo>
                      <a:pt x="198246" y="8719"/>
                    </a:lnTo>
                    <a:lnTo>
                      <a:pt x="197637" y="9230"/>
                    </a:lnTo>
                    <a:lnTo>
                      <a:pt x="197028" y="9766"/>
                    </a:lnTo>
                    <a:lnTo>
                      <a:pt x="196443" y="10326"/>
                    </a:lnTo>
                    <a:lnTo>
                      <a:pt x="195859" y="10911"/>
                    </a:lnTo>
                    <a:lnTo>
                      <a:pt x="194909" y="11909"/>
                    </a:lnTo>
                    <a:lnTo>
                      <a:pt x="193984" y="12932"/>
                    </a:lnTo>
                    <a:lnTo>
                      <a:pt x="193083" y="13979"/>
                    </a:lnTo>
                    <a:lnTo>
                      <a:pt x="192206" y="15051"/>
                    </a:lnTo>
                    <a:lnTo>
                      <a:pt x="191353" y="16147"/>
                    </a:lnTo>
                    <a:lnTo>
                      <a:pt x="190525" y="17267"/>
                    </a:lnTo>
                    <a:lnTo>
                      <a:pt x="189697" y="18412"/>
                    </a:lnTo>
                    <a:lnTo>
                      <a:pt x="188894" y="19581"/>
                    </a:lnTo>
                    <a:lnTo>
                      <a:pt x="187311" y="21919"/>
                    </a:lnTo>
                    <a:lnTo>
                      <a:pt x="185727" y="24281"/>
                    </a:lnTo>
                    <a:lnTo>
                      <a:pt x="184169" y="26668"/>
                    </a:lnTo>
                    <a:lnTo>
                      <a:pt x="182586" y="29006"/>
                    </a:lnTo>
                    <a:lnTo>
                      <a:pt x="181782" y="30175"/>
                    </a:lnTo>
                    <a:lnTo>
                      <a:pt x="180954" y="31320"/>
                    </a:lnTo>
                    <a:lnTo>
                      <a:pt x="180102" y="32440"/>
                    </a:lnTo>
                    <a:lnTo>
                      <a:pt x="179249" y="33560"/>
                    </a:lnTo>
                    <a:lnTo>
                      <a:pt x="178372" y="34632"/>
                    </a:lnTo>
                    <a:lnTo>
                      <a:pt x="177471" y="35703"/>
                    </a:lnTo>
                    <a:lnTo>
                      <a:pt x="176546" y="36726"/>
                    </a:lnTo>
                    <a:lnTo>
                      <a:pt x="175596" y="37725"/>
                    </a:lnTo>
                    <a:lnTo>
                      <a:pt x="174598" y="38699"/>
                    </a:lnTo>
                    <a:lnTo>
                      <a:pt x="173575" y="39624"/>
                    </a:lnTo>
                    <a:lnTo>
                      <a:pt x="172527" y="40525"/>
                    </a:lnTo>
                    <a:lnTo>
                      <a:pt x="171992" y="40940"/>
                    </a:lnTo>
                    <a:lnTo>
                      <a:pt x="171431" y="41354"/>
                    </a:lnTo>
                    <a:lnTo>
                      <a:pt x="170871" y="41768"/>
                    </a:lnTo>
                    <a:lnTo>
                      <a:pt x="170287" y="42157"/>
                    </a:lnTo>
                    <a:lnTo>
                      <a:pt x="169702" y="42547"/>
                    </a:lnTo>
                    <a:lnTo>
                      <a:pt x="169093" y="42912"/>
                    </a:lnTo>
                    <a:lnTo>
                      <a:pt x="168485" y="43278"/>
                    </a:lnTo>
                    <a:lnTo>
                      <a:pt x="167876" y="43618"/>
                    </a:lnTo>
                    <a:lnTo>
                      <a:pt x="167243" y="43935"/>
                    </a:lnTo>
                    <a:lnTo>
                      <a:pt x="166585" y="44252"/>
                    </a:lnTo>
                    <a:lnTo>
                      <a:pt x="165976" y="44544"/>
                    </a:lnTo>
                    <a:lnTo>
                      <a:pt x="165367" y="44787"/>
                    </a:lnTo>
                    <a:lnTo>
                      <a:pt x="164734" y="45031"/>
                    </a:lnTo>
                    <a:lnTo>
                      <a:pt x="164125" y="45250"/>
                    </a:lnTo>
                    <a:lnTo>
                      <a:pt x="163516" y="45445"/>
                    </a:lnTo>
                    <a:lnTo>
                      <a:pt x="162907" y="45616"/>
                    </a:lnTo>
                    <a:lnTo>
                      <a:pt x="162274" y="45762"/>
                    </a:lnTo>
                    <a:lnTo>
                      <a:pt x="161665" y="45883"/>
                    </a:lnTo>
                    <a:lnTo>
                      <a:pt x="161057" y="46005"/>
                    </a:lnTo>
                    <a:lnTo>
                      <a:pt x="160448" y="46103"/>
                    </a:lnTo>
                    <a:lnTo>
                      <a:pt x="159839" y="46176"/>
                    </a:lnTo>
                    <a:lnTo>
                      <a:pt x="159206" y="46224"/>
                    </a:lnTo>
                    <a:lnTo>
                      <a:pt x="158597" y="46273"/>
                    </a:lnTo>
                    <a:lnTo>
                      <a:pt x="157988" y="46297"/>
                    </a:lnTo>
                    <a:lnTo>
                      <a:pt x="157379" y="46322"/>
                    </a:lnTo>
                    <a:lnTo>
                      <a:pt x="156770" y="46322"/>
                    </a:lnTo>
                    <a:lnTo>
                      <a:pt x="155552" y="46273"/>
                    </a:lnTo>
                    <a:lnTo>
                      <a:pt x="154310" y="46176"/>
                    </a:lnTo>
                    <a:lnTo>
                      <a:pt x="153093" y="46030"/>
                    </a:lnTo>
                    <a:lnTo>
                      <a:pt x="151875" y="45835"/>
                    </a:lnTo>
                    <a:lnTo>
                      <a:pt x="150657" y="45616"/>
                    </a:lnTo>
                    <a:lnTo>
                      <a:pt x="149439" y="45372"/>
                    </a:lnTo>
                    <a:lnTo>
                      <a:pt x="148222" y="45080"/>
                    </a:lnTo>
                    <a:lnTo>
                      <a:pt x="147004" y="44763"/>
                    </a:lnTo>
                    <a:lnTo>
                      <a:pt x="145786" y="44447"/>
                    </a:lnTo>
                    <a:lnTo>
                      <a:pt x="144569" y="44106"/>
                    </a:lnTo>
                    <a:lnTo>
                      <a:pt x="142109" y="43399"/>
                    </a:lnTo>
                    <a:lnTo>
                      <a:pt x="139673" y="42693"/>
                    </a:lnTo>
                    <a:lnTo>
                      <a:pt x="138431" y="42352"/>
                    </a:lnTo>
                    <a:lnTo>
                      <a:pt x="137214" y="42011"/>
                    </a:lnTo>
                    <a:lnTo>
                      <a:pt x="135996" y="41694"/>
                    </a:lnTo>
                    <a:lnTo>
                      <a:pt x="134754" y="41427"/>
                    </a:lnTo>
                    <a:lnTo>
                      <a:pt x="133536" y="41159"/>
                    </a:lnTo>
                    <a:lnTo>
                      <a:pt x="132294" y="40940"/>
                    </a:lnTo>
                    <a:lnTo>
                      <a:pt x="131052" y="40745"/>
                    </a:lnTo>
                    <a:lnTo>
                      <a:pt x="129834" y="40599"/>
                    </a:lnTo>
                    <a:lnTo>
                      <a:pt x="128592" y="40501"/>
                    </a:lnTo>
                    <a:lnTo>
                      <a:pt x="127350" y="40452"/>
                    </a:lnTo>
                    <a:lnTo>
                      <a:pt x="126303" y="40452"/>
                    </a:lnTo>
                    <a:lnTo>
                      <a:pt x="125256" y="40477"/>
                    </a:lnTo>
                    <a:lnTo>
                      <a:pt x="124233" y="40525"/>
                    </a:lnTo>
                    <a:lnTo>
                      <a:pt x="123210" y="40599"/>
                    </a:lnTo>
                    <a:lnTo>
                      <a:pt x="122187" y="40696"/>
                    </a:lnTo>
                    <a:lnTo>
                      <a:pt x="121188" y="40818"/>
                    </a:lnTo>
                    <a:lnTo>
                      <a:pt x="120190" y="40988"/>
                    </a:lnTo>
                    <a:lnTo>
                      <a:pt x="119191" y="41159"/>
                    </a:lnTo>
                    <a:lnTo>
                      <a:pt x="118217" y="41354"/>
                    </a:lnTo>
                    <a:lnTo>
                      <a:pt x="117243" y="41573"/>
                    </a:lnTo>
                    <a:lnTo>
                      <a:pt x="116269" y="41816"/>
                    </a:lnTo>
                    <a:lnTo>
                      <a:pt x="115319" y="42084"/>
                    </a:lnTo>
                    <a:lnTo>
                      <a:pt x="114369" y="42352"/>
                    </a:lnTo>
                    <a:lnTo>
                      <a:pt x="113444" y="42669"/>
                    </a:lnTo>
                    <a:lnTo>
                      <a:pt x="112494" y="43010"/>
                    </a:lnTo>
                    <a:lnTo>
                      <a:pt x="111568" y="43351"/>
                    </a:lnTo>
                    <a:lnTo>
                      <a:pt x="110643" y="43716"/>
                    </a:lnTo>
                    <a:lnTo>
                      <a:pt x="109742" y="44106"/>
                    </a:lnTo>
                    <a:lnTo>
                      <a:pt x="108841" y="44495"/>
                    </a:lnTo>
                    <a:lnTo>
                      <a:pt x="107940" y="44934"/>
                    </a:lnTo>
                    <a:lnTo>
                      <a:pt x="107063" y="45372"/>
                    </a:lnTo>
                    <a:lnTo>
                      <a:pt x="106162" y="45835"/>
                    </a:lnTo>
                    <a:lnTo>
                      <a:pt x="105309" y="46297"/>
                    </a:lnTo>
                    <a:lnTo>
                      <a:pt x="104433" y="46785"/>
                    </a:lnTo>
                    <a:lnTo>
                      <a:pt x="103580" y="47296"/>
                    </a:lnTo>
                    <a:lnTo>
                      <a:pt x="102728" y="47807"/>
                    </a:lnTo>
                    <a:lnTo>
                      <a:pt x="101875" y="48343"/>
                    </a:lnTo>
                    <a:lnTo>
                      <a:pt x="101023" y="48903"/>
                    </a:lnTo>
                    <a:lnTo>
                      <a:pt x="100195" y="49463"/>
                    </a:lnTo>
                    <a:lnTo>
                      <a:pt x="99367" y="50048"/>
                    </a:lnTo>
                    <a:lnTo>
                      <a:pt x="97735" y="51217"/>
                    </a:lnTo>
                    <a:lnTo>
                      <a:pt x="96128" y="52459"/>
                    </a:lnTo>
                    <a:lnTo>
                      <a:pt x="94545" y="53725"/>
                    </a:lnTo>
                    <a:lnTo>
                      <a:pt x="92986" y="55041"/>
                    </a:lnTo>
                    <a:lnTo>
                      <a:pt x="91452" y="56404"/>
                    </a:lnTo>
                    <a:lnTo>
                      <a:pt x="89942" y="57768"/>
                    </a:lnTo>
                    <a:lnTo>
                      <a:pt x="88456" y="59181"/>
                    </a:lnTo>
                    <a:lnTo>
                      <a:pt x="86995" y="60618"/>
                    </a:lnTo>
                    <a:lnTo>
                      <a:pt x="85558" y="62055"/>
                    </a:lnTo>
                    <a:lnTo>
                      <a:pt x="84145" y="63516"/>
                    </a:lnTo>
                    <a:lnTo>
                      <a:pt x="82757" y="65001"/>
                    </a:lnTo>
                    <a:lnTo>
                      <a:pt x="81369" y="66463"/>
                    </a:lnTo>
                    <a:lnTo>
                      <a:pt x="80005" y="67948"/>
                    </a:lnTo>
                    <a:lnTo>
                      <a:pt x="77350" y="70895"/>
                    </a:lnTo>
                    <a:lnTo>
                      <a:pt x="74769" y="73818"/>
                    </a:lnTo>
                    <a:lnTo>
                      <a:pt x="72553" y="76302"/>
                    </a:lnTo>
                    <a:lnTo>
                      <a:pt x="70312" y="78810"/>
                    </a:lnTo>
                    <a:lnTo>
                      <a:pt x="67998" y="81319"/>
                    </a:lnTo>
                    <a:lnTo>
                      <a:pt x="66829" y="82561"/>
                    </a:lnTo>
                    <a:lnTo>
                      <a:pt x="65636" y="83779"/>
                    </a:lnTo>
                    <a:lnTo>
                      <a:pt x="64443" y="84996"/>
                    </a:lnTo>
                    <a:lnTo>
                      <a:pt x="63225" y="86214"/>
                    </a:lnTo>
                    <a:lnTo>
                      <a:pt x="61983" y="87407"/>
                    </a:lnTo>
                    <a:lnTo>
                      <a:pt x="60741" y="88576"/>
                    </a:lnTo>
                    <a:lnTo>
                      <a:pt x="59450" y="89721"/>
                    </a:lnTo>
                    <a:lnTo>
                      <a:pt x="58184" y="90841"/>
                    </a:lnTo>
                    <a:lnTo>
                      <a:pt x="56868" y="91962"/>
                    </a:lnTo>
                    <a:lnTo>
                      <a:pt x="55553" y="93033"/>
                    </a:lnTo>
                    <a:lnTo>
                      <a:pt x="54214" y="94080"/>
                    </a:lnTo>
                    <a:lnTo>
                      <a:pt x="52850" y="95103"/>
                    </a:lnTo>
                    <a:lnTo>
                      <a:pt x="51462" y="96078"/>
                    </a:lnTo>
                    <a:lnTo>
                      <a:pt x="50049" y="97027"/>
                    </a:lnTo>
                    <a:lnTo>
                      <a:pt x="48637" y="97928"/>
                    </a:lnTo>
                    <a:lnTo>
                      <a:pt x="47175" y="98805"/>
                    </a:lnTo>
                    <a:lnTo>
                      <a:pt x="45714" y="99633"/>
                    </a:lnTo>
                    <a:lnTo>
                      <a:pt x="44229" y="100413"/>
                    </a:lnTo>
                    <a:lnTo>
                      <a:pt x="42694" y="101143"/>
                    </a:lnTo>
                    <a:lnTo>
                      <a:pt x="41160" y="101825"/>
                    </a:lnTo>
                    <a:lnTo>
                      <a:pt x="40381" y="102142"/>
                    </a:lnTo>
                    <a:lnTo>
                      <a:pt x="39601" y="102434"/>
                    </a:lnTo>
                    <a:lnTo>
                      <a:pt x="38797" y="102726"/>
                    </a:lnTo>
                    <a:lnTo>
                      <a:pt x="37994" y="103018"/>
                    </a:lnTo>
                    <a:lnTo>
                      <a:pt x="37190" y="103286"/>
                    </a:lnTo>
                    <a:lnTo>
                      <a:pt x="36386" y="103530"/>
                    </a:lnTo>
                    <a:lnTo>
                      <a:pt x="35558" y="103773"/>
                    </a:lnTo>
                    <a:lnTo>
                      <a:pt x="34730" y="103993"/>
                    </a:lnTo>
                    <a:lnTo>
                      <a:pt x="33902" y="104187"/>
                    </a:lnTo>
                    <a:lnTo>
                      <a:pt x="33074" y="104382"/>
                    </a:lnTo>
                    <a:lnTo>
                      <a:pt x="32222" y="104553"/>
                    </a:lnTo>
                    <a:lnTo>
                      <a:pt x="31369" y="104723"/>
                    </a:lnTo>
                    <a:lnTo>
                      <a:pt x="30273" y="104894"/>
                    </a:lnTo>
                    <a:lnTo>
                      <a:pt x="29153" y="105016"/>
                    </a:lnTo>
                    <a:lnTo>
                      <a:pt x="28033" y="105113"/>
                    </a:lnTo>
                    <a:lnTo>
                      <a:pt x="26888" y="105186"/>
                    </a:lnTo>
                    <a:lnTo>
                      <a:pt x="24599" y="105186"/>
                    </a:lnTo>
                    <a:lnTo>
                      <a:pt x="23430" y="105113"/>
                    </a:lnTo>
                    <a:lnTo>
                      <a:pt x="22285" y="105040"/>
                    </a:lnTo>
                    <a:lnTo>
                      <a:pt x="21116" y="104894"/>
                    </a:lnTo>
                    <a:lnTo>
                      <a:pt x="19972" y="104723"/>
                    </a:lnTo>
                    <a:lnTo>
                      <a:pt x="18827" y="104504"/>
                    </a:lnTo>
                    <a:lnTo>
                      <a:pt x="17682" y="104261"/>
                    </a:lnTo>
                    <a:lnTo>
                      <a:pt x="16562" y="103968"/>
                    </a:lnTo>
                    <a:lnTo>
                      <a:pt x="15442" y="103652"/>
                    </a:lnTo>
                    <a:lnTo>
                      <a:pt x="14346" y="103286"/>
                    </a:lnTo>
                    <a:lnTo>
                      <a:pt x="13274" y="102872"/>
                    </a:lnTo>
                    <a:lnTo>
                      <a:pt x="12202" y="102434"/>
                    </a:lnTo>
                    <a:lnTo>
                      <a:pt x="11155" y="101947"/>
                    </a:lnTo>
                    <a:lnTo>
                      <a:pt x="10132" y="101411"/>
                    </a:lnTo>
                    <a:lnTo>
                      <a:pt x="9134" y="100851"/>
                    </a:lnTo>
                    <a:lnTo>
                      <a:pt x="8184" y="100242"/>
                    </a:lnTo>
                    <a:lnTo>
                      <a:pt x="7234" y="99585"/>
                    </a:lnTo>
                    <a:lnTo>
                      <a:pt x="6333" y="98903"/>
                    </a:lnTo>
                    <a:lnTo>
                      <a:pt x="5456" y="98172"/>
                    </a:lnTo>
                    <a:lnTo>
                      <a:pt x="4628" y="97393"/>
                    </a:lnTo>
                    <a:lnTo>
                      <a:pt x="3825" y="96589"/>
                    </a:lnTo>
                    <a:lnTo>
                      <a:pt x="3459" y="96151"/>
                    </a:lnTo>
                    <a:lnTo>
                      <a:pt x="3070" y="95712"/>
                    </a:lnTo>
                    <a:lnTo>
                      <a:pt x="2729" y="95274"/>
                    </a:lnTo>
                    <a:lnTo>
                      <a:pt x="2363" y="94835"/>
                    </a:lnTo>
                    <a:lnTo>
                      <a:pt x="2022" y="94373"/>
                    </a:lnTo>
                    <a:lnTo>
                      <a:pt x="1706" y="93886"/>
                    </a:lnTo>
                    <a:lnTo>
                      <a:pt x="1389" y="93399"/>
                    </a:lnTo>
                    <a:lnTo>
                      <a:pt x="1097" y="92911"/>
                    </a:lnTo>
                    <a:lnTo>
                      <a:pt x="805" y="92400"/>
                    </a:lnTo>
                    <a:lnTo>
                      <a:pt x="512" y="91889"/>
                    </a:lnTo>
                    <a:lnTo>
                      <a:pt x="269" y="91353"/>
                    </a:lnTo>
                    <a:lnTo>
                      <a:pt x="1" y="90817"/>
                    </a:lnTo>
                    <a:lnTo>
                      <a:pt x="1" y="90817"/>
                    </a:lnTo>
                    <a:lnTo>
                      <a:pt x="464" y="91816"/>
                    </a:lnTo>
                    <a:lnTo>
                      <a:pt x="975" y="92790"/>
                    </a:lnTo>
                    <a:lnTo>
                      <a:pt x="1462" y="93764"/>
                    </a:lnTo>
                    <a:lnTo>
                      <a:pt x="1998" y="94689"/>
                    </a:lnTo>
                    <a:lnTo>
                      <a:pt x="2558" y="95590"/>
                    </a:lnTo>
                    <a:lnTo>
                      <a:pt x="3143" y="96467"/>
                    </a:lnTo>
                    <a:lnTo>
                      <a:pt x="3727" y="97320"/>
                    </a:lnTo>
                    <a:lnTo>
                      <a:pt x="4360" y="98148"/>
                    </a:lnTo>
                    <a:lnTo>
                      <a:pt x="4994" y="98951"/>
                    </a:lnTo>
                    <a:lnTo>
                      <a:pt x="5651" y="99731"/>
                    </a:lnTo>
                    <a:lnTo>
                      <a:pt x="6333" y="100461"/>
                    </a:lnTo>
                    <a:lnTo>
                      <a:pt x="7039" y="101192"/>
                    </a:lnTo>
                    <a:lnTo>
                      <a:pt x="7770" y="101874"/>
                    </a:lnTo>
                    <a:lnTo>
                      <a:pt x="8501" y="102531"/>
                    </a:lnTo>
                    <a:lnTo>
                      <a:pt x="9280" y="103165"/>
                    </a:lnTo>
                    <a:lnTo>
                      <a:pt x="10059" y="103773"/>
                    </a:lnTo>
                    <a:lnTo>
                      <a:pt x="10863" y="104358"/>
                    </a:lnTo>
                    <a:lnTo>
                      <a:pt x="11691" y="104894"/>
                    </a:lnTo>
                    <a:lnTo>
                      <a:pt x="12543" y="105405"/>
                    </a:lnTo>
                    <a:lnTo>
                      <a:pt x="13420" y="105892"/>
                    </a:lnTo>
                    <a:lnTo>
                      <a:pt x="14297" y="106355"/>
                    </a:lnTo>
                    <a:lnTo>
                      <a:pt x="15222" y="106769"/>
                    </a:lnTo>
                    <a:lnTo>
                      <a:pt x="16148" y="107159"/>
                    </a:lnTo>
                    <a:lnTo>
                      <a:pt x="17098" y="107524"/>
                    </a:lnTo>
                    <a:lnTo>
                      <a:pt x="18072" y="107841"/>
                    </a:lnTo>
                    <a:lnTo>
                      <a:pt x="19046" y="108133"/>
                    </a:lnTo>
                    <a:lnTo>
                      <a:pt x="20069" y="108401"/>
                    </a:lnTo>
                    <a:lnTo>
                      <a:pt x="21092" y="108620"/>
                    </a:lnTo>
                    <a:lnTo>
                      <a:pt x="22139" y="108815"/>
                    </a:lnTo>
                    <a:lnTo>
                      <a:pt x="23211" y="108961"/>
                    </a:lnTo>
                    <a:lnTo>
                      <a:pt x="24307" y="109083"/>
                    </a:lnTo>
                    <a:lnTo>
                      <a:pt x="25403" y="109156"/>
                    </a:lnTo>
                    <a:lnTo>
                      <a:pt x="26206" y="109204"/>
                    </a:lnTo>
                    <a:lnTo>
                      <a:pt x="27010" y="109229"/>
                    </a:lnTo>
                    <a:lnTo>
                      <a:pt x="28569" y="109229"/>
                    </a:lnTo>
                    <a:lnTo>
                      <a:pt x="29348" y="109204"/>
                    </a:lnTo>
                    <a:lnTo>
                      <a:pt x="30103" y="109180"/>
                    </a:lnTo>
                    <a:lnTo>
                      <a:pt x="30882" y="109131"/>
                    </a:lnTo>
                    <a:lnTo>
                      <a:pt x="31637" y="109058"/>
                    </a:lnTo>
                    <a:lnTo>
                      <a:pt x="33123" y="108888"/>
                    </a:lnTo>
                    <a:lnTo>
                      <a:pt x="34609" y="108669"/>
                    </a:lnTo>
                    <a:lnTo>
                      <a:pt x="36070" y="108401"/>
                    </a:lnTo>
                    <a:lnTo>
                      <a:pt x="37507" y="108060"/>
                    </a:lnTo>
                    <a:lnTo>
                      <a:pt x="38919" y="107694"/>
                    </a:lnTo>
                    <a:lnTo>
                      <a:pt x="40307" y="107256"/>
                    </a:lnTo>
                    <a:lnTo>
                      <a:pt x="41696" y="106769"/>
                    </a:lnTo>
                    <a:lnTo>
                      <a:pt x="43035" y="106258"/>
                    </a:lnTo>
                    <a:lnTo>
                      <a:pt x="44375" y="105697"/>
                    </a:lnTo>
                    <a:lnTo>
                      <a:pt x="45690" y="105089"/>
                    </a:lnTo>
                    <a:lnTo>
                      <a:pt x="47005" y="104431"/>
                    </a:lnTo>
                    <a:lnTo>
                      <a:pt x="48296" y="103749"/>
                    </a:lnTo>
                    <a:lnTo>
                      <a:pt x="49562" y="103018"/>
                    </a:lnTo>
                    <a:lnTo>
                      <a:pt x="50804" y="102239"/>
                    </a:lnTo>
                    <a:lnTo>
                      <a:pt x="52046" y="101435"/>
                    </a:lnTo>
                    <a:lnTo>
                      <a:pt x="53264" y="100607"/>
                    </a:lnTo>
                    <a:lnTo>
                      <a:pt x="54482" y="99755"/>
                    </a:lnTo>
                    <a:lnTo>
                      <a:pt x="55675" y="98854"/>
                    </a:lnTo>
                    <a:lnTo>
                      <a:pt x="56868" y="97928"/>
                    </a:lnTo>
                    <a:lnTo>
                      <a:pt x="58037" y="96979"/>
                    </a:lnTo>
                    <a:lnTo>
                      <a:pt x="59206" y="95980"/>
                    </a:lnTo>
                    <a:lnTo>
                      <a:pt x="60351" y="94982"/>
                    </a:lnTo>
                    <a:lnTo>
                      <a:pt x="61496" y="93959"/>
                    </a:lnTo>
                    <a:lnTo>
                      <a:pt x="62616" y="92911"/>
                    </a:lnTo>
                    <a:lnTo>
                      <a:pt x="63736" y="91840"/>
                    </a:lnTo>
                    <a:lnTo>
                      <a:pt x="64857" y="90768"/>
                    </a:lnTo>
                    <a:lnTo>
                      <a:pt x="65953" y="89672"/>
                    </a:lnTo>
                    <a:lnTo>
                      <a:pt x="67049" y="88552"/>
                    </a:lnTo>
                    <a:lnTo>
                      <a:pt x="69216" y="86263"/>
                    </a:lnTo>
                    <a:lnTo>
                      <a:pt x="71359" y="83949"/>
                    </a:lnTo>
                    <a:lnTo>
                      <a:pt x="73478" y="81611"/>
                    </a:lnTo>
                    <a:lnTo>
                      <a:pt x="75597" y="79249"/>
                    </a:lnTo>
                    <a:lnTo>
                      <a:pt x="79786" y="74500"/>
                    </a:lnTo>
                    <a:lnTo>
                      <a:pt x="81856" y="72162"/>
                    </a:lnTo>
                    <a:lnTo>
                      <a:pt x="83951" y="69848"/>
                    </a:lnTo>
                    <a:lnTo>
                      <a:pt x="86045" y="67559"/>
                    </a:lnTo>
                    <a:lnTo>
                      <a:pt x="88139" y="65342"/>
                    </a:lnTo>
                    <a:lnTo>
                      <a:pt x="89211" y="64271"/>
                    </a:lnTo>
                    <a:lnTo>
                      <a:pt x="90258" y="63199"/>
                    </a:lnTo>
                    <a:lnTo>
                      <a:pt x="91330" y="62152"/>
                    </a:lnTo>
                    <a:lnTo>
                      <a:pt x="92401" y="61129"/>
                    </a:lnTo>
                    <a:lnTo>
                      <a:pt x="93473" y="60131"/>
                    </a:lnTo>
                    <a:lnTo>
                      <a:pt x="94569" y="59132"/>
                    </a:lnTo>
                    <a:lnTo>
                      <a:pt x="95641" y="58182"/>
                    </a:lnTo>
                    <a:lnTo>
                      <a:pt x="96761" y="57257"/>
                    </a:lnTo>
                    <a:lnTo>
                      <a:pt x="97857" y="56380"/>
                    </a:lnTo>
                    <a:lnTo>
                      <a:pt x="98977" y="55503"/>
                    </a:lnTo>
                    <a:lnTo>
                      <a:pt x="100097" y="54675"/>
                    </a:lnTo>
                    <a:lnTo>
                      <a:pt x="101218" y="53872"/>
                    </a:lnTo>
                    <a:lnTo>
                      <a:pt x="102509" y="53019"/>
                    </a:lnTo>
                    <a:lnTo>
                      <a:pt x="103824" y="52167"/>
                    </a:lnTo>
                    <a:lnTo>
                      <a:pt x="105163" y="51363"/>
                    </a:lnTo>
                    <a:lnTo>
                      <a:pt x="106527" y="50608"/>
                    </a:lnTo>
                    <a:lnTo>
                      <a:pt x="107891" y="49853"/>
                    </a:lnTo>
                    <a:lnTo>
                      <a:pt x="109279" y="49171"/>
                    </a:lnTo>
                    <a:lnTo>
                      <a:pt x="110692" y="48514"/>
                    </a:lnTo>
                    <a:lnTo>
                      <a:pt x="112129" y="47880"/>
                    </a:lnTo>
                    <a:lnTo>
                      <a:pt x="113590" y="47320"/>
                    </a:lnTo>
                    <a:lnTo>
                      <a:pt x="115051" y="46785"/>
                    </a:lnTo>
                    <a:lnTo>
                      <a:pt x="116512" y="46297"/>
                    </a:lnTo>
                    <a:lnTo>
                      <a:pt x="118022" y="45859"/>
                    </a:lnTo>
                    <a:lnTo>
                      <a:pt x="119532" y="45494"/>
                    </a:lnTo>
                    <a:lnTo>
                      <a:pt x="121042" y="45153"/>
                    </a:lnTo>
                    <a:lnTo>
                      <a:pt x="121822" y="45007"/>
                    </a:lnTo>
                    <a:lnTo>
                      <a:pt x="122577" y="44885"/>
                    </a:lnTo>
                    <a:lnTo>
                      <a:pt x="123356" y="44763"/>
                    </a:lnTo>
                    <a:lnTo>
                      <a:pt x="124135" y="44666"/>
                    </a:lnTo>
                    <a:lnTo>
                      <a:pt x="125036" y="44593"/>
                    </a:lnTo>
                    <a:lnTo>
                      <a:pt x="125913" y="44520"/>
                    </a:lnTo>
                    <a:lnTo>
                      <a:pt x="126814" y="44495"/>
                    </a:lnTo>
                    <a:lnTo>
                      <a:pt x="127691" y="44471"/>
                    </a:lnTo>
                    <a:lnTo>
                      <a:pt x="128568" y="44495"/>
                    </a:lnTo>
                    <a:lnTo>
                      <a:pt x="129420" y="44544"/>
                    </a:lnTo>
                    <a:lnTo>
                      <a:pt x="130297" y="44593"/>
                    </a:lnTo>
                    <a:lnTo>
                      <a:pt x="131174" y="44666"/>
                    </a:lnTo>
                    <a:lnTo>
                      <a:pt x="132026" y="44787"/>
                    </a:lnTo>
                    <a:lnTo>
                      <a:pt x="132878" y="44885"/>
                    </a:lnTo>
                    <a:lnTo>
                      <a:pt x="133731" y="45031"/>
                    </a:lnTo>
                    <a:lnTo>
                      <a:pt x="134583" y="45177"/>
                    </a:lnTo>
                    <a:lnTo>
                      <a:pt x="136288" y="45542"/>
                    </a:lnTo>
                    <a:lnTo>
                      <a:pt x="137969" y="45932"/>
                    </a:lnTo>
                    <a:lnTo>
                      <a:pt x="139649" y="46370"/>
                    </a:lnTo>
                    <a:lnTo>
                      <a:pt x="141329" y="46809"/>
                    </a:lnTo>
                    <a:lnTo>
                      <a:pt x="144690" y="47783"/>
                    </a:lnTo>
                    <a:lnTo>
                      <a:pt x="146371" y="48246"/>
                    </a:lnTo>
                    <a:lnTo>
                      <a:pt x="148076" y="48709"/>
                    </a:lnTo>
                    <a:lnTo>
                      <a:pt x="149780" y="49147"/>
                    </a:lnTo>
                    <a:lnTo>
                      <a:pt x="151510" y="49561"/>
                    </a:lnTo>
                    <a:lnTo>
                      <a:pt x="152873" y="49829"/>
                    </a:lnTo>
                    <a:lnTo>
                      <a:pt x="154213" y="50048"/>
                    </a:lnTo>
                    <a:lnTo>
                      <a:pt x="155552" y="50194"/>
                    </a:lnTo>
                    <a:lnTo>
                      <a:pt x="156234" y="50267"/>
                    </a:lnTo>
                    <a:lnTo>
                      <a:pt x="156892" y="50292"/>
                    </a:lnTo>
                    <a:lnTo>
                      <a:pt x="157549" y="50316"/>
                    </a:lnTo>
                    <a:lnTo>
                      <a:pt x="158207" y="50340"/>
                    </a:lnTo>
                    <a:lnTo>
                      <a:pt x="158865" y="50316"/>
                    </a:lnTo>
                    <a:lnTo>
                      <a:pt x="159498" y="50292"/>
                    </a:lnTo>
                    <a:lnTo>
                      <a:pt x="160155" y="50267"/>
                    </a:lnTo>
                    <a:lnTo>
                      <a:pt x="160789" y="50218"/>
                    </a:lnTo>
                    <a:lnTo>
                      <a:pt x="161446" y="50145"/>
                    </a:lnTo>
                    <a:lnTo>
                      <a:pt x="162079" y="50048"/>
                    </a:lnTo>
                    <a:lnTo>
                      <a:pt x="162713" y="49951"/>
                    </a:lnTo>
                    <a:lnTo>
                      <a:pt x="163346" y="49829"/>
                    </a:lnTo>
                    <a:lnTo>
                      <a:pt x="163979" y="49683"/>
                    </a:lnTo>
                    <a:lnTo>
                      <a:pt x="164588" y="49512"/>
                    </a:lnTo>
                    <a:lnTo>
                      <a:pt x="165221" y="49342"/>
                    </a:lnTo>
                    <a:lnTo>
                      <a:pt x="165830" y="49147"/>
                    </a:lnTo>
                    <a:lnTo>
                      <a:pt x="166439" y="48952"/>
                    </a:lnTo>
                    <a:lnTo>
                      <a:pt x="167072" y="48709"/>
                    </a:lnTo>
                    <a:lnTo>
                      <a:pt x="167681" y="48465"/>
                    </a:lnTo>
                    <a:lnTo>
                      <a:pt x="168265" y="48197"/>
                    </a:lnTo>
                    <a:lnTo>
                      <a:pt x="168874" y="47929"/>
                    </a:lnTo>
                    <a:lnTo>
                      <a:pt x="169483" y="47613"/>
                    </a:lnTo>
                    <a:lnTo>
                      <a:pt x="170068" y="47296"/>
                    </a:lnTo>
                    <a:lnTo>
                      <a:pt x="170652" y="46955"/>
                    </a:lnTo>
                    <a:lnTo>
                      <a:pt x="171237" y="46614"/>
                    </a:lnTo>
                    <a:lnTo>
                      <a:pt x="171821" y="46224"/>
                    </a:lnTo>
                    <a:lnTo>
                      <a:pt x="172893" y="45469"/>
                    </a:lnTo>
                    <a:lnTo>
                      <a:pt x="173940" y="44690"/>
                    </a:lnTo>
                    <a:lnTo>
                      <a:pt x="174938" y="43862"/>
                    </a:lnTo>
                    <a:lnTo>
                      <a:pt x="175888" y="43010"/>
                    </a:lnTo>
                    <a:lnTo>
                      <a:pt x="176838" y="42133"/>
                    </a:lnTo>
                    <a:lnTo>
                      <a:pt x="177739" y="41232"/>
                    </a:lnTo>
                    <a:lnTo>
                      <a:pt x="178616" y="40306"/>
                    </a:lnTo>
                    <a:lnTo>
                      <a:pt x="179444" y="39332"/>
                    </a:lnTo>
                    <a:lnTo>
                      <a:pt x="180272" y="38358"/>
                    </a:lnTo>
                    <a:lnTo>
                      <a:pt x="181076" y="37359"/>
                    </a:lnTo>
                    <a:lnTo>
                      <a:pt x="181879" y="36337"/>
                    </a:lnTo>
                    <a:lnTo>
                      <a:pt x="182634" y="35314"/>
                    </a:lnTo>
                    <a:lnTo>
                      <a:pt x="183389" y="34266"/>
                    </a:lnTo>
                    <a:lnTo>
                      <a:pt x="184144" y="33219"/>
                    </a:lnTo>
                    <a:lnTo>
                      <a:pt x="185581" y="31076"/>
                    </a:lnTo>
                    <a:lnTo>
                      <a:pt x="188455" y="26741"/>
                    </a:lnTo>
                    <a:lnTo>
                      <a:pt x="189892" y="24573"/>
                    </a:lnTo>
                    <a:lnTo>
                      <a:pt x="191378" y="22455"/>
                    </a:lnTo>
                    <a:lnTo>
                      <a:pt x="192133" y="21407"/>
                    </a:lnTo>
                    <a:lnTo>
                      <a:pt x="192888" y="20360"/>
                    </a:lnTo>
                    <a:lnTo>
                      <a:pt x="193691" y="19362"/>
                    </a:lnTo>
                    <a:lnTo>
                      <a:pt x="194495" y="18339"/>
                    </a:lnTo>
                    <a:lnTo>
                      <a:pt x="195323" y="17365"/>
                    </a:lnTo>
                    <a:lnTo>
                      <a:pt x="196151" y="16415"/>
                    </a:lnTo>
                    <a:lnTo>
                      <a:pt x="197028" y="15465"/>
                    </a:lnTo>
                    <a:lnTo>
                      <a:pt x="197929" y="14540"/>
                    </a:lnTo>
                    <a:lnTo>
                      <a:pt x="198562" y="13955"/>
                    </a:lnTo>
                    <a:lnTo>
                      <a:pt x="199195" y="13371"/>
                    </a:lnTo>
                    <a:lnTo>
                      <a:pt x="199853" y="12810"/>
                    </a:lnTo>
                    <a:lnTo>
                      <a:pt x="200511" y="12275"/>
                    </a:lnTo>
                    <a:lnTo>
                      <a:pt x="201168" y="11739"/>
                    </a:lnTo>
                    <a:lnTo>
                      <a:pt x="201850" y="11227"/>
                    </a:lnTo>
                    <a:lnTo>
                      <a:pt x="202532" y="10740"/>
                    </a:lnTo>
                    <a:lnTo>
                      <a:pt x="203238" y="10278"/>
                    </a:lnTo>
                    <a:lnTo>
                      <a:pt x="203945" y="9815"/>
                    </a:lnTo>
                    <a:lnTo>
                      <a:pt x="204675" y="9376"/>
                    </a:lnTo>
                    <a:lnTo>
                      <a:pt x="205406" y="8962"/>
                    </a:lnTo>
                    <a:lnTo>
                      <a:pt x="206136" y="8573"/>
                    </a:lnTo>
                    <a:lnTo>
                      <a:pt x="206891" y="8183"/>
                    </a:lnTo>
                    <a:lnTo>
                      <a:pt x="207646" y="7818"/>
                    </a:lnTo>
                    <a:lnTo>
                      <a:pt x="208401" y="7452"/>
                    </a:lnTo>
                    <a:lnTo>
                      <a:pt x="209181" y="7136"/>
                    </a:lnTo>
                    <a:lnTo>
                      <a:pt x="209960" y="6819"/>
                    </a:lnTo>
                    <a:lnTo>
                      <a:pt x="210739" y="6503"/>
                    </a:lnTo>
                    <a:lnTo>
                      <a:pt x="211519" y="6235"/>
                    </a:lnTo>
                    <a:lnTo>
                      <a:pt x="212322" y="5967"/>
                    </a:lnTo>
                    <a:lnTo>
                      <a:pt x="213126" y="5723"/>
                    </a:lnTo>
                    <a:lnTo>
                      <a:pt x="213954" y="5480"/>
                    </a:lnTo>
                    <a:lnTo>
                      <a:pt x="214758" y="5261"/>
                    </a:lnTo>
                    <a:lnTo>
                      <a:pt x="215586" y="5066"/>
                    </a:lnTo>
                    <a:lnTo>
                      <a:pt x="216414" y="4895"/>
                    </a:lnTo>
                    <a:lnTo>
                      <a:pt x="217242" y="4725"/>
                    </a:lnTo>
                    <a:lnTo>
                      <a:pt x="218094" y="4579"/>
                    </a:lnTo>
                    <a:lnTo>
                      <a:pt x="218923" y="4432"/>
                    </a:lnTo>
                    <a:lnTo>
                      <a:pt x="219775" y="4311"/>
                    </a:lnTo>
                    <a:lnTo>
                      <a:pt x="220627" y="4213"/>
                    </a:lnTo>
                    <a:lnTo>
                      <a:pt x="221480" y="4140"/>
                    </a:lnTo>
                    <a:lnTo>
                      <a:pt x="222332" y="4067"/>
                    </a:lnTo>
                    <a:lnTo>
                      <a:pt x="223404" y="3994"/>
                    </a:lnTo>
                    <a:lnTo>
                      <a:pt x="224451" y="3970"/>
                    </a:lnTo>
                    <a:lnTo>
                      <a:pt x="225498" y="3945"/>
                    </a:lnTo>
                    <a:lnTo>
                      <a:pt x="226545" y="3945"/>
                    </a:lnTo>
                    <a:lnTo>
                      <a:pt x="227593" y="3994"/>
                    </a:lnTo>
                    <a:lnTo>
                      <a:pt x="228616" y="4043"/>
                    </a:lnTo>
                    <a:lnTo>
                      <a:pt x="229638" y="4116"/>
                    </a:lnTo>
                    <a:lnTo>
                      <a:pt x="230661" y="4213"/>
                    </a:lnTo>
                    <a:lnTo>
                      <a:pt x="231684" y="4311"/>
                    </a:lnTo>
                    <a:lnTo>
                      <a:pt x="232707" y="4457"/>
                    </a:lnTo>
                    <a:lnTo>
                      <a:pt x="233706" y="4627"/>
                    </a:lnTo>
                    <a:lnTo>
                      <a:pt x="234704" y="4798"/>
                    </a:lnTo>
                    <a:lnTo>
                      <a:pt x="235703" y="4993"/>
                    </a:lnTo>
                    <a:lnTo>
                      <a:pt x="236677" y="5212"/>
                    </a:lnTo>
                    <a:lnTo>
                      <a:pt x="237651" y="5455"/>
                    </a:lnTo>
                    <a:lnTo>
                      <a:pt x="238625" y="5699"/>
                    </a:lnTo>
                    <a:lnTo>
                      <a:pt x="239599" y="5967"/>
                    </a:lnTo>
                    <a:lnTo>
                      <a:pt x="240574" y="6259"/>
                    </a:lnTo>
                    <a:lnTo>
                      <a:pt x="241523" y="6576"/>
                    </a:lnTo>
                    <a:lnTo>
                      <a:pt x="242473" y="6892"/>
                    </a:lnTo>
                    <a:lnTo>
                      <a:pt x="243423" y="7233"/>
                    </a:lnTo>
                    <a:lnTo>
                      <a:pt x="244373" y="7599"/>
                    </a:lnTo>
                    <a:lnTo>
                      <a:pt x="245298" y="7964"/>
                    </a:lnTo>
                    <a:lnTo>
                      <a:pt x="246224" y="8354"/>
                    </a:lnTo>
                    <a:lnTo>
                      <a:pt x="247149" y="8768"/>
                    </a:lnTo>
                    <a:lnTo>
                      <a:pt x="248075" y="9182"/>
                    </a:lnTo>
                    <a:lnTo>
                      <a:pt x="249000" y="9620"/>
                    </a:lnTo>
                    <a:lnTo>
                      <a:pt x="249901" y="10058"/>
                    </a:lnTo>
                    <a:lnTo>
                      <a:pt x="251704" y="11008"/>
                    </a:lnTo>
                    <a:lnTo>
                      <a:pt x="253481" y="11982"/>
                    </a:lnTo>
                    <a:lnTo>
                      <a:pt x="255235" y="13030"/>
                    </a:lnTo>
                    <a:lnTo>
                      <a:pt x="256964" y="14101"/>
                    </a:lnTo>
                    <a:lnTo>
                      <a:pt x="258693" y="15221"/>
                    </a:lnTo>
                    <a:lnTo>
                      <a:pt x="260374" y="16390"/>
                    </a:lnTo>
                    <a:lnTo>
                      <a:pt x="262054" y="17584"/>
                    </a:lnTo>
                    <a:lnTo>
                      <a:pt x="263710" y="18826"/>
                    </a:lnTo>
                    <a:lnTo>
                      <a:pt x="265342" y="20092"/>
                    </a:lnTo>
                    <a:lnTo>
                      <a:pt x="266949" y="21383"/>
                    </a:lnTo>
                    <a:lnTo>
                      <a:pt x="268557" y="22698"/>
                    </a:lnTo>
                    <a:lnTo>
                      <a:pt x="270115" y="24013"/>
                    </a:lnTo>
                    <a:lnTo>
                      <a:pt x="271674" y="25377"/>
                    </a:lnTo>
                    <a:lnTo>
                      <a:pt x="273208" y="26741"/>
                    </a:lnTo>
                    <a:lnTo>
                      <a:pt x="274718" y="28129"/>
                    </a:lnTo>
                    <a:lnTo>
                      <a:pt x="276204" y="29517"/>
                    </a:lnTo>
                    <a:lnTo>
                      <a:pt x="277690" y="30906"/>
                    </a:lnTo>
                    <a:lnTo>
                      <a:pt x="279151" y="32294"/>
                    </a:lnTo>
                    <a:lnTo>
                      <a:pt x="278907" y="31782"/>
                    </a:lnTo>
                    <a:lnTo>
                      <a:pt x="278664" y="31295"/>
                    </a:lnTo>
                    <a:lnTo>
                      <a:pt x="278128" y="30321"/>
                    </a:lnTo>
                    <a:lnTo>
                      <a:pt x="277568" y="29396"/>
                    </a:lnTo>
                    <a:lnTo>
                      <a:pt x="276959" y="28519"/>
                    </a:lnTo>
                    <a:lnTo>
                      <a:pt x="276301" y="27666"/>
                    </a:lnTo>
                    <a:lnTo>
                      <a:pt x="275620" y="26838"/>
                    </a:lnTo>
                    <a:lnTo>
                      <a:pt x="274913" y="26035"/>
                    </a:lnTo>
                    <a:lnTo>
                      <a:pt x="274183" y="25255"/>
                    </a:lnTo>
                    <a:lnTo>
                      <a:pt x="273428" y="24500"/>
                    </a:lnTo>
                    <a:lnTo>
                      <a:pt x="272624" y="23745"/>
                    </a:lnTo>
                    <a:lnTo>
                      <a:pt x="271820" y="23015"/>
                    </a:lnTo>
                    <a:lnTo>
                      <a:pt x="271017" y="22284"/>
                    </a:lnTo>
                    <a:lnTo>
                      <a:pt x="269336" y="20847"/>
                    </a:lnTo>
                    <a:lnTo>
                      <a:pt x="267631" y="19386"/>
                    </a:lnTo>
                    <a:lnTo>
                      <a:pt x="266414" y="18363"/>
                    </a:lnTo>
                    <a:lnTo>
                      <a:pt x="265196" y="17365"/>
                    </a:lnTo>
                    <a:lnTo>
                      <a:pt x="263978" y="16366"/>
                    </a:lnTo>
                    <a:lnTo>
                      <a:pt x="262736" y="15368"/>
                    </a:lnTo>
                    <a:lnTo>
                      <a:pt x="261470" y="14418"/>
                    </a:lnTo>
                    <a:lnTo>
                      <a:pt x="260203" y="13468"/>
                    </a:lnTo>
                    <a:lnTo>
                      <a:pt x="258912" y="12542"/>
                    </a:lnTo>
                    <a:lnTo>
                      <a:pt x="257622" y="11617"/>
                    </a:lnTo>
                    <a:lnTo>
                      <a:pt x="256307" y="10740"/>
                    </a:lnTo>
                    <a:lnTo>
                      <a:pt x="254967" y="9888"/>
                    </a:lnTo>
                    <a:lnTo>
                      <a:pt x="253628" y="9035"/>
                    </a:lnTo>
                    <a:lnTo>
                      <a:pt x="252264" y="8232"/>
                    </a:lnTo>
                    <a:lnTo>
                      <a:pt x="250900" y="7452"/>
                    </a:lnTo>
                    <a:lnTo>
                      <a:pt x="249512" y="6697"/>
                    </a:lnTo>
                    <a:lnTo>
                      <a:pt x="248099" y="5967"/>
                    </a:lnTo>
                    <a:lnTo>
                      <a:pt x="246662" y="5285"/>
                    </a:lnTo>
                    <a:lnTo>
                      <a:pt x="245030" y="4530"/>
                    </a:lnTo>
                    <a:lnTo>
                      <a:pt x="243374" y="3848"/>
                    </a:lnTo>
                    <a:lnTo>
                      <a:pt x="241670" y="3190"/>
                    </a:lnTo>
                    <a:lnTo>
                      <a:pt x="239965" y="2606"/>
                    </a:lnTo>
                    <a:lnTo>
                      <a:pt x="238260" y="2094"/>
                    </a:lnTo>
                    <a:lnTo>
                      <a:pt x="237383" y="1851"/>
                    </a:lnTo>
                    <a:lnTo>
                      <a:pt x="236531" y="1607"/>
                    </a:lnTo>
                    <a:lnTo>
                      <a:pt x="235654" y="1388"/>
                    </a:lnTo>
                    <a:lnTo>
                      <a:pt x="234777" y="1193"/>
                    </a:lnTo>
                    <a:lnTo>
                      <a:pt x="233900" y="1023"/>
                    </a:lnTo>
                    <a:lnTo>
                      <a:pt x="232999" y="852"/>
                    </a:lnTo>
                    <a:lnTo>
                      <a:pt x="232123" y="682"/>
                    </a:lnTo>
                    <a:lnTo>
                      <a:pt x="231246" y="536"/>
                    </a:lnTo>
                    <a:lnTo>
                      <a:pt x="230345" y="414"/>
                    </a:lnTo>
                    <a:lnTo>
                      <a:pt x="229468" y="317"/>
                    </a:lnTo>
                    <a:lnTo>
                      <a:pt x="228567" y="219"/>
                    </a:lnTo>
                    <a:lnTo>
                      <a:pt x="227666" y="146"/>
                    </a:lnTo>
                    <a:lnTo>
                      <a:pt x="226765" y="73"/>
                    </a:lnTo>
                    <a:lnTo>
                      <a:pt x="225864" y="24"/>
                    </a:lnTo>
                    <a:lnTo>
                      <a:pt x="22498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34"/>
              <p:cNvSpPr/>
              <p:nvPr/>
            </p:nvSpPr>
            <p:spPr>
              <a:xfrm>
                <a:off x="238125" y="1284825"/>
                <a:ext cx="6978150" cy="2731350"/>
              </a:xfrm>
              <a:custGeom>
                <a:rect b="b" l="l" r="r" t="t"/>
                <a:pathLst>
                  <a:path extrusionOk="0" h="109254" w="279126">
                    <a:moveTo>
                      <a:pt x="0" y="90841"/>
                    </a:moveTo>
                    <a:lnTo>
                      <a:pt x="244" y="91377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0" y="90841"/>
                    </a:lnTo>
                    <a:close/>
                    <a:moveTo>
                      <a:pt x="224060" y="0"/>
                    </a:moveTo>
                    <a:lnTo>
                      <a:pt x="223159" y="24"/>
                    </a:lnTo>
                    <a:lnTo>
                      <a:pt x="222258" y="24"/>
                    </a:lnTo>
                    <a:lnTo>
                      <a:pt x="221357" y="73"/>
                    </a:lnTo>
                    <a:lnTo>
                      <a:pt x="220456" y="122"/>
                    </a:lnTo>
                    <a:lnTo>
                      <a:pt x="219555" y="195"/>
                    </a:lnTo>
                    <a:lnTo>
                      <a:pt x="218654" y="292"/>
                    </a:lnTo>
                    <a:lnTo>
                      <a:pt x="217850" y="390"/>
                    </a:lnTo>
                    <a:lnTo>
                      <a:pt x="217046" y="511"/>
                    </a:lnTo>
                    <a:lnTo>
                      <a:pt x="216243" y="633"/>
                    </a:lnTo>
                    <a:lnTo>
                      <a:pt x="215439" y="779"/>
                    </a:lnTo>
                    <a:lnTo>
                      <a:pt x="214635" y="925"/>
                    </a:lnTo>
                    <a:lnTo>
                      <a:pt x="213856" y="1120"/>
                    </a:lnTo>
                    <a:lnTo>
                      <a:pt x="213077" y="1291"/>
                    </a:lnTo>
                    <a:lnTo>
                      <a:pt x="212297" y="1510"/>
                    </a:lnTo>
                    <a:lnTo>
                      <a:pt x="211518" y="1729"/>
                    </a:lnTo>
                    <a:lnTo>
                      <a:pt x="210739" y="1948"/>
                    </a:lnTo>
                    <a:lnTo>
                      <a:pt x="209984" y="2192"/>
                    </a:lnTo>
                    <a:lnTo>
                      <a:pt x="209229" y="2460"/>
                    </a:lnTo>
                    <a:lnTo>
                      <a:pt x="208474" y="2752"/>
                    </a:lnTo>
                    <a:lnTo>
                      <a:pt x="207743" y="3044"/>
                    </a:lnTo>
                    <a:lnTo>
                      <a:pt x="206988" y="3337"/>
                    </a:lnTo>
                    <a:lnTo>
                      <a:pt x="206257" y="3677"/>
                    </a:lnTo>
                    <a:lnTo>
                      <a:pt x="205551" y="4018"/>
                    </a:lnTo>
                    <a:lnTo>
                      <a:pt x="204845" y="4359"/>
                    </a:lnTo>
                    <a:lnTo>
                      <a:pt x="204138" y="4749"/>
                    </a:lnTo>
                    <a:lnTo>
                      <a:pt x="203432" y="5114"/>
                    </a:lnTo>
                    <a:lnTo>
                      <a:pt x="202750" y="5528"/>
                    </a:lnTo>
                    <a:lnTo>
                      <a:pt x="202068" y="5942"/>
                    </a:lnTo>
                    <a:lnTo>
                      <a:pt x="201386" y="6381"/>
                    </a:lnTo>
                    <a:lnTo>
                      <a:pt x="200729" y="6819"/>
                    </a:lnTo>
                    <a:lnTo>
                      <a:pt x="200071" y="7306"/>
                    </a:lnTo>
                    <a:lnTo>
                      <a:pt x="199414" y="7769"/>
                    </a:lnTo>
                    <a:lnTo>
                      <a:pt x="198780" y="8280"/>
                    </a:lnTo>
                    <a:lnTo>
                      <a:pt x="198172" y="8792"/>
                    </a:lnTo>
                    <a:lnTo>
                      <a:pt x="197538" y="9303"/>
                    </a:lnTo>
                    <a:lnTo>
                      <a:pt x="196954" y="9863"/>
                    </a:lnTo>
                    <a:lnTo>
                      <a:pt x="196345" y="10424"/>
                    </a:lnTo>
                    <a:lnTo>
                      <a:pt x="195761" y="11008"/>
                    </a:lnTo>
                    <a:lnTo>
                      <a:pt x="194811" y="11982"/>
                    </a:lnTo>
                    <a:lnTo>
                      <a:pt x="193885" y="13005"/>
                    </a:lnTo>
                    <a:lnTo>
                      <a:pt x="193009" y="14052"/>
                    </a:lnTo>
                    <a:lnTo>
                      <a:pt x="192132" y="15124"/>
                    </a:lnTo>
                    <a:lnTo>
                      <a:pt x="191279" y="16244"/>
                    </a:lnTo>
                    <a:lnTo>
                      <a:pt x="190451" y="17365"/>
                    </a:lnTo>
                    <a:lnTo>
                      <a:pt x="189623" y="18485"/>
                    </a:lnTo>
                    <a:lnTo>
                      <a:pt x="188820" y="19654"/>
                    </a:lnTo>
                    <a:lnTo>
                      <a:pt x="187237" y="21992"/>
                    </a:lnTo>
                    <a:lnTo>
                      <a:pt x="185678" y="24354"/>
                    </a:lnTo>
                    <a:lnTo>
                      <a:pt x="184119" y="26717"/>
                    </a:lnTo>
                    <a:lnTo>
                      <a:pt x="182536" y="29055"/>
                    </a:lnTo>
                    <a:lnTo>
                      <a:pt x="181732" y="30224"/>
                    </a:lnTo>
                    <a:lnTo>
                      <a:pt x="180904" y="31368"/>
                    </a:lnTo>
                    <a:lnTo>
                      <a:pt x="180076" y="32489"/>
                    </a:lnTo>
                    <a:lnTo>
                      <a:pt x="179224" y="33609"/>
                    </a:lnTo>
                    <a:lnTo>
                      <a:pt x="178347" y="34680"/>
                    </a:lnTo>
                    <a:lnTo>
                      <a:pt x="177446" y="35752"/>
                    </a:lnTo>
                    <a:lnTo>
                      <a:pt x="176521" y="36775"/>
                    </a:lnTo>
                    <a:lnTo>
                      <a:pt x="175546" y="37773"/>
                    </a:lnTo>
                    <a:lnTo>
                      <a:pt x="174572" y="38723"/>
                    </a:lnTo>
                    <a:lnTo>
                      <a:pt x="173549" y="39649"/>
                    </a:lnTo>
                    <a:lnTo>
                      <a:pt x="172502" y="40550"/>
                    </a:lnTo>
                    <a:lnTo>
                      <a:pt x="171942" y="40964"/>
                    </a:lnTo>
                    <a:lnTo>
                      <a:pt x="171406" y="41378"/>
                    </a:lnTo>
                    <a:lnTo>
                      <a:pt x="170846" y="41792"/>
                    </a:lnTo>
                    <a:lnTo>
                      <a:pt x="170262" y="42182"/>
                    </a:lnTo>
                    <a:lnTo>
                      <a:pt x="169677" y="42571"/>
                    </a:lnTo>
                    <a:lnTo>
                      <a:pt x="169093" y="42937"/>
                    </a:lnTo>
                    <a:lnTo>
                      <a:pt x="168484" y="43302"/>
                    </a:lnTo>
                    <a:lnTo>
                      <a:pt x="167850" y="43643"/>
                    </a:lnTo>
                    <a:lnTo>
                      <a:pt x="167217" y="43959"/>
                    </a:lnTo>
                    <a:lnTo>
                      <a:pt x="166584" y="44276"/>
                    </a:lnTo>
                    <a:lnTo>
                      <a:pt x="165975" y="44544"/>
                    </a:lnTo>
                    <a:lnTo>
                      <a:pt x="165366" y="44812"/>
                    </a:lnTo>
                    <a:lnTo>
                      <a:pt x="164757" y="45031"/>
                    </a:lnTo>
                    <a:lnTo>
                      <a:pt x="164149" y="45250"/>
                    </a:lnTo>
                    <a:lnTo>
                      <a:pt x="163540" y="45445"/>
                    </a:lnTo>
                    <a:lnTo>
                      <a:pt x="162931" y="45615"/>
                    </a:lnTo>
                    <a:lnTo>
                      <a:pt x="162322" y="45762"/>
                    </a:lnTo>
                    <a:lnTo>
                      <a:pt x="161713" y="45883"/>
                    </a:lnTo>
                    <a:lnTo>
                      <a:pt x="161104" y="46005"/>
                    </a:lnTo>
                    <a:lnTo>
                      <a:pt x="160495" y="46103"/>
                    </a:lnTo>
                    <a:lnTo>
                      <a:pt x="159887" y="46176"/>
                    </a:lnTo>
                    <a:lnTo>
                      <a:pt x="159278" y="46249"/>
                    </a:lnTo>
                    <a:lnTo>
                      <a:pt x="158669" y="46297"/>
                    </a:lnTo>
                    <a:lnTo>
                      <a:pt x="158084" y="46322"/>
                    </a:lnTo>
                    <a:lnTo>
                      <a:pt x="156867" y="46322"/>
                    </a:lnTo>
                    <a:lnTo>
                      <a:pt x="155649" y="46297"/>
                    </a:lnTo>
                    <a:lnTo>
                      <a:pt x="154456" y="46200"/>
                    </a:lnTo>
                    <a:lnTo>
                      <a:pt x="153238" y="46054"/>
                    </a:lnTo>
                    <a:lnTo>
                      <a:pt x="152044" y="45883"/>
                    </a:lnTo>
                    <a:lnTo>
                      <a:pt x="150827" y="45664"/>
                    </a:lnTo>
                    <a:lnTo>
                      <a:pt x="149633" y="45421"/>
                    </a:lnTo>
                    <a:lnTo>
                      <a:pt x="148416" y="45128"/>
                    </a:lnTo>
                    <a:lnTo>
                      <a:pt x="147222" y="44836"/>
                    </a:lnTo>
                    <a:lnTo>
                      <a:pt x="146005" y="44495"/>
                    </a:lnTo>
                    <a:lnTo>
                      <a:pt x="144811" y="44179"/>
                    </a:lnTo>
                    <a:lnTo>
                      <a:pt x="142376" y="43472"/>
                    </a:lnTo>
                    <a:lnTo>
                      <a:pt x="139965" y="42766"/>
                    </a:lnTo>
                    <a:lnTo>
                      <a:pt x="137554" y="42108"/>
                    </a:lnTo>
                    <a:lnTo>
                      <a:pt x="136336" y="41792"/>
                    </a:lnTo>
                    <a:lnTo>
                      <a:pt x="135118" y="41500"/>
                    </a:lnTo>
                    <a:lnTo>
                      <a:pt x="133900" y="41232"/>
                    </a:lnTo>
                    <a:lnTo>
                      <a:pt x="132683" y="41013"/>
                    </a:lnTo>
                    <a:lnTo>
                      <a:pt x="131465" y="40818"/>
                    </a:lnTo>
                    <a:lnTo>
                      <a:pt x="130247" y="40647"/>
                    </a:lnTo>
                    <a:lnTo>
                      <a:pt x="129030" y="40550"/>
                    </a:lnTo>
                    <a:lnTo>
                      <a:pt x="127787" y="40477"/>
                    </a:lnTo>
                    <a:lnTo>
                      <a:pt x="125742" y="40477"/>
                    </a:lnTo>
                    <a:lnTo>
                      <a:pt x="124719" y="40501"/>
                    </a:lnTo>
                    <a:lnTo>
                      <a:pt x="123696" y="40574"/>
                    </a:lnTo>
                    <a:lnTo>
                      <a:pt x="122697" y="40672"/>
                    </a:lnTo>
                    <a:lnTo>
                      <a:pt x="121699" y="40769"/>
                    </a:lnTo>
                    <a:lnTo>
                      <a:pt x="120700" y="40915"/>
                    </a:lnTo>
                    <a:lnTo>
                      <a:pt x="119726" y="41061"/>
                    </a:lnTo>
                    <a:lnTo>
                      <a:pt x="118752" y="41256"/>
                    </a:lnTo>
                    <a:lnTo>
                      <a:pt x="117802" y="41451"/>
                    </a:lnTo>
                    <a:lnTo>
                      <a:pt x="116828" y="41670"/>
                    </a:lnTo>
                    <a:lnTo>
                      <a:pt x="115878" y="41938"/>
                    </a:lnTo>
                    <a:lnTo>
                      <a:pt x="114953" y="42206"/>
                    </a:lnTo>
                    <a:lnTo>
                      <a:pt x="114003" y="42498"/>
                    </a:lnTo>
                    <a:lnTo>
                      <a:pt x="113077" y="42815"/>
                    </a:lnTo>
                    <a:lnTo>
                      <a:pt x="112152" y="43131"/>
                    </a:lnTo>
                    <a:lnTo>
                      <a:pt x="111251" y="43497"/>
                    </a:lnTo>
                    <a:lnTo>
                      <a:pt x="110350" y="43862"/>
                    </a:lnTo>
                    <a:lnTo>
                      <a:pt x="109449" y="44252"/>
                    </a:lnTo>
                    <a:lnTo>
                      <a:pt x="108547" y="44666"/>
                    </a:lnTo>
                    <a:lnTo>
                      <a:pt x="107671" y="45080"/>
                    </a:lnTo>
                    <a:lnTo>
                      <a:pt x="106794" y="45518"/>
                    </a:lnTo>
                    <a:lnTo>
                      <a:pt x="105917" y="45981"/>
                    </a:lnTo>
                    <a:lnTo>
                      <a:pt x="105040" y="46444"/>
                    </a:lnTo>
                    <a:lnTo>
                      <a:pt x="104188" y="46955"/>
                    </a:lnTo>
                    <a:lnTo>
                      <a:pt x="103336" y="47442"/>
                    </a:lnTo>
                    <a:lnTo>
                      <a:pt x="102508" y="47978"/>
                    </a:lnTo>
                    <a:lnTo>
                      <a:pt x="101655" y="48489"/>
                    </a:lnTo>
                    <a:lnTo>
                      <a:pt x="100827" y="49049"/>
                    </a:lnTo>
                    <a:lnTo>
                      <a:pt x="100023" y="49610"/>
                    </a:lnTo>
                    <a:lnTo>
                      <a:pt x="98392" y="50754"/>
                    </a:lnTo>
                    <a:lnTo>
                      <a:pt x="96784" y="51972"/>
                    </a:lnTo>
                    <a:lnTo>
                      <a:pt x="95201" y="53214"/>
                    </a:lnTo>
                    <a:lnTo>
                      <a:pt x="93643" y="54505"/>
                    </a:lnTo>
                    <a:lnTo>
                      <a:pt x="92133" y="55820"/>
                    </a:lnTo>
                    <a:lnTo>
                      <a:pt x="90623" y="57159"/>
                    </a:lnTo>
                    <a:lnTo>
                      <a:pt x="89137" y="58548"/>
                    </a:lnTo>
                    <a:lnTo>
                      <a:pt x="87676" y="59936"/>
                    </a:lnTo>
                    <a:lnTo>
                      <a:pt x="86263" y="61373"/>
                    </a:lnTo>
                    <a:lnTo>
                      <a:pt x="84851" y="62810"/>
                    </a:lnTo>
                    <a:lnTo>
                      <a:pt x="83438" y="64246"/>
                    </a:lnTo>
                    <a:lnTo>
                      <a:pt x="82074" y="65708"/>
                    </a:lnTo>
                    <a:lnTo>
                      <a:pt x="80735" y="67169"/>
                    </a:lnTo>
                    <a:lnTo>
                      <a:pt x="78080" y="70067"/>
                    </a:lnTo>
                    <a:lnTo>
                      <a:pt x="75523" y="72965"/>
                    </a:lnTo>
                    <a:lnTo>
                      <a:pt x="73282" y="75498"/>
                    </a:lnTo>
                    <a:lnTo>
                      <a:pt x="70993" y="78055"/>
                    </a:lnTo>
                    <a:lnTo>
                      <a:pt x="68631" y="80613"/>
                    </a:lnTo>
                    <a:lnTo>
                      <a:pt x="67437" y="81903"/>
                    </a:lnTo>
                    <a:lnTo>
                      <a:pt x="66244" y="83170"/>
                    </a:lnTo>
                    <a:lnTo>
                      <a:pt x="65002" y="84412"/>
                    </a:lnTo>
                    <a:lnTo>
                      <a:pt x="63784" y="85654"/>
                    </a:lnTo>
                    <a:lnTo>
                      <a:pt x="62518" y="86872"/>
                    </a:lnTo>
                    <a:lnTo>
                      <a:pt x="61251" y="88089"/>
                    </a:lnTo>
                    <a:lnTo>
                      <a:pt x="59960" y="89283"/>
                    </a:lnTo>
                    <a:lnTo>
                      <a:pt x="58645" y="90427"/>
                    </a:lnTo>
                    <a:lnTo>
                      <a:pt x="57330" y="91572"/>
                    </a:lnTo>
                    <a:lnTo>
                      <a:pt x="55991" y="92692"/>
                    </a:lnTo>
                    <a:lnTo>
                      <a:pt x="54627" y="93764"/>
                    </a:lnTo>
                    <a:lnTo>
                      <a:pt x="53239" y="94811"/>
                    </a:lnTo>
                    <a:lnTo>
                      <a:pt x="51826" y="95834"/>
                    </a:lnTo>
                    <a:lnTo>
                      <a:pt x="50414" y="96808"/>
                    </a:lnTo>
                    <a:lnTo>
                      <a:pt x="48952" y="97734"/>
                    </a:lnTo>
                    <a:lnTo>
                      <a:pt x="47491" y="98635"/>
                    </a:lnTo>
                    <a:lnTo>
                      <a:pt x="45981" y="99487"/>
                    </a:lnTo>
                    <a:lnTo>
                      <a:pt x="44471" y="100291"/>
                    </a:lnTo>
                    <a:lnTo>
                      <a:pt x="42912" y="101046"/>
                    </a:lnTo>
                    <a:lnTo>
                      <a:pt x="42133" y="101411"/>
                    </a:lnTo>
                    <a:lnTo>
                      <a:pt x="41354" y="101752"/>
                    </a:lnTo>
                    <a:lnTo>
                      <a:pt x="40550" y="102069"/>
                    </a:lnTo>
                    <a:lnTo>
                      <a:pt x="39746" y="102385"/>
                    </a:lnTo>
                    <a:lnTo>
                      <a:pt x="38943" y="102702"/>
                    </a:lnTo>
                    <a:lnTo>
                      <a:pt x="38139" y="102994"/>
                    </a:lnTo>
                    <a:lnTo>
                      <a:pt x="37311" y="103262"/>
                    </a:lnTo>
                    <a:lnTo>
                      <a:pt x="36483" y="103506"/>
                    </a:lnTo>
                    <a:lnTo>
                      <a:pt x="35655" y="103749"/>
                    </a:lnTo>
                    <a:lnTo>
                      <a:pt x="34802" y="103993"/>
                    </a:lnTo>
                    <a:lnTo>
                      <a:pt x="33950" y="104187"/>
                    </a:lnTo>
                    <a:lnTo>
                      <a:pt x="33098" y="104382"/>
                    </a:lnTo>
                    <a:lnTo>
                      <a:pt x="32221" y="104577"/>
                    </a:lnTo>
                    <a:lnTo>
                      <a:pt x="31368" y="104723"/>
                    </a:lnTo>
                    <a:lnTo>
                      <a:pt x="30248" y="104894"/>
                    </a:lnTo>
                    <a:lnTo>
                      <a:pt x="29152" y="105040"/>
                    </a:lnTo>
                    <a:lnTo>
                      <a:pt x="28008" y="105137"/>
                    </a:lnTo>
                    <a:lnTo>
                      <a:pt x="26863" y="105186"/>
                    </a:lnTo>
                    <a:lnTo>
                      <a:pt x="25718" y="105210"/>
                    </a:lnTo>
                    <a:lnTo>
                      <a:pt x="24574" y="105186"/>
                    </a:lnTo>
                    <a:lnTo>
                      <a:pt x="23429" y="105137"/>
                    </a:lnTo>
                    <a:lnTo>
                      <a:pt x="22260" y="105040"/>
                    </a:lnTo>
                    <a:lnTo>
                      <a:pt x="21115" y="104918"/>
                    </a:lnTo>
                    <a:lnTo>
                      <a:pt x="19971" y="104748"/>
                    </a:lnTo>
                    <a:lnTo>
                      <a:pt x="18826" y="104528"/>
                    </a:lnTo>
                    <a:lnTo>
                      <a:pt x="17681" y="104285"/>
                    </a:lnTo>
                    <a:lnTo>
                      <a:pt x="16561" y="103993"/>
                    </a:lnTo>
                    <a:lnTo>
                      <a:pt x="15441" y="103676"/>
                    </a:lnTo>
                    <a:lnTo>
                      <a:pt x="14345" y="103286"/>
                    </a:lnTo>
                    <a:lnTo>
                      <a:pt x="13249" y="102897"/>
                    </a:lnTo>
                    <a:lnTo>
                      <a:pt x="12177" y="102434"/>
                    </a:lnTo>
                    <a:lnTo>
                      <a:pt x="11154" y="101947"/>
                    </a:lnTo>
                    <a:lnTo>
                      <a:pt x="10131" y="101435"/>
                    </a:lnTo>
                    <a:lnTo>
                      <a:pt x="9133" y="100851"/>
                    </a:lnTo>
                    <a:lnTo>
                      <a:pt x="8159" y="100242"/>
                    </a:lnTo>
                    <a:lnTo>
                      <a:pt x="7233" y="99609"/>
                    </a:lnTo>
                    <a:lnTo>
                      <a:pt x="6308" y="98903"/>
                    </a:lnTo>
                    <a:lnTo>
                      <a:pt x="5455" y="98172"/>
                    </a:lnTo>
                    <a:lnTo>
                      <a:pt x="4603" y="97417"/>
                    </a:lnTo>
                    <a:lnTo>
                      <a:pt x="3824" y="96589"/>
                    </a:lnTo>
                    <a:lnTo>
                      <a:pt x="3434" y="96175"/>
                    </a:lnTo>
                    <a:lnTo>
                      <a:pt x="3069" y="95737"/>
                    </a:lnTo>
                    <a:lnTo>
                      <a:pt x="2703" y="95298"/>
                    </a:lnTo>
                    <a:lnTo>
                      <a:pt x="2362" y="94835"/>
                    </a:lnTo>
                    <a:lnTo>
                      <a:pt x="2021" y="94373"/>
                    </a:lnTo>
                    <a:lnTo>
                      <a:pt x="1680" y="93910"/>
                    </a:lnTo>
                    <a:lnTo>
                      <a:pt x="1388" y="93423"/>
                    </a:lnTo>
                    <a:lnTo>
                      <a:pt x="1072" y="92936"/>
                    </a:lnTo>
                    <a:lnTo>
                      <a:pt x="779" y="92424"/>
                    </a:lnTo>
                    <a:lnTo>
                      <a:pt x="511" y="91913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463" y="91840"/>
                    </a:lnTo>
                    <a:lnTo>
                      <a:pt x="950" y="92814"/>
                    </a:lnTo>
                    <a:lnTo>
                      <a:pt x="1461" y="93764"/>
                    </a:lnTo>
                    <a:lnTo>
                      <a:pt x="1997" y="94714"/>
                    </a:lnTo>
                    <a:lnTo>
                      <a:pt x="2557" y="95615"/>
                    </a:lnTo>
                    <a:lnTo>
                      <a:pt x="3117" y="96492"/>
                    </a:lnTo>
                    <a:lnTo>
                      <a:pt x="3726" y="97344"/>
                    </a:lnTo>
                    <a:lnTo>
                      <a:pt x="4335" y="98172"/>
                    </a:lnTo>
                    <a:lnTo>
                      <a:pt x="4968" y="98976"/>
                    </a:lnTo>
                    <a:lnTo>
                      <a:pt x="5650" y="99731"/>
                    </a:lnTo>
                    <a:lnTo>
                      <a:pt x="6332" y="100486"/>
                    </a:lnTo>
                    <a:lnTo>
                      <a:pt x="7014" y="101216"/>
                    </a:lnTo>
                    <a:lnTo>
                      <a:pt x="7745" y="101898"/>
                    </a:lnTo>
                    <a:lnTo>
                      <a:pt x="8500" y="102556"/>
                    </a:lnTo>
                    <a:lnTo>
                      <a:pt x="9255" y="103189"/>
                    </a:lnTo>
                    <a:lnTo>
                      <a:pt x="10058" y="103798"/>
                    </a:lnTo>
                    <a:lnTo>
                      <a:pt x="10862" y="104382"/>
                    </a:lnTo>
                    <a:lnTo>
                      <a:pt x="11690" y="104918"/>
                    </a:lnTo>
                    <a:lnTo>
                      <a:pt x="12543" y="105430"/>
                    </a:lnTo>
                    <a:lnTo>
                      <a:pt x="13395" y="105917"/>
                    </a:lnTo>
                    <a:lnTo>
                      <a:pt x="14296" y="106379"/>
                    </a:lnTo>
                    <a:lnTo>
                      <a:pt x="15197" y="106793"/>
                    </a:lnTo>
                    <a:lnTo>
                      <a:pt x="16123" y="107183"/>
                    </a:lnTo>
                    <a:lnTo>
                      <a:pt x="17072" y="107524"/>
                    </a:lnTo>
                    <a:lnTo>
                      <a:pt x="18047" y="107865"/>
                    </a:lnTo>
                    <a:lnTo>
                      <a:pt x="19045" y="108157"/>
                    </a:lnTo>
                    <a:lnTo>
                      <a:pt x="20044" y="108401"/>
                    </a:lnTo>
                    <a:lnTo>
                      <a:pt x="21091" y="108620"/>
                    </a:lnTo>
                    <a:lnTo>
                      <a:pt x="22138" y="108815"/>
                    </a:lnTo>
                    <a:lnTo>
                      <a:pt x="23210" y="108985"/>
                    </a:lnTo>
                    <a:lnTo>
                      <a:pt x="24281" y="109107"/>
                    </a:lnTo>
                    <a:lnTo>
                      <a:pt x="25402" y="109180"/>
                    </a:lnTo>
                    <a:lnTo>
                      <a:pt x="26181" y="109229"/>
                    </a:lnTo>
                    <a:lnTo>
                      <a:pt x="26985" y="109253"/>
                    </a:lnTo>
                    <a:lnTo>
                      <a:pt x="28543" y="109253"/>
                    </a:lnTo>
                    <a:lnTo>
                      <a:pt x="29298" y="109229"/>
                    </a:lnTo>
                    <a:lnTo>
                      <a:pt x="30078" y="109204"/>
                    </a:lnTo>
                    <a:lnTo>
                      <a:pt x="31588" y="109083"/>
                    </a:lnTo>
                    <a:lnTo>
                      <a:pt x="33073" y="108912"/>
                    </a:lnTo>
                    <a:lnTo>
                      <a:pt x="34535" y="108693"/>
                    </a:lnTo>
                    <a:lnTo>
                      <a:pt x="35971" y="108425"/>
                    </a:lnTo>
                    <a:lnTo>
                      <a:pt x="37408" y="108108"/>
                    </a:lnTo>
                    <a:lnTo>
                      <a:pt x="38821" y="107719"/>
                    </a:lnTo>
                    <a:lnTo>
                      <a:pt x="40185" y="107305"/>
                    </a:lnTo>
                    <a:lnTo>
                      <a:pt x="41573" y="106818"/>
                    </a:lnTo>
                    <a:lnTo>
                      <a:pt x="42912" y="106306"/>
                    </a:lnTo>
                    <a:lnTo>
                      <a:pt x="44228" y="105746"/>
                    </a:lnTo>
                    <a:lnTo>
                      <a:pt x="45543" y="105162"/>
                    </a:lnTo>
                    <a:lnTo>
                      <a:pt x="46858" y="104504"/>
                    </a:lnTo>
                    <a:lnTo>
                      <a:pt x="48124" y="103822"/>
                    </a:lnTo>
                    <a:lnTo>
                      <a:pt x="49391" y="103116"/>
                    </a:lnTo>
                    <a:lnTo>
                      <a:pt x="50633" y="102361"/>
                    </a:lnTo>
                    <a:lnTo>
                      <a:pt x="51875" y="101557"/>
                    </a:lnTo>
                    <a:lnTo>
                      <a:pt x="53093" y="100729"/>
                    </a:lnTo>
                    <a:lnTo>
                      <a:pt x="54286" y="99877"/>
                    </a:lnTo>
                    <a:lnTo>
                      <a:pt x="55479" y="99000"/>
                    </a:lnTo>
                    <a:lnTo>
                      <a:pt x="56673" y="98075"/>
                    </a:lnTo>
                    <a:lnTo>
                      <a:pt x="57842" y="97125"/>
                    </a:lnTo>
                    <a:lnTo>
                      <a:pt x="58986" y="96175"/>
                    </a:lnTo>
                    <a:lnTo>
                      <a:pt x="60131" y="95176"/>
                    </a:lnTo>
                    <a:lnTo>
                      <a:pt x="61251" y="94153"/>
                    </a:lnTo>
                    <a:lnTo>
                      <a:pt x="62396" y="93131"/>
                    </a:lnTo>
                    <a:lnTo>
                      <a:pt x="63492" y="92059"/>
                    </a:lnTo>
                    <a:lnTo>
                      <a:pt x="64612" y="90987"/>
                    </a:lnTo>
                    <a:lnTo>
                      <a:pt x="65708" y="89892"/>
                    </a:lnTo>
                    <a:lnTo>
                      <a:pt x="66780" y="88796"/>
                    </a:lnTo>
                    <a:lnTo>
                      <a:pt x="68947" y="86531"/>
                    </a:lnTo>
                    <a:lnTo>
                      <a:pt x="71066" y="84241"/>
                    </a:lnTo>
                    <a:lnTo>
                      <a:pt x="73185" y="81903"/>
                    </a:lnTo>
                    <a:lnTo>
                      <a:pt x="75279" y="79565"/>
                    </a:lnTo>
                    <a:lnTo>
                      <a:pt x="79420" y="74865"/>
                    </a:lnTo>
                    <a:lnTo>
                      <a:pt x="81490" y="72527"/>
                    </a:lnTo>
                    <a:lnTo>
                      <a:pt x="83560" y="70238"/>
                    </a:lnTo>
                    <a:lnTo>
                      <a:pt x="85630" y="67973"/>
                    </a:lnTo>
                    <a:lnTo>
                      <a:pt x="87724" y="65756"/>
                    </a:lnTo>
                    <a:lnTo>
                      <a:pt x="88772" y="64685"/>
                    </a:lnTo>
                    <a:lnTo>
                      <a:pt x="89819" y="63613"/>
                    </a:lnTo>
                    <a:lnTo>
                      <a:pt x="90866" y="62566"/>
                    </a:lnTo>
                    <a:lnTo>
                      <a:pt x="91938" y="61543"/>
                    </a:lnTo>
                    <a:lnTo>
                      <a:pt x="92985" y="60545"/>
                    </a:lnTo>
                    <a:lnTo>
                      <a:pt x="94057" y="59570"/>
                    </a:lnTo>
                    <a:lnTo>
                      <a:pt x="95128" y="58621"/>
                    </a:lnTo>
                    <a:lnTo>
                      <a:pt x="96224" y="57695"/>
                    </a:lnTo>
                    <a:lnTo>
                      <a:pt x="97320" y="56794"/>
                    </a:lnTo>
                    <a:lnTo>
                      <a:pt x="98416" y="55942"/>
                    </a:lnTo>
                    <a:lnTo>
                      <a:pt x="99512" y="55089"/>
                    </a:lnTo>
                    <a:lnTo>
                      <a:pt x="100632" y="54286"/>
                    </a:lnTo>
                    <a:lnTo>
                      <a:pt x="101947" y="53409"/>
                    </a:lnTo>
                    <a:lnTo>
                      <a:pt x="103263" y="52532"/>
                    </a:lnTo>
                    <a:lnTo>
                      <a:pt x="104626" y="51704"/>
                    </a:lnTo>
                    <a:lnTo>
                      <a:pt x="106015" y="50900"/>
                    </a:lnTo>
                    <a:lnTo>
                      <a:pt x="107403" y="50145"/>
                    </a:lnTo>
                    <a:lnTo>
                      <a:pt x="108815" y="49415"/>
                    </a:lnTo>
                    <a:lnTo>
                      <a:pt x="110252" y="48733"/>
                    </a:lnTo>
                    <a:lnTo>
                      <a:pt x="111714" y="48075"/>
                    </a:lnTo>
                    <a:lnTo>
                      <a:pt x="113175" y="47491"/>
                    </a:lnTo>
                    <a:lnTo>
                      <a:pt x="114660" y="46931"/>
                    </a:lnTo>
                    <a:lnTo>
                      <a:pt x="116170" y="46419"/>
                    </a:lnTo>
                    <a:lnTo>
                      <a:pt x="117680" y="45981"/>
                    </a:lnTo>
                    <a:lnTo>
                      <a:pt x="119215" y="45567"/>
                    </a:lnTo>
                    <a:lnTo>
                      <a:pt x="119994" y="45396"/>
                    </a:lnTo>
                    <a:lnTo>
                      <a:pt x="120773" y="45226"/>
                    </a:lnTo>
                    <a:lnTo>
                      <a:pt x="121553" y="45080"/>
                    </a:lnTo>
                    <a:lnTo>
                      <a:pt x="122332" y="44934"/>
                    </a:lnTo>
                    <a:lnTo>
                      <a:pt x="123136" y="44812"/>
                    </a:lnTo>
                    <a:lnTo>
                      <a:pt x="123915" y="44714"/>
                    </a:lnTo>
                    <a:lnTo>
                      <a:pt x="124816" y="44617"/>
                    </a:lnTo>
                    <a:lnTo>
                      <a:pt x="125693" y="44568"/>
                    </a:lnTo>
                    <a:lnTo>
                      <a:pt x="126570" y="44520"/>
                    </a:lnTo>
                    <a:lnTo>
                      <a:pt x="127422" y="44495"/>
                    </a:lnTo>
                    <a:lnTo>
                      <a:pt x="128299" y="44520"/>
                    </a:lnTo>
                    <a:lnTo>
                      <a:pt x="129151" y="44544"/>
                    </a:lnTo>
                    <a:lnTo>
                      <a:pt x="130028" y="44593"/>
                    </a:lnTo>
                    <a:lnTo>
                      <a:pt x="130880" y="44666"/>
                    </a:lnTo>
                    <a:lnTo>
                      <a:pt x="131709" y="44763"/>
                    </a:lnTo>
                    <a:lnTo>
                      <a:pt x="132561" y="44861"/>
                    </a:lnTo>
                    <a:lnTo>
                      <a:pt x="133413" y="45007"/>
                    </a:lnTo>
                    <a:lnTo>
                      <a:pt x="134241" y="45153"/>
                    </a:lnTo>
                    <a:lnTo>
                      <a:pt x="135922" y="45469"/>
                    </a:lnTo>
                    <a:lnTo>
                      <a:pt x="137602" y="45859"/>
                    </a:lnTo>
                    <a:lnTo>
                      <a:pt x="139258" y="46273"/>
                    </a:lnTo>
                    <a:lnTo>
                      <a:pt x="140914" y="46711"/>
                    </a:lnTo>
                    <a:lnTo>
                      <a:pt x="144251" y="47661"/>
                    </a:lnTo>
                    <a:lnTo>
                      <a:pt x="145907" y="48124"/>
                    </a:lnTo>
                    <a:lnTo>
                      <a:pt x="147588" y="48587"/>
                    </a:lnTo>
                    <a:lnTo>
                      <a:pt x="149268" y="49025"/>
                    </a:lnTo>
                    <a:lnTo>
                      <a:pt x="150973" y="49439"/>
                    </a:lnTo>
                    <a:lnTo>
                      <a:pt x="152361" y="49756"/>
                    </a:lnTo>
                    <a:lnTo>
                      <a:pt x="153749" y="49999"/>
                    </a:lnTo>
                    <a:lnTo>
                      <a:pt x="154456" y="50097"/>
                    </a:lnTo>
                    <a:lnTo>
                      <a:pt x="155137" y="50170"/>
                    </a:lnTo>
                    <a:lnTo>
                      <a:pt x="155819" y="50243"/>
                    </a:lnTo>
                    <a:lnTo>
                      <a:pt x="156501" y="50292"/>
                    </a:lnTo>
                    <a:lnTo>
                      <a:pt x="157183" y="50316"/>
                    </a:lnTo>
                    <a:lnTo>
                      <a:pt x="157865" y="50340"/>
                    </a:lnTo>
                    <a:lnTo>
                      <a:pt x="158523" y="50340"/>
                    </a:lnTo>
                    <a:lnTo>
                      <a:pt x="159205" y="50316"/>
                    </a:lnTo>
                    <a:lnTo>
                      <a:pt x="159862" y="50292"/>
                    </a:lnTo>
                    <a:lnTo>
                      <a:pt x="160520" y="50243"/>
                    </a:lnTo>
                    <a:lnTo>
                      <a:pt x="161177" y="50170"/>
                    </a:lnTo>
                    <a:lnTo>
                      <a:pt x="161835" y="50097"/>
                    </a:lnTo>
                    <a:lnTo>
                      <a:pt x="162492" y="49999"/>
                    </a:lnTo>
                    <a:lnTo>
                      <a:pt x="163150" y="49877"/>
                    </a:lnTo>
                    <a:lnTo>
                      <a:pt x="163783" y="49731"/>
                    </a:lnTo>
                    <a:lnTo>
                      <a:pt x="164416" y="49585"/>
                    </a:lnTo>
                    <a:lnTo>
                      <a:pt x="165074" y="49390"/>
                    </a:lnTo>
                    <a:lnTo>
                      <a:pt x="165707" y="49196"/>
                    </a:lnTo>
                    <a:lnTo>
                      <a:pt x="166340" y="49001"/>
                    </a:lnTo>
                    <a:lnTo>
                      <a:pt x="166974" y="48757"/>
                    </a:lnTo>
                    <a:lnTo>
                      <a:pt x="167583" y="48514"/>
                    </a:lnTo>
                    <a:lnTo>
                      <a:pt x="168216" y="48246"/>
                    </a:lnTo>
                    <a:lnTo>
                      <a:pt x="168825" y="47954"/>
                    </a:lnTo>
                    <a:lnTo>
                      <a:pt x="169458" y="47637"/>
                    </a:lnTo>
                    <a:lnTo>
                      <a:pt x="170067" y="47320"/>
                    </a:lnTo>
                    <a:lnTo>
                      <a:pt x="170676" y="46955"/>
                    </a:lnTo>
                    <a:lnTo>
                      <a:pt x="171260" y="46590"/>
                    </a:lnTo>
                    <a:lnTo>
                      <a:pt x="171869" y="46200"/>
                    </a:lnTo>
                    <a:lnTo>
                      <a:pt x="172940" y="45445"/>
                    </a:lnTo>
                    <a:lnTo>
                      <a:pt x="173988" y="44666"/>
                    </a:lnTo>
                    <a:lnTo>
                      <a:pt x="174962" y="43838"/>
                    </a:lnTo>
                    <a:lnTo>
                      <a:pt x="175936" y="42985"/>
                    </a:lnTo>
                    <a:lnTo>
                      <a:pt x="176862" y="42108"/>
                    </a:lnTo>
                    <a:lnTo>
                      <a:pt x="177763" y="41207"/>
                    </a:lnTo>
                    <a:lnTo>
                      <a:pt x="178639" y="40258"/>
                    </a:lnTo>
                    <a:lnTo>
                      <a:pt x="179492" y="39308"/>
                    </a:lnTo>
                    <a:lnTo>
                      <a:pt x="180320" y="38334"/>
                    </a:lnTo>
                    <a:lnTo>
                      <a:pt x="181124" y="37335"/>
                    </a:lnTo>
                    <a:lnTo>
                      <a:pt x="181903" y="36312"/>
                    </a:lnTo>
                    <a:lnTo>
                      <a:pt x="182658" y="35265"/>
                    </a:lnTo>
                    <a:lnTo>
                      <a:pt x="183413" y="34218"/>
                    </a:lnTo>
                    <a:lnTo>
                      <a:pt x="184168" y="33170"/>
                    </a:lnTo>
                    <a:lnTo>
                      <a:pt x="185629" y="31027"/>
                    </a:lnTo>
                    <a:lnTo>
                      <a:pt x="188479" y="26692"/>
                    </a:lnTo>
                    <a:lnTo>
                      <a:pt x="189940" y="24549"/>
                    </a:lnTo>
                    <a:lnTo>
                      <a:pt x="191401" y="22406"/>
                    </a:lnTo>
                    <a:lnTo>
                      <a:pt x="192156" y="21359"/>
                    </a:lnTo>
                    <a:lnTo>
                      <a:pt x="192935" y="20336"/>
                    </a:lnTo>
                    <a:lnTo>
                      <a:pt x="193715" y="19313"/>
                    </a:lnTo>
                    <a:lnTo>
                      <a:pt x="194518" y="18314"/>
                    </a:lnTo>
                    <a:lnTo>
                      <a:pt x="195347" y="17340"/>
                    </a:lnTo>
                    <a:lnTo>
                      <a:pt x="196199" y="16366"/>
                    </a:lnTo>
                    <a:lnTo>
                      <a:pt x="197076" y="15441"/>
                    </a:lnTo>
                    <a:lnTo>
                      <a:pt x="197977" y="14515"/>
                    </a:lnTo>
                    <a:lnTo>
                      <a:pt x="198610" y="13931"/>
                    </a:lnTo>
                    <a:lnTo>
                      <a:pt x="199243" y="13346"/>
                    </a:lnTo>
                    <a:lnTo>
                      <a:pt x="199876" y="12786"/>
                    </a:lnTo>
                    <a:lnTo>
                      <a:pt x="200534" y="12250"/>
                    </a:lnTo>
                    <a:lnTo>
                      <a:pt x="201216" y="11714"/>
                    </a:lnTo>
                    <a:lnTo>
                      <a:pt x="201874" y="11227"/>
                    </a:lnTo>
                    <a:lnTo>
                      <a:pt x="202580" y="10740"/>
                    </a:lnTo>
                    <a:lnTo>
                      <a:pt x="203262" y="10253"/>
                    </a:lnTo>
                    <a:lnTo>
                      <a:pt x="203992" y="9815"/>
                    </a:lnTo>
                    <a:lnTo>
                      <a:pt x="204699" y="9376"/>
                    </a:lnTo>
                    <a:lnTo>
                      <a:pt x="205429" y="8962"/>
                    </a:lnTo>
                    <a:lnTo>
                      <a:pt x="206160" y="8548"/>
                    </a:lnTo>
                    <a:lnTo>
                      <a:pt x="206915" y="8183"/>
                    </a:lnTo>
                    <a:lnTo>
                      <a:pt x="207670" y="7818"/>
                    </a:lnTo>
                    <a:lnTo>
                      <a:pt x="208425" y="7452"/>
                    </a:lnTo>
                    <a:lnTo>
                      <a:pt x="209180" y="7136"/>
                    </a:lnTo>
                    <a:lnTo>
                      <a:pt x="209959" y="6819"/>
                    </a:lnTo>
                    <a:lnTo>
                      <a:pt x="210763" y="6503"/>
                    </a:lnTo>
                    <a:lnTo>
                      <a:pt x="211542" y="6235"/>
                    </a:lnTo>
                    <a:lnTo>
                      <a:pt x="212346" y="5967"/>
                    </a:lnTo>
                    <a:lnTo>
                      <a:pt x="213150" y="5723"/>
                    </a:lnTo>
                    <a:lnTo>
                      <a:pt x="213953" y="5480"/>
                    </a:lnTo>
                    <a:lnTo>
                      <a:pt x="214757" y="5285"/>
                    </a:lnTo>
                    <a:lnTo>
                      <a:pt x="215585" y="5090"/>
                    </a:lnTo>
                    <a:lnTo>
                      <a:pt x="216413" y="4895"/>
                    </a:lnTo>
                    <a:lnTo>
                      <a:pt x="217241" y="4725"/>
                    </a:lnTo>
                    <a:lnTo>
                      <a:pt x="218069" y="4579"/>
                    </a:lnTo>
                    <a:lnTo>
                      <a:pt x="218922" y="4457"/>
                    </a:lnTo>
                    <a:lnTo>
                      <a:pt x="219774" y="4335"/>
                    </a:lnTo>
                    <a:lnTo>
                      <a:pt x="220602" y="4238"/>
                    </a:lnTo>
                    <a:lnTo>
                      <a:pt x="221454" y="4140"/>
                    </a:lnTo>
                    <a:lnTo>
                      <a:pt x="222307" y="4092"/>
                    </a:lnTo>
                    <a:lnTo>
                      <a:pt x="223378" y="4018"/>
                    </a:lnTo>
                    <a:lnTo>
                      <a:pt x="224426" y="3970"/>
                    </a:lnTo>
                    <a:lnTo>
                      <a:pt x="226544" y="3970"/>
                    </a:lnTo>
                    <a:lnTo>
                      <a:pt x="227567" y="3994"/>
                    </a:lnTo>
                    <a:lnTo>
                      <a:pt x="228615" y="4043"/>
                    </a:lnTo>
                    <a:lnTo>
                      <a:pt x="229638" y="4116"/>
                    </a:lnTo>
                    <a:lnTo>
                      <a:pt x="230660" y="4213"/>
                    </a:lnTo>
                    <a:lnTo>
                      <a:pt x="231683" y="4335"/>
                    </a:lnTo>
                    <a:lnTo>
                      <a:pt x="232682" y="4481"/>
                    </a:lnTo>
                    <a:lnTo>
                      <a:pt x="233680" y="4627"/>
                    </a:lnTo>
                    <a:lnTo>
                      <a:pt x="234679" y="4822"/>
                    </a:lnTo>
                    <a:lnTo>
                      <a:pt x="235677" y="5017"/>
                    </a:lnTo>
                    <a:lnTo>
                      <a:pt x="236652" y="5236"/>
                    </a:lnTo>
                    <a:lnTo>
                      <a:pt x="237650" y="5455"/>
                    </a:lnTo>
                    <a:lnTo>
                      <a:pt x="238624" y="5723"/>
                    </a:lnTo>
                    <a:lnTo>
                      <a:pt x="239598" y="5991"/>
                    </a:lnTo>
                    <a:lnTo>
                      <a:pt x="240548" y="6283"/>
                    </a:lnTo>
                    <a:lnTo>
                      <a:pt x="241522" y="6600"/>
                    </a:lnTo>
                    <a:lnTo>
                      <a:pt x="242472" y="6917"/>
                    </a:lnTo>
                    <a:lnTo>
                      <a:pt x="243422" y="7258"/>
                    </a:lnTo>
                    <a:lnTo>
                      <a:pt x="244348" y="7623"/>
                    </a:lnTo>
                    <a:lnTo>
                      <a:pt x="245297" y="7988"/>
                    </a:lnTo>
                    <a:lnTo>
                      <a:pt x="246223" y="8378"/>
                    </a:lnTo>
                    <a:lnTo>
                      <a:pt x="247148" y="8792"/>
                    </a:lnTo>
                    <a:lnTo>
                      <a:pt x="248074" y="9206"/>
                    </a:lnTo>
                    <a:lnTo>
                      <a:pt x="248975" y="9644"/>
                    </a:lnTo>
                    <a:lnTo>
                      <a:pt x="249876" y="10083"/>
                    </a:lnTo>
                    <a:lnTo>
                      <a:pt x="251678" y="11008"/>
                    </a:lnTo>
                    <a:lnTo>
                      <a:pt x="253456" y="12007"/>
                    </a:lnTo>
                    <a:lnTo>
                      <a:pt x="255210" y="13030"/>
                    </a:lnTo>
                    <a:lnTo>
                      <a:pt x="256963" y="14125"/>
                    </a:lnTo>
                    <a:lnTo>
                      <a:pt x="258668" y="15246"/>
                    </a:lnTo>
                    <a:lnTo>
                      <a:pt x="260373" y="16415"/>
                    </a:lnTo>
                    <a:lnTo>
                      <a:pt x="262029" y="17608"/>
                    </a:lnTo>
                    <a:lnTo>
                      <a:pt x="263685" y="18850"/>
                    </a:lnTo>
                    <a:lnTo>
                      <a:pt x="265317" y="20092"/>
                    </a:lnTo>
                    <a:lnTo>
                      <a:pt x="266948" y="21383"/>
                    </a:lnTo>
                    <a:lnTo>
                      <a:pt x="268531" y="22698"/>
                    </a:lnTo>
                    <a:lnTo>
                      <a:pt x="270115" y="24038"/>
                    </a:lnTo>
                    <a:lnTo>
                      <a:pt x="271649" y="25401"/>
                    </a:lnTo>
                    <a:lnTo>
                      <a:pt x="273183" y="26765"/>
                    </a:lnTo>
                    <a:lnTo>
                      <a:pt x="274693" y="28154"/>
                    </a:lnTo>
                    <a:lnTo>
                      <a:pt x="276203" y="29542"/>
                    </a:lnTo>
                    <a:lnTo>
                      <a:pt x="277689" y="30930"/>
                    </a:lnTo>
                    <a:lnTo>
                      <a:pt x="279126" y="32318"/>
                    </a:lnTo>
                    <a:lnTo>
                      <a:pt x="278882" y="31782"/>
                    </a:lnTo>
                    <a:lnTo>
                      <a:pt x="278614" y="31246"/>
                    </a:lnTo>
                    <a:lnTo>
                      <a:pt x="278030" y="30151"/>
                    </a:lnTo>
                    <a:lnTo>
                      <a:pt x="277396" y="29103"/>
                    </a:lnTo>
                    <a:lnTo>
                      <a:pt x="276690" y="28032"/>
                    </a:lnTo>
                    <a:lnTo>
                      <a:pt x="275960" y="26985"/>
                    </a:lnTo>
                    <a:lnTo>
                      <a:pt x="275156" y="25962"/>
                    </a:lnTo>
                    <a:lnTo>
                      <a:pt x="274328" y="24939"/>
                    </a:lnTo>
                    <a:lnTo>
                      <a:pt x="273427" y="23940"/>
                    </a:lnTo>
                    <a:lnTo>
                      <a:pt x="272526" y="22942"/>
                    </a:lnTo>
                    <a:lnTo>
                      <a:pt x="271551" y="21968"/>
                    </a:lnTo>
                    <a:lnTo>
                      <a:pt x="270553" y="20993"/>
                    </a:lnTo>
                    <a:lnTo>
                      <a:pt x="269530" y="20044"/>
                    </a:lnTo>
                    <a:lnTo>
                      <a:pt x="268458" y="19118"/>
                    </a:lnTo>
                    <a:lnTo>
                      <a:pt x="267387" y="18193"/>
                    </a:lnTo>
                    <a:lnTo>
                      <a:pt x="266267" y="17292"/>
                    </a:lnTo>
                    <a:lnTo>
                      <a:pt x="265146" y="16415"/>
                    </a:lnTo>
                    <a:lnTo>
                      <a:pt x="264002" y="15562"/>
                    </a:lnTo>
                    <a:lnTo>
                      <a:pt x="262857" y="14710"/>
                    </a:lnTo>
                    <a:lnTo>
                      <a:pt x="261664" y="13906"/>
                    </a:lnTo>
                    <a:lnTo>
                      <a:pt x="260495" y="13103"/>
                    </a:lnTo>
                    <a:lnTo>
                      <a:pt x="259301" y="12323"/>
                    </a:lnTo>
                    <a:lnTo>
                      <a:pt x="258108" y="11544"/>
                    </a:lnTo>
                    <a:lnTo>
                      <a:pt x="256914" y="10813"/>
                    </a:lnTo>
                    <a:lnTo>
                      <a:pt x="255745" y="10107"/>
                    </a:lnTo>
                    <a:lnTo>
                      <a:pt x="254552" y="9401"/>
                    </a:lnTo>
                    <a:lnTo>
                      <a:pt x="253383" y="8743"/>
                    </a:lnTo>
                    <a:lnTo>
                      <a:pt x="252214" y="8110"/>
                    </a:lnTo>
                    <a:lnTo>
                      <a:pt x="251069" y="7477"/>
                    </a:lnTo>
                    <a:lnTo>
                      <a:pt x="249925" y="6892"/>
                    </a:lnTo>
                    <a:lnTo>
                      <a:pt x="248804" y="6332"/>
                    </a:lnTo>
                    <a:lnTo>
                      <a:pt x="246661" y="5285"/>
                    </a:lnTo>
                    <a:lnTo>
                      <a:pt x="245005" y="4554"/>
                    </a:lnTo>
                    <a:lnTo>
                      <a:pt x="243349" y="3872"/>
                    </a:lnTo>
                    <a:lnTo>
                      <a:pt x="241669" y="3215"/>
                    </a:lnTo>
                    <a:lnTo>
                      <a:pt x="239964" y="2630"/>
                    </a:lnTo>
                    <a:lnTo>
                      <a:pt x="238235" y="2119"/>
                    </a:lnTo>
                    <a:lnTo>
                      <a:pt x="237358" y="1875"/>
                    </a:lnTo>
                    <a:lnTo>
                      <a:pt x="236505" y="1632"/>
                    </a:lnTo>
                    <a:lnTo>
                      <a:pt x="235629" y="1413"/>
                    </a:lnTo>
                    <a:lnTo>
                      <a:pt x="234752" y="1218"/>
                    </a:lnTo>
                    <a:lnTo>
                      <a:pt x="233875" y="1023"/>
                    </a:lnTo>
                    <a:lnTo>
                      <a:pt x="232998" y="852"/>
                    </a:lnTo>
                    <a:lnTo>
                      <a:pt x="232097" y="706"/>
                    </a:lnTo>
                    <a:lnTo>
                      <a:pt x="231221" y="560"/>
                    </a:lnTo>
                    <a:lnTo>
                      <a:pt x="230344" y="438"/>
                    </a:lnTo>
                    <a:lnTo>
                      <a:pt x="229443" y="341"/>
                    </a:lnTo>
                    <a:lnTo>
                      <a:pt x="228542" y="244"/>
                    </a:lnTo>
                    <a:lnTo>
                      <a:pt x="227665" y="170"/>
                    </a:lnTo>
                    <a:lnTo>
                      <a:pt x="226764" y="97"/>
                    </a:lnTo>
                    <a:lnTo>
                      <a:pt x="225863" y="49"/>
                    </a:lnTo>
                    <a:lnTo>
                      <a:pt x="224961" y="24"/>
                    </a:lnTo>
                    <a:lnTo>
                      <a:pt x="2240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8" name="Google Shape;288;p34"/>
            <p:cNvGrpSpPr/>
            <p:nvPr/>
          </p:nvGrpSpPr>
          <p:grpSpPr>
            <a:xfrm rot="-1824645">
              <a:off x="6254773" y="3846765"/>
              <a:ext cx="4582387" cy="2176971"/>
              <a:chOff x="238125" y="1284825"/>
              <a:chExt cx="7143775" cy="3134400"/>
            </a:xfrm>
          </p:grpSpPr>
          <p:sp>
            <p:nvSpPr>
              <p:cNvPr id="289" name="Google Shape;289;p34"/>
              <p:cNvSpPr/>
              <p:nvPr/>
            </p:nvSpPr>
            <p:spPr>
              <a:xfrm>
                <a:off x="403125" y="1688475"/>
                <a:ext cx="6978775" cy="2730750"/>
              </a:xfrm>
              <a:custGeom>
                <a:rect b="b" l="l" r="r" t="t"/>
                <a:pathLst>
                  <a:path extrusionOk="0" h="109230" w="279151">
                    <a:moveTo>
                      <a:pt x="223184" y="1"/>
                    </a:moveTo>
                    <a:lnTo>
                      <a:pt x="222283" y="25"/>
                    </a:lnTo>
                    <a:lnTo>
                      <a:pt x="221381" y="50"/>
                    </a:lnTo>
                    <a:lnTo>
                      <a:pt x="220480" y="98"/>
                    </a:lnTo>
                    <a:lnTo>
                      <a:pt x="219579" y="171"/>
                    </a:lnTo>
                    <a:lnTo>
                      <a:pt x="218678" y="269"/>
                    </a:lnTo>
                    <a:lnTo>
                      <a:pt x="217874" y="366"/>
                    </a:lnTo>
                    <a:lnTo>
                      <a:pt x="217046" y="488"/>
                    </a:lnTo>
                    <a:lnTo>
                      <a:pt x="216267" y="610"/>
                    </a:lnTo>
                    <a:lnTo>
                      <a:pt x="215463" y="756"/>
                    </a:lnTo>
                    <a:lnTo>
                      <a:pt x="214660" y="902"/>
                    </a:lnTo>
                    <a:lnTo>
                      <a:pt x="213880" y="1072"/>
                    </a:lnTo>
                    <a:lnTo>
                      <a:pt x="213101" y="1267"/>
                    </a:lnTo>
                    <a:lnTo>
                      <a:pt x="212322" y="1462"/>
                    </a:lnTo>
                    <a:lnTo>
                      <a:pt x="211542" y="1681"/>
                    </a:lnTo>
                    <a:lnTo>
                      <a:pt x="210763" y="1925"/>
                    </a:lnTo>
                    <a:lnTo>
                      <a:pt x="210008" y="2168"/>
                    </a:lnTo>
                    <a:lnTo>
                      <a:pt x="209253" y="2436"/>
                    </a:lnTo>
                    <a:lnTo>
                      <a:pt x="208498" y="2704"/>
                    </a:lnTo>
                    <a:lnTo>
                      <a:pt x="207767" y="2996"/>
                    </a:lnTo>
                    <a:lnTo>
                      <a:pt x="207037" y="3313"/>
                    </a:lnTo>
                    <a:lnTo>
                      <a:pt x="206306" y="3630"/>
                    </a:lnTo>
                    <a:lnTo>
                      <a:pt x="205575" y="3971"/>
                    </a:lnTo>
                    <a:lnTo>
                      <a:pt x="204869" y="4336"/>
                    </a:lnTo>
                    <a:lnTo>
                      <a:pt x="204163" y="4701"/>
                    </a:lnTo>
                    <a:lnTo>
                      <a:pt x="203481" y="5091"/>
                    </a:lnTo>
                    <a:lnTo>
                      <a:pt x="202775" y="5481"/>
                    </a:lnTo>
                    <a:lnTo>
                      <a:pt x="202093" y="5895"/>
                    </a:lnTo>
                    <a:lnTo>
                      <a:pt x="201435" y="6333"/>
                    </a:lnTo>
                    <a:lnTo>
                      <a:pt x="200778" y="6796"/>
                    </a:lnTo>
                    <a:lnTo>
                      <a:pt x="200120" y="7258"/>
                    </a:lnTo>
                    <a:lnTo>
                      <a:pt x="199462" y="7721"/>
                    </a:lnTo>
                    <a:lnTo>
                      <a:pt x="198829" y="8233"/>
                    </a:lnTo>
                    <a:lnTo>
                      <a:pt x="198220" y="8744"/>
                    </a:lnTo>
                    <a:lnTo>
                      <a:pt x="197587" y="9255"/>
                    </a:lnTo>
                    <a:lnTo>
                      <a:pt x="196978" y="9791"/>
                    </a:lnTo>
                    <a:lnTo>
                      <a:pt x="196394" y="10351"/>
                    </a:lnTo>
                    <a:lnTo>
                      <a:pt x="195809" y="10936"/>
                    </a:lnTo>
                    <a:lnTo>
                      <a:pt x="194859" y="11910"/>
                    </a:lnTo>
                    <a:lnTo>
                      <a:pt x="193958" y="12933"/>
                    </a:lnTo>
                    <a:lnTo>
                      <a:pt x="193057" y="13980"/>
                    </a:lnTo>
                    <a:lnTo>
                      <a:pt x="192180" y="15052"/>
                    </a:lnTo>
                    <a:lnTo>
                      <a:pt x="191352" y="16148"/>
                    </a:lnTo>
                    <a:lnTo>
                      <a:pt x="190524" y="17244"/>
                    </a:lnTo>
                    <a:lnTo>
                      <a:pt x="189696" y="18388"/>
                    </a:lnTo>
                    <a:lnTo>
                      <a:pt x="188893" y="19533"/>
                    </a:lnTo>
                    <a:lnTo>
                      <a:pt x="187334" y="21847"/>
                    </a:lnTo>
                    <a:lnTo>
                      <a:pt x="185775" y="24209"/>
                    </a:lnTo>
                    <a:lnTo>
                      <a:pt x="184217" y="26547"/>
                    </a:lnTo>
                    <a:lnTo>
                      <a:pt x="182658" y="28885"/>
                    </a:lnTo>
                    <a:lnTo>
                      <a:pt x="181854" y="30030"/>
                    </a:lnTo>
                    <a:lnTo>
                      <a:pt x="181026" y="31174"/>
                    </a:lnTo>
                    <a:lnTo>
                      <a:pt x="180198" y="32295"/>
                    </a:lnTo>
                    <a:lnTo>
                      <a:pt x="179370" y="33391"/>
                    </a:lnTo>
                    <a:lnTo>
                      <a:pt x="178493" y="34486"/>
                    </a:lnTo>
                    <a:lnTo>
                      <a:pt x="177592" y="35534"/>
                    </a:lnTo>
                    <a:lnTo>
                      <a:pt x="176691" y="36557"/>
                    </a:lnTo>
                    <a:lnTo>
                      <a:pt x="175741" y="37555"/>
                    </a:lnTo>
                    <a:lnTo>
                      <a:pt x="174767" y="38529"/>
                    </a:lnTo>
                    <a:lnTo>
                      <a:pt x="173769" y="39455"/>
                    </a:lnTo>
                    <a:lnTo>
                      <a:pt x="172721" y="40331"/>
                    </a:lnTo>
                    <a:lnTo>
                      <a:pt x="172186" y="40770"/>
                    </a:lnTo>
                    <a:lnTo>
                      <a:pt x="171625" y="41184"/>
                    </a:lnTo>
                    <a:lnTo>
                      <a:pt x="171090" y="41598"/>
                    </a:lnTo>
                    <a:lnTo>
                      <a:pt x="170505" y="41988"/>
                    </a:lnTo>
                    <a:lnTo>
                      <a:pt x="169945" y="42377"/>
                    </a:lnTo>
                    <a:lnTo>
                      <a:pt x="169336" y="42743"/>
                    </a:lnTo>
                    <a:lnTo>
                      <a:pt x="168752" y="43108"/>
                    </a:lnTo>
                    <a:lnTo>
                      <a:pt x="168143" y="43449"/>
                    </a:lnTo>
                    <a:lnTo>
                      <a:pt x="167510" y="43790"/>
                    </a:lnTo>
                    <a:lnTo>
                      <a:pt x="166876" y="44106"/>
                    </a:lnTo>
                    <a:lnTo>
                      <a:pt x="166267" y="44399"/>
                    </a:lnTo>
                    <a:lnTo>
                      <a:pt x="165634" y="44667"/>
                    </a:lnTo>
                    <a:lnTo>
                      <a:pt x="165025" y="44910"/>
                    </a:lnTo>
                    <a:lnTo>
                      <a:pt x="164416" y="45129"/>
                    </a:lnTo>
                    <a:lnTo>
                      <a:pt x="163783" y="45324"/>
                    </a:lnTo>
                    <a:lnTo>
                      <a:pt x="163174" y="45519"/>
                    </a:lnTo>
                    <a:lnTo>
                      <a:pt x="162566" y="45665"/>
                    </a:lnTo>
                    <a:lnTo>
                      <a:pt x="161957" y="45811"/>
                    </a:lnTo>
                    <a:lnTo>
                      <a:pt x="161323" y="45933"/>
                    </a:lnTo>
                    <a:lnTo>
                      <a:pt x="160715" y="46030"/>
                    </a:lnTo>
                    <a:lnTo>
                      <a:pt x="160106" y="46128"/>
                    </a:lnTo>
                    <a:lnTo>
                      <a:pt x="159497" y="46177"/>
                    </a:lnTo>
                    <a:lnTo>
                      <a:pt x="158888" y="46250"/>
                    </a:lnTo>
                    <a:lnTo>
                      <a:pt x="158279" y="46274"/>
                    </a:lnTo>
                    <a:lnTo>
                      <a:pt x="157646" y="46298"/>
                    </a:lnTo>
                    <a:lnTo>
                      <a:pt x="157037" y="46298"/>
                    </a:lnTo>
                    <a:lnTo>
                      <a:pt x="155819" y="46250"/>
                    </a:lnTo>
                    <a:lnTo>
                      <a:pt x="154602" y="46177"/>
                    </a:lnTo>
                    <a:lnTo>
                      <a:pt x="153384" y="46030"/>
                    </a:lnTo>
                    <a:lnTo>
                      <a:pt x="152166" y="45860"/>
                    </a:lnTo>
                    <a:lnTo>
                      <a:pt x="150924" y="45641"/>
                    </a:lnTo>
                    <a:lnTo>
                      <a:pt x="149706" y="45397"/>
                    </a:lnTo>
                    <a:lnTo>
                      <a:pt x="148489" y="45105"/>
                    </a:lnTo>
                    <a:lnTo>
                      <a:pt x="147271" y="44813"/>
                    </a:lnTo>
                    <a:lnTo>
                      <a:pt x="146053" y="44472"/>
                    </a:lnTo>
                    <a:lnTo>
                      <a:pt x="144836" y="44155"/>
                    </a:lnTo>
                    <a:lnTo>
                      <a:pt x="142376" y="43449"/>
                    </a:lnTo>
                    <a:lnTo>
                      <a:pt x="139916" y="42743"/>
                    </a:lnTo>
                    <a:lnTo>
                      <a:pt x="137481" y="42061"/>
                    </a:lnTo>
                    <a:lnTo>
                      <a:pt x="136238" y="41744"/>
                    </a:lnTo>
                    <a:lnTo>
                      <a:pt x="135021" y="41452"/>
                    </a:lnTo>
                    <a:lnTo>
                      <a:pt x="133779" y="41184"/>
                    </a:lnTo>
                    <a:lnTo>
                      <a:pt x="132537" y="40965"/>
                    </a:lnTo>
                    <a:lnTo>
                      <a:pt x="131295" y="40770"/>
                    </a:lnTo>
                    <a:lnTo>
                      <a:pt x="130052" y="40624"/>
                    </a:lnTo>
                    <a:lnTo>
                      <a:pt x="128835" y="40502"/>
                    </a:lnTo>
                    <a:lnTo>
                      <a:pt x="127568" y="40453"/>
                    </a:lnTo>
                    <a:lnTo>
                      <a:pt x="125523" y="40453"/>
                    </a:lnTo>
                    <a:lnTo>
                      <a:pt x="124500" y="40502"/>
                    </a:lnTo>
                    <a:lnTo>
                      <a:pt x="123501" y="40575"/>
                    </a:lnTo>
                    <a:lnTo>
                      <a:pt x="122503" y="40648"/>
                    </a:lnTo>
                    <a:lnTo>
                      <a:pt x="121504" y="40770"/>
                    </a:lnTo>
                    <a:lnTo>
                      <a:pt x="120530" y="40916"/>
                    </a:lnTo>
                    <a:lnTo>
                      <a:pt x="119556" y="41086"/>
                    </a:lnTo>
                    <a:lnTo>
                      <a:pt x="118582" y="41257"/>
                    </a:lnTo>
                    <a:lnTo>
                      <a:pt x="117607" y="41476"/>
                    </a:lnTo>
                    <a:lnTo>
                      <a:pt x="116658" y="41695"/>
                    </a:lnTo>
                    <a:lnTo>
                      <a:pt x="115708" y="41963"/>
                    </a:lnTo>
                    <a:lnTo>
                      <a:pt x="114782" y="42231"/>
                    </a:lnTo>
                    <a:lnTo>
                      <a:pt x="113857" y="42523"/>
                    </a:lnTo>
                    <a:lnTo>
                      <a:pt x="112931" y="42840"/>
                    </a:lnTo>
                    <a:lnTo>
                      <a:pt x="112006" y="43181"/>
                    </a:lnTo>
                    <a:lnTo>
                      <a:pt x="111105" y="43522"/>
                    </a:lnTo>
                    <a:lnTo>
                      <a:pt x="110204" y="43912"/>
                    </a:lnTo>
                    <a:lnTo>
                      <a:pt x="109303" y="44301"/>
                    </a:lnTo>
                    <a:lnTo>
                      <a:pt x="108426" y="44691"/>
                    </a:lnTo>
                    <a:lnTo>
                      <a:pt x="107549" y="45129"/>
                    </a:lnTo>
                    <a:lnTo>
                      <a:pt x="106672" y="45568"/>
                    </a:lnTo>
                    <a:lnTo>
                      <a:pt x="105795" y="46030"/>
                    </a:lnTo>
                    <a:lnTo>
                      <a:pt x="104943" y="46493"/>
                    </a:lnTo>
                    <a:lnTo>
                      <a:pt x="104091" y="46980"/>
                    </a:lnTo>
                    <a:lnTo>
                      <a:pt x="103238" y="47492"/>
                    </a:lnTo>
                    <a:lnTo>
                      <a:pt x="102410" y="48003"/>
                    </a:lnTo>
                    <a:lnTo>
                      <a:pt x="101558" y="48539"/>
                    </a:lnTo>
                    <a:lnTo>
                      <a:pt x="99926" y="49659"/>
                    </a:lnTo>
                    <a:lnTo>
                      <a:pt x="98294" y="50804"/>
                    </a:lnTo>
                    <a:lnTo>
                      <a:pt x="96711" y="51997"/>
                    </a:lnTo>
                    <a:lnTo>
                      <a:pt x="95128" y="53239"/>
                    </a:lnTo>
                    <a:lnTo>
                      <a:pt x="93594" y="54530"/>
                    </a:lnTo>
                    <a:lnTo>
                      <a:pt x="92084" y="55845"/>
                    </a:lnTo>
                    <a:lnTo>
                      <a:pt x="90574" y="57185"/>
                    </a:lnTo>
                    <a:lnTo>
                      <a:pt x="89113" y="58573"/>
                    </a:lnTo>
                    <a:lnTo>
                      <a:pt x="87651" y="59961"/>
                    </a:lnTo>
                    <a:lnTo>
                      <a:pt x="86215" y="61374"/>
                    </a:lnTo>
                    <a:lnTo>
                      <a:pt x="84826" y="62810"/>
                    </a:lnTo>
                    <a:lnTo>
                      <a:pt x="83438" y="64247"/>
                    </a:lnTo>
                    <a:lnTo>
                      <a:pt x="82074" y="65709"/>
                    </a:lnTo>
                    <a:lnTo>
                      <a:pt x="80735" y="67170"/>
                    </a:lnTo>
                    <a:lnTo>
                      <a:pt x="78105" y="70068"/>
                    </a:lnTo>
                    <a:lnTo>
                      <a:pt x="75547" y="72942"/>
                    </a:lnTo>
                    <a:lnTo>
                      <a:pt x="73282" y="75475"/>
                    </a:lnTo>
                    <a:lnTo>
                      <a:pt x="70993" y="78032"/>
                    </a:lnTo>
                    <a:lnTo>
                      <a:pt x="68655" y="80589"/>
                    </a:lnTo>
                    <a:lnTo>
                      <a:pt x="67462" y="81880"/>
                    </a:lnTo>
                    <a:lnTo>
                      <a:pt x="66244" y="83146"/>
                    </a:lnTo>
                    <a:lnTo>
                      <a:pt x="65026" y="84388"/>
                    </a:lnTo>
                    <a:lnTo>
                      <a:pt x="63784" y="85630"/>
                    </a:lnTo>
                    <a:lnTo>
                      <a:pt x="62518" y="86848"/>
                    </a:lnTo>
                    <a:lnTo>
                      <a:pt x="61251" y="88066"/>
                    </a:lnTo>
                    <a:lnTo>
                      <a:pt x="59961" y="89259"/>
                    </a:lnTo>
                    <a:lnTo>
                      <a:pt x="58670" y="90404"/>
                    </a:lnTo>
                    <a:lnTo>
                      <a:pt x="57330" y="91548"/>
                    </a:lnTo>
                    <a:lnTo>
                      <a:pt x="55991" y="92669"/>
                    </a:lnTo>
                    <a:lnTo>
                      <a:pt x="54627" y="93740"/>
                    </a:lnTo>
                    <a:lnTo>
                      <a:pt x="53239" y="94788"/>
                    </a:lnTo>
                    <a:lnTo>
                      <a:pt x="51851" y="95810"/>
                    </a:lnTo>
                    <a:lnTo>
                      <a:pt x="50414" y="96785"/>
                    </a:lnTo>
                    <a:lnTo>
                      <a:pt x="48977" y="97710"/>
                    </a:lnTo>
                    <a:lnTo>
                      <a:pt x="47491" y="98611"/>
                    </a:lnTo>
                    <a:lnTo>
                      <a:pt x="46005" y="99464"/>
                    </a:lnTo>
                    <a:lnTo>
                      <a:pt x="44471" y="100267"/>
                    </a:lnTo>
                    <a:lnTo>
                      <a:pt x="42937" y="101022"/>
                    </a:lnTo>
                    <a:lnTo>
                      <a:pt x="42157" y="101388"/>
                    </a:lnTo>
                    <a:lnTo>
                      <a:pt x="41354" y="101729"/>
                    </a:lnTo>
                    <a:lnTo>
                      <a:pt x="40574" y="102045"/>
                    </a:lnTo>
                    <a:lnTo>
                      <a:pt x="39771" y="102362"/>
                    </a:lnTo>
                    <a:lnTo>
                      <a:pt x="38967" y="102678"/>
                    </a:lnTo>
                    <a:lnTo>
                      <a:pt x="38139" y="102971"/>
                    </a:lnTo>
                    <a:lnTo>
                      <a:pt x="37311" y="103238"/>
                    </a:lnTo>
                    <a:lnTo>
                      <a:pt x="36483" y="103482"/>
                    </a:lnTo>
                    <a:lnTo>
                      <a:pt x="35655" y="103726"/>
                    </a:lnTo>
                    <a:lnTo>
                      <a:pt x="34802" y="103969"/>
                    </a:lnTo>
                    <a:lnTo>
                      <a:pt x="33974" y="104164"/>
                    </a:lnTo>
                    <a:lnTo>
                      <a:pt x="33098" y="104359"/>
                    </a:lnTo>
                    <a:lnTo>
                      <a:pt x="32245" y="104554"/>
                    </a:lnTo>
                    <a:lnTo>
                      <a:pt x="31368" y="104700"/>
                    </a:lnTo>
                    <a:lnTo>
                      <a:pt x="30273" y="104870"/>
                    </a:lnTo>
                    <a:lnTo>
                      <a:pt x="29152" y="105016"/>
                    </a:lnTo>
                    <a:lnTo>
                      <a:pt x="28032" y="105114"/>
                    </a:lnTo>
                    <a:lnTo>
                      <a:pt x="26887" y="105162"/>
                    </a:lnTo>
                    <a:lnTo>
                      <a:pt x="25743" y="105187"/>
                    </a:lnTo>
                    <a:lnTo>
                      <a:pt x="24598" y="105162"/>
                    </a:lnTo>
                    <a:lnTo>
                      <a:pt x="23429" y="105114"/>
                    </a:lnTo>
                    <a:lnTo>
                      <a:pt x="22284" y="105016"/>
                    </a:lnTo>
                    <a:lnTo>
                      <a:pt x="21115" y="104895"/>
                    </a:lnTo>
                    <a:lnTo>
                      <a:pt x="19971" y="104724"/>
                    </a:lnTo>
                    <a:lnTo>
                      <a:pt x="18826" y="104505"/>
                    </a:lnTo>
                    <a:lnTo>
                      <a:pt x="17681" y="104261"/>
                    </a:lnTo>
                    <a:lnTo>
                      <a:pt x="16561" y="103969"/>
                    </a:lnTo>
                    <a:lnTo>
                      <a:pt x="15441" y="103653"/>
                    </a:lnTo>
                    <a:lnTo>
                      <a:pt x="14345" y="103263"/>
                    </a:lnTo>
                    <a:lnTo>
                      <a:pt x="13273" y="102873"/>
                    </a:lnTo>
                    <a:lnTo>
                      <a:pt x="12202" y="102410"/>
                    </a:lnTo>
                    <a:lnTo>
                      <a:pt x="11154" y="101923"/>
                    </a:lnTo>
                    <a:lnTo>
                      <a:pt x="10131" y="101412"/>
                    </a:lnTo>
                    <a:lnTo>
                      <a:pt x="9133" y="100827"/>
                    </a:lnTo>
                    <a:lnTo>
                      <a:pt x="8183" y="100219"/>
                    </a:lnTo>
                    <a:lnTo>
                      <a:pt x="7233" y="99585"/>
                    </a:lnTo>
                    <a:lnTo>
                      <a:pt x="6332" y="98879"/>
                    </a:lnTo>
                    <a:lnTo>
                      <a:pt x="5455" y="98148"/>
                    </a:lnTo>
                    <a:lnTo>
                      <a:pt x="4627" y="97393"/>
                    </a:lnTo>
                    <a:lnTo>
                      <a:pt x="3824" y="96565"/>
                    </a:lnTo>
                    <a:lnTo>
                      <a:pt x="3458" y="96151"/>
                    </a:lnTo>
                    <a:lnTo>
                      <a:pt x="3069" y="95713"/>
                    </a:lnTo>
                    <a:lnTo>
                      <a:pt x="2728" y="95275"/>
                    </a:lnTo>
                    <a:lnTo>
                      <a:pt x="2362" y="94812"/>
                    </a:lnTo>
                    <a:lnTo>
                      <a:pt x="2021" y="94349"/>
                    </a:lnTo>
                    <a:lnTo>
                      <a:pt x="1705" y="93886"/>
                    </a:lnTo>
                    <a:lnTo>
                      <a:pt x="1388" y="93399"/>
                    </a:lnTo>
                    <a:lnTo>
                      <a:pt x="1096" y="92888"/>
                    </a:lnTo>
                    <a:lnTo>
                      <a:pt x="804" y="92401"/>
                    </a:lnTo>
                    <a:lnTo>
                      <a:pt x="511" y="91889"/>
                    </a:lnTo>
                    <a:lnTo>
                      <a:pt x="268" y="91354"/>
                    </a:lnTo>
                    <a:lnTo>
                      <a:pt x="0" y="90818"/>
                    </a:lnTo>
                    <a:lnTo>
                      <a:pt x="0" y="90818"/>
                    </a:lnTo>
                    <a:lnTo>
                      <a:pt x="463" y="91816"/>
                    </a:lnTo>
                    <a:lnTo>
                      <a:pt x="950" y="92791"/>
                    </a:lnTo>
                    <a:lnTo>
                      <a:pt x="1461" y="93740"/>
                    </a:lnTo>
                    <a:lnTo>
                      <a:pt x="1997" y="94690"/>
                    </a:lnTo>
                    <a:lnTo>
                      <a:pt x="2557" y="95591"/>
                    </a:lnTo>
                    <a:lnTo>
                      <a:pt x="3142" y="96468"/>
                    </a:lnTo>
                    <a:lnTo>
                      <a:pt x="3726" y="97320"/>
                    </a:lnTo>
                    <a:lnTo>
                      <a:pt x="4359" y="98148"/>
                    </a:lnTo>
                    <a:lnTo>
                      <a:pt x="4993" y="98952"/>
                    </a:lnTo>
                    <a:lnTo>
                      <a:pt x="5650" y="99707"/>
                    </a:lnTo>
                    <a:lnTo>
                      <a:pt x="6332" y="100462"/>
                    </a:lnTo>
                    <a:lnTo>
                      <a:pt x="7038" y="101193"/>
                    </a:lnTo>
                    <a:lnTo>
                      <a:pt x="7769" y="101875"/>
                    </a:lnTo>
                    <a:lnTo>
                      <a:pt x="8500" y="102532"/>
                    </a:lnTo>
                    <a:lnTo>
                      <a:pt x="9279" y="103165"/>
                    </a:lnTo>
                    <a:lnTo>
                      <a:pt x="10058" y="103774"/>
                    </a:lnTo>
                    <a:lnTo>
                      <a:pt x="10862" y="104359"/>
                    </a:lnTo>
                    <a:lnTo>
                      <a:pt x="11690" y="104895"/>
                    </a:lnTo>
                    <a:lnTo>
                      <a:pt x="12543" y="105406"/>
                    </a:lnTo>
                    <a:lnTo>
                      <a:pt x="13419" y="105893"/>
                    </a:lnTo>
                    <a:lnTo>
                      <a:pt x="14296" y="106356"/>
                    </a:lnTo>
                    <a:lnTo>
                      <a:pt x="15222" y="106770"/>
                    </a:lnTo>
                    <a:lnTo>
                      <a:pt x="16147" y="107160"/>
                    </a:lnTo>
                    <a:lnTo>
                      <a:pt x="17097" y="107500"/>
                    </a:lnTo>
                    <a:lnTo>
                      <a:pt x="18071" y="107841"/>
                    </a:lnTo>
                    <a:lnTo>
                      <a:pt x="19045" y="108134"/>
                    </a:lnTo>
                    <a:lnTo>
                      <a:pt x="20068" y="108377"/>
                    </a:lnTo>
                    <a:lnTo>
                      <a:pt x="21091" y="108596"/>
                    </a:lnTo>
                    <a:lnTo>
                      <a:pt x="22138" y="108791"/>
                    </a:lnTo>
                    <a:lnTo>
                      <a:pt x="23210" y="108962"/>
                    </a:lnTo>
                    <a:lnTo>
                      <a:pt x="24306" y="109084"/>
                    </a:lnTo>
                    <a:lnTo>
                      <a:pt x="25402" y="109157"/>
                    </a:lnTo>
                    <a:lnTo>
                      <a:pt x="26205" y="109205"/>
                    </a:lnTo>
                    <a:lnTo>
                      <a:pt x="27009" y="109230"/>
                    </a:lnTo>
                    <a:lnTo>
                      <a:pt x="28568" y="109230"/>
                    </a:lnTo>
                    <a:lnTo>
                      <a:pt x="29347" y="109205"/>
                    </a:lnTo>
                    <a:lnTo>
                      <a:pt x="30102" y="109181"/>
                    </a:lnTo>
                    <a:lnTo>
                      <a:pt x="30881" y="109132"/>
                    </a:lnTo>
                    <a:lnTo>
                      <a:pt x="31636" y="109059"/>
                    </a:lnTo>
                    <a:lnTo>
                      <a:pt x="33122" y="108889"/>
                    </a:lnTo>
                    <a:lnTo>
                      <a:pt x="34608" y="108669"/>
                    </a:lnTo>
                    <a:lnTo>
                      <a:pt x="36069" y="108377"/>
                    </a:lnTo>
                    <a:lnTo>
                      <a:pt x="37506" y="108061"/>
                    </a:lnTo>
                    <a:lnTo>
                      <a:pt x="38918" y="107671"/>
                    </a:lnTo>
                    <a:lnTo>
                      <a:pt x="40307" y="107257"/>
                    </a:lnTo>
                    <a:lnTo>
                      <a:pt x="41670" y="106770"/>
                    </a:lnTo>
                    <a:lnTo>
                      <a:pt x="43034" y="106258"/>
                    </a:lnTo>
                    <a:lnTo>
                      <a:pt x="44374" y="105674"/>
                    </a:lnTo>
                    <a:lnTo>
                      <a:pt x="45689" y="105065"/>
                    </a:lnTo>
                    <a:lnTo>
                      <a:pt x="47004" y="104432"/>
                    </a:lnTo>
                    <a:lnTo>
                      <a:pt x="48270" y="103726"/>
                    </a:lnTo>
                    <a:lnTo>
                      <a:pt x="49561" y="102995"/>
                    </a:lnTo>
                    <a:lnTo>
                      <a:pt x="50803" y="102240"/>
                    </a:lnTo>
                    <a:lnTo>
                      <a:pt x="52045" y="101436"/>
                    </a:lnTo>
                    <a:lnTo>
                      <a:pt x="53263" y="100608"/>
                    </a:lnTo>
                    <a:lnTo>
                      <a:pt x="54481" y="99731"/>
                    </a:lnTo>
                    <a:lnTo>
                      <a:pt x="55674" y="98855"/>
                    </a:lnTo>
                    <a:lnTo>
                      <a:pt x="56868" y="97929"/>
                    </a:lnTo>
                    <a:lnTo>
                      <a:pt x="58037" y="96955"/>
                    </a:lnTo>
                    <a:lnTo>
                      <a:pt x="59206" y="95981"/>
                    </a:lnTo>
                    <a:lnTo>
                      <a:pt x="60350" y="94982"/>
                    </a:lnTo>
                    <a:lnTo>
                      <a:pt x="61495" y="93960"/>
                    </a:lnTo>
                    <a:lnTo>
                      <a:pt x="62615" y="92912"/>
                    </a:lnTo>
                    <a:lnTo>
                      <a:pt x="63735" y="91841"/>
                    </a:lnTo>
                    <a:lnTo>
                      <a:pt x="64856" y="90769"/>
                    </a:lnTo>
                    <a:lnTo>
                      <a:pt x="65952" y="89649"/>
                    </a:lnTo>
                    <a:lnTo>
                      <a:pt x="67048" y="88529"/>
                    </a:lnTo>
                    <a:lnTo>
                      <a:pt x="69215" y="86264"/>
                    </a:lnTo>
                    <a:lnTo>
                      <a:pt x="71358" y="83950"/>
                    </a:lnTo>
                    <a:lnTo>
                      <a:pt x="73477" y="81588"/>
                    </a:lnTo>
                    <a:lnTo>
                      <a:pt x="75596" y="79225"/>
                    </a:lnTo>
                    <a:lnTo>
                      <a:pt x="79785" y="74500"/>
                    </a:lnTo>
                    <a:lnTo>
                      <a:pt x="81855" y="72138"/>
                    </a:lnTo>
                    <a:lnTo>
                      <a:pt x="83950" y="69824"/>
                    </a:lnTo>
                    <a:lnTo>
                      <a:pt x="86044" y="67560"/>
                    </a:lnTo>
                    <a:lnTo>
                      <a:pt x="88139" y="65343"/>
                    </a:lnTo>
                    <a:lnTo>
                      <a:pt x="89210" y="64247"/>
                    </a:lnTo>
                    <a:lnTo>
                      <a:pt x="90257" y="63176"/>
                    </a:lnTo>
                    <a:lnTo>
                      <a:pt x="91329" y="62153"/>
                    </a:lnTo>
                    <a:lnTo>
                      <a:pt x="92401" y="61106"/>
                    </a:lnTo>
                    <a:lnTo>
                      <a:pt x="93472" y="60107"/>
                    </a:lnTo>
                    <a:lnTo>
                      <a:pt x="94568" y="59133"/>
                    </a:lnTo>
                    <a:lnTo>
                      <a:pt x="95640" y="58183"/>
                    </a:lnTo>
                    <a:lnTo>
                      <a:pt x="96736" y="57258"/>
                    </a:lnTo>
                    <a:lnTo>
                      <a:pt x="97856" y="56357"/>
                    </a:lnTo>
                    <a:lnTo>
                      <a:pt x="98976" y="55504"/>
                    </a:lnTo>
                    <a:lnTo>
                      <a:pt x="100097" y="54676"/>
                    </a:lnTo>
                    <a:lnTo>
                      <a:pt x="101217" y="53872"/>
                    </a:lnTo>
                    <a:lnTo>
                      <a:pt x="102508" y="52996"/>
                    </a:lnTo>
                    <a:lnTo>
                      <a:pt x="103823" y="52168"/>
                    </a:lnTo>
                    <a:lnTo>
                      <a:pt x="105162" y="51364"/>
                    </a:lnTo>
                    <a:lnTo>
                      <a:pt x="106526" y="50585"/>
                    </a:lnTo>
                    <a:lnTo>
                      <a:pt x="107890" y="49854"/>
                    </a:lnTo>
                    <a:lnTo>
                      <a:pt x="109278" y="49148"/>
                    </a:lnTo>
                    <a:lnTo>
                      <a:pt x="110691" y="48490"/>
                    </a:lnTo>
                    <a:lnTo>
                      <a:pt x="112128" y="47881"/>
                    </a:lnTo>
                    <a:lnTo>
                      <a:pt x="113565" y="47297"/>
                    </a:lnTo>
                    <a:lnTo>
                      <a:pt x="115050" y="46785"/>
                    </a:lnTo>
                    <a:lnTo>
                      <a:pt x="116511" y="46298"/>
                    </a:lnTo>
                    <a:lnTo>
                      <a:pt x="118021" y="45860"/>
                    </a:lnTo>
                    <a:lnTo>
                      <a:pt x="119531" y="45470"/>
                    </a:lnTo>
                    <a:lnTo>
                      <a:pt x="121041" y="45154"/>
                    </a:lnTo>
                    <a:lnTo>
                      <a:pt x="121821" y="45007"/>
                    </a:lnTo>
                    <a:lnTo>
                      <a:pt x="122576" y="44886"/>
                    </a:lnTo>
                    <a:lnTo>
                      <a:pt x="123355" y="44764"/>
                    </a:lnTo>
                    <a:lnTo>
                      <a:pt x="124134" y="44667"/>
                    </a:lnTo>
                    <a:lnTo>
                      <a:pt x="125011" y="44569"/>
                    </a:lnTo>
                    <a:lnTo>
                      <a:pt x="125912" y="44520"/>
                    </a:lnTo>
                    <a:lnTo>
                      <a:pt x="126789" y="44472"/>
                    </a:lnTo>
                    <a:lnTo>
                      <a:pt x="127690" y="44472"/>
                    </a:lnTo>
                    <a:lnTo>
                      <a:pt x="128567" y="44496"/>
                    </a:lnTo>
                    <a:lnTo>
                      <a:pt x="129419" y="44520"/>
                    </a:lnTo>
                    <a:lnTo>
                      <a:pt x="130296" y="44593"/>
                    </a:lnTo>
                    <a:lnTo>
                      <a:pt x="131148" y="44667"/>
                    </a:lnTo>
                    <a:lnTo>
                      <a:pt x="132025" y="44764"/>
                    </a:lnTo>
                    <a:lnTo>
                      <a:pt x="132878" y="44886"/>
                    </a:lnTo>
                    <a:lnTo>
                      <a:pt x="133730" y="45032"/>
                    </a:lnTo>
                    <a:lnTo>
                      <a:pt x="134582" y="45178"/>
                    </a:lnTo>
                    <a:lnTo>
                      <a:pt x="136263" y="45519"/>
                    </a:lnTo>
                    <a:lnTo>
                      <a:pt x="137968" y="45933"/>
                    </a:lnTo>
                    <a:lnTo>
                      <a:pt x="139648" y="46347"/>
                    </a:lnTo>
                    <a:lnTo>
                      <a:pt x="141329" y="46810"/>
                    </a:lnTo>
                    <a:lnTo>
                      <a:pt x="144689" y="47760"/>
                    </a:lnTo>
                    <a:lnTo>
                      <a:pt x="146370" y="48247"/>
                    </a:lnTo>
                    <a:lnTo>
                      <a:pt x="148075" y="48709"/>
                    </a:lnTo>
                    <a:lnTo>
                      <a:pt x="149780" y="49148"/>
                    </a:lnTo>
                    <a:lnTo>
                      <a:pt x="151509" y="49537"/>
                    </a:lnTo>
                    <a:lnTo>
                      <a:pt x="152873" y="49830"/>
                    </a:lnTo>
                    <a:lnTo>
                      <a:pt x="154212" y="50024"/>
                    </a:lnTo>
                    <a:lnTo>
                      <a:pt x="154894" y="50122"/>
                    </a:lnTo>
                    <a:lnTo>
                      <a:pt x="155552" y="50195"/>
                    </a:lnTo>
                    <a:lnTo>
                      <a:pt x="156233" y="50244"/>
                    </a:lnTo>
                    <a:lnTo>
                      <a:pt x="156891" y="50292"/>
                    </a:lnTo>
                    <a:lnTo>
                      <a:pt x="157549" y="50317"/>
                    </a:lnTo>
                    <a:lnTo>
                      <a:pt x="158864" y="50317"/>
                    </a:lnTo>
                    <a:lnTo>
                      <a:pt x="159497" y="50292"/>
                    </a:lnTo>
                    <a:lnTo>
                      <a:pt x="160154" y="50268"/>
                    </a:lnTo>
                    <a:lnTo>
                      <a:pt x="160788" y="50195"/>
                    </a:lnTo>
                    <a:lnTo>
                      <a:pt x="161445" y="50122"/>
                    </a:lnTo>
                    <a:lnTo>
                      <a:pt x="162078" y="50049"/>
                    </a:lnTo>
                    <a:lnTo>
                      <a:pt x="162712" y="49927"/>
                    </a:lnTo>
                    <a:lnTo>
                      <a:pt x="163345" y="49805"/>
                    </a:lnTo>
                    <a:lnTo>
                      <a:pt x="163978" y="49684"/>
                    </a:lnTo>
                    <a:lnTo>
                      <a:pt x="164587" y="49513"/>
                    </a:lnTo>
                    <a:lnTo>
                      <a:pt x="165220" y="49343"/>
                    </a:lnTo>
                    <a:lnTo>
                      <a:pt x="165829" y="49148"/>
                    </a:lnTo>
                    <a:lnTo>
                      <a:pt x="166438" y="48929"/>
                    </a:lnTo>
                    <a:lnTo>
                      <a:pt x="167047" y="48709"/>
                    </a:lnTo>
                    <a:lnTo>
                      <a:pt x="167656" y="48466"/>
                    </a:lnTo>
                    <a:lnTo>
                      <a:pt x="168264" y="48198"/>
                    </a:lnTo>
                    <a:lnTo>
                      <a:pt x="168873" y="47930"/>
                    </a:lnTo>
                    <a:lnTo>
                      <a:pt x="169482" y="47613"/>
                    </a:lnTo>
                    <a:lnTo>
                      <a:pt x="170067" y="47297"/>
                    </a:lnTo>
                    <a:lnTo>
                      <a:pt x="170651" y="46956"/>
                    </a:lnTo>
                    <a:lnTo>
                      <a:pt x="171236" y="46591"/>
                    </a:lnTo>
                    <a:lnTo>
                      <a:pt x="171820" y="46225"/>
                    </a:lnTo>
                    <a:lnTo>
                      <a:pt x="172892" y="45470"/>
                    </a:lnTo>
                    <a:lnTo>
                      <a:pt x="173939" y="44691"/>
                    </a:lnTo>
                    <a:lnTo>
                      <a:pt x="174938" y="43863"/>
                    </a:lnTo>
                    <a:lnTo>
                      <a:pt x="175887" y="43010"/>
                    </a:lnTo>
                    <a:lnTo>
                      <a:pt x="176837" y="42134"/>
                    </a:lnTo>
                    <a:lnTo>
                      <a:pt x="177738" y="41233"/>
                    </a:lnTo>
                    <a:lnTo>
                      <a:pt x="178615" y="40283"/>
                    </a:lnTo>
                    <a:lnTo>
                      <a:pt x="179443" y="39333"/>
                    </a:lnTo>
                    <a:lnTo>
                      <a:pt x="180271" y="38359"/>
                    </a:lnTo>
                    <a:lnTo>
                      <a:pt x="181075" y="37360"/>
                    </a:lnTo>
                    <a:lnTo>
                      <a:pt x="181854" y="36337"/>
                    </a:lnTo>
                    <a:lnTo>
                      <a:pt x="182634" y="35315"/>
                    </a:lnTo>
                    <a:lnTo>
                      <a:pt x="183389" y="34267"/>
                    </a:lnTo>
                    <a:lnTo>
                      <a:pt x="184144" y="33196"/>
                    </a:lnTo>
                    <a:lnTo>
                      <a:pt x="185580" y="31053"/>
                    </a:lnTo>
                    <a:lnTo>
                      <a:pt x="188454" y="26742"/>
                    </a:lnTo>
                    <a:lnTo>
                      <a:pt x="189891" y="24574"/>
                    </a:lnTo>
                    <a:lnTo>
                      <a:pt x="191377" y="22455"/>
                    </a:lnTo>
                    <a:lnTo>
                      <a:pt x="192132" y="21408"/>
                    </a:lnTo>
                    <a:lnTo>
                      <a:pt x="192887" y="20361"/>
                    </a:lnTo>
                    <a:lnTo>
                      <a:pt x="193690" y="19338"/>
                    </a:lnTo>
                    <a:lnTo>
                      <a:pt x="194494" y="18340"/>
                    </a:lnTo>
                    <a:lnTo>
                      <a:pt x="195322" y="17365"/>
                    </a:lnTo>
                    <a:lnTo>
                      <a:pt x="196150" y="16391"/>
                    </a:lnTo>
                    <a:lnTo>
                      <a:pt x="197027" y="15466"/>
                    </a:lnTo>
                    <a:lnTo>
                      <a:pt x="197928" y="14540"/>
                    </a:lnTo>
                    <a:lnTo>
                      <a:pt x="198561" y="13956"/>
                    </a:lnTo>
                    <a:lnTo>
                      <a:pt x="199195" y="13371"/>
                    </a:lnTo>
                    <a:lnTo>
                      <a:pt x="199852" y="12811"/>
                    </a:lnTo>
                    <a:lnTo>
                      <a:pt x="200510" y="12275"/>
                    </a:lnTo>
                    <a:lnTo>
                      <a:pt x="201167" y="11740"/>
                    </a:lnTo>
                    <a:lnTo>
                      <a:pt x="201849" y="11228"/>
                    </a:lnTo>
                    <a:lnTo>
                      <a:pt x="202531" y="10741"/>
                    </a:lnTo>
                    <a:lnTo>
                      <a:pt x="203237" y="10278"/>
                    </a:lnTo>
                    <a:lnTo>
                      <a:pt x="203944" y="9816"/>
                    </a:lnTo>
                    <a:lnTo>
                      <a:pt x="204674" y="9377"/>
                    </a:lnTo>
                    <a:lnTo>
                      <a:pt x="205405" y="8963"/>
                    </a:lnTo>
                    <a:lnTo>
                      <a:pt x="206136" y="8549"/>
                    </a:lnTo>
                    <a:lnTo>
                      <a:pt x="206891" y="8160"/>
                    </a:lnTo>
                    <a:lnTo>
                      <a:pt x="207646" y="7794"/>
                    </a:lnTo>
                    <a:lnTo>
                      <a:pt x="208401" y="7453"/>
                    </a:lnTo>
                    <a:lnTo>
                      <a:pt x="209180" y="7112"/>
                    </a:lnTo>
                    <a:lnTo>
                      <a:pt x="209959" y="6796"/>
                    </a:lnTo>
                    <a:lnTo>
                      <a:pt x="210739" y="6503"/>
                    </a:lnTo>
                    <a:lnTo>
                      <a:pt x="211518" y="6211"/>
                    </a:lnTo>
                    <a:lnTo>
                      <a:pt x="212322" y="5968"/>
                    </a:lnTo>
                    <a:lnTo>
                      <a:pt x="213125" y="5700"/>
                    </a:lnTo>
                    <a:lnTo>
                      <a:pt x="213953" y="5481"/>
                    </a:lnTo>
                    <a:lnTo>
                      <a:pt x="214757" y="5261"/>
                    </a:lnTo>
                    <a:lnTo>
                      <a:pt x="215585" y="5067"/>
                    </a:lnTo>
                    <a:lnTo>
                      <a:pt x="216413" y="4872"/>
                    </a:lnTo>
                    <a:lnTo>
                      <a:pt x="217241" y="4701"/>
                    </a:lnTo>
                    <a:lnTo>
                      <a:pt x="218069" y="4555"/>
                    </a:lnTo>
                    <a:lnTo>
                      <a:pt x="218922" y="4433"/>
                    </a:lnTo>
                    <a:lnTo>
                      <a:pt x="219774" y="4312"/>
                    </a:lnTo>
                    <a:lnTo>
                      <a:pt x="220626" y="4214"/>
                    </a:lnTo>
                    <a:lnTo>
                      <a:pt x="221479" y="4117"/>
                    </a:lnTo>
                    <a:lnTo>
                      <a:pt x="222331" y="4068"/>
                    </a:lnTo>
                    <a:lnTo>
                      <a:pt x="223403" y="3995"/>
                    </a:lnTo>
                    <a:lnTo>
                      <a:pt x="224450" y="3946"/>
                    </a:lnTo>
                    <a:lnTo>
                      <a:pt x="226545" y="3946"/>
                    </a:lnTo>
                    <a:lnTo>
                      <a:pt x="227592" y="3971"/>
                    </a:lnTo>
                    <a:lnTo>
                      <a:pt x="228615" y="4019"/>
                    </a:lnTo>
                    <a:lnTo>
                      <a:pt x="229638" y="4092"/>
                    </a:lnTo>
                    <a:lnTo>
                      <a:pt x="230660" y="4190"/>
                    </a:lnTo>
                    <a:lnTo>
                      <a:pt x="231683" y="4312"/>
                    </a:lnTo>
                    <a:lnTo>
                      <a:pt x="232682" y="4458"/>
                    </a:lnTo>
                    <a:lnTo>
                      <a:pt x="233705" y="4604"/>
                    </a:lnTo>
                    <a:lnTo>
                      <a:pt x="234703" y="4799"/>
                    </a:lnTo>
                    <a:lnTo>
                      <a:pt x="235677" y="4993"/>
                    </a:lnTo>
                    <a:lnTo>
                      <a:pt x="236676" y="5213"/>
                    </a:lnTo>
                    <a:lnTo>
                      <a:pt x="237650" y="5432"/>
                    </a:lnTo>
                    <a:lnTo>
                      <a:pt x="238624" y="5700"/>
                    </a:lnTo>
                    <a:lnTo>
                      <a:pt x="239598" y="5968"/>
                    </a:lnTo>
                    <a:lnTo>
                      <a:pt x="240573" y="6260"/>
                    </a:lnTo>
                    <a:lnTo>
                      <a:pt x="241522" y="6577"/>
                    </a:lnTo>
                    <a:lnTo>
                      <a:pt x="242472" y="6893"/>
                    </a:lnTo>
                    <a:lnTo>
                      <a:pt x="243422" y="7234"/>
                    </a:lnTo>
                    <a:lnTo>
                      <a:pt x="244372" y="7599"/>
                    </a:lnTo>
                    <a:lnTo>
                      <a:pt x="245297" y="7965"/>
                    </a:lnTo>
                    <a:lnTo>
                      <a:pt x="246223" y="8354"/>
                    </a:lnTo>
                    <a:lnTo>
                      <a:pt x="247148" y="8768"/>
                    </a:lnTo>
                    <a:lnTo>
                      <a:pt x="248074" y="9182"/>
                    </a:lnTo>
                    <a:lnTo>
                      <a:pt x="248999" y="9621"/>
                    </a:lnTo>
                    <a:lnTo>
                      <a:pt x="249900" y="10059"/>
                    </a:lnTo>
                    <a:lnTo>
                      <a:pt x="251703" y="10985"/>
                    </a:lnTo>
                    <a:lnTo>
                      <a:pt x="253480" y="11983"/>
                    </a:lnTo>
                    <a:lnTo>
                      <a:pt x="255234" y="13006"/>
                    </a:lnTo>
                    <a:lnTo>
                      <a:pt x="256963" y="14102"/>
                    </a:lnTo>
                    <a:lnTo>
                      <a:pt x="258692" y="15222"/>
                    </a:lnTo>
                    <a:lnTo>
                      <a:pt x="260373" y="16391"/>
                    </a:lnTo>
                    <a:lnTo>
                      <a:pt x="262053" y="17585"/>
                    </a:lnTo>
                    <a:lnTo>
                      <a:pt x="263709" y="18827"/>
                    </a:lnTo>
                    <a:lnTo>
                      <a:pt x="265341" y="20069"/>
                    </a:lnTo>
                    <a:lnTo>
                      <a:pt x="266948" y="21360"/>
                    </a:lnTo>
                    <a:lnTo>
                      <a:pt x="268532" y="22675"/>
                    </a:lnTo>
                    <a:lnTo>
                      <a:pt x="270115" y="24014"/>
                    </a:lnTo>
                    <a:lnTo>
                      <a:pt x="271673" y="25378"/>
                    </a:lnTo>
                    <a:lnTo>
                      <a:pt x="273208" y="26742"/>
                    </a:lnTo>
                    <a:lnTo>
                      <a:pt x="274718" y="28106"/>
                    </a:lnTo>
                    <a:lnTo>
                      <a:pt x="276203" y="29518"/>
                    </a:lnTo>
                    <a:lnTo>
                      <a:pt x="277689" y="30906"/>
                    </a:lnTo>
                    <a:lnTo>
                      <a:pt x="279150" y="32295"/>
                    </a:lnTo>
                    <a:lnTo>
                      <a:pt x="278906" y="31759"/>
                    </a:lnTo>
                    <a:lnTo>
                      <a:pt x="278639" y="31223"/>
                    </a:lnTo>
                    <a:lnTo>
                      <a:pt x="278054" y="30127"/>
                    </a:lnTo>
                    <a:lnTo>
                      <a:pt x="277396" y="29080"/>
                    </a:lnTo>
                    <a:lnTo>
                      <a:pt x="276715" y="28008"/>
                    </a:lnTo>
                    <a:lnTo>
                      <a:pt x="275960" y="26961"/>
                    </a:lnTo>
                    <a:lnTo>
                      <a:pt x="275180" y="25938"/>
                    </a:lnTo>
                    <a:lnTo>
                      <a:pt x="274328" y="24915"/>
                    </a:lnTo>
                    <a:lnTo>
                      <a:pt x="273451" y="23917"/>
                    </a:lnTo>
                    <a:lnTo>
                      <a:pt x="272526" y="22918"/>
                    </a:lnTo>
                    <a:lnTo>
                      <a:pt x="271576" y="21944"/>
                    </a:lnTo>
                    <a:lnTo>
                      <a:pt x="270577" y="20970"/>
                    </a:lnTo>
                    <a:lnTo>
                      <a:pt x="269530" y="20020"/>
                    </a:lnTo>
                    <a:lnTo>
                      <a:pt x="268483" y="19095"/>
                    </a:lnTo>
                    <a:lnTo>
                      <a:pt x="267387" y="18169"/>
                    </a:lnTo>
                    <a:lnTo>
                      <a:pt x="266291" y="17268"/>
                    </a:lnTo>
                    <a:lnTo>
                      <a:pt x="265171" y="16391"/>
                    </a:lnTo>
                    <a:lnTo>
                      <a:pt x="264026" y="15539"/>
                    </a:lnTo>
                    <a:lnTo>
                      <a:pt x="262857" y="14686"/>
                    </a:lnTo>
                    <a:lnTo>
                      <a:pt x="261688" y="13883"/>
                    </a:lnTo>
                    <a:lnTo>
                      <a:pt x="260495" y="13079"/>
                    </a:lnTo>
                    <a:lnTo>
                      <a:pt x="259326" y="12275"/>
                    </a:lnTo>
                    <a:lnTo>
                      <a:pt x="258132" y="11520"/>
                    </a:lnTo>
                    <a:lnTo>
                      <a:pt x="256939" y="10790"/>
                    </a:lnTo>
                    <a:lnTo>
                      <a:pt x="255745" y="10084"/>
                    </a:lnTo>
                    <a:lnTo>
                      <a:pt x="254552" y="9377"/>
                    </a:lnTo>
                    <a:lnTo>
                      <a:pt x="253383" y="8720"/>
                    </a:lnTo>
                    <a:lnTo>
                      <a:pt x="252214" y="8086"/>
                    </a:lnTo>
                    <a:lnTo>
                      <a:pt x="251069" y="7453"/>
                    </a:lnTo>
                    <a:lnTo>
                      <a:pt x="249949" y="6869"/>
                    </a:lnTo>
                    <a:lnTo>
                      <a:pt x="248829" y="6309"/>
                    </a:lnTo>
                    <a:lnTo>
                      <a:pt x="246661" y="5261"/>
                    </a:lnTo>
                    <a:lnTo>
                      <a:pt x="245030" y="4531"/>
                    </a:lnTo>
                    <a:lnTo>
                      <a:pt x="243349" y="3849"/>
                    </a:lnTo>
                    <a:lnTo>
                      <a:pt x="241669" y="3191"/>
                    </a:lnTo>
                    <a:lnTo>
                      <a:pt x="239964" y="2607"/>
                    </a:lnTo>
                    <a:lnTo>
                      <a:pt x="238235" y="2095"/>
                    </a:lnTo>
                    <a:lnTo>
                      <a:pt x="237382" y="1852"/>
                    </a:lnTo>
                    <a:lnTo>
                      <a:pt x="236505" y="1608"/>
                    </a:lnTo>
                    <a:lnTo>
                      <a:pt x="235629" y="1389"/>
                    </a:lnTo>
                    <a:lnTo>
                      <a:pt x="234752" y="1194"/>
                    </a:lnTo>
                    <a:lnTo>
                      <a:pt x="233875" y="1024"/>
                    </a:lnTo>
                    <a:lnTo>
                      <a:pt x="232998" y="853"/>
                    </a:lnTo>
                    <a:lnTo>
                      <a:pt x="232122" y="683"/>
                    </a:lnTo>
                    <a:lnTo>
                      <a:pt x="231245" y="537"/>
                    </a:lnTo>
                    <a:lnTo>
                      <a:pt x="230344" y="415"/>
                    </a:lnTo>
                    <a:lnTo>
                      <a:pt x="229467" y="317"/>
                    </a:lnTo>
                    <a:lnTo>
                      <a:pt x="228566" y="220"/>
                    </a:lnTo>
                    <a:lnTo>
                      <a:pt x="227665" y="147"/>
                    </a:lnTo>
                    <a:lnTo>
                      <a:pt x="226764" y="74"/>
                    </a:lnTo>
                    <a:lnTo>
                      <a:pt x="225887" y="25"/>
                    </a:lnTo>
                    <a:lnTo>
                      <a:pt x="22498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Google Shape;290;p34"/>
              <p:cNvSpPr/>
              <p:nvPr/>
            </p:nvSpPr>
            <p:spPr>
              <a:xfrm>
                <a:off x="313600" y="1489400"/>
                <a:ext cx="6978775" cy="2730725"/>
              </a:xfrm>
              <a:custGeom>
                <a:rect b="b" l="l" r="r" t="t"/>
                <a:pathLst>
                  <a:path extrusionOk="0" h="109229" w="279151">
                    <a:moveTo>
                      <a:pt x="223185" y="0"/>
                    </a:moveTo>
                    <a:lnTo>
                      <a:pt x="222283" y="24"/>
                    </a:lnTo>
                    <a:lnTo>
                      <a:pt x="221382" y="49"/>
                    </a:lnTo>
                    <a:lnTo>
                      <a:pt x="220481" y="122"/>
                    </a:lnTo>
                    <a:lnTo>
                      <a:pt x="219580" y="195"/>
                    </a:lnTo>
                    <a:lnTo>
                      <a:pt x="218679" y="268"/>
                    </a:lnTo>
                    <a:lnTo>
                      <a:pt x="217875" y="365"/>
                    </a:lnTo>
                    <a:lnTo>
                      <a:pt x="217072" y="487"/>
                    </a:lnTo>
                    <a:lnTo>
                      <a:pt x="216268" y="609"/>
                    </a:lnTo>
                    <a:lnTo>
                      <a:pt x="215464" y="755"/>
                    </a:lnTo>
                    <a:lnTo>
                      <a:pt x="214685" y="925"/>
                    </a:lnTo>
                    <a:lnTo>
                      <a:pt x="213881" y="1096"/>
                    </a:lnTo>
                    <a:lnTo>
                      <a:pt x="213102" y="1266"/>
                    </a:lnTo>
                    <a:lnTo>
                      <a:pt x="212322" y="1486"/>
                    </a:lnTo>
                    <a:lnTo>
                      <a:pt x="211567" y="1680"/>
                    </a:lnTo>
                    <a:lnTo>
                      <a:pt x="210788" y="1924"/>
                    </a:lnTo>
                    <a:lnTo>
                      <a:pt x="210033" y="2168"/>
                    </a:lnTo>
                    <a:lnTo>
                      <a:pt x="209278" y="2435"/>
                    </a:lnTo>
                    <a:lnTo>
                      <a:pt x="208523" y="2703"/>
                    </a:lnTo>
                    <a:lnTo>
                      <a:pt x="207793" y="2996"/>
                    </a:lnTo>
                    <a:lnTo>
                      <a:pt x="207062" y="3312"/>
                    </a:lnTo>
                    <a:lnTo>
                      <a:pt x="206331" y="3629"/>
                    </a:lnTo>
                    <a:lnTo>
                      <a:pt x="205601" y="3970"/>
                    </a:lnTo>
                    <a:lnTo>
                      <a:pt x="204894" y="4311"/>
                    </a:lnTo>
                    <a:lnTo>
                      <a:pt x="204188" y="4700"/>
                    </a:lnTo>
                    <a:lnTo>
                      <a:pt x="203506" y="5066"/>
                    </a:lnTo>
                    <a:lnTo>
                      <a:pt x="202800" y="5480"/>
                    </a:lnTo>
                    <a:lnTo>
                      <a:pt x="202142" y="5894"/>
                    </a:lnTo>
                    <a:lnTo>
                      <a:pt x="201460" y="6332"/>
                    </a:lnTo>
                    <a:lnTo>
                      <a:pt x="200803" y="6771"/>
                    </a:lnTo>
                    <a:lnTo>
                      <a:pt x="200145" y="7233"/>
                    </a:lnTo>
                    <a:lnTo>
                      <a:pt x="199512" y="7696"/>
                    </a:lnTo>
                    <a:lnTo>
                      <a:pt x="198879" y="8207"/>
                    </a:lnTo>
                    <a:lnTo>
                      <a:pt x="198246" y="8719"/>
                    </a:lnTo>
                    <a:lnTo>
                      <a:pt x="197637" y="9230"/>
                    </a:lnTo>
                    <a:lnTo>
                      <a:pt x="197028" y="9766"/>
                    </a:lnTo>
                    <a:lnTo>
                      <a:pt x="196443" y="10326"/>
                    </a:lnTo>
                    <a:lnTo>
                      <a:pt x="195859" y="10911"/>
                    </a:lnTo>
                    <a:lnTo>
                      <a:pt x="194909" y="11909"/>
                    </a:lnTo>
                    <a:lnTo>
                      <a:pt x="193984" y="12932"/>
                    </a:lnTo>
                    <a:lnTo>
                      <a:pt x="193083" y="13979"/>
                    </a:lnTo>
                    <a:lnTo>
                      <a:pt x="192206" y="15051"/>
                    </a:lnTo>
                    <a:lnTo>
                      <a:pt x="191353" y="16147"/>
                    </a:lnTo>
                    <a:lnTo>
                      <a:pt x="190525" y="17267"/>
                    </a:lnTo>
                    <a:lnTo>
                      <a:pt x="189697" y="18412"/>
                    </a:lnTo>
                    <a:lnTo>
                      <a:pt x="188894" y="19581"/>
                    </a:lnTo>
                    <a:lnTo>
                      <a:pt x="187311" y="21919"/>
                    </a:lnTo>
                    <a:lnTo>
                      <a:pt x="185727" y="24281"/>
                    </a:lnTo>
                    <a:lnTo>
                      <a:pt x="184169" y="26668"/>
                    </a:lnTo>
                    <a:lnTo>
                      <a:pt x="182586" y="29006"/>
                    </a:lnTo>
                    <a:lnTo>
                      <a:pt x="181782" y="30175"/>
                    </a:lnTo>
                    <a:lnTo>
                      <a:pt x="180954" y="31320"/>
                    </a:lnTo>
                    <a:lnTo>
                      <a:pt x="180102" y="32440"/>
                    </a:lnTo>
                    <a:lnTo>
                      <a:pt x="179249" y="33560"/>
                    </a:lnTo>
                    <a:lnTo>
                      <a:pt x="178372" y="34632"/>
                    </a:lnTo>
                    <a:lnTo>
                      <a:pt x="177471" y="35703"/>
                    </a:lnTo>
                    <a:lnTo>
                      <a:pt x="176546" y="36726"/>
                    </a:lnTo>
                    <a:lnTo>
                      <a:pt x="175596" y="37725"/>
                    </a:lnTo>
                    <a:lnTo>
                      <a:pt x="174598" y="38699"/>
                    </a:lnTo>
                    <a:lnTo>
                      <a:pt x="173575" y="39624"/>
                    </a:lnTo>
                    <a:lnTo>
                      <a:pt x="172527" y="40525"/>
                    </a:lnTo>
                    <a:lnTo>
                      <a:pt x="171992" y="40940"/>
                    </a:lnTo>
                    <a:lnTo>
                      <a:pt x="171431" y="41354"/>
                    </a:lnTo>
                    <a:lnTo>
                      <a:pt x="170871" y="41768"/>
                    </a:lnTo>
                    <a:lnTo>
                      <a:pt x="170287" y="42157"/>
                    </a:lnTo>
                    <a:lnTo>
                      <a:pt x="169702" y="42547"/>
                    </a:lnTo>
                    <a:lnTo>
                      <a:pt x="169093" y="42912"/>
                    </a:lnTo>
                    <a:lnTo>
                      <a:pt x="168485" y="43278"/>
                    </a:lnTo>
                    <a:lnTo>
                      <a:pt x="167876" y="43618"/>
                    </a:lnTo>
                    <a:lnTo>
                      <a:pt x="167243" y="43935"/>
                    </a:lnTo>
                    <a:lnTo>
                      <a:pt x="166585" y="44252"/>
                    </a:lnTo>
                    <a:lnTo>
                      <a:pt x="165976" y="44544"/>
                    </a:lnTo>
                    <a:lnTo>
                      <a:pt x="165367" y="44787"/>
                    </a:lnTo>
                    <a:lnTo>
                      <a:pt x="164734" y="45031"/>
                    </a:lnTo>
                    <a:lnTo>
                      <a:pt x="164125" y="45250"/>
                    </a:lnTo>
                    <a:lnTo>
                      <a:pt x="163516" y="45445"/>
                    </a:lnTo>
                    <a:lnTo>
                      <a:pt x="162907" y="45616"/>
                    </a:lnTo>
                    <a:lnTo>
                      <a:pt x="162274" y="45762"/>
                    </a:lnTo>
                    <a:lnTo>
                      <a:pt x="161665" y="45883"/>
                    </a:lnTo>
                    <a:lnTo>
                      <a:pt x="161057" y="46005"/>
                    </a:lnTo>
                    <a:lnTo>
                      <a:pt x="160448" y="46103"/>
                    </a:lnTo>
                    <a:lnTo>
                      <a:pt x="159839" y="46176"/>
                    </a:lnTo>
                    <a:lnTo>
                      <a:pt x="159206" y="46224"/>
                    </a:lnTo>
                    <a:lnTo>
                      <a:pt x="158597" y="46273"/>
                    </a:lnTo>
                    <a:lnTo>
                      <a:pt x="157988" y="46297"/>
                    </a:lnTo>
                    <a:lnTo>
                      <a:pt x="157379" y="46322"/>
                    </a:lnTo>
                    <a:lnTo>
                      <a:pt x="156770" y="46322"/>
                    </a:lnTo>
                    <a:lnTo>
                      <a:pt x="155552" y="46273"/>
                    </a:lnTo>
                    <a:lnTo>
                      <a:pt x="154310" y="46176"/>
                    </a:lnTo>
                    <a:lnTo>
                      <a:pt x="153093" y="46030"/>
                    </a:lnTo>
                    <a:lnTo>
                      <a:pt x="151875" y="45835"/>
                    </a:lnTo>
                    <a:lnTo>
                      <a:pt x="150657" y="45616"/>
                    </a:lnTo>
                    <a:lnTo>
                      <a:pt x="149439" y="45372"/>
                    </a:lnTo>
                    <a:lnTo>
                      <a:pt x="148222" y="45080"/>
                    </a:lnTo>
                    <a:lnTo>
                      <a:pt x="147004" y="44763"/>
                    </a:lnTo>
                    <a:lnTo>
                      <a:pt x="145786" y="44447"/>
                    </a:lnTo>
                    <a:lnTo>
                      <a:pt x="144569" y="44106"/>
                    </a:lnTo>
                    <a:lnTo>
                      <a:pt x="142109" y="43399"/>
                    </a:lnTo>
                    <a:lnTo>
                      <a:pt x="139673" y="42693"/>
                    </a:lnTo>
                    <a:lnTo>
                      <a:pt x="138431" y="42352"/>
                    </a:lnTo>
                    <a:lnTo>
                      <a:pt x="137214" y="42011"/>
                    </a:lnTo>
                    <a:lnTo>
                      <a:pt x="135996" y="41694"/>
                    </a:lnTo>
                    <a:lnTo>
                      <a:pt x="134754" y="41427"/>
                    </a:lnTo>
                    <a:lnTo>
                      <a:pt x="133536" y="41159"/>
                    </a:lnTo>
                    <a:lnTo>
                      <a:pt x="132294" y="40940"/>
                    </a:lnTo>
                    <a:lnTo>
                      <a:pt x="131052" y="40745"/>
                    </a:lnTo>
                    <a:lnTo>
                      <a:pt x="129834" y="40599"/>
                    </a:lnTo>
                    <a:lnTo>
                      <a:pt x="128592" y="40501"/>
                    </a:lnTo>
                    <a:lnTo>
                      <a:pt x="127350" y="40452"/>
                    </a:lnTo>
                    <a:lnTo>
                      <a:pt x="126303" y="40452"/>
                    </a:lnTo>
                    <a:lnTo>
                      <a:pt x="125256" y="40477"/>
                    </a:lnTo>
                    <a:lnTo>
                      <a:pt x="124233" y="40525"/>
                    </a:lnTo>
                    <a:lnTo>
                      <a:pt x="123210" y="40599"/>
                    </a:lnTo>
                    <a:lnTo>
                      <a:pt x="122187" y="40696"/>
                    </a:lnTo>
                    <a:lnTo>
                      <a:pt x="121188" y="40818"/>
                    </a:lnTo>
                    <a:lnTo>
                      <a:pt x="120190" y="40988"/>
                    </a:lnTo>
                    <a:lnTo>
                      <a:pt x="119191" y="41159"/>
                    </a:lnTo>
                    <a:lnTo>
                      <a:pt x="118217" y="41354"/>
                    </a:lnTo>
                    <a:lnTo>
                      <a:pt x="117243" y="41573"/>
                    </a:lnTo>
                    <a:lnTo>
                      <a:pt x="116269" y="41816"/>
                    </a:lnTo>
                    <a:lnTo>
                      <a:pt x="115319" y="42084"/>
                    </a:lnTo>
                    <a:lnTo>
                      <a:pt x="114369" y="42352"/>
                    </a:lnTo>
                    <a:lnTo>
                      <a:pt x="113444" y="42669"/>
                    </a:lnTo>
                    <a:lnTo>
                      <a:pt x="112494" y="43010"/>
                    </a:lnTo>
                    <a:lnTo>
                      <a:pt x="111568" y="43351"/>
                    </a:lnTo>
                    <a:lnTo>
                      <a:pt x="110643" y="43716"/>
                    </a:lnTo>
                    <a:lnTo>
                      <a:pt x="109742" y="44106"/>
                    </a:lnTo>
                    <a:lnTo>
                      <a:pt x="108841" y="44495"/>
                    </a:lnTo>
                    <a:lnTo>
                      <a:pt x="107940" y="44934"/>
                    </a:lnTo>
                    <a:lnTo>
                      <a:pt x="107063" y="45372"/>
                    </a:lnTo>
                    <a:lnTo>
                      <a:pt x="106162" y="45835"/>
                    </a:lnTo>
                    <a:lnTo>
                      <a:pt x="105309" y="46297"/>
                    </a:lnTo>
                    <a:lnTo>
                      <a:pt x="104433" y="46785"/>
                    </a:lnTo>
                    <a:lnTo>
                      <a:pt x="103580" y="47296"/>
                    </a:lnTo>
                    <a:lnTo>
                      <a:pt x="102728" y="47807"/>
                    </a:lnTo>
                    <a:lnTo>
                      <a:pt x="101875" y="48343"/>
                    </a:lnTo>
                    <a:lnTo>
                      <a:pt x="101023" y="48903"/>
                    </a:lnTo>
                    <a:lnTo>
                      <a:pt x="100195" y="49463"/>
                    </a:lnTo>
                    <a:lnTo>
                      <a:pt x="99367" y="50048"/>
                    </a:lnTo>
                    <a:lnTo>
                      <a:pt x="97735" y="51217"/>
                    </a:lnTo>
                    <a:lnTo>
                      <a:pt x="96128" y="52459"/>
                    </a:lnTo>
                    <a:lnTo>
                      <a:pt x="94545" y="53725"/>
                    </a:lnTo>
                    <a:lnTo>
                      <a:pt x="92986" y="55041"/>
                    </a:lnTo>
                    <a:lnTo>
                      <a:pt x="91452" y="56404"/>
                    </a:lnTo>
                    <a:lnTo>
                      <a:pt x="89942" y="57768"/>
                    </a:lnTo>
                    <a:lnTo>
                      <a:pt x="88456" y="59181"/>
                    </a:lnTo>
                    <a:lnTo>
                      <a:pt x="86995" y="60618"/>
                    </a:lnTo>
                    <a:lnTo>
                      <a:pt x="85558" y="62055"/>
                    </a:lnTo>
                    <a:lnTo>
                      <a:pt x="84145" y="63516"/>
                    </a:lnTo>
                    <a:lnTo>
                      <a:pt x="82757" y="65001"/>
                    </a:lnTo>
                    <a:lnTo>
                      <a:pt x="81369" y="66463"/>
                    </a:lnTo>
                    <a:lnTo>
                      <a:pt x="80005" y="67948"/>
                    </a:lnTo>
                    <a:lnTo>
                      <a:pt x="77350" y="70895"/>
                    </a:lnTo>
                    <a:lnTo>
                      <a:pt x="74769" y="73818"/>
                    </a:lnTo>
                    <a:lnTo>
                      <a:pt x="72553" y="76302"/>
                    </a:lnTo>
                    <a:lnTo>
                      <a:pt x="70312" y="78810"/>
                    </a:lnTo>
                    <a:lnTo>
                      <a:pt x="67998" y="81319"/>
                    </a:lnTo>
                    <a:lnTo>
                      <a:pt x="66829" y="82561"/>
                    </a:lnTo>
                    <a:lnTo>
                      <a:pt x="65636" y="83779"/>
                    </a:lnTo>
                    <a:lnTo>
                      <a:pt x="64443" y="84996"/>
                    </a:lnTo>
                    <a:lnTo>
                      <a:pt x="63225" y="86214"/>
                    </a:lnTo>
                    <a:lnTo>
                      <a:pt x="61983" y="87407"/>
                    </a:lnTo>
                    <a:lnTo>
                      <a:pt x="60741" y="88576"/>
                    </a:lnTo>
                    <a:lnTo>
                      <a:pt x="59450" y="89721"/>
                    </a:lnTo>
                    <a:lnTo>
                      <a:pt x="58184" y="90841"/>
                    </a:lnTo>
                    <a:lnTo>
                      <a:pt x="56868" y="91962"/>
                    </a:lnTo>
                    <a:lnTo>
                      <a:pt x="55553" y="93033"/>
                    </a:lnTo>
                    <a:lnTo>
                      <a:pt x="54214" y="94080"/>
                    </a:lnTo>
                    <a:lnTo>
                      <a:pt x="52850" y="95103"/>
                    </a:lnTo>
                    <a:lnTo>
                      <a:pt x="51462" y="96078"/>
                    </a:lnTo>
                    <a:lnTo>
                      <a:pt x="50049" y="97027"/>
                    </a:lnTo>
                    <a:lnTo>
                      <a:pt x="48637" y="97928"/>
                    </a:lnTo>
                    <a:lnTo>
                      <a:pt x="47175" y="98805"/>
                    </a:lnTo>
                    <a:lnTo>
                      <a:pt x="45714" y="99633"/>
                    </a:lnTo>
                    <a:lnTo>
                      <a:pt x="44229" y="100413"/>
                    </a:lnTo>
                    <a:lnTo>
                      <a:pt x="42694" y="101143"/>
                    </a:lnTo>
                    <a:lnTo>
                      <a:pt x="41160" y="101825"/>
                    </a:lnTo>
                    <a:lnTo>
                      <a:pt x="40381" y="102142"/>
                    </a:lnTo>
                    <a:lnTo>
                      <a:pt x="39601" y="102434"/>
                    </a:lnTo>
                    <a:lnTo>
                      <a:pt x="38797" y="102726"/>
                    </a:lnTo>
                    <a:lnTo>
                      <a:pt x="37994" y="103018"/>
                    </a:lnTo>
                    <a:lnTo>
                      <a:pt x="37190" y="103286"/>
                    </a:lnTo>
                    <a:lnTo>
                      <a:pt x="36386" y="103530"/>
                    </a:lnTo>
                    <a:lnTo>
                      <a:pt x="35558" y="103773"/>
                    </a:lnTo>
                    <a:lnTo>
                      <a:pt x="34730" y="103993"/>
                    </a:lnTo>
                    <a:lnTo>
                      <a:pt x="33902" y="104187"/>
                    </a:lnTo>
                    <a:lnTo>
                      <a:pt x="33074" y="104382"/>
                    </a:lnTo>
                    <a:lnTo>
                      <a:pt x="32222" y="104553"/>
                    </a:lnTo>
                    <a:lnTo>
                      <a:pt x="31369" y="104723"/>
                    </a:lnTo>
                    <a:lnTo>
                      <a:pt x="30273" y="104894"/>
                    </a:lnTo>
                    <a:lnTo>
                      <a:pt x="29153" y="105016"/>
                    </a:lnTo>
                    <a:lnTo>
                      <a:pt x="28033" y="105113"/>
                    </a:lnTo>
                    <a:lnTo>
                      <a:pt x="26888" y="105186"/>
                    </a:lnTo>
                    <a:lnTo>
                      <a:pt x="24599" y="105186"/>
                    </a:lnTo>
                    <a:lnTo>
                      <a:pt x="23430" y="105113"/>
                    </a:lnTo>
                    <a:lnTo>
                      <a:pt x="22285" y="105040"/>
                    </a:lnTo>
                    <a:lnTo>
                      <a:pt x="21116" y="104894"/>
                    </a:lnTo>
                    <a:lnTo>
                      <a:pt x="19972" y="104723"/>
                    </a:lnTo>
                    <a:lnTo>
                      <a:pt x="18827" y="104504"/>
                    </a:lnTo>
                    <a:lnTo>
                      <a:pt x="17682" y="104261"/>
                    </a:lnTo>
                    <a:lnTo>
                      <a:pt x="16562" y="103968"/>
                    </a:lnTo>
                    <a:lnTo>
                      <a:pt x="15442" y="103652"/>
                    </a:lnTo>
                    <a:lnTo>
                      <a:pt x="14346" y="103286"/>
                    </a:lnTo>
                    <a:lnTo>
                      <a:pt x="13274" y="102872"/>
                    </a:lnTo>
                    <a:lnTo>
                      <a:pt x="12202" y="102434"/>
                    </a:lnTo>
                    <a:lnTo>
                      <a:pt x="11155" y="101947"/>
                    </a:lnTo>
                    <a:lnTo>
                      <a:pt x="10132" y="101411"/>
                    </a:lnTo>
                    <a:lnTo>
                      <a:pt x="9134" y="100851"/>
                    </a:lnTo>
                    <a:lnTo>
                      <a:pt x="8184" y="100242"/>
                    </a:lnTo>
                    <a:lnTo>
                      <a:pt x="7234" y="99585"/>
                    </a:lnTo>
                    <a:lnTo>
                      <a:pt x="6333" y="98903"/>
                    </a:lnTo>
                    <a:lnTo>
                      <a:pt x="5456" y="98172"/>
                    </a:lnTo>
                    <a:lnTo>
                      <a:pt x="4628" y="97393"/>
                    </a:lnTo>
                    <a:lnTo>
                      <a:pt x="3825" y="96589"/>
                    </a:lnTo>
                    <a:lnTo>
                      <a:pt x="3459" y="96151"/>
                    </a:lnTo>
                    <a:lnTo>
                      <a:pt x="3070" y="95712"/>
                    </a:lnTo>
                    <a:lnTo>
                      <a:pt x="2729" y="95274"/>
                    </a:lnTo>
                    <a:lnTo>
                      <a:pt x="2363" y="94835"/>
                    </a:lnTo>
                    <a:lnTo>
                      <a:pt x="2022" y="94373"/>
                    </a:lnTo>
                    <a:lnTo>
                      <a:pt x="1706" y="93886"/>
                    </a:lnTo>
                    <a:lnTo>
                      <a:pt x="1389" y="93399"/>
                    </a:lnTo>
                    <a:lnTo>
                      <a:pt x="1097" y="92911"/>
                    </a:lnTo>
                    <a:lnTo>
                      <a:pt x="805" y="92400"/>
                    </a:lnTo>
                    <a:lnTo>
                      <a:pt x="512" y="91889"/>
                    </a:lnTo>
                    <a:lnTo>
                      <a:pt x="269" y="91353"/>
                    </a:lnTo>
                    <a:lnTo>
                      <a:pt x="1" y="90817"/>
                    </a:lnTo>
                    <a:lnTo>
                      <a:pt x="1" y="90817"/>
                    </a:lnTo>
                    <a:lnTo>
                      <a:pt x="464" y="91816"/>
                    </a:lnTo>
                    <a:lnTo>
                      <a:pt x="975" y="92790"/>
                    </a:lnTo>
                    <a:lnTo>
                      <a:pt x="1462" y="93764"/>
                    </a:lnTo>
                    <a:lnTo>
                      <a:pt x="1998" y="94689"/>
                    </a:lnTo>
                    <a:lnTo>
                      <a:pt x="2558" y="95590"/>
                    </a:lnTo>
                    <a:lnTo>
                      <a:pt x="3143" y="96467"/>
                    </a:lnTo>
                    <a:lnTo>
                      <a:pt x="3727" y="97320"/>
                    </a:lnTo>
                    <a:lnTo>
                      <a:pt x="4360" y="98148"/>
                    </a:lnTo>
                    <a:lnTo>
                      <a:pt x="4994" y="98951"/>
                    </a:lnTo>
                    <a:lnTo>
                      <a:pt x="5651" y="99731"/>
                    </a:lnTo>
                    <a:lnTo>
                      <a:pt x="6333" y="100461"/>
                    </a:lnTo>
                    <a:lnTo>
                      <a:pt x="7039" y="101192"/>
                    </a:lnTo>
                    <a:lnTo>
                      <a:pt x="7770" y="101874"/>
                    </a:lnTo>
                    <a:lnTo>
                      <a:pt x="8501" y="102531"/>
                    </a:lnTo>
                    <a:lnTo>
                      <a:pt x="9280" y="103165"/>
                    </a:lnTo>
                    <a:lnTo>
                      <a:pt x="10059" y="103773"/>
                    </a:lnTo>
                    <a:lnTo>
                      <a:pt x="10863" y="104358"/>
                    </a:lnTo>
                    <a:lnTo>
                      <a:pt x="11691" y="104894"/>
                    </a:lnTo>
                    <a:lnTo>
                      <a:pt x="12543" y="105405"/>
                    </a:lnTo>
                    <a:lnTo>
                      <a:pt x="13420" y="105892"/>
                    </a:lnTo>
                    <a:lnTo>
                      <a:pt x="14297" y="106355"/>
                    </a:lnTo>
                    <a:lnTo>
                      <a:pt x="15222" y="106769"/>
                    </a:lnTo>
                    <a:lnTo>
                      <a:pt x="16148" y="107159"/>
                    </a:lnTo>
                    <a:lnTo>
                      <a:pt x="17098" y="107524"/>
                    </a:lnTo>
                    <a:lnTo>
                      <a:pt x="18072" y="107841"/>
                    </a:lnTo>
                    <a:lnTo>
                      <a:pt x="19046" y="108133"/>
                    </a:lnTo>
                    <a:lnTo>
                      <a:pt x="20069" y="108401"/>
                    </a:lnTo>
                    <a:lnTo>
                      <a:pt x="21092" y="108620"/>
                    </a:lnTo>
                    <a:lnTo>
                      <a:pt x="22139" y="108815"/>
                    </a:lnTo>
                    <a:lnTo>
                      <a:pt x="23211" y="108961"/>
                    </a:lnTo>
                    <a:lnTo>
                      <a:pt x="24307" y="109083"/>
                    </a:lnTo>
                    <a:lnTo>
                      <a:pt x="25403" y="109156"/>
                    </a:lnTo>
                    <a:lnTo>
                      <a:pt x="26206" y="109204"/>
                    </a:lnTo>
                    <a:lnTo>
                      <a:pt x="27010" y="109229"/>
                    </a:lnTo>
                    <a:lnTo>
                      <a:pt x="28569" y="109229"/>
                    </a:lnTo>
                    <a:lnTo>
                      <a:pt x="29348" y="109204"/>
                    </a:lnTo>
                    <a:lnTo>
                      <a:pt x="30103" y="109180"/>
                    </a:lnTo>
                    <a:lnTo>
                      <a:pt x="30882" y="109131"/>
                    </a:lnTo>
                    <a:lnTo>
                      <a:pt x="31637" y="109058"/>
                    </a:lnTo>
                    <a:lnTo>
                      <a:pt x="33123" y="108888"/>
                    </a:lnTo>
                    <a:lnTo>
                      <a:pt x="34609" y="108669"/>
                    </a:lnTo>
                    <a:lnTo>
                      <a:pt x="36070" y="108401"/>
                    </a:lnTo>
                    <a:lnTo>
                      <a:pt x="37507" y="108060"/>
                    </a:lnTo>
                    <a:lnTo>
                      <a:pt x="38919" y="107694"/>
                    </a:lnTo>
                    <a:lnTo>
                      <a:pt x="40307" y="107256"/>
                    </a:lnTo>
                    <a:lnTo>
                      <a:pt x="41696" y="106769"/>
                    </a:lnTo>
                    <a:lnTo>
                      <a:pt x="43035" y="106258"/>
                    </a:lnTo>
                    <a:lnTo>
                      <a:pt x="44375" y="105697"/>
                    </a:lnTo>
                    <a:lnTo>
                      <a:pt x="45690" y="105089"/>
                    </a:lnTo>
                    <a:lnTo>
                      <a:pt x="47005" y="104431"/>
                    </a:lnTo>
                    <a:lnTo>
                      <a:pt x="48296" y="103749"/>
                    </a:lnTo>
                    <a:lnTo>
                      <a:pt x="49562" y="103018"/>
                    </a:lnTo>
                    <a:lnTo>
                      <a:pt x="50804" y="102239"/>
                    </a:lnTo>
                    <a:lnTo>
                      <a:pt x="52046" y="101435"/>
                    </a:lnTo>
                    <a:lnTo>
                      <a:pt x="53264" y="100607"/>
                    </a:lnTo>
                    <a:lnTo>
                      <a:pt x="54482" y="99755"/>
                    </a:lnTo>
                    <a:lnTo>
                      <a:pt x="55675" y="98854"/>
                    </a:lnTo>
                    <a:lnTo>
                      <a:pt x="56868" y="97928"/>
                    </a:lnTo>
                    <a:lnTo>
                      <a:pt x="58037" y="96979"/>
                    </a:lnTo>
                    <a:lnTo>
                      <a:pt x="59206" y="95980"/>
                    </a:lnTo>
                    <a:lnTo>
                      <a:pt x="60351" y="94982"/>
                    </a:lnTo>
                    <a:lnTo>
                      <a:pt x="61496" y="93959"/>
                    </a:lnTo>
                    <a:lnTo>
                      <a:pt x="62616" y="92911"/>
                    </a:lnTo>
                    <a:lnTo>
                      <a:pt x="63736" y="91840"/>
                    </a:lnTo>
                    <a:lnTo>
                      <a:pt x="64857" y="90768"/>
                    </a:lnTo>
                    <a:lnTo>
                      <a:pt x="65953" y="89672"/>
                    </a:lnTo>
                    <a:lnTo>
                      <a:pt x="67049" y="88552"/>
                    </a:lnTo>
                    <a:lnTo>
                      <a:pt x="69216" y="86263"/>
                    </a:lnTo>
                    <a:lnTo>
                      <a:pt x="71359" y="83949"/>
                    </a:lnTo>
                    <a:lnTo>
                      <a:pt x="73478" y="81611"/>
                    </a:lnTo>
                    <a:lnTo>
                      <a:pt x="75597" y="79249"/>
                    </a:lnTo>
                    <a:lnTo>
                      <a:pt x="79786" y="74500"/>
                    </a:lnTo>
                    <a:lnTo>
                      <a:pt x="81856" y="72162"/>
                    </a:lnTo>
                    <a:lnTo>
                      <a:pt x="83951" y="69848"/>
                    </a:lnTo>
                    <a:lnTo>
                      <a:pt x="86045" y="67559"/>
                    </a:lnTo>
                    <a:lnTo>
                      <a:pt x="88139" y="65342"/>
                    </a:lnTo>
                    <a:lnTo>
                      <a:pt x="89211" y="64271"/>
                    </a:lnTo>
                    <a:lnTo>
                      <a:pt x="90258" y="63199"/>
                    </a:lnTo>
                    <a:lnTo>
                      <a:pt x="91330" y="62152"/>
                    </a:lnTo>
                    <a:lnTo>
                      <a:pt x="92401" y="61129"/>
                    </a:lnTo>
                    <a:lnTo>
                      <a:pt x="93473" y="60131"/>
                    </a:lnTo>
                    <a:lnTo>
                      <a:pt x="94569" y="59132"/>
                    </a:lnTo>
                    <a:lnTo>
                      <a:pt x="95641" y="58182"/>
                    </a:lnTo>
                    <a:lnTo>
                      <a:pt x="96761" y="57257"/>
                    </a:lnTo>
                    <a:lnTo>
                      <a:pt x="97857" y="56380"/>
                    </a:lnTo>
                    <a:lnTo>
                      <a:pt x="98977" y="55503"/>
                    </a:lnTo>
                    <a:lnTo>
                      <a:pt x="100097" y="54675"/>
                    </a:lnTo>
                    <a:lnTo>
                      <a:pt x="101218" y="53872"/>
                    </a:lnTo>
                    <a:lnTo>
                      <a:pt x="102509" y="53019"/>
                    </a:lnTo>
                    <a:lnTo>
                      <a:pt x="103824" y="52167"/>
                    </a:lnTo>
                    <a:lnTo>
                      <a:pt x="105163" y="51363"/>
                    </a:lnTo>
                    <a:lnTo>
                      <a:pt x="106527" y="50608"/>
                    </a:lnTo>
                    <a:lnTo>
                      <a:pt x="107891" y="49853"/>
                    </a:lnTo>
                    <a:lnTo>
                      <a:pt x="109279" y="49171"/>
                    </a:lnTo>
                    <a:lnTo>
                      <a:pt x="110692" y="48514"/>
                    </a:lnTo>
                    <a:lnTo>
                      <a:pt x="112129" y="47880"/>
                    </a:lnTo>
                    <a:lnTo>
                      <a:pt x="113590" y="47320"/>
                    </a:lnTo>
                    <a:lnTo>
                      <a:pt x="115051" y="46785"/>
                    </a:lnTo>
                    <a:lnTo>
                      <a:pt x="116512" y="46297"/>
                    </a:lnTo>
                    <a:lnTo>
                      <a:pt x="118022" y="45859"/>
                    </a:lnTo>
                    <a:lnTo>
                      <a:pt x="119532" y="45494"/>
                    </a:lnTo>
                    <a:lnTo>
                      <a:pt x="121042" y="45153"/>
                    </a:lnTo>
                    <a:lnTo>
                      <a:pt x="121822" y="45007"/>
                    </a:lnTo>
                    <a:lnTo>
                      <a:pt x="122577" y="44885"/>
                    </a:lnTo>
                    <a:lnTo>
                      <a:pt x="123356" y="44763"/>
                    </a:lnTo>
                    <a:lnTo>
                      <a:pt x="124135" y="44666"/>
                    </a:lnTo>
                    <a:lnTo>
                      <a:pt x="125036" y="44593"/>
                    </a:lnTo>
                    <a:lnTo>
                      <a:pt x="125913" y="44520"/>
                    </a:lnTo>
                    <a:lnTo>
                      <a:pt x="126814" y="44495"/>
                    </a:lnTo>
                    <a:lnTo>
                      <a:pt x="127691" y="44471"/>
                    </a:lnTo>
                    <a:lnTo>
                      <a:pt x="128568" y="44495"/>
                    </a:lnTo>
                    <a:lnTo>
                      <a:pt x="129420" y="44544"/>
                    </a:lnTo>
                    <a:lnTo>
                      <a:pt x="130297" y="44593"/>
                    </a:lnTo>
                    <a:lnTo>
                      <a:pt x="131174" y="44666"/>
                    </a:lnTo>
                    <a:lnTo>
                      <a:pt x="132026" y="44787"/>
                    </a:lnTo>
                    <a:lnTo>
                      <a:pt x="132878" y="44885"/>
                    </a:lnTo>
                    <a:lnTo>
                      <a:pt x="133731" y="45031"/>
                    </a:lnTo>
                    <a:lnTo>
                      <a:pt x="134583" y="45177"/>
                    </a:lnTo>
                    <a:lnTo>
                      <a:pt x="136288" y="45542"/>
                    </a:lnTo>
                    <a:lnTo>
                      <a:pt x="137969" y="45932"/>
                    </a:lnTo>
                    <a:lnTo>
                      <a:pt x="139649" y="46370"/>
                    </a:lnTo>
                    <a:lnTo>
                      <a:pt x="141329" y="46809"/>
                    </a:lnTo>
                    <a:lnTo>
                      <a:pt x="144690" y="47783"/>
                    </a:lnTo>
                    <a:lnTo>
                      <a:pt x="146371" y="48246"/>
                    </a:lnTo>
                    <a:lnTo>
                      <a:pt x="148076" y="48709"/>
                    </a:lnTo>
                    <a:lnTo>
                      <a:pt x="149780" y="49147"/>
                    </a:lnTo>
                    <a:lnTo>
                      <a:pt x="151510" y="49561"/>
                    </a:lnTo>
                    <a:lnTo>
                      <a:pt x="152873" y="49829"/>
                    </a:lnTo>
                    <a:lnTo>
                      <a:pt x="154213" y="50048"/>
                    </a:lnTo>
                    <a:lnTo>
                      <a:pt x="155552" y="50194"/>
                    </a:lnTo>
                    <a:lnTo>
                      <a:pt x="156234" y="50267"/>
                    </a:lnTo>
                    <a:lnTo>
                      <a:pt x="156892" y="50292"/>
                    </a:lnTo>
                    <a:lnTo>
                      <a:pt x="157549" y="50316"/>
                    </a:lnTo>
                    <a:lnTo>
                      <a:pt x="158207" y="50340"/>
                    </a:lnTo>
                    <a:lnTo>
                      <a:pt x="158865" y="50316"/>
                    </a:lnTo>
                    <a:lnTo>
                      <a:pt x="159498" y="50292"/>
                    </a:lnTo>
                    <a:lnTo>
                      <a:pt x="160155" y="50267"/>
                    </a:lnTo>
                    <a:lnTo>
                      <a:pt x="160789" y="50218"/>
                    </a:lnTo>
                    <a:lnTo>
                      <a:pt x="161446" y="50145"/>
                    </a:lnTo>
                    <a:lnTo>
                      <a:pt x="162079" y="50048"/>
                    </a:lnTo>
                    <a:lnTo>
                      <a:pt x="162713" y="49951"/>
                    </a:lnTo>
                    <a:lnTo>
                      <a:pt x="163346" y="49829"/>
                    </a:lnTo>
                    <a:lnTo>
                      <a:pt x="163979" y="49683"/>
                    </a:lnTo>
                    <a:lnTo>
                      <a:pt x="164588" y="49512"/>
                    </a:lnTo>
                    <a:lnTo>
                      <a:pt x="165221" y="49342"/>
                    </a:lnTo>
                    <a:lnTo>
                      <a:pt x="165830" y="49147"/>
                    </a:lnTo>
                    <a:lnTo>
                      <a:pt x="166439" y="48952"/>
                    </a:lnTo>
                    <a:lnTo>
                      <a:pt x="167072" y="48709"/>
                    </a:lnTo>
                    <a:lnTo>
                      <a:pt x="167681" y="48465"/>
                    </a:lnTo>
                    <a:lnTo>
                      <a:pt x="168265" y="48197"/>
                    </a:lnTo>
                    <a:lnTo>
                      <a:pt x="168874" y="47929"/>
                    </a:lnTo>
                    <a:lnTo>
                      <a:pt x="169483" y="47613"/>
                    </a:lnTo>
                    <a:lnTo>
                      <a:pt x="170068" y="47296"/>
                    </a:lnTo>
                    <a:lnTo>
                      <a:pt x="170652" y="46955"/>
                    </a:lnTo>
                    <a:lnTo>
                      <a:pt x="171237" y="46614"/>
                    </a:lnTo>
                    <a:lnTo>
                      <a:pt x="171821" y="46224"/>
                    </a:lnTo>
                    <a:lnTo>
                      <a:pt x="172893" y="45469"/>
                    </a:lnTo>
                    <a:lnTo>
                      <a:pt x="173940" y="44690"/>
                    </a:lnTo>
                    <a:lnTo>
                      <a:pt x="174938" y="43862"/>
                    </a:lnTo>
                    <a:lnTo>
                      <a:pt x="175888" y="43010"/>
                    </a:lnTo>
                    <a:lnTo>
                      <a:pt x="176838" y="42133"/>
                    </a:lnTo>
                    <a:lnTo>
                      <a:pt x="177739" y="41232"/>
                    </a:lnTo>
                    <a:lnTo>
                      <a:pt x="178616" y="40306"/>
                    </a:lnTo>
                    <a:lnTo>
                      <a:pt x="179444" y="39332"/>
                    </a:lnTo>
                    <a:lnTo>
                      <a:pt x="180272" y="38358"/>
                    </a:lnTo>
                    <a:lnTo>
                      <a:pt x="181076" y="37359"/>
                    </a:lnTo>
                    <a:lnTo>
                      <a:pt x="181879" y="36337"/>
                    </a:lnTo>
                    <a:lnTo>
                      <a:pt x="182634" y="35314"/>
                    </a:lnTo>
                    <a:lnTo>
                      <a:pt x="183389" y="34266"/>
                    </a:lnTo>
                    <a:lnTo>
                      <a:pt x="184144" y="33219"/>
                    </a:lnTo>
                    <a:lnTo>
                      <a:pt x="185581" y="31076"/>
                    </a:lnTo>
                    <a:lnTo>
                      <a:pt x="188455" y="26741"/>
                    </a:lnTo>
                    <a:lnTo>
                      <a:pt x="189892" y="24573"/>
                    </a:lnTo>
                    <a:lnTo>
                      <a:pt x="191378" y="22455"/>
                    </a:lnTo>
                    <a:lnTo>
                      <a:pt x="192133" y="21407"/>
                    </a:lnTo>
                    <a:lnTo>
                      <a:pt x="192888" y="20360"/>
                    </a:lnTo>
                    <a:lnTo>
                      <a:pt x="193691" y="19362"/>
                    </a:lnTo>
                    <a:lnTo>
                      <a:pt x="194495" y="18339"/>
                    </a:lnTo>
                    <a:lnTo>
                      <a:pt x="195323" y="17365"/>
                    </a:lnTo>
                    <a:lnTo>
                      <a:pt x="196151" y="16415"/>
                    </a:lnTo>
                    <a:lnTo>
                      <a:pt x="197028" y="15465"/>
                    </a:lnTo>
                    <a:lnTo>
                      <a:pt x="197929" y="14540"/>
                    </a:lnTo>
                    <a:lnTo>
                      <a:pt x="198562" y="13955"/>
                    </a:lnTo>
                    <a:lnTo>
                      <a:pt x="199195" y="13371"/>
                    </a:lnTo>
                    <a:lnTo>
                      <a:pt x="199853" y="12810"/>
                    </a:lnTo>
                    <a:lnTo>
                      <a:pt x="200511" y="12275"/>
                    </a:lnTo>
                    <a:lnTo>
                      <a:pt x="201168" y="11739"/>
                    </a:lnTo>
                    <a:lnTo>
                      <a:pt x="201850" y="11227"/>
                    </a:lnTo>
                    <a:lnTo>
                      <a:pt x="202532" y="10740"/>
                    </a:lnTo>
                    <a:lnTo>
                      <a:pt x="203238" y="10278"/>
                    </a:lnTo>
                    <a:lnTo>
                      <a:pt x="203945" y="9815"/>
                    </a:lnTo>
                    <a:lnTo>
                      <a:pt x="204675" y="9376"/>
                    </a:lnTo>
                    <a:lnTo>
                      <a:pt x="205406" y="8962"/>
                    </a:lnTo>
                    <a:lnTo>
                      <a:pt x="206136" y="8573"/>
                    </a:lnTo>
                    <a:lnTo>
                      <a:pt x="206891" y="8183"/>
                    </a:lnTo>
                    <a:lnTo>
                      <a:pt x="207646" y="7818"/>
                    </a:lnTo>
                    <a:lnTo>
                      <a:pt x="208401" y="7452"/>
                    </a:lnTo>
                    <a:lnTo>
                      <a:pt x="209181" y="7136"/>
                    </a:lnTo>
                    <a:lnTo>
                      <a:pt x="209960" y="6819"/>
                    </a:lnTo>
                    <a:lnTo>
                      <a:pt x="210739" y="6503"/>
                    </a:lnTo>
                    <a:lnTo>
                      <a:pt x="211519" y="6235"/>
                    </a:lnTo>
                    <a:lnTo>
                      <a:pt x="212322" y="5967"/>
                    </a:lnTo>
                    <a:lnTo>
                      <a:pt x="213126" y="5723"/>
                    </a:lnTo>
                    <a:lnTo>
                      <a:pt x="213954" y="5480"/>
                    </a:lnTo>
                    <a:lnTo>
                      <a:pt x="214758" y="5261"/>
                    </a:lnTo>
                    <a:lnTo>
                      <a:pt x="215586" y="5066"/>
                    </a:lnTo>
                    <a:lnTo>
                      <a:pt x="216414" y="4895"/>
                    </a:lnTo>
                    <a:lnTo>
                      <a:pt x="217242" y="4725"/>
                    </a:lnTo>
                    <a:lnTo>
                      <a:pt x="218094" y="4579"/>
                    </a:lnTo>
                    <a:lnTo>
                      <a:pt x="218923" y="4432"/>
                    </a:lnTo>
                    <a:lnTo>
                      <a:pt x="219775" y="4311"/>
                    </a:lnTo>
                    <a:lnTo>
                      <a:pt x="220627" y="4213"/>
                    </a:lnTo>
                    <a:lnTo>
                      <a:pt x="221480" y="4140"/>
                    </a:lnTo>
                    <a:lnTo>
                      <a:pt x="222332" y="4067"/>
                    </a:lnTo>
                    <a:lnTo>
                      <a:pt x="223404" y="3994"/>
                    </a:lnTo>
                    <a:lnTo>
                      <a:pt x="224451" y="3970"/>
                    </a:lnTo>
                    <a:lnTo>
                      <a:pt x="225498" y="3945"/>
                    </a:lnTo>
                    <a:lnTo>
                      <a:pt x="226545" y="3945"/>
                    </a:lnTo>
                    <a:lnTo>
                      <a:pt x="227593" y="3994"/>
                    </a:lnTo>
                    <a:lnTo>
                      <a:pt x="228616" y="4043"/>
                    </a:lnTo>
                    <a:lnTo>
                      <a:pt x="229638" y="4116"/>
                    </a:lnTo>
                    <a:lnTo>
                      <a:pt x="230661" y="4213"/>
                    </a:lnTo>
                    <a:lnTo>
                      <a:pt x="231684" y="4311"/>
                    </a:lnTo>
                    <a:lnTo>
                      <a:pt x="232707" y="4457"/>
                    </a:lnTo>
                    <a:lnTo>
                      <a:pt x="233706" y="4627"/>
                    </a:lnTo>
                    <a:lnTo>
                      <a:pt x="234704" y="4798"/>
                    </a:lnTo>
                    <a:lnTo>
                      <a:pt x="235703" y="4993"/>
                    </a:lnTo>
                    <a:lnTo>
                      <a:pt x="236677" y="5212"/>
                    </a:lnTo>
                    <a:lnTo>
                      <a:pt x="237651" y="5455"/>
                    </a:lnTo>
                    <a:lnTo>
                      <a:pt x="238625" y="5699"/>
                    </a:lnTo>
                    <a:lnTo>
                      <a:pt x="239599" y="5967"/>
                    </a:lnTo>
                    <a:lnTo>
                      <a:pt x="240574" y="6259"/>
                    </a:lnTo>
                    <a:lnTo>
                      <a:pt x="241523" y="6576"/>
                    </a:lnTo>
                    <a:lnTo>
                      <a:pt x="242473" y="6892"/>
                    </a:lnTo>
                    <a:lnTo>
                      <a:pt x="243423" y="7233"/>
                    </a:lnTo>
                    <a:lnTo>
                      <a:pt x="244373" y="7599"/>
                    </a:lnTo>
                    <a:lnTo>
                      <a:pt x="245298" y="7964"/>
                    </a:lnTo>
                    <a:lnTo>
                      <a:pt x="246224" y="8354"/>
                    </a:lnTo>
                    <a:lnTo>
                      <a:pt x="247149" y="8768"/>
                    </a:lnTo>
                    <a:lnTo>
                      <a:pt x="248075" y="9182"/>
                    </a:lnTo>
                    <a:lnTo>
                      <a:pt x="249000" y="9620"/>
                    </a:lnTo>
                    <a:lnTo>
                      <a:pt x="249901" y="10058"/>
                    </a:lnTo>
                    <a:lnTo>
                      <a:pt x="251704" y="11008"/>
                    </a:lnTo>
                    <a:lnTo>
                      <a:pt x="253481" y="11982"/>
                    </a:lnTo>
                    <a:lnTo>
                      <a:pt x="255235" y="13030"/>
                    </a:lnTo>
                    <a:lnTo>
                      <a:pt x="256964" y="14101"/>
                    </a:lnTo>
                    <a:lnTo>
                      <a:pt x="258693" y="15221"/>
                    </a:lnTo>
                    <a:lnTo>
                      <a:pt x="260374" y="16390"/>
                    </a:lnTo>
                    <a:lnTo>
                      <a:pt x="262054" y="17584"/>
                    </a:lnTo>
                    <a:lnTo>
                      <a:pt x="263710" y="18826"/>
                    </a:lnTo>
                    <a:lnTo>
                      <a:pt x="265342" y="20092"/>
                    </a:lnTo>
                    <a:lnTo>
                      <a:pt x="266949" y="21383"/>
                    </a:lnTo>
                    <a:lnTo>
                      <a:pt x="268557" y="22698"/>
                    </a:lnTo>
                    <a:lnTo>
                      <a:pt x="270115" y="24013"/>
                    </a:lnTo>
                    <a:lnTo>
                      <a:pt x="271674" y="25377"/>
                    </a:lnTo>
                    <a:lnTo>
                      <a:pt x="273208" y="26741"/>
                    </a:lnTo>
                    <a:lnTo>
                      <a:pt x="274718" y="28129"/>
                    </a:lnTo>
                    <a:lnTo>
                      <a:pt x="276204" y="29517"/>
                    </a:lnTo>
                    <a:lnTo>
                      <a:pt x="277690" y="30906"/>
                    </a:lnTo>
                    <a:lnTo>
                      <a:pt x="279151" y="32294"/>
                    </a:lnTo>
                    <a:lnTo>
                      <a:pt x="278907" y="31782"/>
                    </a:lnTo>
                    <a:lnTo>
                      <a:pt x="278664" y="31295"/>
                    </a:lnTo>
                    <a:lnTo>
                      <a:pt x="278128" y="30321"/>
                    </a:lnTo>
                    <a:lnTo>
                      <a:pt x="277568" y="29396"/>
                    </a:lnTo>
                    <a:lnTo>
                      <a:pt x="276959" y="28519"/>
                    </a:lnTo>
                    <a:lnTo>
                      <a:pt x="276301" y="27666"/>
                    </a:lnTo>
                    <a:lnTo>
                      <a:pt x="275620" y="26838"/>
                    </a:lnTo>
                    <a:lnTo>
                      <a:pt x="274913" y="26035"/>
                    </a:lnTo>
                    <a:lnTo>
                      <a:pt x="274183" y="25255"/>
                    </a:lnTo>
                    <a:lnTo>
                      <a:pt x="273428" y="24500"/>
                    </a:lnTo>
                    <a:lnTo>
                      <a:pt x="272624" y="23745"/>
                    </a:lnTo>
                    <a:lnTo>
                      <a:pt x="271820" y="23015"/>
                    </a:lnTo>
                    <a:lnTo>
                      <a:pt x="271017" y="22284"/>
                    </a:lnTo>
                    <a:lnTo>
                      <a:pt x="269336" y="20847"/>
                    </a:lnTo>
                    <a:lnTo>
                      <a:pt x="267631" y="19386"/>
                    </a:lnTo>
                    <a:lnTo>
                      <a:pt x="266414" y="18363"/>
                    </a:lnTo>
                    <a:lnTo>
                      <a:pt x="265196" y="17365"/>
                    </a:lnTo>
                    <a:lnTo>
                      <a:pt x="263978" y="16366"/>
                    </a:lnTo>
                    <a:lnTo>
                      <a:pt x="262736" y="15368"/>
                    </a:lnTo>
                    <a:lnTo>
                      <a:pt x="261470" y="14418"/>
                    </a:lnTo>
                    <a:lnTo>
                      <a:pt x="260203" y="13468"/>
                    </a:lnTo>
                    <a:lnTo>
                      <a:pt x="258912" y="12542"/>
                    </a:lnTo>
                    <a:lnTo>
                      <a:pt x="257622" y="11617"/>
                    </a:lnTo>
                    <a:lnTo>
                      <a:pt x="256307" y="10740"/>
                    </a:lnTo>
                    <a:lnTo>
                      <a:pt x="254967" y="9888"/>
                    </a:lnTo>
                    <a:lnTo>
                      <a:pt x="253628" y="9035"/>
                    </a:lnTo>
                    <a:lnTo>
                      <a:pt x="252264" y="8232"/>
                    </a:lnTo>
                    <a:lnTo>
                      <a:pt x="250900" y="7452"/>
                    </a:lnTo>
                    <a:lnTo>
                      <a:pt x="249512" y="6697"/>
                    </a:lnTo>
                    <a:lnTo>
                      <a:pt x="248099" y="5967"/>
                    </a:lnTo>
                    <a:lnTo>
                      <a:pt x="246662" y="5285"/>
                    </a:lnTo>
                    <a:lnTo>
                      <a:pt x="245030" y="4530"/>
                    </a:lnTo>
                    <a:lnTo>
                      <a:pt x="243374" y="3848"/>
                    </a:lnTo>
                    <a:lnTo>
                      <a:pt x="241670" y="3190"/>
                    </a:lnTo>
                    <a:lnTo>
                      <a:pt x="239965" y="2606"/>
                    </a:lnTo>
                    <a:lnTo>
                      <a:pt x="238260" y="2094"/>
                    </a:lnTo>
                    <a:lnTo>
                      <a:pt x="237383" y="1851"/>
                    </a:lnTo>
                    <a:lnTo>
                      <a:pt x="236531" y="1607"/>
                    </a:lnTo>
                    <a:lnTo>
                      <a:pt x="235654" y="1388"/>
                    </a:lnTo>
                    <a:lnTo>
                      <a:pt x="234777" y="1193"/>
                    </a:lnTo>
                    <a:lnTo>
                      <a:pt x="233900" y="1023"/>
                    </a:lnTo>
                    <a:lnTo>
                      <a:pt x="232999" y="852"/>
                    </a:lnTo>
                    <a:lnTo>
                      <a:pt x="232123" y="682"/>
                    </a:lnTo>
                    <a:lnTo>
                      <a:pt x="231246" y="536"/>
                    </a:lnTo>
                    <a:lnTo>
                      <a:pt x="230345" y="414"/>
                    </a:lnTo>
                    <a:lnTo>
                      <a:pt x="229468" y="317"/>
                    </a:lnTo>
                    <a:lnTo>
                      <a:pt x="228567" y="219"/>
                    </a:lnTo>
                    <a:lnTo>
                      <a:pt x="227666" y="146"/>
                    </a:lnTo>
                    <a:lnTo>
                      <a:pt x="226765" y="73"/>
                    </a:lnTo>
                    <a:lnTo>
                      <a:pt x="225864" y="24"/>
                    </a:lnTo>
                    <a:lnTo>
                      <a:pt x="22498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" name="Google Shape;291;p34"/>
              <p:cNvSpPr/>
              <p:nvPr/>
            </p:nvSpPr>
            <p:spPr>
              <a:xfrm>
                <a:off x="238125" y="1284825"/>
                <a:ext cx="6978150" cy="2731350"/>
              </a:xfrm>
              <a:custGeom>
                <a:rect b="b" l="l" r="r" t="t"/>
                <a:pathLst>
                  <a:path extrusionOk="0" h="109254" w="279126">
                    <a:moveTo>
                      <a:pt x="0" y="90841"/>
                    </a:moveTo>
                    <a:lnTo>
                      <a:pt x="244" y="91377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0" y="90841"/>
                    </a:lnTo>
                    <a:close/>
                    <a:moveTo>
                      <a:pt x="224060" y="0"/>
                    </a:moveTo>
                    <a:lnTo>
                      <a:pt x="223159" y="24"/>
                    </a:lnTo>
                    <a:lnTo>
                      <a:pt x="222258" y="24"/>
                    </a:lnTo>
                    <a:lnTo>
                      <a:pt x="221357" y="73"/>
                    </a:lnTo>
                    <a:lnTo>
                      <a:pt x="220456" y="122"/>
                    </a:lnTo>
                    <a:lnTo>
                      <a:pt x="219555" y="195"/>
                    </a:lnTo>
                    <a:lnTo>
                      <a:pt x="218654" y="292"/>
                    </a:lnTo>
                    <a:lnTo>
                      <a:pt x="217850" y="390"/>
                    </a:lnTo>
                    <a:lnTo>
                      <a:pt x="217046" y="511"/>
                    </a:lnTo>
                    <a:lnTo>
                      <a:pt x="216243" y="633"/>
                    </a:lnTo>
                    <a:lnTo>
                      <a:pt x="215439" y="779"/>
                    </a:lnTo>
                    <a:lnTo>
                      <a:pt x="214635" y="925"/>
                    </a:lnTo>
                    <a:lnTo>
                      <a:pt x="213856" y="1120"/>
                    </a:lnTo>
                    <a:lnTo>
                      <a:pt x="213077" y="1291"/>
                    </a:lnTo>
                    <a:lnTo>
                      <a:pt x="212297" y="1510"/>
                    </a:lnTo>
                    <a:lnTo>
                      <a:pt x="211518" y="1729"/>
                    </a:lnTo>
                    <a:lnTo>
                      <a:pt x="210739" y="1948"/>
                    </a:lnTo>
                    <a:lnTo>
                      <a:pt x="209984" y="2192"/>
                    </a:lnTo>
                    <a:lnTo>
                      <a:pt x="209229" y="2460"/>
                    </a:lnTo>
                    <a:lnTo>
                      <a:pt x="208474" y="2752"/>
                    </a:lnTo>
                    <a:lnTo>
                      <a:pt x="207743" y="3044"/>
                    </a:lnTo>
                    <a:lnTo>
                      <a:pt x="206988" y="3337"/>
                    </a:lnTo>
                    <a:lnTo>
                      <a:pt x="206257" y="3677"/>
                    </a:lnTo>
                    <a:lnTo>
                      <a:pt x="205551" y="4018"/>
                    </a:lnTo>
                    <a:lnTo>
                      <a:pt x="204845" y="4359"/>
                    </a:lnTo>
                    <a:lnTo>
                      <a:pt x="204138" y="4749"/>
                    </a:lnTo>
                    <a:lnTo>
                      <a:pt x="203432" y="5114"/>
                    </a:lnTo>
                    <a:lnTo>
                      <a:pt x="202750" y="5528"/>
                    </a:lnTo>
                    <a:lnTo>
                      <a:pt x="202068" y="5942"/>
                    </a:lnTo>
                    <a:lnTo>
                      <a:pt x="201386" y="6381"/>
                    </a:lnTo>
                    <a:lnTo>
                      <a:pt x="200729" y="6819"/>
                    </a:lnTo>
                    <a:lnTo>
                      <a:pt x="200071" y="7306"/>
                    </a:lnTo>
                    <a:lnTo>
                      <a:pt x="199414" y="7769"/>
                    </a:lnTo>
                    <a:lnTo>
                      <a:pt x="198780" y="8280"/>
                    </a:lnTo>
                    <a:lnTo>
                      <a:pt x="198172" y="8792"/>
                    </a:lnTo>
                    <a:lnTo>
                      <a:pt x="197538" y="9303"/>
                    </a:lnTo>
                    <a:lnTo>
                      <a:pt x="196954" y="9863"/>
                    </a:lnTo>
                    <a:lnTo>
                      <a:pt x="196345" y="10424"/>
                    </a:lnTo>
                    <a:lnTo>
                      <a:pt x="195761" y="11008"/>
                    </a:lnTo>
                    <a:lnTo>
                      <a:pt x="194811" y="11982"/>
                    </a:lnTo>
                    <a:lnTo>
                      <a:pt x="193885" y="13005"/>
                    </a:lnTo>
                    <a:lnTo>
                      <a:pt x="193009" y="14052"/>
                    </a:lnTo>
                    <a:lnTo>
                      <a:pt x="192132" y="15124"/>
                    </a:lnTo>
                    <a:lnTo>
                      <a:pt x="191279" y="16244"/>
                    </a:lnTo>
                    <a:lnTo>
                      <a:pt x="190451" y="17365"/>
                    </a:lnTo>
                    <a:lnTo>
                      <a:pt x="189623" y="18485"/>
                    </a:lnTo>
                    <a:lnTo>
                      <a:pt x="188820" y="19654"/>
                    </a:lnTo>
                    <a:lnTo>
                      <a:pt x="187237" y="21992"/>
                    </a:lnTo>
                    <a:lnTo>
                      <a:pt x="185678" y="24354"/>
                    </a:lnTo>
                    <a:lnTo>
                      <a:pt x="184119" y="26717"/>
                    </a:lnTo>
                    <a:lnTo>
                      <a:pt x="182536" y="29055"/>
                    </a:lnTo>
                    <a:lnTo>
                      <a:pt x="181732" y="30224"/>
                    </a:lnTo>
                    <a:lnTo>
                      <a:pt x="180904" y="31368"/>
                    </a:lnTo>
                    <a:lnTo>
                      <a:pt x="180076" y="32489"/>
                    </a:lnTo>
                    <a:lnTo>
                      <a:pt x="179224" y="33609"/>
                    </a:lnTo>
                    <a:lnTo>
                      <a:pt x="178347" y="34680"/>
                    </a:lnTo>
                    <a:lnTo>
                      <a:pt x="177446" y="35752"/>
                    </a:lnTo>
                    <a:lnTo>
                      <a:pt x="176521" y="36775"/>
                    </a:lnTo>
                    <a:lnTo>
                      <a:pt x="175546" y="37773"/>
                    </a:lnTo>
                    <a:lnTo>
                      <a:pt x="174572" y="38723"/>
                    </a:lnTo>
                    <a:lnTo>
                      <a:pt x="173549" y="39649"/>
                    </a:lnTo>
                    <a:lnTo>
                      <a:pt x="172502" y="40550"/>
                    </a:lnTo>
                    <a:lnTo>
                      <a:pt x="171942" y="40964"/>
                    </a:lnTo>
                    <a:lnTo>
                      <a:pt x="171406" y="41378"/>
                    </a:lnTo>
                    <a:lnTo>
                      <a:pt x="170846" y="41792"/>
                    </a:lnTo>
                    <a:lnTo>
                      <a:pt x="170262" y="42182"/>
                    </a:lnTo>
                    <a:lnTo>
                      <a:pt x="169677" y="42571"/>
                    </a:lnTo>
                    <a:lnTo>
                      <a:pt x="169093" y="42937"/>
                    </a:lnTo>
                    <a:lnTo>
                      <a:pt x="168484" y="43302"/>
                    </a:lnTo>
                    <a:lnTo>
                      <a:pt x="167850" y="43643"/>
                    </a:lnTo>
                    <a:lnTo>
                      <a:pt x="167217" y="43959"/>
                    </a:lnTo>
                    <a:lnTo>
                      <a:pt x="166584" y="44276"/>
                    </a:lnTo>
                    <a:lnTo>
                      <a:pt x="165975" y="44544"/>
                    </a:lnTo>
                    <a:lnTo>
                      <a:pt x="165366" y="44812"/>
                    </a:lnTo>
                    <a:lnTo>
                      <a:pt x="164757" y="45031"/>
                    </a:lnTo>
                    <a:lnTo>
                      <a:pt x="164149" y="45250"/>
                    </a:lnTo>
                    <a:lnTo>
                      <a:pt x="163540" y="45445"/>
                    </a:lnTo>
                    <a:lnTo>
                      <a:pt x="162931" y="45615"/>
                    </a:lnTo>
                    <a:lnTo>
                      <a:pt x="162322" y="45762"/>
                    </a:lnTo>
                    <a:lnTo>
                      <a:pt x="161713" y="45883"/>
                    </a:lnTo>
                    <a:lnTo>
                      <a:pt x="161104" y="46005"/>
                    </a:lnTo>
                    <a:lnTo>
                      <a:pt x="160495" y="46103"/>
                    </a:lnTo>
                    <a:lnTo>
                      <a:pt x="159887" y="46176"/>
                    </a:lnTo>
                    <a:lnTo>
                      <a:pt x="159278" y="46249"/>
                    </a:lnTo>
                    <a:lnTo>
                      <a:pt x="158669" y="46297"/>
                    </a:lnTo>
                    <a:lnTo>
                      <a:pt x="158084" y="46322"/>
                    </a:lnTo>
                    <a:lnTo>
                      <a:pt x="156867" y="46322"/>
                    </a:lnTo>
                    <a:lnTo>
                      <a:pt x="155649" y="46297"/>
                    </a:lnTo>
                    <a:lnTo>
                      <a:pt x="154456" y="46200"/>
                    </a:lnTo>
                    <a:lnTo>
                      <a:pt x="153238" y="46054"/>
                    </a:lnTo>
                    <a:lnTo>
                      <a:pt x="152044" y="45883"/>
                    </a:lnTo>
                    <a:lnTo>
                      <a:pt x="150827" y="45664"/>
                    </a:lnTo>
                    <a:lnTo>
                      <a:pt x="149633" y="45421"/>
                    </a:lnTo>
                    <a:lnTo>
                      <a:pt x="148416" y="45128"/>
                    </a:lnTo>
                    <a:lnTo>
                      <a:pt x="147222" y="44836"/>
                    </a:lnTo>
                    <a:lnTo>
                      <a:pt x="146005" y="44495"/>
                    </a:lnTo>
                    <a:lnTo>
                      <a:pt x="144811" y="44179"/>
                    </a:lnTo>
                    <a:lnTo>
                      <a:pt x="142376" y="43472"/>
                    </a:lnTo>
                    <a:lnTo>
                      <a:pt x="139965" y="42766"/>
                    </a:lnTo>
                    <a:lnTo>
                      <a:pt x="137554" y="42108"/>
                    </a:lnTo>
                    <a:lnTo>
                      <a:pt x="136336" y="41792"/>
                    </a:lnTo>
                    <a:lnTo>
                      <a:pt x="135118" y="41500"/>
                    </a:lnTo>
                    <a:lnTo>
                      <a:pt x="133900" y="41232"/>
                    </a:lnTo>
                    <a:lnTo>
                      <a:pt x="132683" y="41013"/>
                    </a:lnTo>
                    <a:lnTo>
                      <a:pt x="131465" y="40818"/>
                    </a:lnTo>
                    <a:lnTo>
                      <a:pt x="130247" y="40647"/>
                    </a:lnTo>
                    <a:lnTo>
                      <a:pt x="129030" y="40550"/>
                    </a:lnTo>
                    <a:lnTo>
                      <a:pt x="127787" y="40477"/>
                    </a:lnTo>
                    <a:lnTo>
                      <a:pt x="125742" y="40477"/>
                    </a:lnTo>
                    <a:lnTo>
                      <a:pt x="124719" y="40501"/>
                    </a:lnTo>
                    <a:lnTo>
                      <a:pt x="123696" y="40574"/>
                    </a:lnTo>
                    <a:lnTo>
                      <a:pt x="122697" y="40672"/>
                    </a:lnTo>
                    <a:lnTo>
                      <a:pt x="121699" y="40769"/>
                    </a:lnTo>
                    <a:lnTo>
                      <a:pt x="120700" y="40915"/>
                    </a:lnTo>
                    <a:lnTo>
                      <a:pt x="119726" y="41061"/>
                    </a:lnTo>
                    <a:lnTo>
                      <a:pt x="118752" y="41256"/>
                    </a:lnTo>
                    <a:lnTo>
                      <a:pt x="117802" y="41451"/>
                    </a:lnTo>
                    <a:lnTo>
                      <a:pt x="116828" y="41670"/>
                    </a:lnTo>
                    <a:lnTo>
                      <a:pt x="115878" y="41938"/>
                    </a:lnTo>
                    <a:lnTo>
                      <a:pt x="114953" y="42206"/>
                    </a:lnTo>
                    <a:lnTo>
                      <a:pt x="114003" y="42498"/>
                    </a:lnTo>
                    <a:lnTo>
                      <a:pt x="113077" y="42815"/>
                    </a:lnTo>
                    <a:lnTo>
                      <a:pt x="112152" y="43131"/>
                    </a:lnTo>
                    <a:lnTo>
                      <a:pt x="111251" y="43497"/>
                    </a:lnTo>
                    <a:lnTo>
                      <a:pt x="110350" y="43862"/>
                    </a:lnTo>
                    <a:lnTo>
                      <a:pt x="109449" y="44252"/>
                    </a:lnTo>
                    <a:lnTo>
                      <a:pt x="108547" y="44666"/>
                    </a:lnTo>
                    <a:lnTo>
                      <a:pt x="107671" y="45080"/>
                    </a:lnTo>
                    <a:lnTo>
                      <a:pt x="106794" y="45518"/>
                    </a:lnTo>
                    <a:lnTo>
                      <a:pt x="105917" y="45981"/>
                    </a:lnTo>
                    <a:lnTo>
                      <a:pt x="105040" y="46444"/>
                    </a:lnTo>
                    <a:lnTo>
                      <a:pt x="104188" y="46955"/>
                    </a:lnTo>
                    <a:lnTo>
                      <a:pt x="103336" y="47442"/>
                    </a:lnTo>
                    <a:lnTo>
                      <a:pt x="102508" y="47978"/>
                    </a:lnTo>
                    <a:lnTo>
                      <a:pt x="101655" y="48489"/>
                    </a:lnTo>
                    <a:lnTo>
                      <a:pt x="100827" y="49049"/>
                    </a:lnTo>
                    <a:lnTo>
                      <a:pt x="100023" y="49610"/>
                    </a:lnTo>
                    <a:lnTo>
                      <a:pt x="98392" y="50754"/>
                    </a:lnTo>
                    <a:lnTo>
                      <a:pt x="96784" y="51972"/>
                    </a:lnTo>
                    <a:lnTo>
                      <a:pt x="95201" y="53214"/>
                    </a:lnTo>
                    <a:lnTo>
                      <a:pt x="93643" y="54505"/>
                    </a:lnTo>
                    <a:lnTo>
                      <a:pt x="92133" y="55820"/>
                    </a:lnTo>
                    <a:lnTo>
                      <a:pt x="90623" y="57159"/>
                    </a:lnTo>
                    <a:lnTo>
                      <a:pt x="89137" y="58548"/>
                    </a:lnTo>
                    <a:lnTo>
                      <a:pt x="87676" y="59936"/>
                    </a:lnTo>
                    <a:lnTo>
                      <a:pt x="86263" y="61373"/>
                    </a:lnTo>
                    <a:lnTo>
                      <a:pt x="84851" y="62810"/>
                    </a:lnTo>
                    <a:lnTo>
                      <a:pt x="83438" y="64246"/>
                    </a:lnTo>
                    <a:lnTo>
                      <a:pt x="82074" y="65708"/>
                    </a:lnTo>
                    <a:lnTo>
                      <a:pt x="80735" y="67169"/>
                    </a:lnTo>
                    <a:lnTo>
                      <a:pt x="78080" y="70067"/>
                    </a:lnTo>
                    <a:lnTo>
                      <a:pt x="75523" y="72965"/>
                    </a:lnTo>
                    <a:lnTo>
                      <a:pt x="73282" y="75498"/>
                    </a:lnTo>
                    <a:lnTo>
                      <a:pt x="70993" y="78055"/>
                    </a:lnTo>
                    <a:lnTo>
                      <a:pt x="68631" y="80613"/>
                    </a:lnTo>
                    <a:lnTo>
                      <a:pt x="67437" y="81903"/>
                    </a:lnTo>
                    <a:lnTo>
                      <a:pt x="66244" y="83170"/>
                    </a:lnTo>
                    <a:lnTo>
                      <a:pt x="65002" y="84412"/>
                    </a:lnTo>
                    <a:lnTo>
                      <a:pt x="63784" y="85654"/>
                    </a:lnTo>
                    <a:lnTo>
                      <a:pt x="62518" y="86872"/>
                    </a:lnTo>
                    <a:lnTo>
                      <a:pt x="61251" y="88089"/>
                    </a:lnTo>
                    <a:lnTo>
                      <a:pt x="59960" y="89283"/>
                    </a:lnTo>
                    <a:lnTo>
                      <a:pt x="58645" y="90427"/>
                    </a:lnTo>
                    <a:lnTo>
                      <a:pt x="57330" y="91572"/>
                    </a:lnTo>
                    <a:lnTo>
                      <a:pt x="55991" y="92692"/>
                    </a:lnTo>
                    <a:lnTo>
                      <a:pt x="54627" y="93764"/>
                    </a:lnTo>
                    <a:lnTo>
                      <a:pt x="53239" y="94811"/>
                    </a:lnTo>
                    <a:lnTo>
                      <a:pt x="51826" y="95834"/>
                    </a:lnTo>
                    <a:lnTo>
                      <a:pt x="50414" y="96808"/>
                    </a:lnTo>
                    <a:lnTo>
                      <a:pt x="48952" y="97734"/>
                    </a:lnTo>
                    <a:lnTo>
                      <a:pt x="47491" y="98635"/>
                    </a:lnTo>
                    <a:lnTo>
                      <a:pt x="45981" y="99487"/>
                    </a:lnTo>
                    <a:lnTo>
                      <a:pt x="44471" y="100291"/>
                    </a:lnTo>
                    <a:lnTo>
                      <a:pt x="42912" y="101046"/>
                    </a:lnTo>
                    <a:lnTo>
                      <a:pt x="42133" y="101411"/>
                    </a:lnTo>
                    <a:lnTo>
                      <a:pt x="41354" y="101752"/>
                    </a:lnTo>
                    <a:lnTo>
                      <a:pt x="40550" y="102069"/>
                    </a:lnTo>
                    <a:lnTo>
                      <a:pt x="39746" y="102385"/>
                    </a:lnTo>
                    <a:lnTo>
                      <a:pt x="38943" y="102702"/>
                    </a:lnTo>
                    <a:lnTo>
                      <a:pt x="38139" y="102994"/>
                    </a:lnTo>
                    <a:lnTo>
                      <a:pt x="37311" y="103262"/>
                    </a:lnTo>
                    <a:lnTo>
                      <a:pt x="36483" y="103506"/>
                    </a:lnTo>
                    <a:lnTo>
                      <a:pt x="35655" y="103749"/>
                    </a:lnTo>
                    <a:lnTo>
                      <a:pt x="34802" y="103993"/>
                    </a:lnTo>
                    <a:lnTo>
                      <a:pt x="33950" y="104187"/>
                    </a:lnTo>
                    <a:lnTo>
                      <a:pt x="33098" y="104382"/>
                    </a:lnTo>
                    <a:lnTo>
                      <a:pt x="32221" y="104577"/>
                    </a:lnTo>
                    <a:lnTo>
                      <a:pt x="31368" y="104723"/>
                    </a:lnTo>
                    <a:lnTo>
                      <a:pt x="30248" y="104894"/>
                    </a:lnTo>
                    <a:lnTo>
                      <a:pt x="29152" y="105040"/>
                    </a:lnTo>
                    <a:lnTo>
                      <a:pt x="28008" y="105137"/>
                    </a:lnTo>
                    <a:lnTo>
                      <a:pt x="26863" y="105186"/>
                    </a:lnTo>
                    <a:lnTo>
                      <a:pt x="25718" y="105210"/>
                    </a:lnTo>
                    <a:lnTo>
                      <a:pt x="24574" y="105186"/>
                    </a:lnTo>
                    <a:lnTo>
                      <a:pt x="23429" y="105137"/>
                    </a:lnTo>
                    <a:lnTo>
                      <a:pt x="22260" y="105040"/>
                    </a:lnTo>
                    <a:lnTo>
                      <a:pt x="21115" y="104918"/>
                    </a:lnTo>
                    <a:lnTo>
                      <a:pt x="19971" y="104748"/>
                    </a:lnTo>
                    <a:lnTo>
                      <a:pt x="18826" y="104528"/>
                    </a:lnTo>
                    <a:lnTo>
                      <a:pt x="17681" y="104285"/>
                    </a:lnTo>
                    <a:lnTo>
                      <a:pt x="16561" y="103993"/>
                    </a:lnTo>
                    <a:lnTo>
                      <a:pt x="15441" y="103676"/>
                    </a:lnTo>
                    <a:lnTo>
                      <a:pt x="14345" y="103286"/>
                    </a:lnTo>
                    <a:lnTo>
                      <a:pt x="13249" y="102897"/>
                    </a:lnTo>
                    <a:lnTo>
                      <a:pt x="12177" y="102434"/>
                    </a:lnTo>
                    <a:lnTo>
                      <a:pt x="11154" y="101947"/>
                    </a:lnTo>
                    <a:lnTo>
                      <a:pt x="10131" y="101435"/>
                    </a:lnTo>
                    <a:lnTo>
                      <a:pt x="9133" y="100851"/>
                    </a:lnTo>
                    <a:lnTo>
                      <a:pt x="8159" y="100242"/>
                    </a:lnTo>
                    <a:lnTo>
                      <a:pt x="7233" y="99609"/>
                    </a:lnTo>
                    <a:lnTo>
                      <a:pt x="6308" y="98903"/>
                    </a:lnTo>
                    <a:lnTo>
                      <a:pt x="5455" y="98172"/>
                    </a:lnTo>
                    <a:lnTo>
                      <a:pt x="4603" y="97417"/>
                    </a:lnTo>
                    <a:lnTo>
                      <a:pt x="3824" y="96589"/>
                    </a:lnTo>
                    <a:lnTo>
                      <a:pt x="3434" y="96175"/>
                    </a:lnTo>
                    <a:lnTo>
                      <a:pt x="3069" y="95737"/>
                    </a:lnTo>
                    <a:lnTo>
                      <a:pt x="2703" y="95298"/>
                    </a:lnTo>
                    <a:lnTo>
                      <a:pt x="2362" y="94835"/>
                    </a:lnTo>
                    <a:lnTo>
                      <a:pt x="2021" y="94373"/>
                    </a:lnTo>
                    <a:lnTo>
                      <a:pt x="1680" y="93910"/>
                    </a:lnTo>
                    <a:lnTo>
                      <a:pt x="1388" y="93423"/>
                    </a:lnTo>
                    <a:lnTo>
                      <a:pt x="1072" y="92936"/>
                    </a:lnTo>
                    <a:lnTo>
                      <a:pt x="779" y="92424"/>
                    </a:lnTo>
                    <a:lnTo>
                      <a:pt x="511" y="91913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463" y="91840"/>
                    </a:lnTo>
                    <a:lnTo>
                      <a:pt x="950" y="92814"/>
                    </a:lnTo>
                    <a:lnTo>
                      <a:pt x="1461" y="93764"/>
                    </a:lnTo>
                    <a:lnTo>
                      <a:pt x="1997" y="94714"/>
                    </a:lnTo>
                    <a:lnTo>
                      <a:pt x="2557" y="95615"/>
                    </a:lnTo>
                    <a:lnTo>
                      <a:pt x="3117" y="96492"/>
                    </a:lnTo>
                    <a:lnTo>
                      <a:pt x="3726" y="97344"/>
                    </a:lnTo>
                    <a:lnTo>
                      <a:pt x="4335" y="98172"/>
                    </a:lnTo>
                    <a:lnTo>
                      <a:pt x="4968" y="98976"/>
                    </a:lnTo>
                    <a:lnTo>
                      <a:pt x="5650" y="99731"/>
                    </a:lnTo>
                    <a:lnTo>
                      <a:pt x="6332" y="100486"/>
                    </a:lnTo>
                    <a:lnTo>
                      <a:pt x="7014" y="101216"/>
                    </a:lnTo>
                    <a:lnTo>
                      <a:pt x="7745" y="101898"/>
                    </a:lnTo>
                    <a:lnTo>
                      <a:pt x="8500" y="102556"/>
                    </a:lnTo>
                    <a:lnTo>
                      <a:pt x="9255" y="103189"/>
                    </a:lnTo>
                    <a:lnTo>
                      <a:pt x="10058" y="103798"/>
                    </a:lnTo>
                    <a:lnTo>
                      <a:pt x="10862" y="104382"/>
                    </a:lnTo>
                    <a:lnTo>
                      <a:pt x="11690" y="104918"/>
                    </a:lnTo>
                    <a:lnTo>
                      <a:pt x="12543" y="105430"/>
                    </a:lnTo>
                    <a:lnTo>
                      <a:pt x="13395" y="105917"/>
                    </a:lnTo>
                    <a:lnTo>
                      <a:pt x="14296" y="106379"/>
                    </a:lnTo>
                    <a:lnTo>
                      <a:pt x="15197" y="106793"/>
                    </a:lnTo>
                    <a:lnTo>
                      <a:pt x="16123" y="107183"/>
                    </a:lnTo>
                    <a:lnTo>
                      <a:pt x="17072" y="107524"/>
                    </a:lnTo>
                    <a:lnTo>
                      <a:pt x="18047" y="107865"/>
                    </a:lnTo>
                    <a:lnTo>
                      <a:pt x="19045" y="108157"/>
                    </a:lnTo>
                    <a:lnTo>
                      <a:pt x="20044" y="108401"/>
                    </a:lnTo>
                    <a:lnTo>
                      <a:pt x="21091" y="108620"/>
                    </a:lnTo>
                    <a:lnTo>
                      <a:pt x="22138" y="108815"/>
                    </a:lnTo>
                    <a:lnTo>
                      <a:pt x="23210" y="108985"/>
                    </a:lnTo>
                    <a:lnTo>
                      <a:pt x="24281" y="109107"/>
                    </a:lnTo>
                    <a:lnTo>
                      <a:pt x="25402" y="109180"/>
                    </a:lnTo>
                    <a:lnTo>
                      <a:pt x="26181" y="109229"/>
                    </a:lnTo>
                    <a:lnTo>
                      <a:pt x="26985" y="109253"/>
                    </a:lnTo>
                    <a:lnTo>
                      <a:pt x="28543" y="109253"/>
                    </a:lnTo>
                    <a:lnTo>
                      <a:pt x="29298" y="109229"/>
                    </a:lnTo>
                    <a:lnTo>
                      <a:pt x="30078" y="109204"/>
                    </a:lnTo>
                    <a:lnTo>
                      <a:pt x="31588" y="109083"/>
                    </a:lnTo>
                    <a:lnTo>
                      <a:pt x="33073" y="108912"/>
                    </a:lnTo>
                    <a:lnTo>
                      <a:pt x="34535" y="108693"/>
                    </a:lnTo>
                    <a:lnTo>
                      <a:pt x="35971" y="108425"/>
                    </a:lnTo>
                    <a:lnTo>
                      <a:pt x="37408" y="108108"/>
                    </a:lnTo>
                    <a:lnTo>
                      <a:pt x="38821" y="107719"/>
                    </a:lnTo>
                    <a:lnTo>
                      <a:pt x="40185" y="107305"/>
                    </a:lnTo>
                    <a:lnTo>
                      <a:pt x="41573" y="106818"/>
                    </a:lnTo>
                    <a:lnTo>
                      <a:pt x="42912" y="106306"/>
                    </a:lnTo>
                    <a:lnTo>
                      <a:pt x="44228" y="105746"/>
                    </a:lnTo>
                    <a:lnTo>
                      <a:pt x="45543" y="105162"/>
                    </a:lnTo>
                    <a:lnTo>
                      <a:pt x="46858" y="104504"/>
                    </a:lnTo>
                    <a:lnTo>
                      <a:pt x="48124" y="103822"/>
                    </a:lnTo>
                    <a:lnTo>
                      <a:pt x="49391" y="103116"/>
                    </a:lnTo>
                    <a:lnTo>
                      <a:pt x="50633" y="102361"/>
                    </a:lnTo>
                    <a:lnTo>
                      <a:pt x="51875" y="101557"/>
                    </a:lnTo>
                    <a:lnTo>
                      <a:pt x="53093" y="100729"/>
                    </a:lnTo>
                    <a:lnTo>
                      <a:pt x="54286" y="99877"/>
                    </a:lnTo>
                    <a:lnTo>
                      <a:pt x="55479" y="99000"/>
                    </a:lnTo>
                    <a:lnTo>
                      <a:pt x="56673" y="98075"/>
                    </a:lnTo>
                    <a:lnTo>
                      <a:pt x="57842" y="97125"/>
                    </a:lnTo>
                    <a:lnTo>
                      <a:pt x="58986" y="96175"/>
                    </a:lnTo>
                    <a:lnTo>
                      <a:pt x="60131" y="95176"/>
                    </a:lnTo>
                    <a:lnTo>
                      <a:pt x="61251" y="94153"/>
                    </a:lnTo>
                    <a:lnTo>
                      <a:pt x="62396" y="93131"/>
                    </a:lnTo>
                    <a:lnTo>
                      <a:pt x="63492" y="92059"/>
                    </a:lnTo>
                    <a:lnTo>
                      <a:pt x="64612" y="90987"/>
                    </a:lnTo>
                    <a:lnTo>
                      <a:pt x="65708" y="89892"/>
                    </a:lnTo>
                    <a:lnTo>
                      <a:pt x="66780" y="88796"/>
                    </a:lnTo>
                    <a:lnTo>
                      <a:pt x="68947" y="86531"/>
                    </a:lnTo>
                    <a:lnTo>
                      <a:pt x="71066" y="84241"/>
                    </a:lnTo>
                    <a:lnTo>
                      <a:pt x="73185" y="81903"/>
                    </a:lnTo>
                    <a:lnTo>
                      <a:pt x="75279" y="79565"/>
                    </a:lnTo>
                    <a:lnTo>
                      <a:pt x="79420" y="74865"/>
                    </a:lnTo>
                    <a:lnTo>
                      <a:pt x="81490" y="72527"/>
                    </a:lnTo>
                    <a:lnTo>
                      <a:pt x="83560" y="70238"/>
                    </a:lnTo>
                    <a:lnTo>
                      <a:pt x="85630" y="67973"/>
                    </a:lnTo>
                    <a:lnTo>
                      <a:pt x="87724" y="65756"/>
                    </a:lnTo>
                    <a:lnTo>
                      <a:pt x="88772" y="64685"/>
                    </a:lnTo>
                    <a:lnTo>
                      <a:pt x="89819" y="63613"/>
                    </a:lnTo>
                    <a:lnTo>
                      <a:pt x="90866" y="62566"/>
                    </a:lnTo>
                    <a:lnTo>
                      <a:pt x="91938" y="61543"/>
                    </a:lnTo>
                    <a:lnTo>
                      <a:pt x="92985" y="60545"/>
                    </a:lnTo>
                    <a:lnTo>
                      <a:pt x="94057" y="59570"/>
                    </a:lnTo>
                    <a:lnTo>
                      <a:pt x="95128" y="58621"/>
                    </a:lnTo>
                    <a:lnTo>
                      <a:pt x="96224" y="57695"/>
                    </a:lnTo>
                    <a:lnTo>
                      <a:pt x="97320" y="56794"/>
                    </a:lnTo>
                    <a:lnTo>
                      <a:pt x="98416" y="55942"/>
                    </a:lnTo>
                    <a:lnTo>
                      <a:pt x="99512" y="55089"/>
                    </a:lnTo>
                    <a:lnTo>
                      <a:pt x="100632" y="54286"/>
                    </a:lnTo>
                    <a:lnTo>
                      <a:pt x="101947" y="53409"/>
                    </a:lnTo>
                    <a:lnTo>
                      <a:pt x="103263" y="52532"/>
                    </a:lnTo>
                    <a:lnTo>
                      <a:pt x="104626" y="51704"/>
                    </a:lnTo>
                    <a:lnTo>
                      <a:pt x="106015" y="50900"/>
                    </a:lnTo>
                    <a:lnTo>
                      <a:pt x="107403" y="50145"/>
                    </a:lnTo>
                    <a:lnTo>
                      <a:pt x="108815" y="49415"/>
                    </a:lnTo>
                    <a:lnTo>
                      <a:pt x="110252" y="48733"/>
                    </a:lnTo>
                    <a:lnTo>
                      <a:pt x="111714" y="48075"/>
                    </a:lnTo>
                    <a:lnTo>
                      <a:pt x="113175" y="47491"/>
                    </a:lnTo>
                    <a:lnTo>
                      <a:pt x="114660" y="46931"/>
                    </a:lnTo>
                    <a:lnTo>
                      <a:pt x="116170" y="46419"/>
                    </a:lnTo>
                    <a:lnTo>
                      <a:pt x="117680" y="45981"/>
                    </a:lnTo>
                    <a:lnTo>
                      <a:pt x="119215" y="45567"/>
                    </a:lnTo>
                    <a:lnTo>
                      <a:pt x="119994" y="45396"/>
                    </a:lnTo>
                    <a:lnTo>
                      <a:pt x="120773" y="45226"/>
                    </a:lnTo>
                    <a:lnTo>
                      <a:pt x="121553" y="45080"/>
                    </a:lnTo>
                    <a:lnTo>
                      <a:pt x="122332" y="44934"/>
                    </a:lnTo>
                    <a:lnTo>
                      <a:pt x="123136" y="44812"/>
                    </a:lnTo>
                    <a:lnTo>
                      <a:pt x="123915" y="44714"/>
                    </a:lnTo>
                    <a:lnTo>
                      <a:pt x="124816" y="44617"/>
                    </a:lnTo>
                    <a:lnTo>
                      <a:pt x="125693" y="44568"/>
                    </a:lnTo>
                    <a:lnTo>
                      <a:pt x="126570" y="44520"/>
                    </a:lnTo>
                    <a:lnTo>
                      <a:pt x="127422" y="44495"/>
                    </a:lnTo>
                    <a:lnTo>
                      <a:pt x="128299" y="44520"/>
                    </a:lnTo>
                    <a:lnTo>
                      <a:pt x="129151" y="44544"/>
                    </a:lnTo>
                    <a:lnTo>
                      <a:pt x="130028" y="44593"/>
                    </a:lnTo>
                    <a:lnTo>
                      <a:pt x="130880" y="44666"/>
                    </a:lnTo>
                    <a:lnTo>
                      <a:pt x="131709" y="44763"/>
                    </a:lnTo>
                    <a:lnTo>
                      <a:pt x="132561" y="44861"/>
                    </a:lnTo>
                    <a:lnTo>
                      <a:pt x="133413" y="45007"/>
                    </a:lnTo>
                    <a:lnTo>
                      <a:pt x="134241" y="45153"/>
                    </a:lnTo>
                    <a:lnTo>
                      <a:pt x="135922" y="45469"/>
                    </a:lnTo>
                    <a:lnTo>
                      <a:pt x="137602" y="45859"/>
                    </a:lnTo>
                    <a:lnTo>
                      <a:pt x="139258" y="46273"/>
                    </a:lnTo>
                    <a:lnTo>
                      <a:pt x="140914" y="46711"/>
                    </a:lnTo>
                    <a:lnTo>
                      <a:pt x="144251" y="47661"/>
                    </a:lnTo>
                    <a:lnTo>
                      <a:pt x="145907" y="48124"/>
                    </a:lnTo>
                    <a:lnTo>
                      <a:pt x="147588" y="48587"/>
                    </a:lnTo>
                    <a:lnTo>
                      <a:pt x="149268" y="49025"/>
                    </a:lnTo>
                    <a:lnTo>
                      <a:pt x="150973" y="49439"/>
                    </a:lnTo>
                    <a:lnTo>
                      <a:pt x="152361" y="49756"/>
                    </a:lnTo>
                    <a:lnTo>
                      <a:pt x="153749" y="49999"/>
                    </a:lnTo>
                    <a:lnTo>
                      <a:pt x="154456" y="50097"/>
                    </a:lnTo>
                    <a:lnTo>
                      <a:pt x="155137" y="50170"/>
                    </a:lnTo>
                    <a:lnTo>
                      <a:pt x="155819" y="50243"/>
                    </a:lnTo>
                    <a:lnTo>
                      <a:pt x="156501" y="50292"/>
                    </a:lnTo>
                    <a:lnTo>
                      <a:pt x="157183" y="50316"/>
                    </a:lnTo>
                    <a:lnTo>
                      <a:pt x="157865" y="50340"/>
                    </a:lnTo>
                    <a:lnTo>
                      <a:pt x="158523" y="50340"/>
                    </a:lnTo>
                    <a:lnTo>
                      <a:pt x="159205" y="50316"/>
                    </a:lnTo>
                    <a:lnTo>
                      <a:pt x="159862" y="50292"/>
                    </a:lnTo>
                    <a:lnTo>
                      <a:pt x="160520" y="50243"/>
                    </a:lnTo>
                    <a:lnTo>
                      <a:pt x="161177" y="50170"/>
                    </a:lnTo>
                    <a:lnTo>
                      <a:pt x="161835" y="50097"/>
                    </a:lnTo>
                    <a:lnTo>
                      <a:pt x="162492" y="49999"/>
                    </a:lnTo>
                    <a:lnTo>
                      <a:pt x="163150" y="49877"/>
                    </a:lnTo>
                    <a:lnTo>
                      <a:pt x="163783" y="49731"/>
                    </a:lnTo>
                    <a:lnTo>
                      <a:pt x="164416" y="49585"/>
                    </a:lnTo>
                    <a:lnTo>
                      <a:pt x="165074" y="49390"/>
                    </a:lnTo>
                    <a:lnTo>
                      <a:pt x="165707" y="49196"/>
                    </a:lnTo>
                    <a:lnTo>
                      <a:pt x="166340" y="49001"/>
                    </a:lnTo>
                    <a:lnTo>
                      <a:pt x="166974" y="48757"/>
                    </a:lnTo>
                    <a:lnTo>
                      <a:pt x="167583" y="48514"/>
                    </a:lnTo>
                    <a:lnTo>
                      <a:pt x="168216" y="48246"/>
                    </a:lnTo>
                    <a:lnTo>
                      <a:pt x="168825" y="47954"/>
                    </a:lnTo>
                    <a:lnTo>
                      <a:pt x="169458" y="47637"/>
                    </a:lnTo>
                    <a:lnTo>
                      <a:pt x="170067" y="47320"/>
                    </a:lnTo>
                    <a:lnTo>
                      <a:pt x="170676" y="46955"/>
                    </a:lnTo>
                    <a:lnTo>
                      <a:pt x="171260" y="46590"/>
                    </a:lnTo>
                    <a:lnTo>
                      <a:pt x="171869" y="46200"/>
                    </a:lnTo>
                    <a:lnTo>
                      <a:pt x="172940" y="45445"/>
                    </a:lnTo>
                    <a:lnTo>
                      <a:pt x="173988" y="44666"/>
                    </a:lnTo>
                    <a:lnTo>
                      <a:pt x="174962" y="43838"/>
                    </a:lnTo>
                    <a:lnTo>
                      <a:pt x="175936" y="42985"/>
                    </a:lnTo>
                    <a:lnTo>
                      <a:pt x="176862" y="42108"/>
                    </a:lnTo>
                    <a:lnTo>
                      <a:pt x="177763" y="41207"/>
                    </a:lnTo>
                    <a:lnTo>
                      <a:pt x="178639" y="40258"/>
                    </a:lnTo>
                    <a:lnTo>
                      <a:pt x="179492" y="39308"/>
                    </a:lnTo>
                    <a:lnTo>
                      <a:pt x="180320" y="38334"/>
                    </a:lnTo>
                    <a:lnTo>
                      <a:pt x="181124" y="37335"/>
                    </a:lnTo>
                    <a:lnTo>
                      <a:pt x="181903" y="36312"/>
                    </a:lnTo>
                    <a:lnTo>
                      <a:pt x="182658" y="35265"/>
                    </a:lnTo>
                    <a:lnTo>
                      <a:pt x="183413" y="34218"/>
                    </a:lnTo>
                    <a:lnTo>
                      <a:pt x="184168" y="33170"/>
                    </a:lnTo>
                    <a:lnTo>
                      <a:pt x="185629" y="31027"/>
                    </a:lnTo>
                    <a:lnTo>
                      <a:pt x="188479" y="26692"/>
                    </a:lnTo>
                    <a:lnTo>
                      <a:pt x="189940" y="24549"/>
                    </a:lnTo>
                    <a:lnTo>
                      <a:pt x="191401" y="22406"/>
                    </a:lnTo>
                    <a:lnTo>
                      <a:pt x="192156" y="21359"/>
                    </a:lnTo>
                    <a:lnTo>
                      <a:pt x="192935" y="20336"/>
                    </a:lnTo>
                    <a:lnTo>
                      <a:pt x="193715" y="19313"/>
                    </a:lnTo>
                    <a:lnTo>
                      <a:pt x="194518" y="18314"/>
                    </a:lnTo>
                    <a:lnTo>
                      <a:pt x="195347" y="17340"/>
                    </a:lnTo>
                    <a:lnTo>
                      <a:pt x="196199" y="16366"/>
                    </a:lnTo>
                    <a:lnTo>
                      <a:pt x="197076" y="15441"/>
                    </a:lnTo>
                    <a:lnTo>
                      <a:pt x="197977" y="14515"/>
                    </a:lnTo>
                    <a:lnTo>
                      <a:pt x="198610" y="13931"/>
                    </a:lnTo>
                    <a:lnTo>
                      <a:pt x="199243" y="13346"/>
                    </a:lnTo>
                    <a:lnTo>
                      <a:pt x="199876" y="12786"/>
                    </a:lnTo>
                    <a:lnTo>
                      <a:pt x="200534" y="12250"/>
                    </a:lnTo>
                    <a:lnTo>
                      <a:pt x="201216" y="11714"/>
                    </a:lnTo>
                    <a:lnTo>
                      <a:pt x="201874" y="11227"/>
                    </a:lnTo>
                    <a:lnTo>
                      <a:pt x="202580" y="10740"/>
                    </a:lnTo>
                    <a:lnTo>
                      <a:pt x="203262" y="10253"/>
                    </a:lnTo>
                    <a:lnTo>
                      <a:pt x="203992" y="9815"/>
                    </a:lnTo>
                    <a:lnTo>
                      <a:pt x="204699" y="9376"/>
                    </a:lnTo>
                    <a:lnTo>
                      <a:pt x="205429" y="8962"/>
                    </a:lnTo>
                    <a:lnTo>
                      <a:pt x="206160" y="8548"/>
                    </a:lnTo>
                    <a:lnTo>
                      <a:pt x="206915" y="8183"/>
                    </a:lnTo>
                    <a:lnTo>
                      <a:pt x="207670" y="7818"/>
                    </a:lnTo>
                    <a:lnTo>
                      <a:pt x="208425" y="7452"/>
                    </a:lnTo>
                    <a:lnTo>
                      <a:pt x="209180" y="7136"/>
                    </a:lnTo>
                    <a:lnTo>
                      <a:pt x="209959" y="6819"/>
                    </a:lnTo>
                    <a:lnTo>
                      <a:pt x="210763" y="6503"/>
                    </a:lnTo>
                    <a:lnTo>
                      <a:pt x="211542" y="6235"/>
                    </a:lnTo>
                    <a:lnTo>
                      <a:pt x="212346" y="5967"/>
                    </a:lnTo>
                    <a:lnTo>
                      <a:pt x="213150" y="5723"/>
                    </a:lnTo>
                    <a:lnTo>
                      <a:pt x="213953" y="5480"/>
                    </a:lnTo>
                    <a:lnTo>
                      <a:pt x="214757" y="5285"/>
                    </a:lnTo>
                    <a:lnTo>
                      <a:pt x="215585" y="5090"/>
                    </a:lnTo>
                    <a:lnTo>
                      <a:pt x="216413" y="4895"/>
                    </a:lnTo>
                    <a:lnTo>
                      <a:pt x="217241" y="4725"/>
                    </a:lnTo>
                    <a:lnTo>
                      <a:pt x="218069" y="4579"/>
                    </a:lnTo>
                    <a:lnTo>
                      <a:pt x="218922" y="4457"/>
                    </a:lnTo>
                    <a:lnTo>
                      <a:pt x="219774" y="4335"/>
                    </a:lnTo>
                    <a:lnTo>
                      <a:pt x="220602" y="4238"/>
                    </a:lnTo>
                    <a:lnTo>
                      <a:pt x="221454" y="4140"/>
                    </a:lnTo>
                    <a:lnTo>
                      <a:pt x="222307" y="4092"/>
                    </a:lnTo>
                    <a:lnTo>
                      <a:pt x="223378" y="4018"/>
                    </a:lnTo>
                    <a:lnTo>
                      <a:pt x="224426" y="3970"/>
                    </a:lnTo>
                    <a:lnTo>
                      <a:pt x="226544" y="3970"/>
                    </a:lnTo>
                    <a:lnTo>
                      <a:pt x="227567" y="3994"/>
                    </a:lnTo>
                    <a:lnTo>
                      <a:pt x="228615" y="4043"/>
                    </a:lnTo>
                    <a:lnTo>
                      <a:pt x="229638" y="4116"/>
                    </a:lnTo>
                    <a:lnTo>
                      <a:pt x="230660" y="4213"/>
                    </a:lnTo>
                    <a:lnTo>
                      <a:pt x="231683" y="4335"/>
                    </a:lnTo>
                    <a:lnTo>
                      <a:pt x="232682" y="4481"/>
                    </a:lnTo>
                    <a:lnTo>
                      <a:pt x="233680" y="4627"/>
                    </a:lnTo>
                    <a:lnTo>
                      <a:pt x="234679" y="4822"/>
                    </a:lnTo>
                    <a:lnTo>
                      <a:pt x="235677" y="5017"/>
                    </a:lnTo>
                    <a:lnTo>
                      <a:pt x="236652" y="5236"/>
                    </a:lnTo>
                    <a:lnTo>
                      <a:pt x="237650" y="5455"/>
                    </a:lnTo>
                    <a:lnTo>
                      <a:pt x="238624" y="5723"/>
                    </a:lnTo>
                    <a:lnTo>
                      <a:pt x="239598" y="5991"/>
                    </a:lnTo>
                    <a:lnTo>
                      <a:pt x="240548" y="6283"/>
                    </a:lnTo>
                    <a:lnTo>
                      <a:pt x="241522" y="6600"/>
                    </a:lnTo>
                    <a:lnTo>
                      <a:pt x="242472" y="6917"/>
                    </a:lnTo>
                    <a:lnTo>
                      <a:pt x="243422" y="7258"/>
                    </a:lnTo>
                    <a:lnTo>
                      <a:pt x="244348" y="7623"/>
                    </a:lnTo>
                    <a:lnTo>
                      <a:pt x="245297" y="7988"/>
                    </a:lnTo>
                    <a:lnTo>
                      <a:pt x="246223" y="8378"/>
                    </a:lnTo>
                    <a:lnTo>
                      <a:pt x="247148" y="8792"/>
                    </a:lnTo>
                    <a:lnTo>
                      <a:pt x="248074" y="9206"/>
                    </a:lnTo>
                    <a:lnTo>
                      <a:pt x="248975" y="9644"/>
                    </a:lnTo>
                    <a:lnTo>
                      <a:pt x="249876" y="10083"/>
                    </a:lnTo>
                    <a:lnTo>
                      <a:pt x="251678" y="11008"/>
                    </a:lnTo>
                    <a:lnTo>
                      <a:pt x="253456" y="12007"/>
                    </a:lnTo>
                    <a:lnTo>
                      <a:pt x="255210" y="13030"/>
                    </a:lnTo>
                    <a:lnTo>
                      <a:pt x="256963" y="14125"/>
                    </a:lnTo>
                    <a:lnTo>
                      <a:pt x="258668" y="15246"/>
                    </a:lnTo>
                    <a:lnTo>
                      <a:pt x="260373" y="16415"/>
                    </a:lnTo>
                    <a:lnTo>
                      <a:pt x="262029" y="17608"/>
                    </a:lnTo>
                    <a:lnTo>
                      <a:pt x="263685" y="18850"/>
                    </a:lnTo>
                    <a:lnTo>
                      <a:pt x="265317" y="20092"/>
                    </a:lnTo>
                    <a:lnTo>
                      <a:pt x="266948" y="21383"/>
                    </a:lnTo>
                    <a:lnTo>
                      <a:pt x="268531" y="22698"/>
                    </a:lnTo>
                    <a:lnTo>
                      <a:pt x="270115" y="24038"/>
                    </a:lnTo>
                    <a:lnTo>
                      <a:pt x="271649" y="25401"/>
                    </a:lnTo>
                    <a:lnTo>
                      <a:pt x="273183" y="26765"/>
                    </a:lnTo>
                    <a:lnTo>
                      <a:pt x="274693" y="28154"/>
                    </a:lnTo>
                    <a:lnTo>
                      <a:pt x="276203" y="29542"/>
                    </a:lnTo>
                    <a:lnTo>
                      <a:pt x="277689" y="30930"/>
                    </a:lnTo>
                    <a:lnTo>
                      <a:pt x="279126" y="32318"/>
                    </a:lnTo>
                    <a:lnTo>
                      <a:pt x="278882" y="31782"/>
                    </a:lnTo>
                    <a:lnTo>
                      <a:pt x="278614" y="31246"/>
                    </a:lnTo>
                    <a:lnTo>
                      <a:pt x="278030" y="30151"/>
                    </a:lnTo>
                    <a:lnTo>
                      <a:pt x="277396" y="29103"/>
                    </a:lnTo>
                    <a:lnTo>
                      <a:pt x="276690" y="28032"/>
                    </a:lnTo>
                    <a:lnTo>
                      <a:pt x="275960" y="26985"/>
                    </a:lnTo>
                    <a:lnTo>
                      <a:pt x="275156" y="25962"/>
                    </a:lnTo>
                    <a:lnTo>
                      <a:pt x="274328" y="24939"/>
                    </a:lnTo>
                    <a:lnTo>
                      <a:pt x="273427" y="23940"/>
                    </a:lnTo>
                    <a:lnTo>
                      <a:pt x="272526" y="22942"/>
                    </a:lnTo>
                    <a:lnTo>
                      <a:pt x="271551" y="21968"/>
                    </a:lnTo>
                    <a:lnTo>
                      <a:pt x="270553" y="20993"/>
                    </a:lnTo>
                    <a:lnTo>
                      <a:pt x="269530" y="20044"/>
                    </a:lnTo>
                    <a:lnTo>
                      <a:pt x="268458" y="19118"/>
                    </a:lnTo>
                    <a:lnTo>
                      <a:pt x="267387" y="18193"/>
                    </a:lnTo>
                    <a:lnTo>
                      <a:pt x="266267" y="17292"/>
                    </a:lnTo>
                    <a:lnTo>
                      <a:pt x="265146" y="16415"/>
                    </a:lnTo>
                    <a:lnTo>
                      <a:pt x="264002" y="15562"/>
                    </a:lnTo>
                    <a:lnTo>
                      <a:pt x="262857" y="14710"/>
                    </a:lnTo>
                    <a:lnTo>
                      <a:pt x="261664" y="13906"/>
                    </a:lnTo>
                    <a:lnTo>
                      <a:pt x="260495" y="13103"/>
                    </a:lnTo>
                    <a:lnTo>
                      <a:pt x="259301" y="12323"/>
                    </a:lnTo>
                    <a:lnTo>
                      <a:pt x="258108" y="11544"/>
                    </a:lnTo>
                    <a:lnTo>
                      <a:pt x="256914" y="10813"/>
                    </a:lnTo>
                    <a:lnTo>
                      <a:pt x="255745" y="10107"/>
                    </a:lnTo>
                    <a:lnTo>
                      <a:pt x="254552" y="9401"/>
                    </a:lnTo>
                    <a:lnTo>
                      <a:pt x="253383" y="8743"/>
                    </a:lnTo>
                    <a:lnTo>
                      <a:pt x="252214" y="8110"/>
                    </a:lnTo>
                    <a:lnTo>
                      <a:pt x="251069" y="7477"/>
                    </a:lnTo>
                    <a:lnTo>
                      <a:pt x="249925" y="6892"/>
                    </a:lnTo>
                    <a:lnTo>
                      <a:pt x="248804" y="6332"/>
                    </a:lnTo>
                    <a:lnTo>
                      <a:pt x="246661" y="5285"/>
                    </a:lnTo>
                    <a:lnTo>
                      <a:pt x="245005" y="4554"/>
                    </a:lnTo>
                    <a:lnTo>
                      <a:pt x="243349" y="3872"/>
                    </a:lnTo>
                    <a:lnTo>
                      <a:pt x="241669" y="3215"/>
                    </a:lnTo>
                    <a:lnTo>
                      <a:pt x="239964" y="2630"/>
                    </a:lnTo>
                    <a:lnTo>
                      <a:pt x="238235" y="2119"/>
                    </a:lnTo>
                    <a:lnTo>
                      <a:pt x="237358" y="1875"/>
                    </a:lnTo>
                    <a:lnTo>
                      <a:pt x="236505" y="1632"/>
                    </a:lnTo>
                    <a:lnTo>
                      <a:pt x="235629" y="1413"/>
                    </a:lnTo>
                    <a:lnTo>
                      <a:pt x="234752" y="1218"/>
                    </a:lnTo>
                    <a:lnTo>
                      <a:pt x="233875" y="1023"/>
                    </a:lnTo>
                    <a:lnTo>
                      <a:pt x="232998" y="852"/>
                    </a:lnTo>
                    <a:lnTo>
                      <a:pt x="232097" y="706"/>
                    </a:lnTo>
                    <a:lnTo>
                      <a:pt x="231221" y="560"/>
                    </a:lnTo>
                    <a:lnTo>
                      <a:pt x="230344" y="438"/>
                    </a:lnTo>
                    <a:lnTo>
                      <a:pt x="229443" y="341"/>
                    </a:lnTo>
                    <a:lnTo>
                      <a:pt x="228542" y="244"/>
                    </a:lnTo>
                    <a:lnTo>
                      <a:pt x="227665" y="170"/>
                    </a:lnTo>
                    <a:lnTo>
                      <a:pt x="226764" y="97"/>
                    </a:lnTo>
                    <a:lnTo>
                      <a:pt x="225863" y="49"/>
                    </a:lnTo>
                    <a:lnTo>
                      <a:pt x="224961" y="24"/>
                    </a:lnTo>
                    <a:lnTo>
                      <a:pt x="22406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  <p:extLst>
    <p:ext uri="{DCECCB84-F9BA-43D5-87BE-67443E8EF086}">
      <p15:sldGuideLst>
        <p15:guide id="1" orient="horz" pos="2350">
          <p15:clr>
            <a:srgbClr val="FA7B17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3">
  <p:cSld name="CUSTOM_22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5"/>
          <p:cNvSpPr txBox="1"/>
          <p:nvPr>
            <p:ph type="title"/>
          </p:nvPr>
        </p:nvSpPr>
        <p:spPr>
          <a:xfrm>
            <a:off x="722625" y="497833"/>
            <a:ext cx="77115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Font typeface="Montserrat ExtraBold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Font typeface="Montserrat ExtraBold"/>
              <a:buNone/>
              <a:defRPr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294" name="Google Shape;294;p35"/>
          <p:cNvSpPr txBox="1"/>
          <p:nvPr>
            <p:ph idx="1" type="subTitle"/>
          </p:nvPr>
        </p:nvSpPr>
        <p:spPr>
          <a:xfrm>
            <a:off x="4581525" y="1310583"/>
            <a:ext cx="3849000" cy="37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5" name="Google Shape;295;p35"/>
          <p:cNvSpPr txBox="1"/>
          <p:nvPr>
            <p:ph idx="2" type="subTitle"/>
          </p:nvPr>
        </p:nvSpPr>
        <p:spPr>
          <a:xfrm>
            <a:off x="713225" y="1310583"/>
            <a:ext cx="3849000" cy="37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grpSp>
        <p:nvGrpSpPr>
          <p:cNvPr id="296" name="Google Shape;296;p35"/>
          <p:cNvGrpSpPr/>
          <p:nvPr/>
        </p:nvGrpSpPr>
        <p:grpSpPr>
          <a:xfrm flipH="1">
            <a:off x="-1799051" y="-2271858"/>
            <a:ext cx="12873268" cy="10086237"/>
            <a:chOff x="-1799051" y="-2044693"/>
            <a:chExt cx="12873268" cy="9077704"/>
          </a:xfrm>
        </p:grpSpPr>
        <p:grpSp>
          <p:nvGrpSpPr>
            <p:cNvPr id="297" name="Google Shape;297;p35"/>
            <p:cNvGrpSpPr/>
            <p:nvPr/>
          </p:nvGrpSpPr>
          <p:grpSpPr>
            <a:xfrm rot="8873883">
              <a:off x="-1569674" y="-994238"/>
              <a:ext cx="4582588" cy="2177116"/>
              <a:chOff x="238125" y="1284825"/>
              <a:chExt cx="7143775" cy="3134400"/>
            </a:xfrm>
          </p:grpSpPr>
          <p:sp>
            <p:nvSpPr>
              <p:cNvPr id="298" name="Google Shape;298;p35"/>
              <p:cNvSpPr/>
              <p:nvPr/>
            </p:nvSpPr>
            <p:spPr>
              <a:xfrm>
                <a:off x="403125" y="1688475"/>
                <a:ext cx="6978775" cy="2730750"/>
              </a:xfrm>
              <a:custGeom>
                <a:rect b="b" l="l" r="r" t="t"/>
                <a:pathLst>
                  <a:path extrusionOk="0" h="109230" w="279151">
                    <a:moveTo>
                      <a:pt x="223184" y="1"/>
                    </a:moveTo>
                    <a:lnTo>
                      <a:pt x="222283" y="25"/>
                    </a:lnTo>
                    <a:lnTo>
                      <a:pt x="221381" y="50"/>
                    </a:lnTo>
                    <a:lnTo>
                      <a:pt x="220480" y="98"/>
                    </a:lnTo>
                    <a:lnTo>
                      <a:pt x="219579" y="171"/>
                    </a:lnTo>
                    <a:lnTo>
                      <a:pt x="218678" y="269"/>
                    </a:lnTo>
                    <a:lnTo>
                      <a:pt x="217874" y="366"/>
                    </a:lnTo>
                    <a:lnTo>
                      <a:pt x="217046" y="488"/>
                    </a:lnTo>
                    <a:lnTo>
                      <a:pt x="216267" y="610"/>
                    </a:lnTo>
                    <a:lnTo>
                      <a:pt x="215463" y="756"/>
                    </a:lnTo>
                    <a:lnTo>
                      <a:pt x="214660" y="902"/>
                    </a:lnTo>
                    <a:lnTo>
                      <a:pt x="213880" y="1072"/>
                    </a:lnTo>
                    <a:lnTo>
                      <a:pt x="213101" y="1267"/>
                    </a:lnTo>
                    <a:lnTo>
                      <a:pt x="212322" y="1462"/>
                    </a:lnTo>
                    <a:lnTo>
                      <a:pt x="211542" y="1681"/>
                    </a:lnTo>
                    <a:lnTo>
                      <a:pt x="210763" y="1925"/>
                    </a:lnTo>
                    <a:lnTo>
                      <a:pt x="210008" y="2168"/>
                    </a:lnTo>
                    <a:lnTo>
                      <a:pt x="209253" y="2436"/>
                    </a:lnTo>
                    <a:lnTo>
                      <a:pt x="208498" y="2704"/>
                    </a:lnTo>
                    <a:lnTo>
                      <a:pt x="207767" y="2996"/>
                    </a:lnTo>
                    <a:lnTo>
                      <a:pt x="207037" y="3313"/>
                    </a:lnTo>
                    <a:lnTo>
                      <a:pt x="206306" y="3630"/>
                    </a:lnTo>
                    <a:lnTo>
                      <a:pt x="205575" y="3971"/>
                    </a:lnTo>
                    <a:lnTo>
                      <a:pt x="204869" y="4336"/>
                    </a:lnTo>
                    <a:lnTo>
                      <a:pt x="204163" y="4701"/>
                    </a:lnTo>
                    <a:lnTo>
                      <a:pt x="203481" y="5091"/>
                    </a:lnTo>
                    <a:lnTo>
                      <a:pt x="202775" y="5481"/>
                    </a:lnTo>
                    <a:lnTo>
                      <a:pt x="202093" y="5895"/>
                    </a:lnTo>
                    <a:lnTo>
                      <a:pt x="201435" y="6333"/>
                    </a:lnTo>
                    <a:lnTo>
                      <a:pt x="200778" y="6796"/>
                    </a:lnTo>
                    <a:lnTo>
                      <a:pt x="200120" y="7258"/>
                    </a:lnTo>
                    <a:lnTo>
                      <a:pt x="199462" y="7721"/>
                    </a:lnTo>
                    <a:lnTo>
                      <a:pt x="198829" y="8233"/>
                    </a:lnTo>
                    <a:lnTo>
                      <a:pt x="198220" y="8744"/>
                    </a:lnTo>
                    <a:lnTo>
                      <a:pt x="197587" y="9255"/>
                    </a:lnTo>
                    <a:lnTo>
                      <a:pt x="196978" y="9791"/>
                    </a:lnTo>
                    <a:lnTo>
                      <a:pt x="196394" y="10351"/>
                    </a:lnTo>
                    <a:lnTo>
                      <a:pt x="195809" y="10936"/>
                    </a:lnTo>
                    <a:lnTo>
                      <a:pt x="194859" y="11910"/>
                    </a:lnTo>
                    <a:lnTo>
                      <a:pt x="193958" y="12933"/>
                    </a:lnTo>
                    <a:lnTo>
                      <a:pt x="193057" y="13980"/>
                    </a:lnTo>
                    <a:lnTo>
                      <a:pt x="192180" y="15052"/>
                    </a:lnTo>
                    <a:lnTo>
                      <a:pt x="191352" y="16148"/>
                    </a:lnTo>
                    <a:lnTo>
                      <a:pt x="190524" y="17244"/>
                    </a:lnTo>
                    <a:lnTo>
                      <a:pt x="189696" y="18388"/>
                    </a:lnTo>
                    <a:lnTo>
                      <a:pt x="188893" y="19533"/>
                    </a:lnTo>
                    <a:lnTo>
                      <a:pt x="187334" y="21847"/>
                    </a:lnTo>
                    <a:lnTo>
                      <a:pt x="185775" y="24209"/>
                    </a:lnTo>
                    <a:lnTo>
                      <a:pt x="184217" y="26547"/>
                    </a:lnTo>
                    <a:lnTo>
                      <a:pt x="182658" y="28885"/>
                    </a:lnTo>
                    <a:lnTo>
                      <a:pt x="181854" y="30030"/>
                    </a:lnTo>
                    <a:lnTo>
                      <a:pt x="181026" y="31174"/>
                    </a:lnTo>
                    <a:lnTo>
                      <a:pt x="180198" y="32295"/>
                    </a:lnTo>
                    <a:lnTo>
                      <a:pt x="179370" y="33391"/>
                    </a:lnTo>
                    <a:lnTo>
                      <a:pt x="178493" y="34486"/>
                    </a:lnTo>
                    <a:lnTo>
                      <a:pt x="177592" y="35534"/>
                    </a:lnTo>
                    <a:lnTo>
                      <a:pt x="176691" y="36557"/>
                    </a:lnTo>
                    <a:lnTo>
                      <a:pt x="175741" y="37555"/>
                    </a:lnTo>
                    <a:lnTo>
                      <a:pt x="174767" y="38529"/>
                    </a:lnTo>
                    <a:lnTo>
                      <a:pt x="173769" y="39455"/>
                    </a:lnTo>
                    <a:lnTo>
                      <a:pt x="172721" y="40331"/>
                    </a:lnTo>
                    <a:lnTo>
                      <a:pt x="172186" y="40770"/>
                    </a:lnTo>
                    <a:lnTo>
                      <a:pt x="171625" y="41184"/>
                    </a:lnTo>
                    <a:lnTo>
                      <a:pt x="171090" y="41598"/>
                    </a:lnTo>
                    <a:lnTo>
                      <a:pt x="170505" y="41988"/>
                    </a:lnTo>
                    <a:lnTo>
                      <a:pt x="169945" y="42377"/>
                    </a:lnTo>
                    <a:lnTo>
                      <a:pt x="169336" y="42743"/>
                    </a:lnTo>
                    <a:lnTo>
                      <a:pt x="168752" y="43108"/>
                    </a:lnTo>
                    <a:lnTo>
                      <a:pt x="168143" y="43449"/>
                    </a:lnTo>
                    <a:lnTo>
                      <a:pt x="167510" y="43790"/>
                    </a:lnTo>
                    <a:lnTo>
                      <a:pt x="166876" y="44106"/>
                    </a:lnTo>
                    <a:lnTo>
                      <a:pt x="166267" y="44399"/>
                    </a:lnTo>
                    <a:lnTo>
                      <a:pt x="165634" y="44667"/>
                    </a:lnTo>
                    <a:lnTo>
                      <a:pt x="165025" y="44910"/>
                    </a:lnTo>
                    <a:lnTo>
                      <a:pt x="164416" y="45129"/>
                    </a:lnTo>
                    <a:lnTo>
                      <a:pt x="163783" y="45324"/>
                    </a:lnTo>
                    <a:lnTo>
                      <a:pt x="163174" y="45519"/>
                    </a:lnTo>
                    <a:lnTo>
                      <a:pt x="162566" y="45665"/>
                    </a:lnTo>
                    <a:lnTo>
                      <a:pt x="161957" y="45811"/>
                    </a:lnTo>
                    <a:lnTo>
                      <a:pt x="161323" y="45933"/>
                    </a:lnTo>
                    <a:lnTo>
                      <a:pt x="160715" y="46030"/>
                    </a:lnTo>
                    <a:lnTo>
                      <a:pt x="160106" y="46128"/>
                    </a:lnTo>
                    <a:lnTo>
                      <a:pt x="159497" y="46177"/>
                    </a:lnTo>
                    <a:lnTo>
                      <a:pt x="158888" y="46250"/>
                    </a:lnTo>
                    <a:lnTo>
                      <a:pt x="158279" y="46274"/>
                    </a:lnTo>
                    <a:lnTo>
                      <a:pt x="157646" y="46298"/>
                    </a:lnTo>
                    <a:lnTo>
                      <a:pt x="157037" y="46298"/>
                    </a:lnTo>
                    <a:lnTo>
                      <a:pt x="155819" y="46250"/>
                    </a:lnTo>
                    <a:lnTo>
                      <a:pt x="154602" y="46177"/>
                    </a:lnTo>
                    <a:lnTo>
                      <a:pt x="153384" y="46030"/>
                    </a:lnTo>
                    <a:lnTo>
                      <a:pt x="152166" y="45860"/>
                    </a:lnTo>
                    <a:lnTo>
                      <a:pt x="150924" y="45641"/>
                    </a:lnTo>
                    <a:lnTo>
                      <a:pt x="149706" y="45397"/>
                    </a:lnTo>
                    <a:lnTo>
                      <a:pt x="148489" y="45105"/>
                    </a:lnTo>
                    <a:lnTo>
                      <a:pt x="147271" y="44813"/>
                    </a:lnTo>
                    <a:lnTo>
                      <a:pt x="146053" y="44472"/>
                    </a:lnTo>
                    <a:lnTo>
                      <a:pt x="144836" y="44155"/>
                    </a:lnTo>
                    <a:lnTo>
                      <a:pt x="142376" y="43449"/>
                    </a:lnTo>
                    <a:lnTo>
                      <a:pt x="139916" y="42743"/>
                    </a:lnTo>
                    <a:lnTo>
                      <a:pt x="137481" y="42061"/>
                    </a:lnTo>
                    <a:lnTo>
                      <a:pt x="136238" y="41744"/>
                    </a:lnTo>
                    <a:lnTo>
                      <a:pt x="135021" y="41452"/>
                    </a:lnTo>
                    <a:lnTo>
                      <a:pt x="133779" y="41184"/>
                    </a:lnTo>
                    <a:lnTo>
                      <a:pt x="132537" y="40965"/>
                    </a:lnTo>
                    <a:lnTo>
                      <a:pt x="131295" y="40770"/>
                    </a:lnTo>
                    <a:lnTo>
                      <a:pt x="130052" y="40624"/>
                    </a:lnTo>
                    <a:lnTo>
                      <a:pt x="128835" y="40502"/>
                    </a:lnTo>
                    <a:lnTo>
                      <a:pt x="127568" y="40453"/>
                    </a:lnTo>
                    <a:lnTo>
                      <a:pt x="125523" y="40453"/>
                    </a:lnTo>
                    <a:lnTo>
                      <a:pt x="124500" y="40502"/>
                    </a:lnTo>
                    <a:lnTo>
                      <a:pt x="123501" y="40575"/>
                    </a:lnTo>
                    <a:lnTo>
                      <a:pt x="122503" y="40648"/>
                    </a:lnTo>
                    <a:lnTo>
                      <a:pt x="121504" y="40770"/>
                    </a:lnTo>
                    <a:lnTo>
                      <a:pt x="120530" y="40916"/>
                    </a:lnTo>
                    <a:lnTo>
                      <a:pt x="119556" y="41086"/>
                    </a:lnTo>
                    <a:lnTo>
                      <a:pt x="118582" y="41257"/>
                    </a:lnTo>
                    <a:lnTo>
                      <a:pt x="117607" y="41476"/>
                    </a:lnTo>
                    <a:lnTo>
                      <a:pt x="116658" y="41695"/>
                    </a:lnTo>
                    <a:lnTo>
                      <a:pt x="115708" y="41963"/>
                    </a:lnTo>
                    <a:lnTo>
                      <a:pt x="114782" y="42231"/>
                    </a:lnTo>
                    <a:lnTo>
                      <a:pt x="113857" y="42523"/>
                    </a:lnTo>
                    <a:lnTo>
                      <a:pt x="112931" y="42840"/>
                    </a:lnTo>
                    <a:lnTo>
                      <a:pt x="112006" y="43181"/>
                    </a:lnTo>
                    <a:lnTo>
                      <a:pt x="111105" y="43522"/>
                    </a:lnTo>
                    <a:lnTo>
                      <a:pt x="110204" y="43912"/>
                    </a:lnTo>
                    <a:lnTo>
                      <a:pt x="109303" y="44301"/>
                    </a:lnTo>
                    <a:lnTo>
                      <a:pt x="108426" y="44691"/>
                    </a:lnTo>
                    <a:lnTo>
                      <a:pt x="107549" y="45129"/>
                    </a:lnTo>
                    <a:lnTo>
                      <a:pt x="106672" y="45568"/>
                    </a:lnTo>
                    <a:lnTo>
                      <a:pt x="105795" y="46030"/>
                    </a:lnTo>
                    <a:lnTo>
                      <a:pt x="104943" y="46493"/>
                    </a:lnTo>
                    <a:lnTo>
                      <a:pt x="104091" y="46980"/>
                    </a:lnTo>
                    <a:lnTo>
                      <a:pt x="103238" y="47492"/>
                    </a:lnTo>
                    <a:lnTo>
                      <a:pt x="102410" y="48003"/>
                    </a:lnTo>
                    <a:lnTo>
                      <a:pt x="101558" y="48539"/>
                    </a:lnTo>
                    <a:lnTo>
                      <a:pt x="99926" y="49659"/>
                    </a:lnTo>
                    <a:lnTo>
                      <a:pt x="98294" y="50804"/>
                    </a:lnTo>
                    <a:lnTo>
                      <a:pt x="96711" y="51997"/>
                    </a:lnTo>
                    <a:lnTo>
                      <a:pt x="95128" y="53239"/>
                    </a:lnTo>
                    <a:lnTo>
                      <a:pt x="93594" y="54530"/>
                    </a:lnTo>
                    <a:lnTo>
                      <a:pt x="92084" y="55845"/>
                    </a:lnTo>
                    <a:lnTo>
                      <a:pt x="90574" y="57185"/>
                    </a:lnTo>
                    <a:lnTo>
                      <a:pt x="89113" y="58573"/>
                    </a:lnTo>
                    <a:lnTo>
                      <a:pt x="87651" y="59961"/>
                    </a:lnTo>
                    <a:lnTo>
                      <a:pt x="86215" y="61374"/>
                    </a:lnTo>
                    <a:lnTo>
                      <a:pt x="84826" y="62810"/>
                    </a:lnTo>
                    <a:lnTo>
                      <a:pt x="83438" y="64247"/>
                    </a:lnTo>
                    <a:lnTo>
                      <a:pt x="82074" y="65709"/>
                    </a:lnTo>
                    <a:lnTo>
                      <a:pt x="80735" y="67170"/>
                    </a:lnTo>
                    <a:lnTo>
                      <a:pt x="78105" y="70068"/>
                    </a:lnTo>
                    <a:lnTo>
                      <a:pt x="75547" y="72942"/>
                    </a:lnTo>
                    <a:lnTo>
                      <a:pt x="73282" y="75475"/>
                    </a:lnTo>
                    <a:lnTo>
                      <a:pt x="70993" y="78032"/>
                    </a:lnTo>
                    <a:lnTo>
                      <a:pt x="68655" y="80589"/>
                    </a:lnTo>
                    <a:lnTo>
                      <a:pt x="67462" y="81880"/>
                    </a:lnTo>
                    <a:lnTo>
                      <a:pt x="66244" y="83146"/>
                    </a:lnTo>
                    <a:lnTo>
                      <a:pt x="65026" y="84388"/>
                    </a:lnTo>
                    <a:lnTo>
                      <a:pt x="63784" y="85630"/>
                    </a:lnTo>
                    <a:lnTo>
                      <a:pt x="62518" y="86848"/>
                    </a:lnTo>
                    <a:lnTo>
                      <a:pt x="61251" y="88066"/>
                    </a:lnTo>
                    <a:lnTo>
                      <a:pt x="59961" y="89259"/>
                    </a:lnTo>
                    <a:lnTo>
                      <a:pt x="58670" y="90404"/>
                    </a:lnTo>
                    <a:lnTo>
                      <a:pt x="57330" y="91548"/>
                    </a:lnTo>
                    <a:lnTo>
                      <a:pt x="55991" y="92669"/>
                    </a:lnTo>
                    <a:lnTo>
                      <a:pt x="54627" y="93740"/>
                    </a:lnTo>
                    <a:lnTo>
                      <a:pt x="53239" y="94788"/>
                    </a:lnTo>
                    <a:lnTo>
                      <a:pt x="51851" y="95810"/>
                    </a:lnTo>
                    <a:lnTo>
                      <a:pt x="50414" y="96785"/>
                    </a:lnTo>
                    <a:lnTo>
                      <a:pt x="48977" y="97710"/>
                    </a:lnTo>
                    <a:lnTo>
                      <a:pt x="47491" y="98611"/>
                    </a:lnTo>
                    <a:lnTo>
                      <a:pt x="46005" y="99464"/>
                    </a:lnTo>
                    <a:lnTo>
                      <a:pt x="44471" y="100267"/>
                    </a:lnTo>
                    <a:lnTo>
                      <a:pt x="42937" y="101022"/>
                    </a:lnTo>
                    <a:lnTo>
                      <a:pt x="42157" y="101388"/>
                    </a:lnTo>
                    <a:lnTo>
                      <a:pt x="41354" y="101729"/>
                    </a:lnTo>
                    <a:lnTo>
                      <a:pt x="40574" y="102045"/>
                    </a:lnTo>
                    <a:lnTo>
                      <a:pt x="39771" y="102362"/>
                    </a:lnTo>
                    <a:lnTo>
                      <a:pt x="38967" y="102678"/>
                    </a:lnTo>
                    <a:lnTo>
                      <a:pt x="38139" y="102971"/>
                    </a:lnTo>
                    <a:lnTo>
                      <a:pt x="37311" y="103238"/>
                    </a:lnTo>
                    <a:lnTo>
                      <a:pt x="36483" y="103482"/>
                    </a:lnTo>
                    <a:lnTo>
                      <a:pt x="35655" y="103726"/>
                    </a:lnTo>
                    <a:lnTo>
                      <a:pt x="34802" y="103969"/>
                    </a:lnTo>
                    <a:lnTo>
                      <a:pt x="33974" y="104164"/>
                    </a:lnTo>
                    <a:lnTo>
                      <a:pt x="33098" y="104359"/>
                    </a:lnTo>
                    <a:lnTo>
                      <a:pt x="32245" y="104554"/>
                    </a:lnTo>
                    <a:lnTo>
                      <a:pt x="31368" y="104700"/>
                    </a:lnTo>
                    <a:lnTo>
                      <a:pt x="30273" y="104870"/>
                    </a:lnTo>
                    <a:lnTo>
                      <a:pt x="29152" y="105016"/>
                    </a:lnTo>
                    <a:lnTo>
                      <a:pt x="28032" y="105114"/>
                    </a:lnTo>
                    <a:lnTo>
                      <a:pt x="26887" y="105162"/>
                    </a:lnTo>
                    <a:lnTo>
                      <a:pt x="25743" y="105187"/>
                    </a:lnTo>
                    <a:lnTo>
                      <a:pt x="24598" y="105162"/>
                    </a:lnTo>
                    <a:lnTo>
                      <a:pt x="23429" y="105114"/>
                    </a:lnTo>
                    <a:lnTo>
                      <a:pt x="22284" y="105016"/>
                    </a:lnTo>
                    <a:lnTo>
                      <a:pt x="21115" y="104895"/>
                    </a:lnTo>
                    <a:lnTo>
                      <a:pt x="19971" y="104724"/>
                    </a:lnTo>
                    <a:lnTo>
                      <a:pt x="18826" y="104505"/>
                    </a:lnTo>
                    <a:lnTo>
                      <a:pt x="17681" y="104261"/>
                    </a:lnTo>
                    <a:lnTo>
                      <a:pt x="16561" y="103969"/>
                    </a:lnTo>
                    <a:lnTo>
                      <a:pt x="15441" y="103653"/>
                    </a:lnTo>
                    <a:lnTo>
                      <a:pt x="14345" y="103263"/>
                    </a:lnTo>
                    <a:lnTo>
                      <a:pt x="13273" y="102873"/>
                    </a:lnTo>
                    <a:lnTo>
                      <a:pt x="12202" y="102410"/>
                    </a:lnTo>
                    <a:lnTo>
                      <a:pt x="11154" y="101923"/>
                    </a:lnTo>
                    <a:lnTo>
                      <a:pt x="10131" y="101412"/>
                    </a:lnTo>
                    <a:lnTo>
                      <a:pt x="9133" y="100827"/>
                    </a:lnTo>
                    <a:lnTo>
                      <a:pt x="8183" y="100219"/>
                    </a:lnTo>
                    <a:lnTo>
                      <a:pt x="7233" y="99585"/>
                    </a:lnTo>
                    <a:lnTo>
                      <a:pt x="6332" y="98879"/>
                    </a:lnTo>
                    <a:lnTo>
                      <a:pt x="5455" y="98148"/>
                    </a:lnTo>
                    <a:lnTo>
                      <a:pt x="4627" y="97393"/>
                    </a:lnTo>
                    <a:lnTo>
                      <a:pt x="3824" y="96565"/>
                    </a:lnTo>
                    <a:lnTo>
                      <a:pt x="3458" y="96151"/>
                    </a:lnTo>
                    <a:lnTo>
                      <a:pt x="3069" y="95713"/>
                    </a:lnTo>
                    <a:lnTo>
                      <a:pt x="2728" y="95275"/>
                    </a:lnTo>
                    <a:lnTo>
                      <a:pt x="2362" y="94812"/>
                    </a:lnTo>
                    <a:lnTo>
                      <a:pt x="2021" y="94349"/>
                    </a:lnTo>
                    <a:lnTo>
                      <a:pt x="1705" y="93886"/>
                    </a:lnTo>
                    <a:lnTo>
                      <a:pt x="1388" y="93399"/>
                    </a:lnTo>
                    <a:lnTo>
                      <a:pt x="1096" y="92888"/>
                    </a:lnTo>
                    <a:lnTo>
                      <a:pt x="804" y="92401"/>
                    </a:lnTo>
                    <a:lnTo>
                      <a:pt x="511" y="91889"/>
                    </a:lnTo>
                    <a:lnTo>
                      <a:pt x="268" y="91354"/>
                    </a:lnTo>
                    <a:lnTo>
                      <a:pt x="0" y="90818"/>
                    </a:lnTo>
                    <a:lnTo>
                      <a:pt x="0" y="90818"/>
                    </a:lnTo>
                    <a:lnTo>
                      <a:pt x="463" y="91816"/>
                    </a:lnTo>
                    <a:lnTo>
                      <a:pt x="950" y="92791"/>
                    </a:lnTo>
                    <a:lnTo>
                      <a:pt x="1461" y="93740"/>
                    </a:lnTo>
                    <a:lnTo>
                      <a:pt x="1997" y="94690"/>
                    </a:lnTo>
                    <a:lnTo>
                      <a:pt x="2557" y="95591"/>
                    </a:lnTo>
                    <a:lnTo>
                      <a:pt x="3142" y="96468"/>
                    </a:lnTo>
                    <a:lnTo>
                      <a:pt x="3726" y="97320"/>
                    </a:lnTo>
                    <a:lnTo>
                      <a:pt x="4359" y="98148"/>
                    </a:lnTo>
                    <a:lnTo>
                      <a:pt x="4993" y="98952"/>
                    </a:lnTo>
                    <a:lnTo>
                      <a:pt x="5650" y="99707"/>
                    </a:lnTo>
                    <a:lnTo>
                      <a:pt x="6332" y="100462"/>
                    </a:lnTo>
                    <a:lnTo>
                      <a:pt x="7038" y="101193"/>
                    </a:lnTo>
                    <a:lnTo>
                      <a:pt x="7769" y="101875"/>
                    </a:lnTo>
                    <a:lnTo>
                      <a:pt x="8500" y="102532"/>
                    </a:lnTo>
                    <a:lnTo>
                      <a:pt x="9279" y="103165"/>
                    </a:lnTo>
                    <a:lnTo>
                      <a:pt x="10058" y="103774"/>
                    </a:lnTo>
                    <a:lnTo>
                      <a:pt x="10862" y="104359"/>
                    </a:lnTo>
                    <a:lnTo>
                      <a:pt x="11690" y="104895"/>
                    </a:lnTo>
                    <a:lnTo>
                      <a:pt x="12543" y="105406"/>
                    </a:lnTo>
                    <a:lnTo>
                      <a:pt x="13419" y="105893"/>
                    </a:lnTo>
                    <a:lnTo>
                      <a:pt x="14296" y="106356"/>
                    </a:lnTo>
                    <a:lnTo>
                      <a:pt x="15222" y="106770"/>
                    </a:lnTo>
                    <a:lnTo>
                      <a:pt x="16147" y="107160"/>
                    </a:lnTo>
                    <a:lnTo>
                      <a:pt x="17097" y="107500"/>
                    </a:lnTo>
                    <a:lnTo>
                      <a:pt x="18071" y="107841"/>
                    </a:lnTo>
                    <a:lnTo>
                      <a:pt x="19045" y="108134"/>
                    </a:lnTo>
                    <a:lnTo>
                      <a:pt x="20068" y="108377"/>
                    </a:lnTo>
                    <a:lnTo>
                      <a:pt x="21091" y="108596"/>
                    </a:lnTo>
                    <a:lnTo>
                      <a:pt x="22138" y="108791"/>
                    </a:lnTo>
                    <a:lnTo>
                      <a:pt x="23210" y="108962"/>
                    </a:lnTo>
                    <a:lnTo>
                      <a:pt x="24306" y="109084"/>
                    </a:lnTo>
                    <a:lnTo>
                      <a:pt x="25402" y="109157"/>
                    </a:lnTo>
                    <a:lnTo>
                      <a:pt x="26205" y="109205"/>
                    </a:lnTo>
                    <a:lnTo>
                      <a:pt x="27009" y="109230"/>
                    </a:lnTo>
                    <a:lnTo>
                      <a:pt x="28568" y="109230"/>
                    </a:lnTo>
                    <a:lnTo>
                      <a:pt x="29347" y="109205"/>
                    </a:lnTo>
                    <a:lnTo>
                      <a:pt x="30102" y="109181"/>
                    </a:lnTo>
                    <a:lnTo>
                      <a:pt x="30881" y="109132"/>
                    </a:lnTo>
                    <a:lnTo>
                      <a:pt x="31636" y="109059"/>
                    </a:lnTo>
                    <a:lnTo>
                      <a:pt x="33122" y="108889"/>
                    </a:lnTo>
                    <a:lnTo>
                      <a:pt x="34608" y="108669"/>
                    </a:lnTo>
                    <a:lnTo>
                      <a:pt x="36069" y="108377"/>
                    </a:lnTo>
                    <a:lnTo>
                      <a:pt x="37506" y="108061"/>
                    </a:lnTo>
                    <a:lnTo>
                      <a:pt x="38918" y="107671"/>
                    </a:lnTo>
                    <a:lnTo>
                      <a:pt x="40307" y="107257"/>
                    </a:lnTo>
                    <a:lnTo>
                      <a:pt x="41670" y="106770"/>
                    </a:lnTo>
                    <a:lnTo>
                      <a:pt x="43034" y="106258"/>
                    </a:lnTo>
                    <a:lnTo>
                      <a:pt x="44374" y="105674"/>
                    </a:lnTo>
                    <a:lnTo>
                      <a:pt x="45689" y="105065"/>
                    </a:lnTo>
                    <a:lnTo>
                      <a:pt x="47004" y="104432"/>
                    </a:lnTo>
                    <a:lnTo>
                      <a:pt x="48270" y="103726"/>
                    </a:lnTo>
                    <a:lnTo>
                      <a:pt x="49561" y="102995"/>
                    </a:lnTo>
                    <a:lnTo>
                      <a:pt x="50803" y="102240"/>
                    </a:lnTo>
                    <a:lnTo>
                      <a:pt x="52045" y="101436"/>
                    </a:lnTo>
                    <a:lnTo>
                      <a:pt x="53263" y="100608"/>
                    </a:lnTo>
                    <a:lnTo>
                      <a:pt x="54481" y="99731"/>
                    </a:lnTo>
                    <a:lnTo>
                      <a:pt x="55674" y="98855"/>
                    </a:lnTo>
                    <a:lnTo>
                      <a:pt x="56868" y="97929"/>
                    </a:lnTo>
                    <a:lnTo>
                      <a:pt x="58037" y="96955"/>
                    </a:lnTo>
                    <a:lnTo>
                      <a:pt x="59206" y="95981"/>
                    </a:lnTo>
                    <a:lnTo>
                      <a:pt x="60350" y="94982"/>
                    </a:lnTo>
                    <a:lnTo>
                      <a:pt x="61495" y="93960"/>
                    </a:lnTo>
                    <a:lnTo>
                      <a:pt x="62615" y="92912"/>
                    </a:lnTo>
                    <a:lnTo>
                      <a:pt x="63735" y="91841"/>
                    </a:lnTo>
                    <a:lnTo>
                      <a:pt x="64856" y="90769"/>
                    </a:lnTo>
                    <a:lnTo>
                      <a:pt x="65952" y="89649"/>
                    </a:lnTo>
                    <a:lnTo>
                      <a:pt x="67048" y="88529"/>
                    </a:lnTo>
                    <a:lnTo>
                      <a:pt x="69215" y="86264"/>
                    </a:lnTo>
                    <a:lnTo>
                      <a:pt x="71358" y="83950"/>
                    </a:lnTo>
                    <a:lnTo>
                      <a:pt x="73477" y="81588"/>
                    </a:lnTo>
                    <a:lnTo>
                      <a:pt x="75596" y="79225"/>
                    </a:lnTo>
                    <a:lnTo>
                      <a:pt x="79785" y="74500"/>
                    </a:lnTo>
                    <a:lnTo>
                      <a:pt x="81855" y="72138"/>
                    </a:lnTo>
                    <a:lnTo>
                      <a:pt x="83950" y="69824"/>
                    </a:lnTo>
                    <a:lnTo>
                      <a:pt x="86044" y="67560"/>
                    </a:lnTo>
                    <a:lnTo>
                      <a:pt x="88139" y="65343"/>
                    </a:lnTo>
                    <a:lnTo>
                      <a:pt x="89210" y="64247"/>
                    </a:lnTo>
                    <a:lnTo>
                      <a:pt x="90257" y="63176"/>
                    </a:lnTo>
                    <a:lnTo>
                      <a:pt x="91329" y="62153"/>
                    </a:lnTo>
                    <a:lnTo>
                      <a:pt x="92401" y="61106"/>
                    </a:lnTo>
                    <a:lnTo>
                      <a:pt x="93472" y="60107"/>
                    </a:lnTo>
                    <a:lnTo>
                      <a:pt x="94568" y="59133"/>
                    </a:lnTo>
                    <a:lnTo>
                      <a:pt x="95640" y="58183"/>
                    </a:lnTo>
                    <a:lnTo>
                      <a:pt x="96736" y="57258"/>
                    </a:lnTo>
                    <a:lnTo>
                      <a:pt x="97856" y="56357"/>
                    </a:lnTo>
                    <a:lnTo>
                      <a:pt x="98976" y="55504"/>
                    </a:lnTo>
                    <a:lnTo>
                      <a:pt x="100097" y="54676"/>
                    </a:lnTo>
                    <a:lnTo>
                      <a:pt x="101217" y="53872"/>
                    </a:lnTo>
                    <a:lnTo>
                      <a:pt x="102508" y="52996"/>
                    </a:lnTo>
                    <a:lnTo>
                      <a:pt x="103823" y="52168"/>
                    </a:lnTo>
                    <a:lnTo>
                      <a:pt x="105162" y="51364"/>
                    </a:lnTo>
                    <a:lnTo>
                      <a:pt x="106526" y="50585"/>
                    </a:lnTo>
                    <a:lnTo>
                      <a:pt x="107890" y="49854"/>
                    </a:lnTo>
                    <a:lnTo>
                      <a:pt x="109278" y="49148"/>
                    </a:lnTo>
                    <a:lnTo>
                      <a:pt x="110691" y="48490"/>
                    </a:lnTo>
                    <a:lnTo>
                      <a:pt x="112128" y="47881"/>
                    </a:lnTo>
                    <a:lnTo>
                      <a:pt x="113565" y="47297"/>
                    </a:lnTo>
                    <a:lnTo>
                      <a:pt x="115050" y="46785"/>
                    </a:lnTo>
                    <a:lnTo>
                      <a:pt x="116511" y="46298"/>
                    </a:lnTo>
                    <a:lnTo>
                      <a:pt x="118021" y="45860"/>
                    </a:lnTo>
                    <a:lnTo>
                      <a:pt x="119531" y="45470"/>
                    </a:lnTo>
                    <a:lnTo>
                      <a:pt x="121041" y="45154"/>
                    </a:lnTo>
                    <a:lnTo>
                      <a:pt x="121821" y="45007"/>
                    </a:lnTo>
                    <a:lnTo>
                      <a:pt x="122576" y="44886"/>
                    </a:lnTo>
                    <a:lnTo>
                      <a:pt x="123355" y="44764"/>
                    </a:lnTo>
                    <a:lnTo>
                      <a:pt x="124134" y="44667"/>
                    </a:lnTo>
                    <a:lnTo>
                      <a:pt x="125011" y="44569"/>
                    </a:lnTo>
                    <a:lnTo>
                      <a:pt x="125912" y="44520"/>
                    </a:lnTo>
                    <a:lnTo>
                      <a:pt x="126789" y="44472"/>
                    </a:lnTo>
                    <a:lnTo>
                      <a:pt x="127690" y="44472"/>
                    </a:lnTo>
                    <a:lnTo>
                      <a:pt x="128567" y="44496"/>
                    </a:lnTo>
                    <a:lnTo>
                      <a:pt x="129419" y="44520"/>
                    </a:lnTo>
                    <a:lnTo>
                      <a:pt x="130296" y="44593"/>
                    </a:lnTo>
                    <a:lnTo>
                      <a:pt x="131148" y="44667"/>
                    </a:lnTo>
                    <a:lnTo>
                      <a:pt x="132025" y="44764"/>
                    </a:lnTo>
                    <a:lnTo>
                      <a:pt x="132878" y="44886"/>
                    </a:lnTo>
                    <a:lnTo>
                      <a:pt x="133730" y="45032"/>
                    </a:lnTo>
                    <a:lnTo>
                      <a:pt x="134582" y="45178"/>
                    </a:lnTo>
                    <a:lnTo>
                      <a:pt x="136263" y="45519"/>
                    </a:lnTo>
                    <a:lnTo>
                      <a:pt x="137968" y="45933"/>
                    </a:lnTo>
                    <a:lnTo>
                      <a:pt x="139648" y="46347"/>
                    </a:lnTo>
                    <a:lnTo>
                      <a:pt x="141329" y="46810"/>
                    </a:lnTo>
                    <a:lnTo>
                      <a:pt x="144689" y="47760"/>
                    </a:lnTo>
                    <a:lnTo>
                      <a:pt x="146370" y="48247"/>
                    </a:lnTo>
                    <a:lnTo>
                      <a:pt x="148075" y="48709"/>
                    </a:lnTo>
                    <a:lnTo>
                      <a:pt x="149780" y="49148"/>
                    </a:lnTo>
                    <a:lnTo>
                      <a:pt x="151509" y="49537"/>
                    </a:lnTo>
                    <a:lnTo>
                      <a:pt x="152873" y="49830"/>
                    </a:lnTo>
                    <a:lnTo>
                      <a:pt x="154212" y="50024"/>
                    </a:lnTo>
                    <a:lnTo>
                      <a:pt x="154894" y="50122"/>
                    </a:lnTo>
                    <a:lnTo>
                      <a:pt x="155552" y="50195"/>
                    </a:lnTo>
                    <a:lnTo>
                      <a:pt x="156233" y="50244"/>
                    </a:lnTo>
                    <a:lnTo>
                      <a:pt x="156891" y="50292"/>
                    </a:lnTo>
                    <a:lnTo>
                      <a:pt x="157549" y="50317"/>
                    </a:lnTo>
                    <a:lnTo>
                      <a:pt x="158864" y="50317"/>
                    </a:lnTo>
                    <a:lnTo>
                      <a:pt x="159497" y="50292"/>
                    </a:lnTo>
                    <a:lnTo>
                      <a:pt x="160154" y="50268"/>
                    </a:lnTo>
                    <a:lnTo>
                      <a:pt x="160788" y="50195"/>
                    </a:lnTo>
                    <a:lnTo>
                      <a:pt x="161445" y="50122"/>
                    </a:lnTo>
                    <a:lnTo>
                      <a:pt x="162078" y="50049"/>
                    </a:lnTo>
                    <a:lnTo>
                      <a:pt x="162712" y="49927"/>
                    </a:lnTo>
                    <a:lnTo>
                      <a:pt x="163345" y="49805"/>
                    </a:lnTo>
                    <a:lnTo>
                      <a:pt x="163978" y="49684"/>
                    </a:lnTo>
                    <a:lnTo>
                      <a:pt x="164587" y="49513"/>
                    </a:lnTo>
                    <a:lnTo>
                      <a:pt x="165220" y="49343"/>
                    </a:lnTo>
                    <a:lnTo>
                      <a:pt x="165829" y="49148"/>
                    </a:lnTo>
                    <a:lnTo>
                      <a:pt x="166438" y="48929"/>
                    </a:lnTo>
                    <a:lnTo>
                      <a:pt x="167047" y="48709"/>
                    </a:lnTo>
                    <a:lnTo>
                      <a:pt x="167656" y="48466"/>
                    </a:lnTo>
                    <a:lnTo>
                      <a:pt x="168264" y="48198"/>
                    </a:lnTo>
                    <a:lnTo>
                      <a:pt x="168873" y="47930"/>
                    </a:lnTo>
                    <a:lnTo>
                      <a:pt x="169482" y="47613"/>
                    </a:lnTo>
                    <a:lnTo>
                      <a:pt x="170067" y="47297"/>
                    </a:lnTo>
                    <a:lnTo>
                      <a:pt x="170651" y="46956"/>
                    </a:lnTo>
                    <a:lnTo>
                      <a:pt x="171236" y="46591"/>
                    </a:lnTo>
                    <a:lnTo>
                      <a:pt x="171820" y="46225"/>
                    </a:lnTo>
                    <a:lnTo>
                      <a:pt x="172892" y="45470"/>
                    </a:lnTo>
                    <a:lnTo>
                      <a:pt x="173939" y="44691"/>
                    </a:lnTo>
                    <a:lnTo>
                      <a:pt x="174938" y="43863"/>
                    </a:lnTo>
                    <a:lnTo>
                      <a:pt x="175887" y="43010"/>
                    </a:lnTo>
                    <a:lnTo>
                      <a:pt x="176837" y="42134"/>
                    </a:lnTo>
                    <a:lnTo>
                      <a:pt x="177738" y="41233"/>
                    </a:lnTo>
                    <a:lnTo>
                      <a:pt x="178615" y="40283"/>
                    </a:lnTo>
                    <a:lnTo>
                      <a:pt x="179443" y="39333"/>
                    </a:lnTo>
                    <a:lnTo>
                      <a:pt x="180271" y="38359"/>
                    </a:lnTo>
                    <a:lnTo>
                      <a:pt x="181075" y="37360"/>
                    </a:lnTo>
                    <a:lnTo>
                      <a:pt x="181854" y="36337"/>
                    </a:lnTo>
                    <a:lnTo>
                      <a:pt x="182634" y="35315"/>
                    </a:lnTo>
                    <a:lnTo>
                      <a:pt x="183389" y="34267"/>
                    </a:lnTo>
                    <a:lnTo>
                      <a:pt x="184144" y="33196"/>
                    </a:lnTo>
                    <a:lnTo>
                      <a:pt x="185580" y="31053"/>
                    </a:lnTo>
                    <a:lnTo>
                      <a:pt x="188454" y="26742"/>
                    </a:lnTo>
                    <a:lnTo>
                      <a:pt x="189891" y="24574"/>
                    </a:lnTo>
                    <a:lnTo>
                      <a:pt x="191377" y="22455"/>
                    </a:lnTo>
                    <a:lnTo>
                      <a:pt x="192132" y="21408"/>
                    </a:lnTo>
                    <a:lnTo>
                      <a:pt x="192887" y="20361"/>
                    </a:lnTo>
                    <a:lnTo>
                      <a:pt x="193690" y="19338"/>
                    </a:lnTo>
                    <a:lnTo>
                      <a:pt x="194494" y="18340"/>
                    </a:lnTo>
                    <a:lnTo>
                      <a:pt x="195322" y="17365"/>
                    </a:lnTo>
                    <a:lnTo>
                      <a:pt x="196150" y="16391"/>
                    </a:lnTo>
                    <a:lnTo>
                      <a:pt x="197027" y="15466"/>
                    </a:lnTo>
                    <a:lnTo>
                      <a:pt x="197928" y="14540"/>
                    </a:lnTo>
                    <a:lnTo>
                      <a:pt x="198561" y="13956"/>
                    </a:lnTo>
                    <a:lnTo>
                      <a:pt x="199195" y="13371"/>
                    </a:lnTo>
                    <a:lnTo>
                      <a:pt x="199852" y="12811"/>
                    </a:lnTo>
                    <a:lnTo>
                      <a:pt x="200510" y="12275"/>
                    </a:lnTo>
                    <a:lnTo>
                      <a:pt x="201167" y="11740"/>
                    </a:lnTo>
                    <a:lnTo>
                      <a:pt x="201849" y="11228"/>
                    </a:lnTo>
                    <a:lnTo>
                      <a:pt x="202531" y="10741"/>
                    </a:lnTo>
                    <a:lnTo>
                      <a:pt x="203237" y="10278"/>
                    </a:lnTo>
                    <a:lnTo>
                      <a:pt x="203944" y="9816"/>
                    </a:lnTo>
                    <a:lnTo>
                      <a:pt x="204674" y="9377"/>
                    </a:lnTo>
                    <a:lnTo>
                      <a:pt x="205405" y="8963"/>
                    </a:lnTo>
                    <a:lnTo>
                      <a:pt x="206136" y="8549"/>
                    </a:lnTo>
                    <a:lnTo>
                      <a:pt x="206891" y="8160"/>
                    </a:lnTo>
                    <a:lnTo>
                      <a:pt x="207646" y="7794"/>
                    </a:lnTo>
                    <a:lnTo>
                      <a:pt x="208401" y="7453"/>
                    </a:lnTo>
                    <a:lnTo>
                      <a:pt x="209180" y="7112"/>
                    </a:lnTo>
                    <a:lnTo>
                      <a:pt x="209959" y="6796"/>
                    </a:lnTo>
                    <a:lnTo>
                      <a:pt x="210739" y="6503"/>
                    </a:lnTo>
                    <a:lnTo>
                      <a:pt x="211518" y="6211"/>
                    </a:lnTo>
                    <a:lnTo>
                      <a:pt x="212322" y="5968"/>
                    </a:lnTo>
                    <a:lnTo>
                      <a:pt x="213125" y="5700"/>
                    </a:lnTo>
                    <a:lnTo>
                      <a:pt x="213953" y="5481"/>
                    </a:lnTo>
                    <a:lnTo>
                      <a:pt x="214757" y="5261"/>
                    </a:lnTo>
                    <a:lnTo>
                      <a:pt x="215585" y="5067"/>
                    </a:lnTo>
                    <a:lnTo>
                      <a:pt x="216413" y="4872"/>
                    </a:lnTo>
                    <a:lnTo>
                      <a:pt x="217241" y="4701"/>
                    </a:lnTo>
                    <a:lnTo>
                      <a:pt x="218069" y="4555"/>
                    </a:lnTo>
                    <a:lnTo>
                      <a:pt x="218922" y="4433"/>
                    </a:lnTo>
                    <a:lnTo>
                      <a:pt x="219774" y="4312"/>
                    </a:lnTo>
                    <a:lnTo>
                      <a:pt x="220626" y="4214"/>
                    </a:lnTo>
                    <a:lnTo>
                      <a:pt x="221479" y="4117"/>
                    </a:lnTo>
                    <a:lnTo>
                      <a:pt x="222331" y="4068"/>
                    </a:lnTo>
                    <a:lnTo>
                      <a:pt x="223403" y="3995"/>
                    </a:lnTo>
                    <a:lnTo>
                      <a:pt x="224450" y="3946"/>
                    </a:lnTo>
                    <a:lnTo>
                      <a:pt x="226545" y="3946"/>
                    </a:lnTo>
                    <a:lnTo>
                      <a:pt x="227592" y="3971"/>
                    </a:lnTo>
                    <a:lnTo>
                      <a:pt x="228615" y="4019"/>
                    </a:lnTo>
                    <a:lnTo>
                      <a:pt x="229638" y="4092"/>
                    </a:lnTo>
                    <a:lnTo>
                      <a:pt x="230660" y="4190"/>
                    </a:lnTo>
                    <a:lnTo>
                      <a:pt x="231683" y="4312"/>
                    </a:lnTo>
                    <a:lnTo>
                      <a:pt x="232682" y="4458"/>
                    </a:lnTo>
                    <a:lnTo>
                      <a:pt x="233705" y="4604"/>
                    </a:lnTo>
                    <a:lnTo>
                      <a:pt x="234703" y="4799"/>
                    </a:lnTo>
                    <a:lnTo>
                      <a:pt x="235677" y="4993"/>
                    </a:lnTo>
                    <a:lnTo>
                      <a:pt x="236676" y="5213"/>
                    </a:lnTo>
                    <a:lnTo>
                      <a:pt x="237650" y="5432"/>
                    </a:lnTo>
                    <a:lnTo>
                      <a:pt x="238624" y="5700"/>
                    </a:lnTo>
                    <a:lnTo>
                      <a:pt x="239598" y="5968"/>
                    </a:lnTo>
                    <a:lnTo>
                      <a:pt x="240573" y="6260"/>
                    </a:lnTo>
                    <a:lnTo>
                      <a:pt x="241522" y="6577"/>
                    </a:lnTo>
                    <a:lnTo>
                      <a:pt x="242472" y="6893"/>
                    </a:lnTo>
                    <a:lnTo>
                      <a:pt x="243422" y="7234"/>
                    </a:lnTo>
                    <a:lnTo>
                      <a:pt x="244372" y="7599"/>
                    </a:lnTo>
                    <a:lnTo>
                      <a:pt x="245297" y="7965"/>
                    </a:lnTo>
                    <a:lnTo>
                      <a:pt x="246223" y="8354"/>
                    </a:lnTo>
                    <a:lnTo>
                      <a:pt x="247148" y="8768"/>
                    </a:lnTo>
                    <a:lnTo>
                      <a:pt x="248074" y="9182"/>
                    </a:lnTo>
                    <a:lnTo>
                      <a:pt x="248999" y="9621"/>
                    </a:lnTo>
                    <a:lnTo>
                      <a:pt x="249900" y="10059"/>
                    </a:lnTo>
                    <a:lnTo>
                      <a:pt x="251703" y="10985"/>
                    </a:lnTo>
                    <a:lnTo>
                      <a:pt x="253480" y="11983"/>
                    </a:lnTo>
                    <a:lnTo>
                      <a:pt x="255234" y="13006"/>
                    </a:lnTo>
                    <a:lnTo>
                      <a:pt x="256963" y="14102"/>
                    </a:lnTo>
                    <a:lnTo>
                      <a:pt x="258692" y="15222"/>
                    </a:lnTo>
                    <a:lnTo>
                      <a:pt x="260373" y="16391"/>
                    </a:lnTo>
                    <a:lnTo>
                      <a:pt x="262053" y="17585"/>
                    </a:lnTo>
                    <a:lnTo>
                      <a:pt x="263709" y="18827"/>
                    </a:lnTo>
                    <a:lnTo>
                      <a:pt x="265341" y="20069"/>
                    </a:lnTo>
                    <a:lnTo>
                      <a:pt x="266948" y="21360"/>
                    </a:lnTo>
                    <a:lnTo>
                      <a:pt x="268532" y="22675"/>
                    </a:lnTo>
                    <a:lnTo>
                      <a:pt x="270115" y="24014"/>
                    </a:lnTo>
                    <a:lnTo>
                      <a:pt x="271673" y="25378"/>
                    </a:lnTo>
                    <a:lnTo>
                      <a:pt x="273208" y="26742"/>
                    </a:lnTo>
                    <a:lnTo>
                      <a:pt x="274718" y="28106"/>
                    </a:lnTo>
                    <a:lnTo>
                      <a:pt x="276203" y="29518"/>
                    </a:lnTo>
                    <a:lnTo>
                      <a:pt x="277689" y="30906"/>
                    </a:lnTo>
                    <a:lnTo>
                      <a:pt x="279150" y="32295"/>
                    </a:lnTo>
                    <a:lnTo>
                      <a:pt x="278906" y="31759"/>
                    </a:lnTo>
                    <a:lnTo>
                      <a:pt x="278639" y="31223"/>
                    </a:lnTo>
                    <a:lnTo>
                      <a:pt x="278054" y="30127"/>
                    </a:lnTo>
                    <a:lnTo>
                      <a:pt x="277396" y="29080"/>
                    </a:lnTo>
                    <a:lnTo>
                      <a:pt x="276715" y="28008"/>
                    </a:lnTo>
                    <a:lnTo>
                      <a:pt x="275960" y="26961"/>
                    </a:lnTo>
                    <a:lnTo>
                      <a:pt x="275180" y="25938"/>
                    </a:lnTo>
                    <a:lnTo>
                      <a:pt x="274328" y="24915"/>
                    </a:lnTo>
                    <a:lnTo>
                      <a:pt x="273451" y="23917"/>
                    </a:lnTo>
                    <a:lnTo>
                      <a:pt x="272526" y="22918"/>
                    </a:lnTo>
                    <a:lnTo>
                      <a:pt x="271576" y="21944"/>
                    </a:lnTo>
                    <a:lnTo>
                      <a:pt x="270577" y="20970"/>
                    </a:lnTo>
                    <a:lnTo>
                      <a:pt x="269530" y="20020"/>
                    </a:lnTo>
                    <a:lnTo>
                      <a:pt x="268483" y="19095"/>
                    </a:lnTo>
                    <a:lnTo>
                      <a:pt x="267387" y="18169"/>
                    </a:lnTo>
                    <a:lnTo>
                      <a:pt x="266291" y="17268"/>
                    </a:lnTo>
                    <a:lnTo>
                      <a:pt x="265171" y="16391"/>
                    </a:lnTo>
                    <a:lnTo>
                      <a:pt x="264026" y="15539"/>
                    </a:lnTo>
                    <a:lnTo>
                      <a:pt x="262857" y="14686"/>
                    </a:lnTo>
                    <a:lnTo>
                      <a:pt x="261688" y="13883"/>
                    </a:lnTo>
                    <a:lnTo>
                      <a:pt x="260495" y="13079"/>
                    </a:lnTo>
                    <a:lnTo>
                      <a:pt x="259326" y="12275"/>
                    </a:lnTo>
                    <a:lnTo>
                      <a:pt x="258132" y="11520"/>
                    </a:lnTo>
                    <a:lnTo>
                      <a:pt x="256939" y="10790"/>
                    </a:lnTo>
                    <a:lnTo>
                      <a:pt x="255745" y="10084"/>
                    </a:lnTo>
                    <a:lnTo>
                      <a:pt x="254552" y="9377"/>
                    </a:lnTo>
                    <a:lnTo>
                      <a:pt x="253383" y="8720"/>
                    </a:lnTo>
                    <a:lnTo>
                      <a:pt x="252214" y="8086"/>
                    </a:lnTo>
                    <a:lnTo>
                      <a:pt x="251069" y="7453"/>
                    </a:lnTo>
                    <a:lnTo>
                      <a:pt x="249949" y="6869"/>
                    </a:lnTo>
                    <a:lnTo>
                      <a:pt x="248829" y="6309"/>
                    </a:lnTo>
                    <a:lnTo>
                      <a:pt x="246661" y="5261"/>
                    </a:lnTo>
                    <a:lnTo>
                      <a:pt x="245030" y="4531"/>
                    </a:lnTo>
                    <a:lnTo>
                      <a:pt x="243349" y="3849"/>
                    </a:lnTo>
                    <a:lnTo>
                      <a:pt x="241669" y="3191"/>
                    </a:lnTo>
                    <a:lnTo>
                      <a:pt x="239964" y="2607"/>
                    </a:lnTo>
                    <a:lnTo>
                      <a:pt x="238235" y="2095"/>
                    </a:lnTo>
                    <a:lnTo>
                      <a:pt x="237382" y="1852"/>
                    </a:lnTo>
                    <a:lnTo>
                      <a:pt x="236505" y="1608"/>
                    </a:lnTo>
                    <a:lnTo>
                      <a:pt x="235629" y="1389"/>
                    </a:lnTo>
                    <a:lnTo>
                      <a:pt x="234752" y="1194"/>
                    </a:lnTo>
                    <a:lnTo>
                      <a:pt x="233875" y="1024"/>
                    </a:lnTo>
                    <a:lnTo>
                      <a:pt x="232998" y="853"/>
                    </a:lnTo>
                    <a:lnTo>
                      <a:pt x="232122" y="683"/>
                    </a:lnTo>
                    <a:lnTo>
                      <a:pt x="231245" y="537"/>
                    </a:lnTo>
                    <a:lnTo>
                      <a:pt x="230344" y="415"/>
                    </a:lnTo>
                    <a:lnTo>
                      <a:pt x="229467" y="317"/>
                    </a:lnTo>
                    <a:lnTo>
                      <a:pt x="228566" y="220"/>
                    </a:lnTo>
                    <a:lnTo>
                      <a:pt x="227665" y="147"/>
                    </a:lnTo>
                    <a:lnTo>
                      <a:pt x="226764" y="74"/>
                    </a:lnTo>
                    <a:lnTo>
                      <a:pt x="225887" y="25"/>
                    </a:lnTo>
                    <a:lnTo>
                      <a:pt x="2249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Google Shape;299;p35"/>
              <p:cNvSpPr/>
              <p:nvPr/>
            </p:nvSpPr>
            <p:spPr>
              <a:xfrm>
                <a:off x="313600" y="1489400"/>
                <a:ext cx="6978775" cy="2730725"/>
              </a:xfrm>
              <a:custGeom>
                <a:rect b="b" l="l" r="r" t="t"/>
                <a:pathLst>
                  <a:path extrusionOk="0" h="109229" w="279151">
                    <a:moveTo>
                      <a:pt x="223185" y="0"/>
                    </a:moveTo>
                    <a:lnTo>
                      <a:pt x="222283" y="24"/>
                    </a:lnTo>
                    <a:lnTo>
                      <a:pt x="221382" y="49"/>
                    </a:lnTo>
                    <a:lnTo>
                      <a:pt x="220481" y="122"/>
                    </a:lnTo>
                    <a:lnTo>
                      <a:pt x="219580" y="195"/>
                    </a:lnTo>
                    <a:lnTo>
                      <a:pt x="218679" y="268"/>
                    </a:lnTo>
                    <a:lnTo>
                      <a:pt x="217875" y="365"/>
                    </a:lnTo>
                    <a:lnTo>
                      <a:pt x="217072" y="487"/>
                    </a:lnTo>
                    <a:lnTo>
                      <a:pt x="216268" y="609"/>
                    </a:lnTo>
                    <a:lnTo>
                      <a:pt x="215464" y="755"/>
                    </a:lnTo>
                    <a:lnTo>
                      <a:pt x="214685" y="925"/>
                    </a:lnTo>
                    <a:lnTo>
                      <a:pt x="213881" y="1096"/>
                    </a:lnTo>
                    <a:lnTo>
                      <a:pt x="213102" y="1266"/>
                    </a:lnTo>
                    <a:lnTo>
                      <a:pt x="212322" y="1486"/>
                    </a:lnTo>
                    <a:lnTo>
                      <a:pt x="211567" y="1680"/>
                    </a:lnTo>
                    <a:lnTo>
                      <a:pt x="210788" y="1924"/>
                    </a:lnTo>
                    <a:lnTo>
                      <a:pt x="210033" y="2168"/>
                    </a:lnTo>
                    <a:lnTo>
                      <a:pt x="209278" y="2435"/>
                    </a:lnTo>
                    <a:lnTo>
                      <a:pt x="208523" y="2703"/>
                    </a:lnTo>
                    <a:lnTo>
                      <a:pt x="207793" y="2996"/>
                    </a:lnTo>
                    <a:lnTo>
                      <a:pt x="207062" y="3312"/>
                    </a:lnTo>
                    <a:lnTo>
                      <a:pt x="206331" y="3629"/>
                    </a:lnTo>
                    <a:lnTo>
                      <a:pt x="205601" y="3970"/>
                    </a:lnTo>
                    <a:lnTo>
                      <a:pt x="204894" y="4311"/>
                    </a:lnTo>
                    <a:lnTo>
                      <a:pt x="204188" y="4700"/>
                    </a:lnTo>
                    <a:lnTo>
                      <a:pt x="203506" y="5066"/>
                    </a:lnTo>
                    <a:lnTo>
                      <a:pt x="202800" y="5480"/>
                    </a:lnTo>
                    <a:lnTo>
                      <a:pt x="202142" y="5894"/>
                    </a:lnTo>
                    <a:lnTo>
                      <a:pt x="201460" y="6332"/>
                    </a:lnTo>
                    <a:lnTo>
                      <a:pt x="200803" y="6771"/>
                    </a:lnTo>
                    <a:lnTo>
                      <a:pt x="200145" y="7233"/>
                    </a:lnTo>
                    <a:lnTo>
                      <a:pt x="199512" y="7696"/>
                    </a:lnTo>
                    <a:lnTo>
                      <a:pt x="198879" y="8207"/>
                    </a:lnTo>
                    <a:lnTo>
                      <a:pt x="198246" y="8719"/>
                    </a:lnTo>
                    <a:lnTo>
                      <a:pt x="197637" y="9230"/>
                    </a:lnTo>
                    <a:lnTo>
                      <a:pt x="197028" y="9766"/>
                    </a:lnTo>
                    <a:lnTo>
                      <a:pt x="196443" y="10326"/>
                    </a:lnTo>
                    <a:lnTo>
                      <a:pt x="195859" y="10911"/>
                    </a:lnTo>
                    <a:lnTo>
                      <a:pt x="194909" y="11909"/>
                    </a:lnTo>
                    <a:lnTo>
                      <a:pt x="193984" y="12932"/>
                    </a:lnTo>
                    <a:lnTo>
                      <a:pt x="193083" y="13979"/>
                    </a:lnTo>
                    <a:lnTo>
                      <a:pt x="192206" y="15051"/>
                    </a:lnTo>
                    <a:lnTo>
                      <a:pt x="191353" y="16147"/>
                    </a:lnTo>
                    <a:lnTo>
                      <a:pt x="190525" y="17267"/>
                    </a:lnTo>
                    <a:lnTo>
                      <a:pt x="189697" y="18412"/>
                    </a:lnTo>
                    <a:lnTo>
                      <a:pt x="188894" y="19581"/>
                    </a:lnTo>
                    <a:lnTo>
                      <a:pt x="187311" y="21919"/>
                    </a:lnTo>
                    <a:lnTo>
                      <a:pt x="185727" y="24281"/>
                    </a:lnTo>
                    <a:lnTo>
                      <a:pt x="184169" y="26668"/>
                    </a:lnTo>
                    <a:lnTo>
                      <a:pt x="182586" y="29006"/>
                    </a:lnTo>
                    <a:lnTo>
                      <a:pt x="181782" y="30175"/>
                    </a:lnTo>
                    <a:lnTo>
                      <a:pt x="180954" y="31320"/>
                    </a:lnTo>
                    <a:lnTo>
                      <a:pt x="180102" y="32440"/>
                    </a:lnTo>
                    <a:lnTo>
                      <a:pt x="179249" y="33560"/>
                    </a:lnTo>
                    <a:lnTo>
                      <a:pt x="178372" y="34632"/>
                    </a:lnTo>
                    <a:lnTo>
                      <a:pt x="177471" y="35703"/>
                    </a:lnTo>
                    <a:lnTo>
                      <a:pt x="176546" y="36726"/>
                    </a:lnTo>
                    <a:lnTo>
                      <a:pt x="175596" y="37725"/>
                    </a:lnTo>
                    <a:lnTo>
                      <a:pt x="174598" y="38699"/>
                    </a:lnTo>
                    <a:lnTo>
                      <a:pt x="173575" y="39624"/>
                    </a:lnTo>
                    <a:lnTo>
                      <a:pt x="172527" y="40525"/>
                    </a:lnTo>
                    <a:lnTo>
                      <a:pt x="171992" y="40940"/>
                    </a:lnTo>
                    <a:lnTo>
                      <a:pt x="171431" y="41354"/>
                    </a:lnTo>
                    <a:lnTo>
                      <a:pt x="170871" y="41768"/>
                    </a:lnTo>
                    <a:lnTo>
                      <a:pt x="170287" y="42157"/>
                    </a:lnTo>
                    <a:lnTo>
                      <a:pt x="169702" y="42547"/>
                    </a:lnTo>
                    <a:lnTo>
                      <a:pt x="169093" y="42912"/>
                    </a:lnTo>
                    <a:lnTo>
                      <a:pt x="168485" y="43278"/>
                    </a:lnTo>
                    <a:lnTo>
                      <a:pt x="167876" y="43618"/>
                    </a:lnTo>
                    <a:lnTo>
                      <a:pt x="167243" y="43935"/>
                    </a:lnTo>
                    <a:lnTo>
                      <a:pt x="166585" y="44252"/>
                    </a:lnTo>
                    <a:lnTo>
                      <a:pt x="165976" y="44544"/>
                    </a:lnTo>
                    <a:lnTo>
                      <a:pt x="165367" y="44787"/>
                    </a:lnTo>
                    <a:lnTo>
                      <a:pt x="164734" y="45031"/>
                    </a:lnTo>
                    <a:lnTo>
                      <a:pt x="164125" y="45250"/>
                    </a:lnTo>
                    <a:lnTo>
                      <a:pt x="163516" y="45445"/>
                    </a:lnTo>
                    <a:lnTo>
                      <a:pt x="162907" y="45616"/>
                    </a:lnTo>
                    <a:lnTo>
                      <a:pt x="162274" y="45762"/>
                    </a:lnTo>
                    <a:lnTo>
                      <a:pt x="161665" y="45883"/>
                    </a:lnTo>
                    <a:lnTo>
                      <a:pt x="161057" y="46005"/>
                    </a:lnTo>
                    <a:lnTo>
                      <a:pt x="160448" y="46103"/>
                    </a:lnTo>
                    <a:lnTo>
                      <a:pt x="159839" y="46176"/>
                    </a:lnTo>
                    <a:lnTo>
                      <a:pt x="159206" y="46224"/>
                    </a:lnTo>
                    <a:lnTo>
                      <a:pt x="158597" y="46273"/>
                    </a:lnTo>
                    <a:lnTo>
                      <a:pt x="157988" y="46297"/>
                    </a:lnTo>
                    <a:lnTo>
                      <a:pt x="157379" y="46322"/>
                    </a:lnTo>
                    <a:lnTo>
                      <a:pt x="156770" y="46322"/>
                    </a:lnTo>
                    <a:lnTo>
                      <a:pt x="155552" y="46273"/>
                    </a:lnTo>
                    <a:lnTo>
                      <a:pt x="154310" y="46176"/>
                    </a:lnTo>
                    <a:lnTo>
                      <a:pt x="153093" y="46030"/>
                    </a:lnTo>
                    <a:lnTo>
                      <a:pt x="151875" y="45835"/>
                    </a:lnTo>
                    <a:lnTo>
                      <a:pt x="150657" y="45616"/>
                    </a:lnTo>
                    <a:lnTo>
                      <a:pt x="149439" y="45372"/>
                    </a:lnTo>
                    <a:lnTo>
                      <a:pt x="148222" y="45080"/>
                    </a:lnTo>
                    <a:lnTo>
                      <a:pt x="147004" y="44763"/>
                    </a:lnTo>
                    <a:lnTo>
                      <a:pt x="145786" y="44447"/>
                    </a:lnTo>
                    <a:lnTo>
                      <a:pt x="144569" y="44106"/>
                    </a:lnTo>
                    <a:lnTo>
                      <a:pt x="142109" y="43399"/>
                    </a:lnTo>
                    <a:lnTo>
                      <a:pt x="139673" y="42693"/>
                    </a:lnTo>
                    <a:lnTo>
                      <a:pt x="138431" y="42352"/>
                    </a:lnTo>
                    <a:lnTo>
                      <a:pt x="137214" y="42011"/>
                    </a:lnTo>
                    <a:lnTo>
                      <a:pt x="135996" y="41694"/>
                    </a:lnTo>
                    <a:lnTo>
                      <a:pt x="134754" y="41427"/>
                    </a:lnTo>
                    <a:lnTo>
                      <a:pt x="133536" y="41159"/>
                    </a:lnTo>
                    <a:lnTo>
                      <a:pt x="132294" y="40940"/>
                    </a:lnTo>
                    <a:lnTo>
                      <a:pt x="131052" y="40745"/>
                    </a:lnTo>
                    <a:lnTo>
                      <a:pt x="129834" y="40599"/>
                    </a:lnTo>
                    <a:lnTo>
                      <a:pt x="128592" y="40501"/>
                    </a:lnTo>
                    <a:lnTo>
                      <a:pt x="127350" y="40452"/>
                    </a:lnTo>
                    <a:lnTo>
                      <a:pt x="126303" y="40452"/>
                    </a:lnTo>
                    <a:lnTo>
                      <a:pt x="125256" y="40477"/>
                    </a:lnTo>
                    <a:lnTo>
                      <a:pt x="124233" y="40525"/>
                    </a:lnTo>
                    <a:lnTo>
                      <a:pt x="123210" y="40599"/>
                    </a:lnTo>
                    <a:lnTo>
                      <a:pt x="122187" y="40696"/>
                    </a:lnTo>
                    <a:lnTo>
                      <a:pt x="121188" y="40818"/>
                    </a:lnTo>
                    <a:lnTo>
                      <a:pt x="120190" y="40988"/>
                    </a:lnTo>
                    <a:lnTo>
                      <a:pt x="119191" y="41159"/>
                    </a:lnTo>
                    <a:lnTo>
                      <a:pt x="118217" y="41354"/>
                    </a:lnTo>
                    <a:lnTo>
                      <a:pt x="117243" y="41573"/>
                    </a:lnTo>
                    <a:lnTo>
                      <a:pt x="116269" y="41816"/>
                    </a:lnTo>
                    <a:lnTo>
                      <a:pt x="115319" y="42084"/>
                    </a:lnTo>
                    <a:lnTo>
                      <a:pt x="114369" y="42352"/>
                    </a:lnTo>
                    <a:lnTo>
                      <a:pt x="113444" y="42669"/>
                    </a:lnTo>
                    <a:lnTo>
                      <a:pt x="112494" y="43010"/>
                    </a:lnTo>
                    <a:lnTo>
                      <a:pt x="111568" y="43351"/>
                    </a:lnTo>
                    <a:lnTo>
                      <a:pt x="110643" y="43716"/>
                    </a:lnTo>
                    <a:lnTo>
                      <a:pt x="109742" y="44106"/>
                    </a:lnTo>
                    <a:lnTo>
                      <a:pt x="108841" y="44495"/>
                    </a:lnTo>
                    <a:lnTo>
                      <a:pt x="107940" y="44934"/>
                    </a:lnTo>
                    <a:lnTo>
                      <a:pt x="107063" y="45372"/>
                    </a:lnTo>
                    <a:lnTo>
                      <a:pt x="106162" y="45835"/>
                    </a:lnTo>
                    <a:lnTo>
                      <a:pt x="105309" y="46297"/>
                    </a:lnTo>
                    <a:lnTo>
                      <a:pt x="104433" y="46785"/>
                    </a:lnTo>
                    <a:lnTo>
                      <a:pt x="103580" y="47296"/>
                    </a:lnTo>
                    <a:lnTo>
                      <a:pt x="102728" y="47807"/>
                    </a:lnTo>
                    <a:lnTo>
                      <a:pt x="101875" y="48343"/>
                    </a:lnTo>
                    <a:lnTo>
                      <a:pt x="101023" y="48903"/>
                    </a:lnTo>
                    <a:lnTo>
                      <a:pt x="100195" y="49463"/>
                    </a:lnTo>
                    <a:lnTo>
                      <a:pt x="99367" y="50048"/>
                    </a:lnTo>
                    <a:lnTo>
                      <a:pt x="97735" y="51217"/>
                    </a:lnTo>
                    <a:lnTo>
                      <a:pt x="96128" y="52459"/>
                    </a:lnTo>
                    <a:lnTo>
                      <a:pt x="94545" y="53725"/>
                    </a:lnTo>
                    <a:lnTo>
                      <a:pt x="92986" y="55041"/>
                    </a:lnTo>
                    <a:lnTo>
                      <a:pt x="91452" y="56404"/>
                    </a:lnTo>
                    <a:lnTo>
                      <a:pt x="89942" y="57768"/>
                    </a:lnTo>
                    <a:lnTo>
                      <a:pt x="88456" y="59181"/>
                    </a:lnTo>
                    <a:lnTo>
                      <a:pt x="86995" y="60618"/>
                    </a:lnTo>
                    <a:lnTo>
                      <a:pt x="85558" y="62055"/>
                    </a:lnTo>
                    <a:lnTo>
                      <a:pt x="84145" y="63516"/>
                    </a:lnTo>
                    <a:lnTo>
                      <a:pt x="82757" y="65001"/>
                    </a:lnTo>
                    <a:lnTo>
                      <a:pt x="81369" y="66463"/>
                    </a:lnTo>
                    <a:lnTo>
                      <a:pt x="80005" y="67948"/>
                    </a:lnTo>
                    <a:lnTo>
                      <a:pt x="77350" y="70895"/>
                    </a:lnTo>
                    <a:lnTo>
                      <a:pt x="74769" y="73818"/>
                    </a:lnTo>
                    <a:lnTo>
                      <a:pt x="72553" y="76302"/>
                    </a:lnTo>
                    <a:lnTo>
                      <a:pt x="70312" y="78810"/>
                    </a:lnTo>
                    <a:lnTo>
                      <a:pt x="67998" y="81319"/>
                    </a:lnTo>
                    <a:lnTo>
                      <a:pt x="66829" y="82561"/>
                    </a:lnTo>
                    <a:lnTo>
                      <a:pt x="65636" y="83779"/>
                    </a:lnTo>
                    <a:lnTo>
                      <a:pt x="64443" y="84996"/>
                    </a:lnTo>
                    <a:lnTo>
                      <a:pt x="63225" y="86214"/>
                    </a:lnTo>
                    <a:lnTo>
                      <a:pt x="61983" y="87407"/>
                    </a:lnTo>
                    <a:lnTo>
                      <a:pt x="60741" y="88576"/>
                    </a:lnTo>
                    <a:lnTo>
                      <a:pt x="59450" y="89721"/>
                    </a:lnTo>
                    <a:lnTo>
                      <a:pt x="58184" y="90841"/>
                    </a:lnTo>
                    <a:lnTo>
                      <a:pt x="56868" y="91962"/>
                    </a:lnTo>
                    <a:lnTo>
                      <a:pt x="55553" y="93033"/>
                    </a:lnTo>
                    <a:lnTo>
                      <a:pt x="54214" y="94080"/>
                    </a:lnTo>
                    <a:lnTo>
                      <a:pt x="52850" y="95103"/>
                    </a:lnTo>
                    <a:lnTo>
                      <a:pt x="51462" y="96078"/>
                    </a:lnTo>
                    <a:lnTo>
                      <a:pt x="50049" y="97027"/>
                    </a:lnTo>
                    <a:lnTo>
                      <a:pt x="48637" y="97928"/>
                    </a:lnTo>
                    <a:lnTo>
                      <a:pt x="47175" y="98805"/>
                    </a:lnTo>
                    <a:lnTo>
                      <a:pt x="45714" y="99633"/>
                    </a:lnTo>
                    <a:lnTo>
                      <a:pt x="44229" y="100413"/>
                    </a:lnTo>
                    <a:lnTo>
                      <a:pt x="42694" y="101143"/>
                    </a:lnTo>
                    <a:lnTo>
                      <a:pt x="41160" y="101825"/>
                    </a:lnTo>
                    <a:lnTo>
                      <a:pt x="40381" y="102142"/>
                    </a:lnTo>
                    <a:lnTo>
                      <a:pt x="39601" y="102434"/>
                    </a:lnTo>
                    <a:lnTo>
                      <a:pt x="38797" y="102726"/>
                    </a:lnTo>
                    <a:lnTo>
                      <a:pt x="37994" y="103018"/>
                    </a:lnTo>
                    <a:lnTo>
                      <a:pt x="37190" y="103286"/>
                    </a:lnTo>
                    <a:lnTo>
                      <a:pt x="36386" y="103530"/>
                    </a:lnTo>
                    <a:lnTo>
                      <a:pt x="35558" y="103773"/>
                    </a:lnTo>
                    <a:lnTo>
                      <a:pt x="34730" y="103993"/>
                    </a:lnTo>
                    <a:lnTo>
                      <a:pt x="33902" y="104187"/>
                    </a:lnTo>
                    <a:lnTo>
                      <a:pt x="33074" y="104382"/>
                    </a:lnTo>
                    <a:lnTo>
                      <a:pt x="32222" y="104553"/>
                    </a:lnTo>
                    <a:lnTo>
                      <a:pt x="31369" y="104723"/>
                    </a:lnTo>
                    <a:lnTo>
                      <a:pt x="30273" y="104894"/>
                    </a:lnTo>
                    <a:lnTo>
                      <a:pt x="29153" y="105016"/>
                    </a:lnTo>
                    <a:lnTo>
                      <a:pt x="28033" y="105113"/>
                    </a:lnTo>
                    <a:lnTo>
                      <a:pt x="26888" y="105186"/>
                    </a:lnTo>
                    <a:lnTo>
                      <a:pt x="24599" y="105186"/>
                    </a:lnTo>
                    <a:lnTo>
                      <a:pt x="23430" y="105113"/>
                    </a:lnTo>
                    <a:lnTo>
                      <a:pt x="22285" y="105040"/>
                    </a:lnTo>
                    <a:lnTo>
                      <a:pt x="21116" y="104894"/>
                    </a:lnTo>
                    <a:lnTo>
                      <a:pt x="19972" y="104723"/>
                    </a:lnTo>
                    <a:lnTo>
                      <a:pt x="18827" y="104504"/>
                    </a:lnTo>
                    <a:lnTo>
                      <a:pt x="17682" y="104261"/>
                    </a:lnTo>
                    <a:lnTo>
                      <a:pt x="16562" y="103968"/>
                    </a:lnTo>
                    <a:lnTo>
                      <a:pt x="15442" y="103652"/>
                    </a:lnTo>
                    <a:lnTo>
                      <a:pt x="14346" y="103286"/>
                    </a:lnTo>
                    <a:lnTo>
                      <a:pt x="13274" y="102872"/>
                    </a:lnTo>
                    <a:lnTo>
                      <a:pt x="12202" y="102434"/>
                    </a:lnTo>
                    <a:lnTo>
                      <a:pt x="11155" y="101947"/>
                    </a:lnTo>
                    <a:lnTo>
                      <a:pt x="10132" y="101411"/>
                    </a:lnTo>
                    <a:lnTo>
                      <a:pt x="9134" y="100851"/>
                    </a:lnTo>
                    <a:lnTo>
                      <a:pt x="8184" y="100242"/>
                    </a:lnTo>
                    <a:lnTo>
                      <a:pt x="7234" y="99585"/>
                    </a:lnTo>
                    <a:lnTo>
                      <a:pt x="6333" y="98903"/>
                    </a:lnTo>
                    <a:lnTo>
                      <a:pt x="5456" y="98172"/>
                    </a:lnTo>
                    <a:lnTo>
                      <a:pt x="4628" y="97393"/>
                    </a:lnTo>
                    <a:lnTo>
                      <a:pt x="3825" y="96589"/>
                    </a:lnTo>
                    <a:lnTo>
                      <a:pt x="3459" y="96151"/>
                    </a:lnTo>
                    <a:lnTo>
                      <a:pt x="3070" y="95712"/>
                    </a:lnTo>
                    <a:lnTo>
                      <a:pt x="2729" y="95274"/>
                    </a:lnTo>
                    <a:lnTo>
                      <a:pt x="2363" y="94835"/>
                    </a:lnTo>
                    <a:lnTo>
                      <a:pt x="2022" y="94373"/>
                    </a:lnTo>
                    <a:lnTo>
                      <a:pt x="1706" y="93886"/>
                    </a:lnTo>
                    <a:lnTo>
                      <a:pt x="1389" y="93399"/>
                    </a:lnTo>
                    <a:lnTo>
                      <a:pt x="1097" y="92911"/>
                    </a:lnTo>
                    <a:lnTo>
                      <a:pt x="805" y="92400"/>
                    </a:lnTo>
                    <a:lnTo>
                      <a:pt x="512" y="91889"/>
                    </a:lnTo>
                    <a:lnTo>
                      <a:pt x="269" y="91353"/>
                    </a:lnTo>
                    <a:lnTo>
                      <a:pt x="1" y="90817"/>
                    </a:lnTo>
                    <a:lnTo>
                      <a:pt x="1" y="90817"/>
                    </a:lnTo>
                    <a:lnTo>
                      <a:pt x="464" y="91816"/>
                    </a:lnTo>
                    <a:lnTo>
                      <a:pt x="975" y="92790"/>
                    </a:lnTo>
                    <a:lnTo>
                      <a:pt x="1462" y="93764"/>
                    </a:lnTo>
                    <a:lnTo>
                      <a:pt x="1998" y="94689"/>
                    </a:lnTo>
                    <a:lnTo>
                      <a:pt x="2558" y="95590"/>
                    </a:lnTo>
                    <a:lnTo>
                      <a:pt x="3143" y="96467"/>
                    </a:lnTo>
                    <a:lnTo>
                      <a:pt x="3727" y="97320"/>
                    </a:lnTo>
                    <a:lnTo>
                      <a:pt x="4360" y="98148"/>
                    </a:lnTo>
                    <a:lnTo>
                      <a:pt x="4994" y="98951"/>
                    </a:lnTo>
                    <a:lnTo>
                      <a:pt x="5651" y="99731"/>
                    </a:lnTo>
                    <a:lnTo>
                      <a:pt x="6333" y="100461"/>
                    </a:lnTo>
                    <a:lnTo>
                      <a:pt x="7039" y="101192"/>
                    </a:lnTo>
                    <a:lnTo>
                      <a:pt x="7770" y="101874"/>
                    </a:lnTo>
                    <a:lnTo>
                      <a:pt x="8501" y="102531"/>
                    </a:lnTo>
                    <a:lnTo>
                      <a:pt x="9280" y="103165"/>
                    </a:lnTo>
                    <a:lnTo>
                      <a:pt x="10059" y="103773"/>
                    </a:lnTo>
                    <a:lnTo>
                      <a:pt x="10863" y="104358"/>
                    </a:lnTo>
                    <a:lnTo>
                      <a:pt x="11691" y="104894"/>
                    </a:lnTo>
                    <a:lnTo>
                      <a:pt x="12543" y="105405"/>
                    </a:lnTo>
                    <a:lnTo>
                      <a:pt x="13420" y="105892"/>
                    </a:lnTo>
                    <a:lnTo>
                      <a:pt x="14297" y="106355"/>
                    </a:lnTo>
                    <a:lnTo>
                      <a:pt x="15222" y="106769"/>
                    </a:lnTo>
                    <a:lnTo>
                      <a:pt x="16148" y="107159"/>
                    </a:lnTo>
                    <a:lnTo>
                      <a:pt x="17098" y="107524"/>
                    </a:lnTo>
                    <a:lnTo>
                      <a:pt x="18072" y="107841"/>
                    </a:lnTo>
                    <a:lnTo>
                      <a:pt x="19046" y="108133"/>
                    </a:lnTo>
                    <a:lnTo>
                      <a:pt x="20069" y="108401"/>
                    </a:lnTo>
                    <a:lnTo>
                      <a:pt x="21092" y="108620"/>
                    </a:lnTo>
                    <a:lnTo>
                      <a:pt x="22139" y="108815"/>
                    </a:lnTo>
                    <a:lnTo>
                      <a:pt x="23211" y="108961"/>
                    </a:lnTo>
                    <a:lnTo>
                      <a:pt x="24307" y="109083"/>
                    </a:lnTo>
                    <a:lnTo>
                      <a:pt x="25403" y="109156"/>
                    </a:lnTo>
                    <a:lnTo>
                      <a:pt x="26206" y="109204"/>
                    </a:lnTo>
                    <a:lnTo>
                      <a:pt x="27010" y="109229"/>
                    </a:lnTo>
                    <a:lnTo>
                      <a:pt x="28569" y="109229"/>
                    </a:lnTo>
                    <a:lnTo>
                      <a:pt x="29348" y="109204"/>
                    </a:lnTo>
                    <a:lnTo>
                      <a:pt x="30103" y="109180"/>
                    </a:lnTo>
                    <a:lnTo>
                      <a:pt x="30882" y="109131"/>
                    </a:lnTo>
                    <a:lnTo>
                      <a:pt x="31637" y="109058"/>
                    </a:lnTo>
                    <a:lnTo>
                      <a:pt x="33123" y="108888"/>
                    </a:lnTo>
                    <a:lnTo>
                      <a:pt x="34609" y="108669"/>
                    </a:lnTo>
                    <a:lnTo>
                      <a:pt x="36070" y="108401"/>
                    </a:lnTo>
                    <a:lnTo>
                      <a:pt x="37507" y="108060"/>
                    </a:lnTo>
                    <a:lnTo>
                      <a:pt x="38919" y="107694"/>
                    </a:lnTo>
                    <a:lnTo>
                      <a:pt x="40307" y="107256"/>
                    </a:lnTo>
                    <a:lnTo>
                      <a:pt x="41696" y="106769"/>
                    </a:lnTo>
                    <a:lnTo>
                      <a:pt x="43035" y="106258"/>
                    </a:lnTo>
                    <a:lnTo>
                      <a:pt x="44375" y="105697"/>
                    </a:lnTo>
                    <a:lnTo>
                      <a:pt x="45690" y="105089"/>
                    </a:lnTo>
                    <a:lnTo>
                      <a:pt x="47005" y="104431"/>
                    </a:lnTo>
                    <a:lnTo>
                      <a:pt x="48296" y="103749"/>
                    </a:lnTo>
                    <a:lnTo>
                      <a:pt x="49562" y="103018"/>
                    </a:lnTo>
                    <a:lnTo>
                      <a:pt x="50804" y="102239"/>
                    </a:lnTo>
                    <a:lnTo>
                      <a:pt x="52046" y="101435"/>
                    </a:lnTo>
                    <a:lnTo>
                      <a:pt x="53264" y="100607"/>
                    </a:lnTo>
                    <a:lnTo>
                      <a:pt x="54482" y="99755"/>
                    </a:lnTo>
                    <a:lnTo>
                      <a:pt x="55675" y="98854"/>
                    </a:lnTo>
                    <a:lnTo>
                      <a:pt x="56868" y="97928"/>
                    </a:lnTo>
                    <a:lnTo>
                      <a:pt x="58037" y="96979"/>
                    </a:lnTo>
                    <a:lnTo>
                      <a:pt x="59206" y="95980"/>
                    </a:lnTo>
                    <a:lnTo>
                      <a:pt x="60351" y="94982"/>
                    </a:lnTo>
                    <a:lnTo>
                      <a:pt x="61496" y="93959"/>
                    </a:lnTo>
                    <a:lnTo>
                      <a:pt x="62616" y="92911"/>
                    </a:lnTo>
                    <a:lnTo>
                      <a:pt x="63736" y="91840"/>
                    </a:lnTo>
                    <a:lnTo>
                      <a:pt x="64857" y="90768"/>
                    </a:lnTo>
                    <a:lnTo>
                      <a:pt x="65953" y="89672"/>
                    </a:lnTo>
                    <a:lnTo>
                      <a:pt x="67049" y="88552"/>
                    </a:lnTo>
                    <a:lnTo>
                      <a:pt x="69216" y="86263"/>
                    </a:lnTo>
                    <a:lnTo>
                      <a:pt x="71359" y="83949"/>
                    </a:lnTo>
                    <a:lnTo>
                      <a:pt x="73478" y="81611"/>
                    </a:lnTo>
                    <a:lnTo>
                      <a:pt x="75597" y="79249"/>
                    </a:lnTo>
                    <a:lnTo>
                      <a:pt x="79786" y="74500"/>
                    </a:lnTo>
                    <a:lnTo>
                      <a:pt x="81856" y="72162"/>
                    </a:lnTo>
                    <a:lnTo>
                      <a:pt x="83951" y="69848"/>
                    </a:lnTo>
                    <a:lnTo>
                      <a:pt x="86045" y="67559"/>
                    </a:lnTo>
                    <a:lnTo>
                      <a:pt x="88139" y="65342"/>
                    </a:lnTo>
                    <a:lnTo>
                      <a:pt x="89211" y="64271"/>
                    </a:lnTo>
                    <a:lnTo>
                      <a:pt x="90258" y="63199"/>
                    </a:lnTo>
                    <a:lnTo>
                      <a:pt x="91330" y="62152"/>
                    </a:lnTo>
                    <a:lnTo>
                      <a:pt x="92401" y="61129"/>
                    </a:lnTo>
                    <a:lnTo>
                      <a:pt x="93473" y="60131"/>
                    </a:lnTo>
                    <a:lnTo>
                      <a:pt x="94569" y="59132"/>
                    </a:lnTo>
                    <a:lnTo>
                      <a:pt x="95641" y="58182"/>
                    </a:lnTo>
                    <a:lnTo>
                      <a:pt x="96761" y="57257"/>
                    </a:lnTo>
                    <a:lnTo>
                      <a:pt x="97857" y="56380"/>
                    </a:lnTo>
                    <a:lnTo>
                      <a:pt x="98977" y="55503"/>
                    </a:lnTo>
                    <a:lnTo>
                      <a:pt x="100097" y="54675"/>
                    </a:lnTo>
                    <a:lnTo>
                      <a:pt x="101218" y="53872"/>
                    </a:lnTo>
                    <a:lnTo>
                      <a:pt x="102509" y="53019"/>
                    </a:lnTo>
                    <a:lnTo>
                      <a:pt x="103824" y="52167"/>
                    </a:lnTo>
                    <a:lnTo>
                      <a:pt x="105163" y="51363"/>
                    </a:lnTo>
                    <a:lnTo>
                      <a:pt x="106527" y="50608"/>
                    </a:lnTo>
                    <a:lnTo>
                      <a:pt x="107891" y="49853"/>
                    </a:lnTo>
                    <a:lnTo>
                      <a:pt x="109279" y="49171"/>
                    </a:lnTo>
                    <a:lnTo>
                      <a:pt x="110692" y="48514"/>
                    </a:lnTo>
                    <a:lnTo>
                      <a:pt x="112129" y="47880"/>
                    </a:lnTo>
                    <a:lnTo>
                      <a:pt x="113590" y="47320"/>
                    </a:lnTo>
                    <a:lnTo>
                      <a:pt x="115051" y="46785"/>
                    </a:lnTo>
                    <a:lnTo>
                      <a:pt x="116512" y="46297"/>
                    </a:lnTo>
                    <a:lnTo>
                      <a:pt x="118022" y="45859"/>
                    </a:lnTo>
                    <a:lnTo>
                      <a:pt x="119532" y="45494"/>
                    </a:lnTo>
                    <a:lnTo>
                      <a:pt x="121042" y="45153"/>
                    </a:lnTo>
                    <a:lnTo>
                      <a:pt x="121822" y="45007"/>
                    </a:lnTo>
                    <a:lnTo>
                      <a:pt x="122577" y="44885"/>
                    </a:lnTo>
                    <a:lnTo>
                      <a:pt x="123356" y="44763"/>
                    </a:lnTo>
                    <a:lnTo>
                      <a:pt x="124135" y="44666"/>
                    </a:lnTo>
                    <a:lnTo>
                      <a:pt x="125036" y="44593"/>
                    </a:lnTo>
                    <a:lnTo>
                      <a:pt x="125913" y="44520"/>
                    </a:lnTo>
                    <a:lnTo>
                      <a:pt x="126814" y="44495"/>
                    </a:lnTo>
                    <a:lnTo>
                      <a:pt x="127691" y="44471"/>
                    </a:lnTo>
                    <a:lnTo>
                      <a:pt x="128568" y="44495"/>
                    </a:lnTo>
                    <a:lnTo>
                      <a:pt x="129420" y="44544"/>
                    </a:lnTo>
                    <a:lnTo>
                      <a:pt x="130297" y="44593"/>
                    </a:lnTo>
                    <a:lnTo>
                      <a:pt x="131174" y="44666"/>
                    </a:lnTo>
                    <a:lnTo>
                      <a:pt x="132026" y="44787"/>
                    </a:lnTo>
                    <a:lnTo>
                      <a:pt x="132878" y="44885"/>
                    </a:lnTo>
                    <a:lnTo>
                      <a:pt x="133731" y="45031"/>
                    </a:lnTo>
                    <a:lnTo>
                      <a:pt x="134583" y="45177"/>
                    </a:lnTo>
                    <a:lnTo>
                      <a:pt x="136288" y="45542"/>
                    </a:lnTo>
                    <a:lnTo>
                      <a:pt x="137969" y="45932"/>
                    </a:lnTo>
                    <a:lnTo>
                      <a:pt x="139649" y="46370"/>
                    </a:lnTo>
                    <a:lnTo>
                      <a:pt x="141329" y="46809"/>
                    </a:lnTo>
                    <a:lnTo>
                      <a:pt x="144690" y="47783"/>
                    </a:lnTo>
                    <a:lnTo>
                      <a:pt x="146371" y="48246"/>
                    </a:lnTo>
                    <a:lnTo>
                      <a:pt x="148076" y="48709"/>
                    </a:lnTo>
                    <a:lnTo>
                      <a:pt x="149780" y="49147"/>
                    </a:lnTo>
                    <a:lnTo>
                      <a:pt x="151510" y="49561"/>
                    </a:lnTo>
                    <a:lnTo>
                      <a:pt x="152873" y="49829"/>
                    </a:lnTo>
                    <a:lnTo>
                      <a:pt x="154213" y="50048"/>
                    </a:lnTo>
                    <a:lnTo>
                      <a:pt x="155552" y="50194"/>
                    </a:lnTo>
                    <a:lnTo>
                      <a:pt x="156234" y="50267"/>
                    </a:lnTo>
                    <a:lnTo>
                      <a:pt x="156892" y="50292"/>
                    </a:lnTo>
                    <a:lnTo>
                      <a:pt x="157549" y="50316"/>
                    </a:lnTo>
                    <a:lnTo>
                      <a:pt x="158207" y="50340"/>
                    </a:lnTo>
                    <a:lnTo>
                      <a:pt x="158865" y="50316"/>
                    </a:lnTo>
                    <a:lnTo>
                      <a:pt x="159498" y="50292"/>
                    </a:lnTo>
                    <a:lnTo>
                      <a:pt x="160155" y="50267"/>
                    </a:lnTo>
                    <a:lnTo>
                      <a:pt x="160789" y="50218"/>
                    </a:lnTo>
                    <a:lnTo>
                      <a:pt x="161446" y="50145"/>
                    </a:lnTo>
                    <a:lnTo>
                      <a:pt x="162079" y="50048"/>
                    </a:lnTo>
                    <a:lnTo>
                      <a:pt x="162713" y="49951"/>
                    </a:lnTo>
                    <a:lnTo>
                      <a:pt x="163346" y="49829"/>
                    </a:lnTo>
                    <a:lnTo>
                      <a:pt x="163979" y="49683"/>
                    </a:lnTo>
                    <a:lnTo>
                      <a:pt x="164588" y="49512"/>
                    </a:lnTo>
                    <a:lnTo>
                      <a:pt x="165221" y="49342"/>
                    </a:lnTo>
                    <a:lnTo>
                      <a:pt x="165830" y="49147"/>
                    </a:lnTo>
                    <a:lnTo>
                      <a:pt x="166439" y="48952"/>
                    </a:lnTo>
                    <a:lnTo>
                      <a:pt x="167072" y="48709"/>
                    </a:lnTo>
                    <a:lnTo>
                      <a:pt x="167681" y="48465"/>
                    </a:lnTo>
                    <a:lnTo>
                      <a:pt x="168265" y="48197"/>
                    </a:lnTo>
                    <a:lnTo>
                      <a:pt x="168874" y="47929"/>
                    </a:lnTo>
                    <a:lnTo>
                      <a:pt x="169483" y="47613"/>
                    </a:lnTo>
                    <a:lnTo>
                      <a:pt x="170068" y="47296"/>
                    </a:lnTo>
                    <a:lnTo>
                      <a:pt x="170652" y="46955"/>
                    </a:lnTo>
                    <a:lnTo>
                      <a:pt x="171237" y="46614"/>
                    </a:lnTo>
                    <a:lnTo>
                      <a:pt x="171821" y="46224"/>
                    </a:lnTo>
                    <a:lnTo>
                      <a:pt x="172893" y="45469"/>
                    </a:lnTo>
                    <a:lnTo>
                      <a:pt x="173940" y="44690"/>
                    </a:lnTo>
                    <a:lnTo>
                      <a:pt x="174938" y="43862"/>
                    </a:lnTo>
                    <a:lnTo>
                      <a:pt x="175888" y="43010"/>
                    </a:lnTo>
                    <a:lnTo>
                      <a:pt x="176838" y="42133"/>
                    </a:lnTo>
                    <a:lnTo>
                      <a:pt x="177739" y="41232"/>
                    </a:lnTo>
                    <a:lnTo>
                      <a:pt x="178616" y="40306"/>
                    </a:lnTo>
                    <a:lnTo>
                      <a:pt x="179444" y="39332"/>
                    </a:lnTo>
                    <a:lnTo>
                      <a:pt x="180272" y="38358"/>
                    </a:lnTo>
                    <a:lnTo>
                      <a:pt x="181076" y="37359"/>
                    </a:lnTo>
                    <a:lnTo>
                      <a:pt x="181879" y="36337"/>
                    </a:lnTo>
                    <a:lnTo>
                      <a:pt x="182634" y="35314"/>
                    </a:lnTo>
                    <a:lnTo>
                      <a:pt x="183389" y="34266"/>
                    </a:lnTo>
                    <a:lnTo>
                      <a:pt x="184144" y="33219"/>
                    </a:lnTo>
                    <a:lnTo>
                      <a:pt x="185581" y="31076"/>
                    </a:lnTo>
                    <a:lnTo>
                      <a:pt x="188455" y="26741"/>
                    </a:lnTo>
                    <a:lnTo>
                      <a:pt x="189892" y="24573"/>
                    </a:lnTo>
                    <a:lnTo>
                      <a:pt x="191378" y="22455"/>
                    </a:lnTo>
                    <a:lnTo>
                      <a:pt x="192133" y="21407"/>
                    </a:lnTo>
                    <a:lnTo>
                      <a:pt x="192888" y="20360"/>
                    </a:lnTo>
                    <a:lnTo>
                      <a:pt x="193691" y="19362"/>
                    </a:lnTo>
                    <a:lnTo>
                      <a:pt x="194495" y="18339"/>
                    </a:lnTo>
                    <a:lnTo>
                      <a:pt x="195323" y="17365"/>
                    </a:lnTo>
                    <a:lnTo>
                      <a:pt x="196151" y="16415"/>
                    </a:lnTo>
                    <a:lnTo>
                      <a:pt x="197028" y="15465"/>
                    </a:lnTo>
                    <a:lnTo>
                      <a:pt x="197929" y="14540"/>
                    </a:lnTo>
                    <a:lnTo>
                      <a:pt x="198562" y="13955"/>
                    </a:lnTo>
                    <a:lnTo>
                      <a:pt x="199195" y="13371"/>
                    </a:lnTo>
                    <a:lnTo>
                      <a:pt x="199853" y="12810"/>
                    </a:lnTo>
                    <a:lnTo>
                      <a:pt x="200511" y="12275"/>
                    </a:lnTo>
                    <a:lnTo>
                      <a:pt x="201168" y="11739"/>
                    </a:lnTo>
                    <a:lnTo>
                      <a:pt x="201850" y="11227"/>
                    </a:lnTo>
                    <a:lnTo>
                      <a:pt x="202532" y="10740"/>
                    </a:lnTo>
                    <a:lnTo>
                      <a:pt x="203238" y="10278"/>
                    </a:lnTo>
                    <a:lnTo>
                      <a:pt x="203945" y="9815"/>
                    </a:lnTo>
                    <a:lnTo>
                      <a:pt x="204675" y="9376"/>
                    </a:lnTo>
                    <a:lnTo>
                      <a:pt x="205406" y="8962"/>
                    </a:lnTo>
                    <a:lnTo>
                      <a:pt x="206136" y="8573"/>
                    </a:lnTo>
                    <a:lnTo>
                      <a:pt x="206891" y="8183"/>
                    </a:lnTo>
                    <a:lnTo>
                      <a:pt x="207646" y="7818"/>
                    </a:lnTo>
                    <a:lnTo>
                      <a:pt x="208401" y="7452"/>
                    </a:lnTo>
                    <a:lnTo>
                      <a:pt x="209181" y="7136"/>
                    </a:lnTo>
                    <a:lnTo>
                      <a:pt x="209960" y="6819"/>
                    </a:lnTo>
                    <a:lnTo>
                      <a:pt x="210739" y="6503"/>
                    </a:lnTo>
                    <a:lnTo>
                      <a:pt x="211519" y="6235"/>
                    </a:lnTo>
                    <a:lnTo>
                      <a:pt x="212322" y="5967"/>
                    </a:lnTo>
                    <a:lnTo>
                      <a:pt x="213126" y="5723"/>
                    </a:lnTo>
                    <a:lnTo>
                      <a:pt x="213954" y="5480"/>
                    </a:lnTo>
                    <a:lnTo>
                      <a:pt x="214758" y="5261"/>
                    </a:lnTo>
                    <a:lnTo>
                      <a:pt x="215586" y="5066"/>
                    </a:lnTo>
                    <a:lnTo>
                      <a:pt x="216414" y="4895"/>
                    </a:lnTo>
                    <a:lnTo>
                      <a:pt x="217242" y="4725"/>
                    </a:lnTo>
                    <a:lnTo>
                      <a:pt x="218094" y="4579"/>
                    </a:lnTo>
                    <a:lnTo>
                      <a:pt x="218923" y="4432"/>
                    </a:lnTo>
                    <a:lnTo>
                      <a:pt x="219775" y="4311"/>
                    </a:lnTo>
                    <a:lnTo>
                      <a:pt x="220627" y="4213"/>
                    </a:lnTo>
                    <a:lnTo>
                      <a:pt x="221480" y="4140"/>
                    </a:lnTo>
                    <a:lnTo>
                      <a:pt x="222332" y="4067"/>
                    </a:lnTo>
                    <a:lnTo>
                      <a:pt x="223404" y="3994"/>
                    </a:lnTo>
                    <a:lnTo>
                      <a:pt x="224451" y="3970"/>
                    </a:lnTo>
                    <a:lnTo>
                      <a:pt x="225498" y="3945"/>
                    </a:lnTo>
                    <a:lnTo>
                      <a:pt x="226545" y="3945"/>
                    </a:lnTo>
                    <a:lnTo>
                      <a:pt x="227593" y="3994"/>
                    </a:lnTo>
                    <a:lnTo>
                      <a:pt x="228616" y="4043"/>
                    </a:lnTo>
                    <a:lnTo>
                      <a:pt x="229638" y="4116"/>
                    </a:lnTo>
                    <a:lnTo>
                      <a:pt x="230661" y="4213"/>
                    </a:lnTo>
                    <a:lnTo>
                      <a:pt x="231684" y="4311"/>
                    </a:lnTo>
                    <a:lnTo>
                      <a:pt x="232707" y="4457"/>
                    </a:lnTo>
                    <a:lnTo>
                      <a:pt x="233706" y="4627"/>
                    </a:lnTo>
                    <a:lnTo>
                      <a:pt x="234704" y="4798"/>
                    </a:lnTo>
                    <a:lnTo>
                      <a:pt x="235703" y="4993"/>
                    </a:lnTo>
                    <a:lnTo>
                      <a:pt x="236677" y="5212"/>
                    </a:lnTo>
                    <a:lnTo>
                      <a:pt x="237651" y="5455"/>
                    </a:lnTo>
                    <a:lnTo>
                      <a:pt x="238625" y="5699"/>
                    </a:lnTo>
                    <a:lnTo>
                      <a:pt x="239599" y="5967"/>
                    </a:lnTo>
                    <a:lnTo>
                      <a:pt x="240574" y="6259"/>
                    </a:lnTo>
                    <a:lnTo>
                      <a:pt x="241523" y="6576"/>
                    </a:lnTo>
                    <a:lnTo>
                      <a:pt x="242473" y="6892"/>
                    </a:lnTo>
                    <a:lnTo>
                      <a:pt x="243423" y="7233"/>
                    </a:lnTo>
                    <a:lnTo>
                      <a:pt x="244373" y="7599"/>
                    </a:lnTo>
                    <a:lnTo>
                      <a:pt x="245298" y="7964"/>
                    </a:lnTo>
                    <a:lnTo>
                      <a:pt x="246224" y="8354"/>
                    </a:lnTo>
                    <a:lnTo>
                      <a:pt x="247149" y="8768"/>
                    </a:lnTo>
                    <a:lnTo>
                      <a:pt x="248075" y="9182"/>
                    </a:lnTo>
                    <a:lnTo>
                      <a:pt x="249000" y="9620"/>
                    </a:lnTo>
                    <a:lnTo>
                      <a:pt x="249901" y="10058"/>
                    </a:lnTo>
                    <a:lnTo>
                      <a:pt x="251704" y="11008"/>
                    </a:lnTo>
                    <a:lnTo>
                      <a:pt x="253481" y="11982"/>
                    </a:lnTo>
                    <a:lnTo>
                      <a:pt x="255235" y="13030"/>
                    </a:lnTo>
                    <a:lnTo>
                      <a:pt x="256964" y="14101"/>
                    </a:lnTo>
                    <a:lnTo>
                      <a:pt x="258693" y="15221"/>
                    </a:lnTo>
                    <a:lnTo>
                      <a:pt x="260374" y="16390"/>
                    </a:lnTo>
                    <a:lnTo>
                      <a:pt x="262054" y="17584"/>
                    </a:lnTo>
                    <a:lnTo>
                      <a:pt x="263710" y="18826"/>
                    </a:lnTo>
                    <a:lnTo>
                      <a:pt x="265342" y="20092"/>
                    </a:lnTo>
                    <a:lnTo>
                      <a:pt x="266949" y="21383"/>
                    </a:lnTo>
                    <a:lnTo>
                      <a:pt x="268557" y="22698"/>
                    </a:lnTo>
                    <a:lnTo>
                      <a:pt x="270115" y="24013"/>
                    </a:lnTo>
                    <a:lnTo>
                      <a:pt x="271674" y="25377"/>
                    </a:lnTo>
                    <a:lnTo>
                      <a:pt x="273208" y="26741"/>
                    </a:lnTo>
                    <a:lnTo>
                      <a:pt x="274718" y="28129"/>
                    </a:lnTo>
                    <a:lnTo>
                      <a:pt x="276204" y="29517"/>
                    </a:lnTo>
                    <a:lnTo>
                      <a:pt x="277690" y="30906"/>
                    </a:lnTo>
                    <a:lnTo>
                      <a:pt x="279151" y="32294"/>
                    </a:lnTo>
                    <a:lnTo>
                      <a:pt x="278907" y="31782"/>
                    </a:lnTo>
                    <a:lnTo>
                      <a:pt x="278664" y="31295"/>
                    </a:lnTo>
                    <a:lnTo>
                      <a:pt x="278128" y="30321"/>
                    </a:lnTo>
                    <a:lnTo>
                      <a:pt x="277568" y="29396"/>
                    </a:lnTo>
                    <a:lnTo>
                      <a:pt x="276959" y="28519"/>
                    </a:lnTo>
                    <a:lnTo>
                      <a:pt x="276301" y="27666"/>
                    </a:lnTo>
                    <a:lnTo>
                      <a:pt x="275620" y="26838"/>
                    </a:lnTo>
                    <a:lnTo>
                      <a:pt x="274913" y="26035"/>
                    </a:lnTo>
                    <a:lnTo>
                      <a:pt x="274183" y="25255"/>
                    </a:lnTo>
                    <a:lnTo>
                      <a:pt x="273428" y="24500"/>
                    </a:lnTo>
                    <a:lnTo>
                      <a:pt x="272624" y="23745"/>
                    </a:lnTo>
                    <a:lnTo>
                      <a:pt x="271820" y="23015"/>
                    </a:lnTo>
                    <a:lnTo>
                      <a:pt x="271017" y="22284"/>
                    </a:lnTo>
                    <a:lnTo>
                      <a:pt x="269336" y="20847"/>
                    </a:lnTo>
                    <a:lnTo>
                      <a:pt x="267631" y="19386"/>
                    </a:lnTo>
                    <a:lnTo>
                      <a:pt x="266414" y="18363"/>
                    </a:lnTo>
                    <a:lnTo>
                      <a:pt x="265196" y="17365"/>
                    </a:lnTo>
                    <a:lnTo>
                      <a:pt x="263978" y="16366"/>
                    </a:lnTo>
                    <a:lnTo>
                      <a:pt x="262736" y="15368"/>
                    </a:lnTo>
                    <a:lnTo>
                      <a:pt x="261470" y="14418"/>
                    </a:lnTo>
                    <a:lnTo>
                      <a:pt x="260203" y="13468"/>
                    </a:lnTo>
                    <a:lnTo>
                      <a:pt x="258912" y="12542"/>
                    </a:lnTo>
                    <a:lnTo>
                      <a:pt x="257622" y="11617"/>
                    </a:lnTo>
                    <a:lnTo>
                      <a:pt x="256307" y="10740"/>
                    </a:lnTo>
                    <a:lnTo>
                      <a:pt x="254967" y="9888"/>
                    </a:lnTo>
                    <a:lnTo>
                      <a:pt x="253628" y="9035"/>
                    </a:lnTo>
                    <a:lnTo>
                      <a:pt x="252264" y="8232"/>
                    </a:lnTo>
                    <a:lnTo>
                      <a:pt x="250900" y="7452"/>
                    </a:lnTo>
                    <a:lnTo>
                      <a:pt x="249512" y="6697"/>
                    </a:lnTo>
                    <a:lnTo>
                      <a:pt x="248099" y="5967"/>
                    </a:lnTo>
                    <a:lnTo>
                      <a:pt x="246662" y="5285"/>
                    </a:lnTo>
                    <a:lnTo>
                      <a:pt x="245030" y="4530"/>
                    </a:lnTo>
                    <a:lnTo>
                      <a:pt x="243374" y="3848"/>
                    </a:lnTo>
                    <a:lnTo>
                      <a:pt x="241670" y="3190"/>
                    </a:lnTo>
                    <a:lnTo>
                      <a:pt x="239965" y="2606"/>
                    </a:lnTo>
                    <a:lnTo>
                      <a:pt x="238260" y="2094"/>
                    </a:lnTo>
                    <a:lnTo>
                      <a:pt x="237383" y="1851"/>
                    </a:lnTo>
                    <a:lnTo>
                      <a:pt x="236531" y="1607"/>
                    </a:lnTo>
                    <a:lnTo>
                      <a:pt x="235654" y="1388"/>
                    </a:lnTo>
                    <a:lnTo>
                      <a:pt x="234777" y="1193"/>
                    </a:lnTo>
                    <a:lnTo>
                      <a:pt x="233900" y="1023"/>
                    </a:lnTo>
                    <a:lnTo>
                      <a:pt x="232999" y="852"/>
                    </a:lnTo>
                    <a:lnTo>
                      <a:pt x="232123" y="682"/>
                    </a:lnTo>
                    <a:lnTo>
                      <a:pt x="231246" y="536"/>
                    </a:lnTo>
                    <a:lnTo>
                      <a:pt x="230345" y="414"/>
                    </a:lnTo>
                    <a:lnTo>
                      <a:pt x="229468" y="317"/>
                    </a:lnTo>
                    <a:lnTo>
                      <a:pt x="228567" y="219"/>
                    </a:lnTo>
                    <a:lnTo>
                      <a:pt x="227666" y="146"/>
                    </a:lnTo>
                    <a:lnTo>
                      <a:pt x="226765" y="73"/>
                    </a:lnTo>
                    <a:lnTo>
                      <a:pt x="225864" y="24"/>
                    </a:lnTo>
                    <a:lnTo>
                      <a:pt x="22498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35"/>
              <p:cNvSpPr/>
              <p:nvPr/>
            </p:nvSpPr>
            <p:spPr>
              <a:xfrm>
                <a:off x="238125" y="1284825"/>
                <a:ext cx="6978150" cy="2731350"/>
              </a:xfrm>
              <a:custGeom>
                <a:rect b="b" l="l" r="r" t="t"/>
                <a:pathLst>
                  <a:path extrusionOk="0" h="109254" w="279126">
                    <a:moveTo>
                      <a:pt x="0" y="90841"/>
                    </a:moveTo>
                    <a:lnTo>
                      <a:pt x="244" y="91377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0" y="90841"/>
                    </a:lnTo>
                    <a:close/>
                    <a:moveTo>
                      <a:pt x="224060" y="0"/>
                    </a:moveTo>
                    <a:lnTo>
                      <a:pt x="223159" y="24"/>
                    </a:lnTo>
                    <a:lnTo>
                      <a:pt x="222258" y="24"/>
                    </a:lnTo>
                    <a:lnTo>
                      <a:pt x="221357" y="73"/>
                    </a:lnTo>
                    <a:lnTo>
                      <a:pt x="220456" y="122"/>
                    </a:lnTo>
                    <a:lnTo>
                      <a:pt x="219555" y="195"/>
                    </a:lnTo>
                    <a:lnTo>
                      <a:pt x="218654" y="292"/>
                    </a:lnTo>
                    <a:lnTo>
                      <a:pt x="217850" y="390"/>
                    </a:lnTo>
                    <a:lnTo>
                      <a:pt x="217046" y="511"/>
                    </a:lnTo>
                    <a:lnTo>
                      <a:pt x="216243" y="633"/>
                    </a:lnTo>
                    <a:lnTo>
                      <a:pt x="215439" y="779"/>
                    </a:lnTo>
                    <a:lnTo>
                      <a:pt x="214635" y="925"/>
                    </a:lnTo>
                    <a:lnTo>
                      <a:pt x="213856" y="1120"/>
                    </a:lnTo>
                    <a:lnTo>
                      <a:pt x="213077" y="1291"/>
                    </a:lnTo>
                    <a:lnTo>
                      <a:pt x="212297" y="1510"/>
                    </a:lnTo>
                    <a:lnTo>
                      <a:pt x="211518" y="1729"/>
                    </a:lnTo>
                    <a:lnTo>
                      <a:pt x="210739" y="1948"/>
                    </a:lnTo>
                    <a:lnTo>
                      <a:pt x="209984" y="2192"/>
                    </a:lnTo>
                    <a:lnTo>
                      <a:pt x="209229" y="2460"/>
                    </a:lnTo>
                    <a:lnTo>
                      <a:pt x="208474" y="2752"/>
                    </a:lnTo>
                    <a:lnTo>
                      <a:pt x="207743" y="3044"/>
                    </a:lnTo>
                    <a:lnTo>
                      <a:pt x="206988" y="3337"/>
                    </a:lnTo>
                    <a:lnTo>
                      <a:pt x="206257" y="3677"/>
                    </a:lnTo>
                    <a:lnTo>
                      <a:pt x="205551" y="4018"/>
                    </a:lnTo>
                    <a:lnTo>
                      <a:pt x="204845" y="4359"/>
                    </a:lnTo>
                    <a:lnTo>
                      <a:pt x="204138" y="4749"/>
                    </a:lnTo>
                    <a:lnTo>
                      <a:pt x="203432" y="5114"/>
                    </a:lnTo>
                    <a:lnTo>
                      <a:pt x="202750" y="5528"/>
                    </a:lnTo>
                    <a:lnTo>
                      <a:pt x="202068" y="5942"/>
                    </a:lnTo>
                    <a:lnTo>
                      <a:pt x="201386" y="6381"/>
                    </a:lnTo>
                    <a:lnTo>
                      <a:pt x="200729" y="6819"/>
                    </a:lnTo>
                    <a:lnTo>
                      <a:pt x="200071" y="7306"/>
                    </a:lnTo>
                    <a:lnTo>
                      <a:pt x="199414" y="7769"/>
                    </a:lnTo>
                    <a:lnTo>
                      <a:pt x="198780" y="8280"/>
                    </a:lnTo>
                    <a:lnTo>
                      <a:pt x="198172" y="8792"/>
                    </a:lnTo>
                    <a:lnTo>
                      <a:pt x="197538" y="9303"/>
                    </a:lnTo>
                    <a:lnTo>
                      <a:pt x="196954" y="9863"/>
                    </a:lnTo>
                    <a:lnTo>
                      <a:pt x="196345" y="10424"/>
                    </a:lnTo>
                    <a:lnTo>
                      <a:pt x="195761" y="11008"/>
                    </a:lnTo>
                    <a:lnTo>
                      <a:pt x="194811" y="11982"/>
                    </a:lnTo>
                    <a:lnTo>
                      <a:pt x="193885" y="13005"/>
                    </a:lnTo>
                    <a:lnTo>
                      <a:pt x="193009" y="14052"/>
                    </a:lnTo>
                    <a:lnTo>
                      <a:pt x="192132" y="15124"/>
                    </a:lnTo>
                    <a:lnTo>
                      <a:pt x="191279" y="16244"/>
                    </a:lnTo>
                    <a:lnTo>
                      <a:pt x="190451" y="17365"/>
                    </a:lnTo>
                    <a:lnTo>
                      <a:pt x="189623" y="18485"/>
                    </a:lnTo>
                    <a:lnTo>
                      <a:pt x="188820" y="19654"/>
                    </a:lnTo>
                    <a:lnTo>
                      <a:pt x="187237" y="21992"/>
                    </a:lnTo>
                    <a:lnTo>
                      <a:pt x="185678" y="24354"/>
                    </a:lnTo>
                    <a:lnTo>
                      <a:pt x="184119" y="26717"/>
                    </a:lnTo>
                    <a:lnTo>
                      <a:pt x="182536" y="29055"/>
                    </a:lnTo>
                    <a:lnTo>
                      <a:pt x="181732" y="30224"/>
                    </a:lnTo>
                    <a:lnTo>
                      <a:pt x="180904" y="31368"/>
                    </a:lnTo>
                    <a:lnTo>
                      <a:pt x="180076" y="32489"/>
                    </a:lnTo>
                    <a:lnTo>
                      <a:pt x="179224" y="33609"/>
                    </a:lnTo>
                    <a:lnTo>
                      <a:pt x="178347" y="34680"/>
                    </a:lnTo>
                    <a:lnTo>
                      <a:pt x="177446" y="35752"/>
                    </a:lnTo>
                    <a:lnTo>
                      <a:pt x="176521" y="36775"/>
                    </a:lnTo>
                    <a:lnTo>
                      <a:pt x="175546" y="37773"/>
                    </a:lnTo>
                    <a:lnTo>
                      <a:pt x="174572" y="38723"/>
                    </a:lnTo>
                    <a:lnTo>
                      <a:pt x="173549" y="39649"/>
                    </a:lnTo>
                    <a:lnTo>
                      <a:pt x="172502" y="40550"/>
                    </a:lnTo>
                    <a:lnTo>
                      <a:pt x="171942" y="40964"/>
                    </a:lnTo>
                    <a:lnTo>
                      <a:pt x="171406" y="41378"/>
                    </a:lnTo>
                    <a:lnTo>
                      <a:pt x="170846" y="41792"/>
                    </a:lnTo>
                    <a:lnTo>
                      <a:pt x="170262" y="42182"/>
                    </a:lnTo>
                    <a:lnTo>
                      <a:pt x="169677" y="42571"/>
                    </a:lnTo>
                    <a:lnTo>
                      <a:pt x="169093" y="42937"/>
                    </a:lnTo>
                    <a:lnTo>
                      <a:pt x="168484" y="43302"/>
                    </a:lnTo>
                    <a:lnTo>
                      <a:pt x="167850" y="43643"/>
                    </a:lnTo>
                    <a:lnTo>
                      <a:pt x="167217" y="43959"/>
                    </a:lnTo>
                    <a:lnTo>
                      <a:pt x="166584" y="44276"/>
                    </a:lnTo>
                    <a:lnTo>
                      <a:pt x="165975" y="44544"/>
                    </a:lnTo>
                    <a:lnTo>
                      <a:pt x="165366" y="44812"/>
                    </a:lnTo>
                    <a:lnTo>
                      <a:pt x="164757" y="45031"/>
                    </a:lnTo>
                    <a:lnTo>
                      <a:pt x="164149" y="45250"/>
                    </a:lnTo>
                    <a:lnTo>
                      <a:pt x="163540" y="45445"/>
                    </a:lnTo>
                    <a:lnTo>
                      <a:pt x="162931" y="45615"/>
                    </a:lnTo>
                    <a:lnTo>
                      <a:pt x="162322" y="45762"/>
                    </a:lnTo>
                    <a:lnTo>
                      <a:pt x="161713" y="45883"/>
                    </a:lnTo>
                    <a:lnTo>
                      <a:pt x="161104" y="46005"/>
                    </a:lnTo>
                    <a:lnTo>
                      <a:pt x="160495" y="46103"/>
                    </a:lnTo>
                    <a:lnTo>
                      <a:pt x="159887" y="46176"/>
                    </a:lnTo>
                    <a:lnTo>
                      <a:pt x="159278" y="46249"/>
                    </a:lnTo>
                    <a:lnTo>
                      <a:pt x="158669" y="46297"/>
                    </a:lnTo>
                    <a:lnTo>
                      <a:pt x="158084" y="46322"/>
                    </a:lnTo>
                    <a:lnTo>
                      <a:pt x="156867" y="46322"/>
                    </a:lnTo>
                    <a:lnTo>
                      <a:pt x="155649" y="46297"/>
                    </a:lnTo>
                    <a:lnTo>
                      <a:pt x="154456" y="46200"/>
                    </a:lnTo>
                    <a:lnTo>
                      <a:pt x="153238" y="46054"/>
                    </a:lnTo>
                    <a:lnTo>
                      <a:pt x="152044" y="45883"/>
                    </a:lnTo>
                    <a:lnTo>
                      <a:pt x="150827" y="45664"/>
                    </a:lnTo>
                    <a:lnTo>
                      <a:pt x="149633" y="45421"/>
                    </a:lnTo>
                    <a:lnTo>
                      <a:pt x="148416" y="45128"/>
                    </a:lnTo>
                    <a:lnTo>
                      <a:pt x="147222" y="44836"/>
                    </a:lnTo>
                    <a:lnTo>
                      <a:pt x="146005" y="44495"/>
                    </a:lnTo>
                    <a:lnTo>
                      <a:pt x="144811" y="44179"/>
                    </a:lnTo>
                    <a:lnTo>
                      <a:pt x="142376" y="43472"/>
                    </a:lnTo>
                    <a:lnTo>
                      <a:pt x="139965" y="42766"/>
                    </a:lnTo>
                    <a:lnTo>
                      <a:pt x="137554" y="42108"/>
                    </a:lnTo>
                    <a:lnTo>
                      <a:pt x="136336" y="41792"/>
                    </a:lnTo>
                    <a:lnTo>
                      <a:pt x="135118" y="41500"/>
                    </a:lnTo>
                    <a:lnTo>
                      <a:pt x="133900" y="41232"/>
                    </a:lnTo>
                    <a:lnTo>
                      <a:pt x="132683" y="41013"/>
                    </a:lnTo>
                    <a:lnTo>
                      <a:pt x="131465" y="40818"/>
                    </a:lnTo>
                    <a:lnTo>
                      <a:pt x="130247" y="40647"/>
                    </a:lnTo>
                    <a:lnTo>
                      <a:pt x="129030" y="40550"/>
                    </a:lnTo>
                    <a:lnTo>
                      <a:pt x="127787" y="40477"/>
                    </a:lnTo>
                    <a:lnTo>
                      <a:pt x="125742" y="40477"/>
                    </a:lnTo>
                    <a:lnTo>
                      <a:pt x="124719" y="40501"/>
                    </a:lnTo>
                    <a:lnTo>
                      <a:pt x="123696" y="40574"/>
                    </a:lnTo>
                    <a:lnTo>
                      <a:pt x="122697" y="40672"/>
                    </a:lnTo>
                    <a:lnTo>
                      <a:pt x="121699" y="40769"/>
                    </a:lnTo>
                    <a:lnTo>
                      <a:pt x="120700" y="40915"/>
                    </a:lnTo>
                    <a:lnTo>
                      <a:pt x="119726" y="41061"/>
                    </a:lnTo>
                    <a:lnTo>
                      <a:pt x="118752" y="41256"/>
                    </a:lnTo>
                    <a:lnTo>
                      <a:pt x="117802" y="41451"/>
                    </a:lnTo>
                    <a:lnTo>
                      <a:pt x="116828" y="41670"/>
                    </a:lnTo>
                    <a:lnTo>
                      <a:pt x="115878" y="41938"/>
                    </a:lnTo>
                    <a:lnTo>
                      <a:pt x="114953" y="42206"/>
                    </a:lnTo>
                    <a:lnTo>
                      <a:pt x="114003" y="42498"/>
                    </a:lnTo>
                    <a:lnTo>
                      <a:pt x="113077" y="42815"/>
                    </a:lnTo>
                    <a:lnTo>
                      <a:pt x="112152" y="43131"/>
                    </a:lnTo>
                    <a:lnTo>
                      <a:pt x="111251" y="43497"/>
                    </a:lnTo>
                    <a:lnTo>
                      <a:pt x="110350" y="43862"/>
                    </a:lnTo>
                    <a:lnTo>
                      <a:pt x="109449" y="44252"/>
                    </a:lnTo>
                    <a:lnTo>
                      <a:pt x="108547" y="44666"/>
                    </a:lnTo>
                    <a:lnTo>
                      <a:pt x="107671" y="45080"/>
                    </a:lnTo>
                    <a:lnTo>
                      <a:pt x="106794" y="45518"/>
                    </a:lnTo>
                    <a:lnTo>
                      <a:pt x="105917" y="45981"/>
                    </a:lnTo>
                    <a:lnTo>
                      <a:pt x="105040" y="46444"/>
                    </a:lnTo>
                    <a:lnTo>
                      <a:pt x="104188" y="46955"/>
                    </a:lnTo>
                    <a:lnTo>
                      <a:pt x="103336" y="47442"/>
                    </a:lnTo>
                    <a:lnTo>
                      <a:pt x="102508" y="47978"/>
                    </a:lnTo>
                    <a:lnTo>
                      <a:pt x="101655" y="48489"/>
                    </a:lnTo>
                    <a:lnTo>
                      <a:pt x="100827" y="49049"/>
                    </a:lnTo>
                    <a:lnTo>
                      <a:pt x="100023" y="49610"/>
                    </a:lnTo>
                    <a:lnTo>
                      <a:pt x="98392" y="50754"/>
                    </a:lnTo>
                    <a:lnTo>
                      <a:pt x="96784" y="51972"/>
                    </a:lnTo>
                    <a:lnTo>
                      <a:pt x="95201" y="53214"/>
                    </a:lnTo>
                    <a:lnTo>
                      <a:pt x="93643" y="54505"/>
                    </a:lnTo>
                    <a:lnTo>
                      <a:pt x="92133" y="55820"/>
                    </a:lnTo>
                    <a:lnTo>
                      <a:pt x="90623" y="57159"/>
                    </a:lnTo>
                    <a:lnTo>
                      <a:pt x="89137" y="58548"/>
                    </a:lnTo>
                    <a:lnTo>
                      <a:pt x="87676" y="59936"/>
                    </a:lnTo>
                    <a:lnTo>
                      <a:pt x="86263" y="61373"/>
                    </a:lnTo>
                    <a:lnTo>
                      <a:pt x="84851" y="62810"/>
                    </a:lnTo>
                    <a:lnTo>
                      <a:pt x="83438" y="64246"/>
                    </a:lnTo>
                    <a:lnTo>
                      <a:pt x="82074" y="65708"/>
                    </a:lnTo>
                    <a:lnTo>
                      <a:pt x="80735" y="67169"/>
                    </a:lnTo>
                    <a:lnTo>
                      <a:pt x="78080" y="70067"/>
                    </a:lnTo>
                    <a:lnTo>
                      <a:pt x="75523" y="72965"/>
                    </a:lnTo>
                    <a:lnTo>
                      <a:pt x="73282" y="75498"/>
                    </a:lnTo>
                    <a:lnTo>
                      <a:pt x="70993" y="78055"/>
                    </a:lnTo>
                    <a:lnTo>
                      <a:pt x="68631" y="80613"/>
                    </a:lnTo>
                    <a:lnTo>
                      <a:pt x="67437" y="81903"/>
                    </a:lnTo>
                    <a:lnTo>
                      <a:pt x="66244" y="83170"/>
                    </a:lnTo>
                    <a:lnTo>
                      <a:pt x="65002" y="84412"/>
                    </a:lnTo>
                    <a:lnTo>
                      <a:pt x="63784" y="85654"/>
                    </a:lnTo>
                    <a:lnTo>
                      <a:pt x="62518" y="86872"/>
                    </a:lnTo>
                    <a:lnTo>
                      <a:pt x="61251" y="88089"/>
                    </a:lnTo>
                    <a:lnTo>
                      <a:pt x="59960" y="89283"/>
                    </a:lnTo>
                    <a:lnTo>
                      <a:pt x="58645" y="90427"/>
                    </a:lnTo>
                    <a:lnTo>
                      <a:pt x="57330" y="91572"/>
                    </a:lnTo>
                    <a:lnTo>
                      <a:pt x="55991" y="92692"/>
                    </a:lnTo>
                    <a:lnTo>
                      <a:pt x="54627" y="93764"/>
                    </a:lnTo>
                    <a:lnTo>
                      <a:pt x="53239" y="94811"/>
                    </a:lnTo>
                    <a:lnTo>
                      <a:pt x="51826" y="95834"/>
                    </a:lnTo>
                    <a:lnTo>
                      <a:pt x="50414" y="96808"/>
                    </a:lnTo>
                    <a:lnTo>
                      <a:pt x="48952" y="97734"/>
                    </a:lnTo>
                    <a:lnTo>
                      <a:pt x="47491" y="98635"/>
                    </a:lnTo>
                    <a:lnTo>
                      <a:pt x="45981" y="99487"/>
                    </a:lnTo>
                    <a:lnTo>
                      <a:pt x="44471" y="100291"/>
                    </a:lnTo>
                    <a:lnTo>
                      <a:pt x="42912" y="101046"/>
                    </a:lnTo>
                    <a:lnTo>
                      <a:pt x="42133" y="101411"/>
                    </a:lnTo>
                    <a:lnTo>
                      <a:pt x="41354" y="101752"/>
                    </a:lnTo>
                    <a:lnTo>
                      <a:pt x="40550" y="102069"/>
                    </a:lnTo>
                    <a:lnTo>
                      <a:pt x="39746" y="102385"/>
                    </a:lnTo>
                    <a:lnTo>
                      <a:pt x="38943" y="102702"/>
                    </a:lnTo>
                    <a:lnTo>
                      <a:pt x="38139" y="102994"/>
                    </a:lnTo>
                    <a:lnTo>
                      <a:pt x="37311" y="103262"/>
                    </a:lnTo>
                    <a:lnTo>
                      <a:pt x="36483" y="103506"/>
                    </a:lnTo>
                    <a:lnTo>
                      <a:pt x="35655" y="103749"/>
                    </a:lnTo>
                    <a:lnTo>
                      <a:pt x="34802" y="103993"/>
                    </a:lnTo>
                    <a:lnTo>
                      <a:pt x="33950" y="104187"/>
                    </a:lnTo>
                    <a:lnTo>
                      <a:pt x="33098" y="104382"/>
                    </a:lnTo>
                    <a:lnTo>
                      <a:pt x="32221" y="104577"/>
                    </a:lnTo>
                    <a:lnTo>
                      <a:pt x="31368" y="104723"/>
                    </a:lnTo>
                    <a:lnTo>
                      <a:pt x="30248" y="104894"/>
                    </a:lnTo>
                    <a:lnTo>
                      <a:pt x="29152" y="105040"/>
                    </a:lnTo>
                    <a:lnTo>
                      <a:pt x="28008" y="105137"/>
                    </a:lnTo>
                    <a:lnTo>
                      <a:pt x="26863" y="105186"/>
                    </a:lnTo>
                    <a:lnTo>
                      <a:pt x="25718" y="105210"/>
                    </a:lnTo>
                    <a:lnTo>
                      <a:pt x="24574" y="105186"/>
                    </a:lnTo>
                    <a:lnTo>
                      <a:pt x="23429" y="105137"/>
                    </a:lnTo>
                    <a:lnTo>
                      <a:pt x="22260" y="105040"/>
                    </a:lnTo>
                    <a:lnTo>
                      <a:pt x="21115" y="104918"/>
                    </a:lnTo>
                    <a:lnTo>
                      <a:pt x="19971" y="104748"/>
                    </a:lnTo>
                    <a:lnTo>
                      <a:pt x="18826" y="104528"/>
                    </a:lnTo>
                    <a:lnTo>
                      <a:pt x="17681" y="104285"/>
                    </a:lnTo>
                    <a:lnTo>
                      <a:pt x="16561" y="103993"/>
                    </a:lnTo>
                    <a:lnTo>
                      <a:pt x="15441" y="103676"/>
                    </a:lnTo>
                    <a:lnTo>
                      <a:pt x="14345" y="103286"/>
                    </a:lnTo>
                    <a:lnTo>
                      <a:pt x="13249" y="102897"/>
                    </a:lnTo>
                    <a:lnTo>
                      <a:pt x="12177" y="102434"/>
                    </a:lnTo>
                    <a:lnTo>
                      <a:pt x="11154" y="101947"/>
                    </a:lnTo>
                    <a:lnTo>
                      <a:pt x="10131" y="101435"/>
                    </a:lnTo>
                    <a:lnTo>
                      <a:pt x="9133" y="100851"/>
                    </a:lnTo>
                    <a:lnTo>
                      <a:pt x="8159" y="100242"/>
                    </a:lnTo>
                    <a:lnTo>
                      <a:pt x="7233" y="99609"/>
                    </a:lnTo>
                    <a:lnTo>
                      <a:pt x="6308" y="98903"/>
                    </a:lnTo>
                    <a:lnTo>
                      <a:pt x="5455" y="98172"/>
                    </a:lnTo>
                    <a:lnTo>
                      <a:pt x="4603" y="97417"/>
                    </a:lnTo>
                    <a:lnTo>
                      <a:pt x="3824" y="96589"/>
                    </a:lnTo>
                    <a:lnTo>
                      <a:pt x="3434" y="96175"/>
                    </a:lnTo>
                    <a:lnTo>
                      <a:pt x="3069" y="95737"/>
                    </a:lnTo>
                    <a:lnTo>
                      <a:pt x="2703" y="95298"/>
                    </a:lnTo>
                    <a:lnTo>
                      <a:pt x="2362" y="94835"/>
                    </a:lnTo>
                    <a:lnTo>
                      <a:pt x="2021" y="94373"/>
                    </a:lnTo>
                    <a:lnTo>
                      <a:pt x="1680" y="93910"/>
                    </a:lnTo>
                    <a:lnTo>
                      <a:pt x="1388" y="93423"/>
                    </a:lnTo>
                    <a:lnTo>
                      <a:pt x="1072" y="92936"/>
                    </a:lnTo>
                    <a:lnTo>
                      <a:pt x="779" y="92424"/>
                    </a:lnTo>
                    <a:lnTo>
                      <a:pt x="511" y="91913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463" y="91840"/>
                    </a:lnTo>
                    <a:lnTo>
                      <a:pt x="950" y="92814"/>
                    </a:lnTo>
                    <a:lnTo>
                      <a:pt x="1461" y="93764"/>
                    </a:lnTo>
                    <a:lnTo>
                      <a:pt x="1997" y="94714"/>
                    </a:lnTo>
                    <a:lnTo>
                      <a:pt x="2557" y="95615"/>
                    </a:lnTo>
                    <a:lnTo>
                      <a:pt x="3117" y="96492"/>
                    </a:lnTo>
                    <a:lnTo>
                      <a:pt x="3726" y="97344"/>
                    </a:lnTo>
                    <a:lnTo>
                      <a:pt x="4335" y="98172"/>
                    </a:lnTo>
                    <a:lnTo>
                      <a:pt x="4968" y="98976"/>
                    </a:lnTo>
                    <a:lnTo>
                      <a:pt x="5650" y="99731"/>
                    </a:lnTo>
                    <a:lnTo>
                      <a:pt x="6332" y="100486"/>
                    </a:lnTo>
                    <a:lnTo>
                      <a:pt x="7014" y="101216"/>
                    </a:lnTo>
                    <a:lnTo>
                      <a:pt x="7745" y="101898"/>
                    </a:lnTo>
                    <a:lnTo>
                      <a:pt x="8500" y="102556"/>
                    </a:lnTo>
                    <a:lnTo>
                      <a:pt x="9255" y="103189"/>
                    </a:lnTo>
                    <a:lnTo>
                      <a:pt x="10058" y="103798"/>
                    </a:lnTo>
                    <a:lnTo>
                      <a:pt x="10862" y="104382"/>
                    </a:lnTo>
                    <a:lnTo>
                      <a:pt x="11690" y="104918"/>
                    </a:lnTo>
                    <a:lnTo>
                      <a:pt x="12543" y="105430"/>
                    </a:lnTo>
                    <a:lnTo>
                      <a:pt x="13395" y="105917"/>
                    </a:lnTo>
                    <a:lnTo>
                      <a:pt x="14296" y="106379"/>
                    </a:lnTo>
                    <a:lnTo>
                      <a:pt x="15197" y="106793"/>
                    </a:lnTo>
                    <a:lnTo>
                      <a:pt x="16123" y="107183"/>
                    </a:lnTo>
                    <a:lnTo>
                      <a:pt x="17072" y="107524"/>
                    </a:lnTo>
                    <a:lnTo>
                      <a:pt x="18047" y="107865"/>
                    </a:lnTo>
                    <a:lnTo>
                      <a:pt x="19045" y="108157"/>
                    </a:lnTo>
                    <a:lnTo>
                      <a:pt x="20044" y="108401"/>
                    </a:lnTo>
                    <a:lnTo>
                      <a:pt x="21091" y="108620"/>
                    </a:lnTo>
                    <a:lnTo>
                      <a:pt x="22138" y="108815"/>
                    </a:lnTo>
                    <a:lnTo>
                      <a:pt x="23210" y="108985"/>
                    </a:lnTo>
                    <a:lnTo>
                      <a:pt x="24281" y="109107"/>
                    </a:lnTo>
                    <a:lnTo>
                      <a:pt x="25402" y="109180"/>
                    </a:lnTo>
                    <a:lnTo>
                      <a:pt x="26181" y="109229"/>
                    </a:lnTo>
                    <a:lnTo>
                      <a:pt x="26985" y="109253"/>
                    </a:lnTo>
                    <a:lnTo>
                      <a:pt x="28543" y="109253"/>
                    </a:lnTo>
                    <a:lnTo>
                      <a:pt x="29298" y="109229"/>
                    </a:lnTo>
                    <a:lnTo>
                      <a:pt x="30078" y="109204"/>
                    </a:lnTo>
                    <a:lnTo>
                      <a:pt x="31588" y="109083"/>
                    </a:lnTo>
                    <a:lnTo>
                      <a:pt x="33073" y="108912"/>
                    </a:lnTo>
                    <a:lnTo>
                      <a:pt x="34535" y="108693"/>
                    </a:lnTo>
                    <a:lnTo>
                      <a:pt x="35971" y="108425"/>
                    </a:lnTo>
                    <a:lnTo>
                      <a:pt x="37408" y="108108"/>
                    </a:lnTo>
                    <a:lnTo>
                      <a:pt x="38821" y="107719"/>
                    </a:lnTo>
                    <a:lnTo>
                      <a:pt x="40185" y="107305"/>
                    </a:lnTo>
                    <a:lnTo>
                      <a:pt x="41573" y="106818"/>
                    </a:lnTo>
                    <a:lnTo>
                      <a:pt x="42912" y="106306"/>
                    </a:lnTo>
                    <a:lnTo>
                      <a:pt x="44228" y="105746"/>
                    </a:lnTo>
                    <a:lnTo>
                      <a:pt x="45543" y="105162"/>
                    </a:lnTo>
                    <a:lnTo>
                      <a:pt x="46858" y="104504"/>
                    </a:lnTo>
                    <a:lnTo>
                      <a:pt x="48124" y="103822"/>
                    </a:lnTo>
                    <a:lnTo>
                      <a:pt x="49391" y="103116"/>
                    </a:lnTo>
                    <a:lnTo>
                      <a:pt x="50633" y="102361"/>
                    </a:lnTo>
                    <a:lnTo>
                      <a:pt x="51875" y="101557"/>
                    </a:lnTo>
                    <a:lnTo>
                      <a:pt x="53093" y="100729"/>
                    </a:lnTo>
                    <a:lnTo>
                      <a:pt x="54286" y="99877"/>
                    </a:lnTo>
                    <a:lnTo>
                      <a:pt x="55479" y="99000"/>
                    </a:lnTo>
                    <a:lnTo>
                      <a:pt x="56673" y="98075"/>
                    </a:lnTo>
                    <a:lnTo>
                      <a:pt x="57842" y="97125"/>
                    </a:lnTo>
                    <a:lnTo>
                      <a:pt x="58986" y="96175"/>
                    </a:lnTo>
                    <a:lnTo>
                      <a:pt x="60131" y="95176"/>
                    </a:lnTo>
                    <a:lnTo>
                      <a:pt x="61251" y="94153"/>
                    </a:lnTo>
                    <a:lnTo>
                      <a:pt x="62396" y="93131"/>
                    </a:lnTo>
                    <a:lnTo>
                      <a:pt x="63492" y="92059"/>
                    </a:lnTo>
                    <a:lnTo>
                      <a:pt x="64612" y="90987"/>
                    </a:lnTo>
                    <a:lnTo>
                      <a:pt x="65708" y="89892"/>
                    </a:lnTo>
                    <a:lnTo>
                      <a:pt x="66780" y="88796"/>
                    </a:lnTo>
                    <a:lnTo>
                      <a:pt x="68947" y="86531"/>
                    </a:lnTo>
                    <a:lnTo>
                      <a:pt x="71066" y="84241"/>
                    </a:lnTo>
                    <a:lnTo>
                      <a:pt x="73185" y="81903"/>
                    </a:lnTo>
                    <a:lnTo>
                      <a:pt x="75279" y="79565"/>
                    </a:lnTo>
                    <a:lnTo>
                      <a:pt x="79420" y="74865"/>
                    </a:lnTo>
                    <a:lnTo>
                      <a:pt x="81490" y="72527"/>
                    </a:lnTo>
                    <a:lnTo>
                      <a:pt x="83560" y="70238"/>
                    </a:lnTo>
                    <a:lnTo>
                      <a:pt x="85630" y="67973"/>
                    </a:lnTo>
                    <a:lnTo>
                      <a:pt x="87724" y="65756"/>
                    </a:lnTo>
                    <a:lnTo>
                      <a:pt x="88772" y="64685"/>
                    </a:lnTo>
                    <a:lnTo>
                      <a:pt x="89819" y="63613"/>
                    </a:lnTo>
                    <a:lnTo>
                      <a:pt x="90866" y="62566"/>
                    </a:lnTo>
                    <a:lnTo>
                      <a:pt x="91938" y="61543"/>
                    </a:lnTo>
                    <a:lnTo>
                      <a:pt x="92985" y="60545"/>
                    </a:lnTo>
                    <a:lnTo>
                      <a:pt x="94057" y="59570"/>
                    </a:lnTo>
                    <a:lnTo>
                      <a:pt x="95128" y="58621"/>
                    </a:lnTo>
                    <a:lnTo>
                      <a:pt x="96224" y="57695"/>
                    </a:lnTo>
                    <a:lnTo>
                      <a:pt x="97320" y="56794"/>
                    </a:lnTo>
                    <a:lnTo>
                      <a:pt x="98416" y="55942"/>
                    </a:lnTo>
                    <a:lnTo>
                      <a:pt x="99512" y="55089"/>
                    </a:lnTo>
                    <a:lnTo>
                      <a:pt x="100632" y="54286"/>
                    </a:lnTo>
                    <a:lnTo>
                      <a:pt x="101947" y="53409"/>
                    </a:lnTo>
                    <a:lnTo>
                      <a:pt x="103263" y="52532"/>
                    </a:lnTo>
                    <a:lnTo>
                      <a:pt x="104626" y="51704"/>
                    </a:lnTo>
                    <a:lnTo>
                      <a:pt x="106015" y="50900"/>
                    </a:lnTo>
                    <a:lnTo>
                      <a:pt x="107403" y="50145"/>
                    </a:lnTo>
                    <a:lnTo>
                      <a:pt x="108815" y="49415"/>
                    </a:lnTo>
                    <a:lnTo>
                      <a:pt x="110252" y="48733"/>
                    </a:lnTo>
                    <a:lnTo>
                      <a:pt x="111714" y="48075"/>
                    </a:lnTo>
                    <a:lnTo>
                      <a:pt x="113175" y="47491"/>
                    </a:lnTo>
                    <a:lnTo>
                      <a:pt x="114660" y="46931"/>
                    </a:lnTo>
                    <a:lnTo>
                      <a:pt x="116170" y="46419"/>
                    </a:lnTo>
                    <a:lnTo>
                      <a:pt x="117680" y="45981"/>
                    </a:lnTo>
                    <a:lnTo>
                      <a:pt x="119215" y="45567"/>
                    </a:lnTo>
                    <a:lnTo>
                      <a:pt x="119994" y="45396"/>
                    </a:lnTo>
                    <a:lnTo>
                      <a:pt x="120773" y="45226"/>
                    </a:lnTo>
                    <a:lnTo>
                      <a:pt x="121553" y="45080"/>
                    </a:lnTo>
                    <a:lnTo>
                      <a:pt x="122332" y="44934"/>
                    </a:lnTo>
                    <a:lnTo>
                      <a:pt x="123136" y="44812"/>
                    </a:lnTo>
                    <a:lnTo>
                      <a:pt x="123915" y="44714"/>
                    </a:lnTo>
                    <a:lnTo>
                      <a:pt x="124816" y="44617"/>
                    </a:lnTo>
                    <a:lnTo>
                      <a:pt x="125693" y="44568"/>
                    </a:lnTo>
                    <a:lnTo>
                      <a:pt x="126570" y="44520"/>
                    </a:lnTo>
                    <a:lnTo>
                      <a:pt x="127422" y="44495"/>
                    </a:lnTo>
                    <a:lnTo>
                      <a:pt x="128299" y="44520"/>
                    </a:lnTo>
                    <a:lnTo>
                      <a:pt x="129151" y="44544"/>
                    </a:lnTo>
                    <a:lnTo>
                      <a:pt x="130028" y="44593"/>
                    </a:lnTo>
                    <a:lnTo>
                      <a:pt x="130880" y="44666"/>
                    </a:lnTo>
                    <a:lnTo>
                      <a:pt x="131709" y="44763"/>
                    </a:lnTo>
                    <a:lnTo>
                      <a:pt x="132561" y="44861"/>
                    </a:lnTo>
                    <a:lnTo>
                      <a:pt x="133413" y="45007"/>
                    </a:lnTo>
                    <a:lnTo>
                      <a:pt x="134241" y="45153"/>
                    </a:lnTo>
                    <a:lnTo>
                      <a:pt x="135922" y="45469"/>
                    </a:lnTo>
                    <a:lnTo>
                      <a:pt x="137602" y="45859"/>
                    </a:lnTo>
                    <a:lnTo>
                      <a:pt x="139258" y="46273"/>
                    </a:lnTo>
                    <a:lnTo>
                      <a:pt x="140914" y="46711"/>
                    </a:lnTo>
                    <a:lnTo>
                      <a:pt x="144251" y="47661"/>
                    </a:lnTo>
                    <a:lnTo>
                      <a:pt x="145907" y="48124"/>
                    </a:lnTo>
                    <a:lnTo>
                      <a:pt x="147588" y="48587"/>
                    </a:lnTo>
                    <a:lnTo>
                      <a:pt x="149268" y="49025"/>
                    </a:lnTo>
                    <a:lnTo>
                      <a:pt x="150973" y="49439"/>
                    </a:lnTo>
                    <a:lnTo>
                      <a:pt x="152361" y="49756"/>
                    </a:lnTo>
                    <a:lnTo>
                      <a:pt x="153749" y="49999"/>
                    </a:lnTo>
                    <a:lnTo>
                      <a:pt x="154456" y="50097"/>
                    </a:lnTo>
                    <a:lnTo>
                      <a:pt x="155137" y="50170"/>
                    </a:lnTo>
                    <a:lnTo>
                      <a:pt x="155819" y="50243"/>
                    </a:lnTo>
                    <a:lnTo>
                      <a:pt x="156501" y="50292"/>
                    </a:lnTo>
                    <a:lnTo>
                      <a:pt x="157183" y="50316"/>
                    </a:lnTo>
                    <a:lnTo>
                      <a:pt x="157865" y="50340"/>
                    </a:lnTo>
                    <a:lnTo>
                      <a:pt x="158523" y="50340"/>
                    </a:lnTo>
                    <a:lnTo>
                      <a:pt x="159205" y="50316"/>
                    </a:lnTo>
                    <a:lnTo>
                      <a:pt x="159862" y="50292"/>
                    </a:lnTo>
                    <a:lnTo>
                      <a:pt x="160520" y="50243"/>
                    </a:lnTo>
                    <a:lnTo>
                      <a:pt x="161177" y="50170"/>
                    </a:lnTo>
                    <a:lnTo>
                      <a:pt x="161835" y="50097"/>
                    </a:lnTo>
                    <a:lnTo>
                      <a:pt x="162492" y="49999"/>
                    </a:lnTo>
                    <a:lnTo>
                      <a:pt x="163150" y="49877"/>
                    </a:lnTo>
                    <a:lnTo>
                      <a:pt x="163783" y="49731"/>
                    </a:lnTo>
                    <a:lnTo>
                      <a:pt x="164416" y="49585"/>
                    </a:lnTo>
                    <a:lnTo>
                      <a:pt x="165074" y="49390"/>
                    </a:lnTo>
                    <a:lnTo>
                      <a:pt x="165707" y="49196"/>
                    </a:lnTo>
                    <a:lnTo>
                      <a:pt x="166340" y="49001"/>
                    </a:lnTo>
                    <a:lnTo>
                      <a:pt x="166974" y="48757"/>
                    </a:lnTo>
                    <a:lnTo>
                      <a:pt x="167583" y="48514"/>
                    </a:lnTo>
                    <a:lnTo>
                      <a:pt x="168216" y="48246"/>
                    </a:lnTo>
                    <a:lnTo>
                      <a:pt x="168825" y="47954"/>
                    </a:lnTo>
                    <a:lnTo>
                      <a:pt x="169458" y="47637"/>
                    </a:lnTo>
                    <a:lnTo>
                      <a:pt x="170067" y="47320"/>
                    </a:lnTo>
                    <a:lnTo>
                      <a:pt x="170676" y="46955"/>
                    </a:lnTo>
                    <a:lnTo>
                      <a:pt x="171260" y="46590"/>
                    </a:lnTo>
                    <a:lnTo>
                      <a:pt x="171869" y="46200"/>
                    </a:lnTo>
                    <a:lnTo>
                      <a:pt x="172940" y="45445"/>
                    </a:lnTo>
                    <a:lnTo>
                      <a:pt x="173988" y="44666"/>
                    </a:lnTo>
                    <a:lnTo>
                      <a:pt x="174962" y="43838"/>
                    </a:lnTo>
                    <a:lnTo>
                      <a:pt x="175936" y="42985"/>
                    </a:lnTo>
                    <a:lnTo>
                      <a:pt x="176862" y="42108"/>
                    </a:lnTo>
                    <a:lnTo>
                      <a:pt x="177763" y="41207"/>
                    </a:lnTo>
                    <a:lnTo>
                      <a:pt x="178639" y="40258"/>
                    </a:lnTo>
                    <a:lnTo>
                      <a:pt x="179492" y="39308"/>
                    </a:lnTo>
                    <a:lnTo>
                      <a:pt x="180320" y="38334"/>
                    </a:lnTo>
                    <a:lnTo>
                      <a:pt x="181124" y="37335"/>
                    </a:lnTo>
                    <a:lnTo>
                      <a:pt x="181903" y="36312"/>
                    </a:lnTo>
                    <a:lnTo>
                      <a:pt x="182658" y="35265"/>
                    </a:lnTo>
                    <a:lnTo>
                      <a:pt x="183413" y="34218"/>
                    </a:lnTo>
                    <a:lnTo>
                      <a:pt x="184168" y="33170"/>
                    </a:lnTo>
                    <a:lnTo>
                      <a:pt x="185629" y="31027"/>
                    </a:lnTo>
                    <a:lnTo>
                      <a:pt x="188479" y="26692"/>
                    </a:lnTo>
                    <a:lnTo>
                      <a:pt x="189940" y="24549"/>
                    </a:lnTo>
                    <a:lnTo>
                      <a:pt x="191401" y="22406"/>
                    </a:lnTo>
                    <a:lnTo>
                      <a:pt x="192156" y="21359"/>
                    </a:lnTo>
                    <a:lnTo>
                      <a:pt x="192935" y="20336"/>
                    </a:lnTo>
                    <a:lnTo>
                      <a:pt x="193715" y="19313"/>
                    </a:lnTo>
                    <a:lnTo>
                      <a:pt x="194518" y="18314"/>
                    </a:lnTo>
                    <a:lnTo>
                      <a:pt x="195347" y="17340"/>
                    </a:lnTo>
                    <a:lnTo>
                      <a:pt x="196199" y="16366"/>
                    </a:lnTo>
                    <a:lnTo>
                      <a:pt x="197076" y="15441"/>
                    </a:lnTo>
                    <a:lnTo>
                      <a:pt x="197977" y="14515"/>
                    </a:lnTo>
                    <a:lnTo>
                      <a:pt x="198610" y="13931"/>
                    </a:lnTo>
                    <a:lnTo>
                      <a:pt x="199243" y="13346"/>
                    </a:lnTo>
                    <a:lnTo>
                      <a:pt x="199876" y="12786"/>
                    </a:lnTo>
                    <a:lnTo>
                      <a:pt x="200534" y="12250"/>
                    </a:lnTo>
                    <a:lnTo>
                      <a:pt x="201216" y="11714"/>
                    </a:lnTo>
                    <a:lnTo>
                      <a:pt x="201874" y="11227"/>
                    </a:lnTo>
                    <a:lnTo>
                      <a:pt x="202580" y="10740"/>
                    </a:lnTo>
                    <a:lnTo>
                      <a:pt x="203262" y="10253"/>
                    </a:lnTo>
                    <a:lnTo>
                      <a:pt x="203992" y="9815"/>
                    </a:lnTo>
                    <a:lnTo>
                      <a:pt x="204699" y="9376"/>
                    </a:lnTo>
                    <a:lnTo>
                      <a:pt x="205429" y="8962"/>
                    </a:lnTo>
                    <a:lnTo>
                      <a:pt x="206160" y="8548"/>
                    </a:lnTo>
                    <a:lnTo>
                      <a:pt x="206915" y="8183"/>
                    </a:lnTo>
                    <a:lnTo>
                      <a:pt x="207670" y="7818"/>
                    </a:lnTo>
                    <a:lnTo>
                      <a:pt x="208425" y="7452"/>
                    </a:lnTo>
                    <a:lnTo>
                      <a:pt x="209180" y="7136"/>
                    </a:lnTo>
                    <a:lnTo>
                      <a:pt x="209959" y="6819"/>
                    </a:lnTo>
                    <a:lnTo>
                      <a:pt x="210763" y="6503"/>
                    </a:lnTo>
                    <a:lnTo>
                      <a:pt x="211542" y="6235"/>
                    </a:lnTo>
                    <a:lnTo>
                      <a:pt x="212346" y="5967"/>
                    </a:lnTo>
                    <a:lnTo>
                      <a:pt x="213150" y="5723"/>
                    </a:lnTo>
                    <a:lnTo>
                      <a:pt x="213953" y="5480"/>
                    </a:lnTo>
                    <a:lnTo>
                      <a:pt x="214757" y="5285"/>
                    </a:lnTo>
                    <a:lnTo>
                      <a:pt x="215585" y="5090"/>
                    </a:lnTo>
                    <a:lnTo>
                      <a:pt x="216413" y="4895"/>
                    </a:lnTo>
                    <a:lnTo>
                      <a:pt x="217241" y="4725"/>
                    </a:lnTo>
                    <a:lnTo>
                      <a:pt x="218069" y="4579"/>
                    </a:lnTo>
                    <a:lnTo>
                      <a:pt x="218922" y="4457"/>
                    </a:lnTo>
                    <a:lnTo>
                      <a:pt x="219774" y="4335"/>
                    </a:lnTo>
                    <a:lnTo>
                      <a:pt x="220602" y="4238"/>
                    </a:lnTo>
                    <a:lnTo>
                      <a:pt x="221454" y="4140"/>
                    </a:lnTo>
                    <a:lnTo>
                      <a:pt x="222307" y="4092"/>
                    </a:lnTo>
                    <a:lnTo>
                      <a:pt x="223378" y="4018"/>
                    </a:lnTo>
                    <a:lnTo>
                      <a:pt x="224426" y="3970"/>
                    </a:lnTo>
                    <a:lnTo>
                      <a:pt x="226544" y="3970"/>
                    </a:lnTo>
                    <a:lnTo>
                      <a:pt x="227567" y="3994"/>
                    </a:lnTo>
                    <a:lnTo>
                      <a:pt x="228615" y="4043"/>
                    </a:lnTo>
                    <a:lnTo>
                      <a:pt x="229638" y="4116"/>
                    </a:lnTo>
                    <a:lnTo>
                      <a:pt x="230660" y="4213"/>
                    </a:lnTo>
                    <a:lnTo>
                      <a:pt x="231683" y="4335"/>
                    </a:lnTo>
                    <a:lnTo>
                      <a:pt x="232682" y="4481"/>
                    </a:lnTo>
                    <a:lnTo>
                      <a:pt x="233680" y="4627"/>
                    </a:lnTo>
                    <a:lnTo>
                      <a:pt x="234679" y="4822"/>
                    </a:lnTo>
                    <a:lnTo>
                      <a:pt x="235677" y="5017"/>
                    </a:lnTo>
                    <a:lnTo>
                      <a:pt x="236652" y="5236"/>
                    </a:lnTo>
                    <a:lnTo>
                      <a:pt x="237650" y="5455"/>
                    </a:lnTo>
                    <a:lnTo>
                      <a:pt x="238624" y="5723"/>
                    </a:lnTo>
                    <a:lnTo>
                      <a:pt x="239598" y="5991"/>
                    </a:lnTo>
                    <a:lnTo>
                      <a:pt x="240548" y="6283"/>
                    </a:lnTo>
                    <a:lnTo>
                      <a:pt x="241522" y="6600"/>
                    </a:lnTo>
                    <a:lnTo>
                      <a:pt x="242472" y="6917"/>
                    </a:lnTo>
                    <a:lnTo>
                      <a:pt x="243422" y="7258"/>
                    </a:lnTo>
                    <a:lnTo>
                      <a:pt x="244348" y="7623"/>
                    </a:lnTo>
                    <a:lnTo>
                      <a:pt x="245297" y="7988"/>
                    </a:lnTo>
                    <a:lnTo>
                      <a:pt x="246223" y="8378"/>
                    </a:lnTo>
                    <a:lnTo>
                      <a:pt x="247148" y="8792"/>
                    </a:lnTo>
                    <a:lnTo>
                      <a:pt x="248074" y="9206"/>
                    </a:lnTo>
                    <a:lnTo>
                      <a:pt x="248975" y="9644"/>
                    </a:lnTo>
                    <a:lnTo>
                      <a:pt x="249876" y="10083"/>
                    </a:lnTo>
                    <a:lnTo>
                      <a:pt x="251678" y="11008"/>
                    </a:lnTo>
                    <a:lnTo>
                      <a:pt x="253456" y="12007"/>
                    </a:lnTo>
                    <a:lnTo>
                      <a:pt x="255210" y="13030"/>
                    </a:lnTo>
                    <a:lnTo>
                      <a:pt x="256963" y="14125"/>
                    </a:lnTo>
                    <a:lnTo>
                      <a:pt x="258668" y="15246"/>
                    </a:lnTo>
                    <a:lnTo>
                      <a:pt x="260373" y="16415"/>
                    </a:lnTo>
                    <a:lnTo>
                      <a:pt x="262029" y="17608"/>
                    </a:lnTo>
                    <a:lnTo>
                      <a:pt x="263685" y="18850"/>
                    </a:lnTo>
                    <a:lnTo>
                      <a:pt x="265317" y="20092"/>
                    </a:lnTo>
                    <a:lnTo>
                      <a:pt x="266948" y="21383"/>
                    </a:lnTo>
                    <a:lnTo>
                      <a:pt x="268531" y="22698"/>
                    </a:lnTo>
                    <a:lnTo>
                      <a:pt x="270115" y="24038"/>
                    </a:lnTo>
                    <a:lnTo>
                      <a:pt x="271649" y="25401"/>
                    </a:lnTo>
                    <a:lnTo>
                      <a:pt x="273183" y="26765"/>
                    </a:lnTo>
                    <a:lnTo>
                      <a:pt x="274693" y="28154"/>
                    </a:lnTo>
                    <a:lnTo>
                      <a:pt x="276203" y="29542"/>
                    </a:lnTo>
                    <a:lnTo>
                      <a:pt x="277689" y="30930"/>
                    </a:lnTo>
                    <a:lnTo>
                      <a:pt x="279126" y="32318"/>
                    </a:lnTo>
                    <a:lnTo>
                      <a:pt x="278882" y="31782"/>
                    </a:lnTo>
                    <a:lnTo>
                      <a:pt x="278614" y="31246"/>
                    </a:lnTo>
                    <a:lnTo>
                      <a:pt x="278030" y="30151"/>
                    </a:lnTo>
                    <a:lnTo>
                      <a:pt x="277396" y="29103"/>
                    </a:lnTo>
                    <a:lnTo>
                      <a:pt x="276690" y="28032"/>
                    </a:lnTo>
                    <a:lnTo>
                      <a:pt x="275960" y="26985"/>
                    </a:lnTo>
                    <a:lnTo>
                      <a:pt x="275156" y="25962"/>
                    </a:lnTo>
                    <a:lnTo>
                      <a:pt x="274328" y="24939"/>
                    </a:lnTo>
                    <a:lnTo>
                      <a:pt x="273427" y="23940"/>
                    </a:lnTo>
                    <a:lnTo>
                      <a:pt x="272526" y="22942"/>
                    </a:lnTo>
                    <a:lnTo>
                      <a:pt x="271551" y="21968"/>
                    </a:lnTo>
                    <a:lnTo>
                      <a:pt x="270553" y="20993"/>
                    </a:lnTo>
                    <a:lnTo>
                      <a:pt x="269530" y="20044"/>
                    </a:lnTo>
                    <a:lnTo>
                      <a:pt x="268458" y="19118"/>
                    </a:lnTo>
                    <a:lnTo>
                      <a:pt x="267387" y="18193"/>
                    </a:lnTo>
                    <a:lnTo>
                      <a:pt x="266267" y="17292"/>
                    </a:lnTo>
                    <a:lnTo>
                      <a:pt x="265146" y="16415"/>
                    </a:lnTo>
                    <a:lnTo>
                      <a:pt x="264002" y="15562"/>
                    </a:lnTo>
                    <a:lnTo>
                      <a:pt x="262857" y="14710"/>
                    </a:lnTo>
                    <a:lnTo>
                      <a:pt x="261664" y="13906"/>
                    </a:lnTo>
                    <a:lnTo>
                      <a:pt x="260495" y="13103"/>
                    </a:lnTo>
                    <a:lnTo>
                      <a:pt x="259301" y="12323"/>
                    </a:lnTo>
                    <a:lnTo>
                      <a:pt x="258108" y="11544"/>
                    </a:lnTo>
                    <a:lnTo>
                      <a:pt x="256914" y="10813"/>
                    </a:lnTo>
                    <a:lnTo>
                      <a:pt x="255745" y="10107"/>
                    </a:lnTo>
                    <a:lnTo>
                      <a:pt x="254552" y="9401"/>
                    </a:lnTo>
                    <a:lnTo>
                      <a:pt x="253383" y="8743"/>
                    </a:lnTo>
                    <a:lnTo>
                      <a:pt x="252214" y="8110"/>
                    </a:lnTo>
                    <a:lnTo>
                      <a:pt x="251069" y="7477"/>
                    </a:lnTo>
                    <a:lnTo>
                      <a:pt x="249925" y="6892"/>
                    </a:lnTo>
                    <a:lnTo>
                      <a:pt x="248804" y="6332"/>
                    </a:lnTo>
                    <a:lnTo>
                      <a:pt x="246661" y="5285"/>
                    </a:lnTo>
                    <a:lnTo>
                      <a:pt x="245005" y="4554"/>
                    </a:lnTo>
                    <a:lnTo>
                      <a:pt x="243349" y="3872"/>
                    </a:lnTo>
                    <a:lnTo>
                      <a:pt x="241669" y="3215"/>
                    </a:lnTo>
                    <a:lnTo>
                      <a:pt x="239964" y="2630"/>
                    </a:lnTo>
                    <a:lnTo>
                      <a:pt x="238235" y="2119"/>
                    </a:lnTo>
                    <a:lnTo>
                      <a:pt x="237358" y="1875"/>
                    </a:lnTo>
                    <a:lnTo>
                      <a:pt x="236505" y="1632"/>
                    </a:lnTo>
                    <a:lnTo>
                      <a:pt x="235629" y="1413"/>
                    </a:lnTo>
                    <a:lnTo>
                      <a:pt x="234752" y="1218"/>
                    </a:lnTo>
                    <a:lnTo>
                      <a:pt x="233875" y="1023"/>
                    </a:lnTo>
                    <a:lnTo>
                      <a:pt x="232998" y="852"/>
                    </a:lnTo>
                    <a:lnTo>
                      <a:pt x="232097" y="706"/>
                    </a:lnTo>
                    <a:lnTo>
                      <a:pt x="231221" y="560"/>
                    </a:lnTo>
                    <a:lnTo>
                      <a:pt x="230344" y="438"/>
                    </a:lnTo>
                    <a:lnTo>
                      <a:pt x="229443" y="341"/>
                    </a:lnTo>
                    <a:lnTo>
                      <a:pt x="228542" y="244"/>
                    </a:lnTo>
                    <a:lnTo>
                      <a:pt x="227665" y="170"/>
                    </a:lnTo>
                    <a:lnTo>
                      <a:pt x="226764" y="97"/>
                    </a:lnTo>
                    <a:lnTo>
                      <a:pt x="225863" y="49"/>
                    </a:lnTo>
                    <a:lnTo>
                      <a:pt x="224961" y="24"/>
                    </a:lnTo>
                    <a:lnTo>
                      <a:pt x="22406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01" name="Google Shape;301;p35"/>
            <p:cNvGrpSpPr/>
            <p:nvPr/>
          </p:nvGrpSpPr>
          <p:grpSpPr>
            <a:xfrm rot="-1824645">
              <a:off x="6254773" y="3846765"/>
              <a:ext cx="4582387" cy="2176971"/>
              <a:chOff x="238125" y="1284825"/>
              <a:chExt cx="7143775" cy="3134400"/>
            </a:xfrm>
          </p:grpSpPr>
          <p:sp>
            <p:nvSpPr>
              <p:cNvPr id="302" name="Google Shape;302;p35"/>
              <p:cNvSpPr/>
              <p:nvPr/>
            </p:nvSpPr>
            <p:spPr>
              <a:xfrm>
                <a:off x="403125" y="1688475"/>
                <a:ext cx="6978775" cy="2730750"/>
              </a:xfrm>
              <a:custGeom>
                <a:rect b="b" l="l" r="r" t="t"/>
                <a:pathLst>
                  <a:path extrusionOk="0" h="109230" w="279151">
                    <a:moveTo>
                      <a:pt x="223184" y="1"/>
                    </a:moveTo>
                    <a:lnTo>
                      <a:pt x="222283" y="25"/>
                    </a:lnTo>
                    <a:lnTo>
                      <a:pt x="221381" y="50"/>
                    </a:lnTo>
                    <a:lnTo>
                      <a:pt x="220480" y="98"/>
                    </a:lnTo>
                    <a:lnTo>
                      <a:pt x="219579" y="171"/>
                    </a:lnTo>
                    <a:lnTo>
                      <a:pt x="218678" y="269"/>
                    </a:lnTo>
                    <a:lnTo>
                      <a:pt x="217874" y="366"/>
                    </a:lnTo>
                    <a:lnTo>
                      <a:pt x="217046" y="488"/>
                    </a:lnTo>
                    <a:lnTo>
                      <a:pt x="216267" y="610"/>
                    </a:lnTo>
                    <a:lnTo>
                      <a:pt x="215463" y="756"/>
                    </a:lnTo>
                    <a:lnTo>
                      <a:pt x="214660" y="902"/>
                    </a:lnTo>
                    <a:lnTo>
                      <a:pt x="213880" y="1072"/>
                    </a:lnTo>
                    <a:lnTo>
                      <a:pt x="213101" y="1267"/>
                    </a:lnTo>
                    <a:lnTo>
                      <a:pt x="212322" y="1462"/>
                    </a:lnTo>
                    <a:lnTo>
                      <a:pt x="211542" y="1681"/>
                    </a:lnTo>
                    <a:lnTo>
                      <a:pt x="210763" y="1925"/>
                    </a:lnTo>
                    <a:lnTo>
                      <a:pt x="210008" y="2168"/>
                    </a:lnTo>
                    <a:lnTo>
                      <a:pt x="209253" y="2436"/>
                    </a:lnTo>
                    <a:lnTo>
                      <a:pt x="208498" y="2704"/>
                    </a:lnTo>
                    <a:lnTo>
                      <a:pt x="207767" y="2996"/>
                    </a:lnTo>
                    <a:lnTo>
                      <a:pt x="207037" y="3313"/>
                    </a:lnTo>
                    <a:lnTo>
                      <a:pt x="206306" y="3630"/>
                    </a:lnTo>
                    <a:lnTo>
                      <a:pt x="205575" y="3971"/>
                    </a:lnTo>
                    <a:lnTo>
                      <a:pt x="204869" y="4336"/>
                    </a:lnTo>
                    <a:lnTo>
                      <a:pt x="204163" y="4701"/>
                    </a:lnTo>
                    <a:lnTo>
                      <a:pt x="203481" y="5091"/>
                    </a:lnTo>
                    <a:lnTo>
                      <a:pt x="202775" y="5481"/>
                    </a:lnTo>
                    <a:lnTo>
                      <a:pt x="202093" y="5895"/>
                    </a:lnTo>
                    <a:lnTo>
                      <a:pt x="201435" y="6333"/>
                    </a:lnTo>
                    <a:lnTo>
                      <a:pt x="200778" y="6796"/>
                    </a:lnTo>
                    <a:lnTo>
                      <a:pt x="200120" y="7258"/>
                    </a:lnTo>
                    <a:lnTo>
                      <a:pt x="199462" y="7721"/>
                    </a:lnTo>
                    <a:lnTo>
                      <a:pt x="198829" y="8233"/>
                    </a:lnTo>
                    <a:lnTo>
                      <a:pt x="198220" y="8744"/>
                    </a:lnTo>
                    <a:lnTo>
                      <a:pt x="197587" y="9255"/>
                    </a:lnTo>
                    <a:lnTo>
                      <a:pt x="196978" y="9791"/>
                    </a:lnTo>
                    <a:lnTo>
                      <a:pt x="196394" y="10351"/>
                    </a:lnTo>
                    <a:lnTo>
                      <a:pt x="195809" y="10936"/>
                    </a:lnTo>
                    <a:lnTo>
                      <a:pt x="194859" y="11910"/>
                    </a:lnTo>
                    <a:lnTo>
                      <a:pt x="193958" y="12933"/>
                    </a:lnTo>
                    <a:lnTo>
                      <a:pt x="193057" y="13980"/>
                    </a:lnTo>
                    <a:lnTo>
                      <a:pt x="192180" y="15052"/>
                    </a:lnTo>
                    <a:lnTo>
                      <a:pt x="191352" y="16148"/>
                    </a:lnTo>
                    <a:lnTo>
                      <a:pt x="190524" y="17244"/>
                    </a:lnTo>
                    <a:lnTo>
                      <a:pt x="189696" y="18388"/>
                    </a:lnTo>
                    <a:lnTo>
                      <a:pt x="188893" y="19533"/>
                    </a:lnTo>
                    <a:lnTo>
                      <a:pt x="187334" y="21847"/>
                    </a:lnTo>
                    <a:lnTo>
                      <a:pt x="185775" y="24209"/>
                    </a:lnTo>
                    <a:lnTo>
                      <a:pt x="184217" y="26547"/>
                    </a:lnTo>
                    <a:lnTo>
                      <a:pt x="182658" y="28885"/>
                    </a:lnTo>
                    <a:lnTo>
                      <a:pt x="181854" y="30030"/>
                    </a:lnTo>
                    <a:lnTo>
                      <a:pt x="181026" y="31174"/>
                    </a:lnTo>
                    <a:lnTo>
                      <a:pt x="180198" y="32295"/>
                    </a:lnTo>
                    <a:lnTo>
                      <a:pt x="179370" y="33391"/>
                    </a:lnTo>
                    <a:lnTo>
                      <a:pt x="178493" y="34486"/>
                    </a:lnTo>
                    <a:lnTo>
                      <a:pt x="177592" y="35534"/>
                    </a:lnTo>
                    <a:lnTo>
                      <a:pt x="176691" y="36557"/>
                    </a:lnTo>
                    <a:lnTo>
                      <a:pt x="175741" y="37555"/>
                    </a:lnTo>
                    <a:lnTo>
                      <a:pt x="174767" y="38529"/>
                    </a:lnTo>
                    <a:lnTo>
                      <a:pt x="173769" y="39455"/>
                    </a:lnTo>
                    <a:lnTo>
                      <a:pt x="172721" y="40331"/>
                    </a:lnTo>
                    <a:lnTo>
                      <a:pt x="172186" y="40770"/>
                    </a:lnTo>
                    <a:lnTo>
                      <a:pt x="171625" y="41184"/>
                    </a:lnTo>
                    <a:lnTo>
                      <a:pt x="171090" y="41598"/>
                    </a:lnTo>
                    <a:lnTo>
                      <a:pt x="170505" y="41988"/>
                    </a:lnTo>
                    <a:lnTo>
                      <a:pt x="169945" y="42377"/>
                    </a:lnTo>
                    <a:lnTo>
                      <a:pt x="169336" y="42743"/>
                    </a:lnTo>
                    <a:lnTo>
                      <a:pt x="168752" y="43108"/>
                    </a:lnTo>
                    <a:lnTo>
                      <a:pt x="168143" y="43449"/>
                    </a:lnTo>
                    <a:lnTo>
                      <a:pt x="167510" y="43790"/>
                    </a:lnTo>
                    <a:lnTo>
                      <a:pt x="166876" y="44106"/>
                    </a:lnTo>
                    <a:lnTo>
                      <a:pt x="166267" y="44399"/>
                    </a:lnTo>
                    <a:lnTo>
                      <a:pt x="165634" y="44667"/>
                    </a:lnTo>
                    <a:lnTo>
                      <a:pt x="165025" y="44910"/>
                    </a:lnTo>
                    <a:lnTo>
                      <a:pt x="164416" y="45129"/>
                    </a:lnTo>
                    <a:lnTo>
                      <a:pt x="163783" y="45324"/>
                    </a:lnTo>
                    <a:lnTo>
                      <a:pt x="163174" y="45519"/>
                    </a:lnTo>
                    <a:lnTo>
                      <a:pt x="162566" y="45665"/>
                    </a:lnTo>
                    <a:lnTo>
                      <a:pt x="161957" y="45811"/>
                    </a:lnTo>
                    <a:lnTo>
                      <a:pt x="161323" y="45933"/>
                    </a:lnTo>
                    <a:lnTo>
                      <a:pt x="160715" y="46030"/>
                    </a:lnTo>
                    <a:lnTo>
                      <a:pt x="160106" y="46128"/>
                    </a:lnTo>
                    <a:lnTo>
                      <a:pt x="159497" y="46177"/>
                    </a:lnTo>
                    <a:lnTo>
                      <a:pt x="158888" y="46250"/>
                    </a:lnTo>
                    <a:lnTo>
                      <a:pt x="158279" y="46274"/>
                    </a:lnTo>
                    <a:lnTo>
                      <a:pt x="157646" y="46298"/>
                    </a:lnTo>
                    <a:lnTo>
                      <a:pt x="157037" y="46298"/>
                    </a:lnTo>
                    <a:lnTo>
                      <a:pt x="155819" y="46250"/>
                    </a:lnTo>
                    <a:lnTo>
                      <a:pt x="154602" y="46177"/>
                    </a:lnTo>
                    <a:lnTo>
                      <a:pt x="153384" y="46030"/>
                    </a:lnTo>
                    <a:lnTo>
                      <a:pt x="152166" y="45860"/>
                    </a:lnTo>
                    <a:lnTo>
                      <a:pt x="150924" y="45641"/>
                    </a:lnTo>
                    <a:lnTo>
                      <a:pt x="149706" y="45397"/>
                    </a:lnTo>
                    <a:lnTo>
                      <a:pt x="148489" y="45105"/>
                    </a:lnTo>
                    <a:lnTo>
                      <a:pt x="147271" y="44813"/>
                    </a:lnTo>
                    <a:lnTo>
                      <a:pt x="146053" y="44472"/>
                    </a:lnTo>
                    <a:lnTo>
                      <a:pt x="144836" y="44155"/>
                    </a:lnTo>
                    <a:lnTo>
                      <a:pt x="142376" y="43449"/>
                    </a:lnTo>
                    <a:lnTo>
                      <a:pt x="139916" y="42743"/>
                    </a:lnTo>
                    <a:lnTo>
                      <a:pt x="137481" y="42061"/>
                    </a:lnTo>
                    <a:lnTo>
                      <a:pt x="136238" y="41744"/>
                    </a:lnTo>
                    <a:lnTo>
                      <a:pt x="135021" y="41452"/>
                    </a:lnTo>
                    <a:lnTo>
                      <a:pt x="133779" y="41184"/>
                    </a:lnTo>
                    <a:lnTo>
                      <a:pt x="132537" y="40965"/>
                    </a:lnTo>
                    <a:lnTo>
                      <a:pt x="131295" y="40770"/>
                    </a:lnTo>
                    <a:lnTo>
                      <a:pt x="130052" y="40624"/>
                    </a:lnTo>
                    <a:lnTo>
                      <a:pt x="128835" y="40502"/>
                    </a:lnTo>
                    <a:lnTo>
                      <a:pt x="127568" y="40453"/>
                    </a:lnTo>
                    <a:lnTo>
                      <a:pt x="125523" y="40453"/>
                    </a:lnTo>
                    <a:lnTo>
                      <a:pt x="124500" y="40502"/>
                    </a:lnTo>
                    <a:lnTo>
                      <a:pt x="123501" y="40575"/>
                    </a:lnTo>
                    <a:lnTo>
                      <a:pt x="122503" y="40648"/>
                    </a:lnTo>
                    <a:lnTo>
                      <a:pt x="121504" y="40770"/>
                    </a:lnTo>
                    <a:lnTo>
                      <a:pt x="120530" y="40916"/>
                    </a:lnTo>
                    <a:lnTo>
                      <a:pt x="119556" y="41086"/>
                    </a:lnTo>
                    <a:lnTo>
                      <a:pt x="118582" y="41257"/>
                    </a:lnTo>
                    <a:lnTo>
                      <a:pt x="117607" y="41476"/>
                    </a:lnTo>
                    <a:lnTo>
                      <a:pt x="116658" y="41695"/>
                    </a:lnTo>
                    <a:lnTo>
                      <a:pt x="115708" y="41963"/>
                    </a:lnTo>
                    <a:lnTo>
                      <a:pt x="114782" y="42231"/>
                    </a:lnTo>
                    <a:lnTo>
                      <a:pt x="113857" y="42523"/>
                    </a:lnTo>
                    <a:lnTo>
                      <a:pt x="112931" y="42840"/>
                    </a:lnTo>
                    <a:lnTo>
                      <a:pt x="112006" y="43181"/>
                    </a:lnTo>
                    <a:lnTo>
                      <a:pt x="111105" y="43522"/>
                    </a:lnTo>
                    <a:lnTo>
                      <a:pt x="110204" y="43912"/>
                    </a:lnTo>
                    <a:lnTo>
                      <a:pt x="109303" y="44301"/>
                    </a:lnTo>
                    <a:lnTo>
                      <a:pt x="108426" y="44691"/>
                    </a:lnTo>
                    <a:lnTo>
                      <a:pt x="107549" y="45129"/>
                    </a:lnTo>
                    <a:lnTo>
                      <a:pt x="106672" y="45568"/>
                    </a:lnTo>
                    <a:lnTo>
                      <a:pt x="105795" y="46030"/>
                    </a:lnTo>
                    <a:lnTo>
                      <a:pt x="104943" y="46493"/>
                    </a:lnTo>
                    <a:lnTo>
                      <a:pt x="104091" y="46980"/>
                    </a:lnTo>
                    <a:lnTo>
                      <a:pt x="103238" y="47492"/>
                    </a:lnTo>
                    <a:lnTo>
                      <a:pt x="102410" y="48003"/>
                    </a:lnTo>
                    <a:lnTo>
                      <a:pt x="101558" y="48539"/>
                    </a:lnTo>
                    <a:lnTo>
                      <a:pt x="99926" y="49659"/>
                    </a:lnTo>
                    <a:lnTo>
                      <a:pt x="98294" y="50804"/>
                    </a:lnTo>
                    <a:lnTo>
                      <a:pt x="96711" y="51997"/>
                    </a:lnTo>
                    <a:lnTo>
                      <a:pt x="95128" y="53239"/>
                    </a:lnTo>
                    <a:lnTo>
                      <a:pt x="93594" y="54530"/>
                    </a:lnTo>
                    <a:lnTo>
                      <a:pt x="92084" y="55845"/>
                    </a:lnTo>
                    <a:lnTo>
                      <a:pt x="90574" y="57185"/>
                    </a:lnTo>
                    <a:lnTo>
                      <a:pt x="89113" y="58573"/>
                    </a:lnTo>
                    <a:lnTo>
                      <a:pt x="87651" y="59961"/>
                    </a:lnTo>
                    <a:lnTo>
                      <a:pt x="86215" y="61374"/>
                    </a:lnTo>
                    <a:lnTo>
                      <a:pt x="84826" y="62810"/>
                    </a:lnTo>
                    <a:lnTo>
                      <a:pt x="83438" y="64247"/>
                    </a:lnTo>
                    <a:lnTo>
                      <a:pt x="82074" y="65709"/>
                    </a:lnTo>
                    <a:lnTo>
                      <a:pt x="80735" y="67170"/>
                    </a:lnTo>
                    <a:lnTo>
                      <a:pt x="78105" y="70068"/>
                    </a:lnTo>
                    <a:lnTo>
                      <a:pt x="75547" y="72942"/>
                    </a:lnTo>
                    <a:lnTo>
                      <a:pt x="73282" y="75475"/>
                    </a:lnTo>
                    <a:lnTo>
                      <a:pt x="70993" y="78032"/>
                    </a:lnTo>
                    <a:lnTo>
                      <a:pt x="68655" y="80589"/>
                    </a:lnTo>
                    <a:lnTo>
                      <a:pt x="67462" y="81880"/>
                    </a:lnTo>
                    <a:lnTo>
                      <a:pt x="66244" y="83146"/>
                    </a:lnTo>
                    <a:lnTo>
                      <a:pt x="65026" y="84388"/>
                    </a:lnTo>
                    <a:lnTo>
                      <a:pt x="63784" y="85630"/>
                    </a:lnTo>
                    <a:lnTo>
                      <a:pt x="62518" y="86848"/>
                    </a:lnTo>
                    <a:lnTo>
                      <a:pt x="61251" y="88066"/>
                    </a:lnTo>
                    <a:lnTo>
                      <a:pt x="59961" y="89259"/>
                    </a:lnTo>
                    <a:lnTo>
                      <a:pt x="58670" y="90404"/>
                    </a:lnTo>
                    <a:lnTo>
                      <a:pt x="57330" y="91548"/>
                    </a:lnTo>
                    <a:lnTo>
                      <a:pt x="55991" y="92669"/>
                    </a:lnTo>
                    <a:lnTo>
                      <a:pt x="54627" y="93740"/>
                    </a:lnTo>
                    <a:lnTo>
                      <a:pt x="53239" y="94788"/>
                    </a:lnTo>
                    <a:lnTo>
                      <a:pt x="51851" y="95810"/>
                    </a:lnTo>
                    <a:lnTo>
                      <a:pt x="50414" y="96785"/>
                    </a:lnTo>
                    <a:lnTo>
                      <a:pt x="48977" y="97710"/>
                    </a:lnTo>
                    <a:lnTo>
                      <a:pt x="47491" y="98611"/>
                    </a:lnTo>
                    <a:lnTo>
                      <a:pt x="46005" y="99464"/>
                    </a:lnTo>
                    <a:lnTo>
                      <a:pt x="44471" y="100267"/>
                    </a:lnTo>
                    <a:lnTo>
                      <a:pt x="42937" y="101022"/>
                    </a:lnTo>
                    <a:lnTo>
                      <a:pt x="42157" y="101388"/>
                    </a:lnTo>
                    <a:lnTo>
                      <a:pt x="41354" y="101729"/>
                    </a:lnTo>
                    <a:lnTo>
                      <a:pt x="40574" y="102045"/>
                    </a:lnTo>
                    <a:lnTo>
                      <a:pt x="39771" y="102362"/>
                    </a:lnTo>
                    <a:lnTo>
                      <a:pt x="38967" y="102678"/>
                    </a:lnTo>
                    <a:lnTo>
                      <a:pt x="38139" y="102971"/>
                    </a:lnTo>
                    <a:lnTo>
                      <a:pt x="37311" y="103238"/>
                    </a:lnTo>
                    <a:lnTo>
                      <a:pt x="36483" y="103482"/>
                    </a:lnTo>
                    <a:lnTo>
                      <a:pt x="35655" y="103726"/>
                    </a:lnTo>
                    <a:lnTo>
                      <a:pt x="34802" y="103969"/>
                    </a:lnTo>
                    <a:lnTo>
                      <a:pt x="33974" y="104164"/>
                    </a:lnTo>
                    <a:lnTo>
                      <a:pt x="33098" y="104359"/>
                    </a:lnTo>
                    <a:lnTo>
                      <a:pt x="32245" y="104554"/>
                    </a:lnTo>
                    <a:lnTo>
                      <a:pt x="31368" y="104700"/>
                    </a:lnTo>
                    <a:lnTo>
                      <a:pt x="30273" y="104870"/>
                    </a:lnTo>
                    <a:lnTo>
                      <a:pt x="29152" y="105016"/>
                    </a:lnTo>
                    <a:lnTo>
                      <a:pt x="28032" y="105114"/>
                    </a:lnTo>
                    <a:lnTo>
                      <a:pt x="26887" y="105162"/>
                    </a:lnTo>
                    <a:lnTo>
                      <a:pt x="25743" y="105187"/>
                    </a:lnTo>
                    <a:lnTo>
                      <a:pt x="24598" y="105162"/>
                    </a:lnTo>
                    <a:lnTo>
                      <a:pt x="23429" y="105114"/>
                    </a:lnTo>
                    <a:lnTo>
                      <a:pt x="22284" y="105016"/>
                    </a:lnTo>
                    <a:lnTo>
                      <a:pt x="21115" y="104895"/>
                    </a:lnTo>
                    <a:lnTo>
                      <a:pt x="19971" y="104724"/>
                    </a:lnTo>
                    <a:lnTo>
                      <a:pt x="18826" y="104505"/>
                    </a:lnTo>
                    <a:lnTo>
                      <a:pt x="17681" y="104261"/>
                    </a:lnTo>
                    <a:lnTo>
                      <a:pt x="16561" y="103969"/>
                    </a:lnTo>
                    <a:lnTo>
                      <a:pt x="15441" y="103653"/>
                    </a:lnTo>
                    <a:lnTo>
                      <a:pt x="14345" y="103263"/>
                    </a:lnTo>
                    <a:lnTo>
                      <a:pt x="13273" y="102873"/>
                    </a:lnTo>
                    <a:lnTo>
                      <a:pt x="12202" y="102410"/>
                    </a:lnTo>
                    <a:lnTo>
                      <a:pt x="11154" y="101923"/>
                    </a:lnTo>
                    <a:lnTo>
                      <a:pt x="10131" y="101412"/>
                    </a:lnTo>
                    <a:lnTo>
                      <a:pt x="9133" y="100827"/>
                    </a:lnTo>
                    <a:lnTo>
                      <a:pt x="8183" y="100219"/>
                    </a:lnTo>
                    <a:lnTo>
                      <a:pt x="7233" y="99585"/>
                    </a:lnTo>
                    <a:lnTo>
                      <a:pt x="6332" y="98879"/>
                    </a:lnTo>
                    <a:lnTo>
                      <a:pt x="5455" y="98148"/>
                    </a:lnTo>
                    <a:lnTo>
                      <a:pt x="4627" y="97393"/>
                    </a:lnTo>
                    <a:lnTo>
                      <a:pt x="3824" y="96565"/>
                    </a:lnTo>
                    <a:lnTo>
                      <a:pt x="3458" y="96151"/>
                    </a:lnTo>
                    <a:lnTo>
                      <a:pt x="3069" y="95713"/>
                    </a:lnTo>
                    <a:lnTo>
                      <a:pt x="2728" y="95275"/>
                    </a:lnTo>
                    <a:lnTo>
                      <a:pt x="2362" y="94812"/>
                    </a:lnTo>
                    <a:lnTo>
                      <a:pt x="2021" y="94349"/>
                    </a:lnTo>
                    <a:lnTo>
                      <a:pt x="1705" y="93886"/>
                    </a:lnTo>
                    <a:lnTo>
                      <a:pt x="1388" y="93399"/>
                    </a:lnTo>
                    <a:lnTo>
                      <a:pt x="1096" y="92888"/>
                    </a:lnTo>
                    <a:lnTo>
                      <a:pt x="804" y="92401"/>
                    </a:lnTo>
                    <a:lnTo>
                      <a:pt x="511" y="91889"/>
                    </a:lnTo>
                    <a:lnTo>
                      <a:pt x="268" y="91354"/>
                    </a:lnTo>
                    <a:lnTo>
                      <a:pt x="0" y="90818"/>
                    </a:lnTo>
                    <a:lnTo>
                      <a:pt x="0" y="90818"/>
                    </a:lnTo>
                    <a:lnTo>
                      <a:pt x="463" y="91816"/>
                    </a:lnTo>
                    <a:lnTo>
                      <a:pt x="950" y="92791"/>
                    </a:lnTo>
                    <a:lnTo>
                      <a:pt x="1461" y="93740"/>
                    </a:lnTo>
                    <a:lnTo>
                      <a:pt x="1997" y="94690"/>
                    </a:lnTo>
                    <a:lnTo>
                      <a:pt x="2557" y="95591"/>
                    </a:lnTo>
                    <a:lnTo>
                      <a:pt x="3142" y="96468"/>
                    </a:lnTo>
                    <a:lnTo>
                      <a:pt x="3726" y="97320"/>
                    </a:lnTo>
                    <a:lnTo>
                      <a:pt x="4359" y="98148"/>
                    </a:lnTo>
                    <a:lnTo>
                      <a:pt x="4993" y="98952"/>
                    </a:lnTo>
                    <a:lnTo>
                      <a:pt x="5650" y="99707"/>
                    </a:lnTo>
                    <a:lnTo>
                      <a:pt x="6332" y="100462"/>
                    </a:lnTo>
                    <a:lnTo>
                      <a:pt x="7038" y="101193"/>
                    </a:lnTo>
                    <a:lnTo>
                      <a:pt x="7769" y="101875"/>
                    </a:lnTo>
                    <a:lnTo>
                      <a:pt x="8500" y="102532"/>
                    </a:lnTo>
                    <a:lnTo>
                      <a:pt x="9279" y="103165"/>
                    </a:lnTo>
                    <a:lnTo>
                      <a:pt x="10058" y="103774"/>
                    </a:lnTo>
                    <a:lnTo>
                      <a:pt x="10862" y="104359"/>
                    </a:lnTo>
                    <a:lnTo>
                      <a:pt x="11690" y="104895"/>
                    </a:lnTo>
                    <a:lnTo>
                      <a:pt x="12543" y="105406"/>
                    </a:lnTo>
                    <a:lnTo>
                      <a:pt x="13419" y="105893"/>
                    </a:lnTo>
                    <a:lnTo>
                      <a:pt x="14296" y="106356"/>
                    </a:lnTo>
                    <a:lnTo>
                      <a:pt x="15222" y="106770"/>
                    </a:lnTo>
                    <a:lnTo>
                      <a:pt x="16147" y="107160"/>
                    </a:lnTo>
                    <a:lnTo>
                      <a:pt x="17097" y="107500"/>
                    </a:lnTo>
                    <a:lnTo>
                      <a:pt x="18071" y="107841"/>
                    </a:lnTo>
                    <a:lnTo>
                      <a:pt x="19045" y="108134"/>
                    </a:lnTo>
                    <a:lnTo>
                      <a:pt x="20068" y="108377"/>
                    </a:lnTo>
                    <a:lnTo>
                      <a:pt x="21091" y="108596"/>
                    </a:lnTo>
                    <a:lnTo>
                      <a:pt x="22138" y="108791"/>
                    </a:lnTo>
                    <a:lnTo>
                      <a:pt x="23210" y="108962"/>
                    </a:lnTo>
                    <a:lnTo>
                      <a:pt x="24306" y="109084"/>
                    </a:lnTo>
                    <a:lnTo>
                      <a:pt x="25402" y="109157"/>
                    </a:lnTo>
                    <a:lnTo>
                      <a:pt x="26205" y="109205"/>
                    </a:lnTo>
                    <a:lnTo>
                      <a:pt x="27009" y="109230"/>
                    </a:lnTo>
                    <a:lnTo>
                      <a:pt x="28568" y="109230"/>
                    </a:lnTo>
                    <a:lnTo>
                      <a:pt x="29347" y="109205"/>
                    </a:lnTo>
                    <a:lnTo>
                      <a:pt x="30102" y="109181"/>
                    </a:lnTo>
                    <a:lnTo>
                      <a:pt x="30881" y="109132"/>
                    </a:lnTo>
                    <a:lnTo>
                      <a:pt x="31636" y="109059"/>
                    </a:lnTo>
                    <a:lnTo>
                      <a:pt x="33122" y="108889"/>
                    </a:lnTo>
                    <a:lnTo>
                      <a:pt x="34608" y="108669"/>
                    </a:lnTo>
                    <a:lnTo>
                      <a:pt x="36069" y="108377"/>
                    </a:lnTo>
                    <a:lnTo>
                      <a:pt x="37506" y="108061"/>
                    </a:lnTo>
                    <a:lnTo>
                      <a:pt x="38918" y="107671"/>
                    </a:lnTo>
                    <a:lnTo>
                      <a:pt x="40307" y="107257"/>
                    </a:lnTo>
                    <a:lnTo>
                      <a:pt x="41670" y="106770"/>
                    </a:lnTo>
                    <a:lnTo>
                      <a:pt x="43034" y="106258"/>
                    </a:lnTo>
                    <a:lnTo>
                      <a:pt x="44374" y="105674"/>
                    </a:lnTo>
                    <a:lnTo>
                      <a:pt x="45689" y="105065"/>
                    </a:lnTo>
                    <a:lnTo>
                      <a:pt x="47004" y="104432"/>
                    </a:lnTo>
                    <a:lnTo>
                      <a:pt x="48270" y="103726"/>
                    </a:lnTo>
                    <a:lnTo>
                      <a:pt x="49561" y="102995"/>
                    </a:lnTo>
                    <a:lnTo>
                      <a:pt x="50803" y="102240"/>
                    </a:lnTo>
                    <a:lnTo>
                      <a:pt x="52045" y="101436"/>
                    </a:lnTo>
                    <a:lnTo>
                      <a:pt x="53263" y="100608"/>
                    </a:lnTo>
                    <a:lnTo>
                      <a:pt x="54481" y="99731"/>
                    </a:lnTo>
                    <a:lnTo>
                      <a:pt x="55674" y="98855"/>
                    </a:lnTo>
                    <a:lnTo>
                      <a:pt x="56868" y="97929"/>
                    </a:lnTo>
                    <a:lnTo>
                      <a:pt x="58037" y="96955"/>
                    </a:lnTo>
                    <a:lnTo>
                      <a:pt x="59206" y="95981"/>
                    </a:lnTo>
                    <a:lnTo>
                      <a:pt x="60350" y="94982"/>
                    </a:lnTo>
                    <a:lnTo>
                      <a:pt x="61495" y="93960"/>
                    </a:lnTo>
                    <a:lnTo>
                      <a:pt x="62615" y="92912"/>
                    </a:lnTo>
                    <a:lnTo>
                      <a:pt x="63735" y="91841"/>
                    </a:lnTo>
                    <a:lnTo>
                      <a:pt x="64856" y="90769"/>
                    </a:lnTo>
                    <a:lnTo>
                      <a:pt x="65952" y="89649"/>
                    </a:lnTo>
                    <a:lnTo>
                      <a:pt x="67048" y="88529"/>
                    </a:lnTo>
                    <a:lnTo>
                      <a:pt x="69215" y="86264"/>
                    </a:lnTo>
                    <a:lnTo>
                      <a:pt x="71358" y="83950"/>
                    </a:lnTo>
                    <a:lnTo>
                      <a:pt x="73477" y="81588"/>
                    </a:lnTo>
                    <a:lnTo>
                      <a:pt x="75596" y="79225"/>
                    </a:lnTo>
                    <a:lnTo>
                      <a:pt x="79785" y="74500"/>
                    </a:lnTo>
                    <a:lnTo>
                      <a:pt x="81855" y="72138"/>
                    </a:lnTo>
                    <a:lnTo>
                      <a:pt x="83950" y="69824"/>
                    </a:lnTo>
                    <a:lnTo>
                      <a:pt x="86044" y="67560"/>
                    </a:lnTo>
                    <a:lnTo>
                      <a:pt x="88139" y="65343"/>
                    </a:lnTo>
                    <a:lnTo>
                      <a:pt x="89210" y="64247"/>
                    </a:lnTo>
                    <a:lnTo>
                      <a:pt x="90257" y="63176"/>
                    </a:lnTo>
                    <a:lnTo>
                      <a:pt x="91329" y="62153"/>
                    </a:lnTo>
                    <a:lnTo>
                      <a:pt x="92401" y="61106"/>
                    </a:lnTo>
                    <a:lnTo>
                      <a:pt x="93472" y="60107"/>
                    </a:lnTo>
                    <a:lnTo>
                      <a:pt x="94568" y="59133"/>
                    </a:lnTo>
                    <a:lnTo>
                      <a:pt x="95640" y="58183"/>
                    </a:lnTo>
                    <a:lnTo>
                      <a:pt x="96736" y="57258"/>
                    </a:lnTo>
                    <a:lnTo>
                      <a:pt x="97856" y="56357"/>
                    </a:lnTo>
                    <a:lnTo>
                      <a:pt x="98976" y="55504"/>
                    </a:lnTo>
                    <a:lnTo>
                      <a:pt x="100097" y="54676"/>
                    </a:lnTo>
                    <a:lnTo>
                      <a:pt x="101217" y="53872"/>
                    </a:lnTo>
                    <a:lnTo>
                      <a:pt x="102508" y="52996"/>
                    </a:lnTo>
                    <a:lnTo>
                      <a:pt x="103823" y="52168"/>
                    </a:lnTo>
                    <a:lnTo>
                      <a:pt x="105162" y="51364"/>
                    </a:lnTo>
                    <a:lnTo>
                      <a:pt x="106526" y="50585"/>
                    </a:lnTo>
                    <a:lnTo>
                      <a:pt x="107890" y="49854"/>
                    </a:lnTo>
                    <a:lnTo>
                      <a:pt x="109278" y="49148"/>
                    </a:lnTo>
                    <a:lnTo>
                      <a:pt x="110691" y="48490"/>
                    </a:lnTo>
                    <a:lnTo>
                      <a:pt x="112128" y="47881"/>
                    </a:lnTo>
                    <a:lnTo>
                      <a:pt x="113565" y="47297"/>
                    </a:lnTo>
                    <a:lnTo>
                      <a:pt x="115050" y="46785"/>
                    </a:lnTo>
                    <a:lnTo>
                      <a:pt x="116511" y="46298"/>
                    </a:lnTo>
                    <a:lnTo>
                      <a:pt x="118021" y="45860"/>
                    </a:lnTo>
                    <a:lnTo>
                      <a:pt x="119531" y="45470"/>
                    </a:lnTo>
                    <a:lnTo>
                      <a:pt x="121041" y="45154"/>
                    </a:lnTo>
                    <a:lnTo>
                      <a:pt x="121821" y="45007"/>
                    </a:lnTo>
                    <a:lnTo>
                      <a:pt x="122576" y="44886"/>
                    </a:lnTo>
                    <a:lnTo>
                      <a:pt x="123355" y="44764"/>
                    </a:lnTo>
                    <a:lnTo>
                      <a:pt x="124134" y="44667"/>
                    </a:lnTo>
                    <a:lnTo>
                      <a:pt x="125011" y="44569"/>
                    </a:lnTo>
                    <a:lnTo>
                      <a:pt x="125912" y="44520"/>
                    </a:lnTo>
                    <a:lnTo>
                      <a:pt x="126789" y="44472"/>
                    </a:lnTo>
                    <a:lnTo>
                      <a:pt x="127690" y="44472"/>
                    </a:lnTo>
                    <a:lnTo>
                      <a:pt x="128567" y="44496"/>
                    </a:lnTo>
                    <a:lnTo>
                      <a:pt x="129419" y="44520"/>
                    </a:lnTo>
                    <a:lnTo>
                      <a:pt x="130296" y="44593"/>
                    </a:lnTo>
                    <a:lnTo>
                      <a:pt x="131148" y="44667"/>
                    </a:lnTo>
                    <a:lnTo>
                      <a:pt x="132025" y="44764"/>
                    </a:lnTo>
                    <a:lnTo>
                      <a:pt x="132878" y="44886"/>
                    </a:lnTo>
                    <a:lnTo>
                      <a:pt x="133730" y="45032"/>
                    </a:lnTo>
                    <a:lnTo>
                      <a:pt x="134582" y="45178"/>
                    </a:lnTo>
                    <a:lnTo>
                      <a:pt x="136263" y="45519"/>
                    </a:lnTo>
                    <a:lnTo>
                      <a:pt x="137968" y="45933"/>
                    </a:lnTo>
                    <a:lnTo>
                      <a:pt x="139648" y="46347"/>
                    </a:lnTo>
                    <a:lnTo>
                      <a:pt x="141329" y="46810"/>
                    </a:lnTo>
                    <a:lnTo>
                      <a:pt x="144689" y="47760"/>
                    </a:lnTo>
                    <a:lnTo>
                      <a:pt x="146370" y="48247"/>
                    </a:lnTo>
                    <a:lnTo>
                      <a:pt x="148075" y="48709"/>
                    </a:lnTo>
                    <a:lnTo>
                      <a:pt x="149780" y="49148"/>
                    </a:lnTo>
                    <a:lnTo>
                      <a:pt x="151509" y="49537"/>
                    </a:lnTo>
                    <a:lnTo>
                      <a:pt x="152873" y="49830"/>
                    </a:lnTo>
                    <a:lnTo>
                      <a:pt x="154212" y="50024"/>
                    </a:lnTo>
                    <a:lnTo>
                      <a:pt x="154894" y="50122"/>
                    </a:lnTo>
                    <a:lnTo>
                      <a:pt x="155552" y="50195"/>
                    </a:lnTo>
                    <a:lnTo>
                      <a:pt x="156233" y="50244"/>
                    </a:lnTo>
                    <a:lnTo>
                      <a:pt x="156891" y="50292"/>
                    </a:lnTo>
                    <a:lnTo>
                      <a:pt x="157549" y="50317"/>
                    </a:lnTo>
                    <a:lnTo>
                      <a:pt x="158864" y="50317"/>
                    </a:lnTo>
                    <a:lnTo>
                      <a:pt x="159497" y="50292"/>
                    </a:lnTo>
                    <a:lnTo>
                      <a:pt x="160154" y="50268"/>
                    </a:lnTo>
                    <a:lnTo>
                      <a:pt x="160788" y="50195"/>
                    </a:lnTo>
                    <a:lnTo>
                      <a:pt x="161445" y="50122"/>
                    </a:lnTo>
                    <a:lnTo>
                      <a:pt x="162078" y="50049"/>
                    </a:lnTo>
                    <a:lnTo>
                      <a:pt x="162712" y="49927"/>
                    </a:lnTo>
                    <a:lnTo>
                      <a:pt x="163345" y="49805"/>
                    </a:lnTo>
                    <a:lnTo>
                      <a:pt x="163978" y="49684"/>
                    </a:lnTo>
                    <a:lnTo>
                      <a:pt x="164587" y="49513"/>
                    </a:lnTo>
                    <a:lnTo>
                      <a:pt x="165220" y="49343"/>
                    </a:lnTo>
                    <a:lnTo>
                      <a:pt x="165829" y="49148"/>
                    </a:lnTo>
                    <a:lnTo>
                      <a:pt x="166438" y="48929"/>
                    </a:lnTo>
                    <a:lnTo>
                      <a:pt x="167047" y="48709"/>
                    </a:lnTo>
                    <a:lnTo>
                      <a:pt x="167656" y="48466"/>
                    </a:lnTo>
                    <a:lnTo>
                      <a:pt x="168264" y="48198"/>
                    </a:lnTo>
                    <a:lnTo>
                      <a:pt x="168873" y="47930"/>
                    </a:lnTo>
                    <a:lnTo>
                      <a:pt x="169482" y="47613"/>
                    </a:lnTo>
                    <a:lnTo>
                      <a:pt x="170067" y="47297"/>
                    </a:lnTo>
                    <a:lnTo>
                      <a:pt x="170651" y="46956"/>
                    </a:lnTo>
                    <a:lnTo>
                      <a:pt x="171236" y="46591"/>
                    </a:lnTo>
                    <a:lnTo>
                      <a:pt x="171820" y="46225"/>
                    </a:lnTo>
                    <a:lnTo>
                      <a:pt x="172892" y="45470"/>
                    </a:lnTo>
                    <a:lnTo>
                      <a:pt x="173939" y="44691"/>
                    </a:lnTo>
                    <a:lnTo>
                      <a:pt x="174938" y="43863"/>
                    </a:lnTo>
                    <a:lnTo>
                      <a:pt x="175887" y="43010"/>
                    </a:lnTo>
                    <a:lnTo>
                      <a:pt x="176837" y="42134"/>
                    </a:lnTo>
                    <a:lnTo>
                      <a:pt x="177738" y="41233"/>
                    </a:lnTo>
                    <a:lnTo>
                      <a:pt x="178615" y="40283"/>
                    </a:lnTo>
                    <a:lnTo>
                      <a:pt x="179443" y="39333"/>
                    </a:lnTo>
                    <a:lnTo>
                      <a:pt x="180271" y="38359"/>
                    </a:lnTo>
                    <a:lnTo>
                      <a:pt x="181075" y="37360"/>
                    </a:lnTo>
                    <a:lnTo>
                      <a:pt x="181854" y="36337"/>
                    </a:lnTo>
                    <a:lnTo>
                      <a:pt x="182634" y="35315"/>
                    </a:lnTo>
                    <a:lnTo>
                      <a:pt x="183389" y="34267"/>
                    </a:lnTo>
                    <a:lnTo>
                      <a:pt x="184144" y="33196"/>
                    </a:lnTo>
                    <a:lnTo>
                      <a:pt x="185580" y="31053"/>
                    </a:lnTo>
                    <a:lnTo>
                      <a:pt x="188454" y="26742"/>
                    </a:lnTo>
                    <a:lnTo>
                      <a:pt x="189891" y="24574"/>
                    </a:lnTo>
                    <a:lnTo>
                      <a:pt x="191377" y="22455"/>
                    </a:lnTo>
                    <a:lnTo>
                      <a:pt x="192132" y="21408"/>
                    </a:lnTo>
                    <a:lnTo>
                      <a:pt x="192887" y="20361"/>
                    </a:lnTo>
                    <a:lnTo>
                      <a:pt x="193690" y="19338"/>
                    </a:lnTo>
                    <a:lnTo>
                      <a:pt x="194494" y="18340"/>
                    </a:lnTo>
                    <a:lnTo>
                      <a:pt x="195322" y="17365"/>
                    </a:lnTo>
                    <a:lnTo>
                      <a:pt x="196150" y="16391"/>
                    </a:lnTo>
                    <a:lnTo>
                      <a:pt x="197027" y="15466"/>
                    </a:lnTo>
                    <a:lnTo>
                      <a:pt x="197928" y="14540"/>
                    </a:lnTo>
                    <a:lnTo>
                      <a:pt x="198561" y="13956"/>
                    </a:lnTo>
                    <a:lnTo>
                      <a:pt x="199195" y="13371"/>
                    </a:lnTo>
                    <a:lnTo>
                      <a:pt x="199852" y="12811"/>
                    </a:lnTo>
                    <a:lnTo>
                      <a:pt x="200510" y="12275"/>
                    </a:lnTo>
                    <a:lnTo>
                      <a:pt x="201167" y="11740"/>
                    </a:lnTo>
                    <a:lnTo>
                      <a:pt x="201849" y="11228"/>
                    </a:lnTo>
                    <a:lnTo>
                      <a:pt x="202531" y="10741"/>
                    </a:lnTo>
                    <a:lnTo>
                      <a:pt x="203237" y="10278"/>
                    </a:lnTo>
                    <a:lnTo>
                      <a:pt x="203944" y="9816"/>
                    </a:lnTo>
                    <a:lnTo>
                      <a:pt x="204674" y="9377"/>
                    </a:lnTo>
                    <a:lnTo>
                      <a:pt x="205405" y="8963"/>
                    </a:lnTo>
                    <a:lnTo>
                      <a:pt x="206136" y="8549"/>
                    </a:lnTo>
                    <a:lnTo>
                      <a:pt x="206891" y="8160"/>
                    </a:lnTo>
                    <a:lnTo>
                      <a:pt x="207646" y="7794"/>
                    </a:lnTo>
                    <a:lnTo>
                      <a:pt x="208401" y="7453"/>
                    </a:lnTo>
                    <a:lnTo>
                      <a:pt x="209180" y="7112"/>
                    </a:lnTo>
                    <a:lnTo>
                      <a:pt x="209959" y="6796"/>
                    </a:lnTo>
                    <a:lnTo>
                      <a:pt x="210739" y="6503"/>
                    </a:lnTo>
                    <a:lnTo>
                      <a:pt x="211518" y="6211"/>
                    </a:lnTo>
                    <a:lnTo>
                      <a:pt x="212322" y="5968"/>
                    </a:lnTo>
                    <a:lnTo>
                      <a:pt x="213125" y="5700"/>
                    </a:lnTo>
                    <a:lnTo>
                      <a:pt x="213953" y="5481"/>
                    </a:lnTo>
                    <a:lnTo>
                      <a:pt x="214757" y="5261"/>
                    </a:lnTo>
                    <a:lnTo>
                      <a:pt x="215585" y="5067"/>
                    </a:lnTo>
                    <a:lnTo>
                      <a:pt x="216413" y="4872"/>
                    </a:lnTo>
                    <a:lnTo>
                      <a:pt x="217241" y="4701"/>
                    </a:lnTo>
                    <a:lnTo>
                      <a:pt x="218069" y="4555"/>
                    </a:lnTo>
                    <a:lnTo>
                      <a:pt x="218922" y="4433"/>
                    </a:lnTo>
                    <a:lnTo>
                      <a:pt x="219774" y="4312"/>
                    </a:lnTo>
                    <a:lnTo>
                      <a:pt x="220626" y="4214"/>
                    </a:lnTo>
                    <a:lnTo>
                      <a:pt x="221479" y="4117"/>
                    </a:lnTo>
                    <a:lnTo>
                      <a:pt x="222331" y="4068"/>
                    </a:lnTo>
                    <a:lnTo>
                      <a:pt x="223403" y="3995"/>
                    </a:lnTo>
                    <a:lnTo>
                      <a:pt x="224450" y="3946"/>
                    </a:lnTo>
                    <a:lnTo>
                      <a:pt x="226545" y="3946"/>
                    </a:lnTo>
                    <a:lnTo>
                      <a:pt x="227592" y="3971"/>
                    </a:lnTo>
                    <a:lnTo>
                      <a:pt x="228615" y="4019"/>
                    </a:lnTo>
                    <a:lnTo>
                      <a:pt x="229638" y="4092"/>
                    </a:lnTo>
                    <a:lnTo>
                      <a:pt x="230660" y="4190"/>
                    </a:lnTo>
                    <a:lnTo>
                      <a:pt x="231683" y="4312"/>
                    </a:lnTo>
                    <a:lnTo>
                      <a:pt x="232682" y="4458"/>
                    </a:lnTo>
                    <a:lnTo>
                      <a:pt x="233705" y="4604"/>
                    </a:lnTo>
                    <a:lnTo>
                      <a:pt x="234703" y="4799"/>
                    </a:lnTo>
                    <a:lnTo>
                      <a:pt x="235677" y="4993"/>
                    </a:lnTo>
                    <a:lnTo>
                      <a:pt x="236676" y="5213"/>
                    </a:lnTo>
                    <a:lnTo>
                      <a:pt x="237650" y="5432"/>
                    </a:lnTo>
                    <a:lnTo>
                      <a:pt x="238624" y="5700"/>
                    </a:lnTo>
                    <a:lnTo>
                      <a:pt x="239598" y="5968"/>
                    </a:lnTo>
                    <a:lnTo>
                      <a:pt x="240573" y="6260"/>
                    </a:lnTo>
                    <a:lnTo>
                      <a:pt x="241522" y="6577"/>
                    </a:lnTo>
                    <a:lnTo>
                      <a:pt x="242472" y="6893"/>
                    </a:lnTo>
                    <a:lnTo>
                      <a:pt x="243422" y="7234"/>
                    </a:lnTo>
                    <a:lnTo>
                      <a:pt x="244372" y="7599"/>
                    </a:lnTo>
                    <a:lnTo>
                      <a:pt x="245297" y="7965"/>
                    </a:lnTo>
                    <a:lnTo>
                      <a:pt x="246223" y="8354"/>
                    </a:lnTo>
                    <a:lnTo>
                      <a:pt x="247148" y="8768"/>
                    </a:lnTo>
                    <a:lnTo>
                      <a:pt x="248074" y="9182"/>
                    </a:lnTo>
                    <a:lnTo>
                      <a:pt x="248999" y="9621"/>
                    </a:lnTo>
                    <a:lnTo>
                      <a:pt x="249900" y="10059"/>
                    </a:lnTo>
                    <a:lnTo>
                      <a:pt x="251703" y="10985"/>
                    </a:lnTo>
                    <a:lnTo>
                      <a:pt x="253480" y="11983"/>
                    </a:lnTo>
                    <a:lnTo>
                      <a:pt x="255234" y="13006"/>
                    </a:lnTo>
                    <a:lnTo>
                      <a:pt x="256963" y="14102"/>
                    </a:lnTo>
                    <a:lnTo>
                      <a:pt x="258692" y="15222"/>
                    </a:lnTo>
                    <a:lnTo>
                      <a:pt x="260373" y="16391"/>
                    </a:lnTo>
                    <a:lnTo>
                      <a:pt x="262053" y="17585"/>
                    </a:lnTo>
                    <a:lnTo>
                      <a:pt x="263709" y="18827"/>
                    </a:lnTo>
                    <a:lnTo>
                      <a:pt x="265341" y="20069"/>
                    </a:lnTo>
                    <a:lnTo>
                      <a:pt x="266948" y="21360"/>
                    </a:lnTo>
                    <a:lnTo>
                      <a:pt x="268532" y="22675"/>
                    </a:lnTo>
                    <a:lnTo>
                      <a:pt x="270115" y="24014"/>
                    </a:lnTo>
                    <a:lnTo>
                      <a:pt x="271673" y="25378"/>
                    </a:lnTo>
                    <a:lnTo>
                      <a:pt x="273208" y="26742"/>
                    </a:lnTo>
                    <a:lnTo>
                      <a:pt x="274718" y="28106"/>
                    </a:lnTo>
                    <a:lnTo>
                      <a:pt x="276203" y="29518"/>
                    </a:lnTo>
                    <a:lnTo>
                      <a:pt x="277689" y="30906"/>
                    </a:lnTo>
                    <a:lnTo>
                      <a:pt x="279150" y="32295"/>
                    </a:lnTo>
                    <a:lnTo>
                      <a:pt x="278906" y="31759"/>
                    </a:lnTo>
                    <a:lnTo>
                      <a:pt x="278639" y="31223"/>
                    </a:lnTo>
                    <a:lnTo>
                      <a:pt x="278054" y="30127"/>
                    </a:lnTo>
                    <a:lnTo>
                      <a:pt x="277396" y="29080"/>
                    </a:lnTo>
                    <a:lnTo>
                      <a:pt x="276715" y="28008"/>
                    </a:lnTo>
                    <a:lnTo>
                      <a:pt x="275960" y="26961"/>
                    </a:lnTo>
                    <a:lnTo>
                      <a:pt x="275180" y="25938"/>
                    </a:lnTo>
                    <a:lnTo>
                      <a:pt x="274328" y="24915"/>
                    </a:lnTo>
                    <a:lnTo>
                      <a:pt x="273451" y="23917"/>
                    </a:lnTo>
                    <a:lnTo>
                      <a:pt x="272526" y="22918"/>
                    </a:lnTo>
                    <a:lnTo>
                      <a:pt x="271576" y="21944"/>
                    </a:lnTo>
                    <a:lnTo>
                      <a:pt x="270577" y="20970"/>
                    </a:lnTo>
                    <a:lnTo>
                      <a:pt x="269530" y="20020"/>
                    </a:lnTo>
                    <a:lnTo>
                      <a:pt x="268483" y="19095"/>
                    </a:lnTo>
                    <a:lnTo>
                      <a:pt x="267387" y="18169"/>
                    </a:lnTo>
                    <a:lnTo>
                      <a:pt x="266291" y="17268"/>
                    </a:lnTo>
                    <a:lnTo>
                      <a:pt x="265171" y="16391"/>
                    </a:lnTo>
                    <a:lnTo>
                      <a:pt x="264026" y="15539"/>
                    </a:lnTo>
                    <a:lnTo>
                      <a:pt x="262857" y="14686"/>
                    </a:lnTo>
                    <a:lnTo>
                      <a:pt x="261688" y="13883"/>
                    </a:lnTo>
                    <a:lnTo>
                      <a:pt x="260495" y="13079"/>
                    </a:lnTo>
                    <a:lnTo>
                      <a:pt x="259326" y="12275"/>
                    </a:lnTo>
                    <a:lnTo>
                      <a:pt x="258132" y="11520"/>
                    </a:lnTo>
                    <a:lnTo>
                      <a:pt x="256939" y="10790"/>
                    </a:lnTo>
                    <a:lnTo>
                      <a:pt x="255745" y="10084"/>
                    </a:lnTo>
                    <a:lnTo>
                      <a:pt x="254552" y="9377"/>
                    </a:lnTo>
                    <a:lnTo>
                      <a:pt x="253383" y="8720"/>
                    </a:lnTo>
                    <a:lnTo>
                      <a:pt x="252214" y="8086"/>
                    </a:lnTo>
                    <a:lnTo>
                      <a:pt x="251069" y="7453"/>
                    </a:lnTo>
                    <a:lnTo>
                      <a:pt x="249949" y="6869"/>
                    </a:lnTo>
                    <a:lnTo>
                      <a:pt x="248829" y="6309"/>
                    </a:lnTo>
                    <a:lnTo>
                      <a:pt x="246661" y="5261"/>
                    </a:lnTo>
                    <a:lnTo>
                      <a:pt x="245030" y="4531"/>
                    </a:lnTo>
                    <a:lnTo>
                      <a:pt x="243349" y="3849"/>
                    </a:lnTo>
                    <a:lnTo>
                      <a:pt x="241669" y="3191"/>
                    </a:lnTo>
                    <a:lnTo>
                      <a:pt x="239964" y="2607"/>
                    </a:lnTo>
                    <a:lnTo>
                      <a:pt x="238235" y="2095"/>
                    </a:lnTo>
                    <a:lnTo>
                      <a:pt x="237382" y="1852"/>
                    </a:lnTo>
                    <a:lnTo>
                      <a:pt x="236505" y="1608"/>
                    </a:lnTo>
                    <a:lnTo>
                      <a:pt x="235629" y="1389"/>
                    </a:lnTo>
                    <a:lnTo>
                      <a:pt x="234752" y="1194"/>
                    </a:lnTo>
                    <a:lnTo>
                      <a:pt x="233875" y="1024"/>
                    </a:lnTo>
                    <a:lnTo>
                      <a:pt x="232998" y="853"/>
                    </a:lnTo>
                    <a:lnTo>
                      <a:pt x="232122" y="683"/>
                    </a:lnTo>
                    <a:lnTo>
                      <a:pt x="231245" y="537"/>
                    </a:lnTo>
                    <a:lnTo>
                      <a:pt x="230344" y="415"/>
                    </a:lnTo>
                    <a:lnTo>
                      <a:pt x="229467" y="317"/>
                    </a:lnTo>
                    <a:lnTo>
                      <a:pt x="228566" y="220"/>
                    </a:lnTo>
                    <a:lnTo>
                      <a:pt x="227665" y="147"/>
                    </a:lnTo>
                    <a:lnTo>
                      <a:pt x="226764" y="74"/>
                    </a:lnTo>
                    <a:lnTo>
                      <a:pt x="225887" y="25"/>
                    </a:lnTo>
                    <a:lnTo>
                      <a:pt x="22498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" name="Google Shape;303;p35"/>
              <p:cNvSpPr/>
              <p:nvPr/>
            </p:nvSpPr>
            <p:spPr>
              <a:xfrm>
                <a:off x="313600" y="1489400"/>
                <a:ext cx="6978775" cy="2730725"/>
              </a:xfrm>
              <a:custGeom>
                <a:rect b="b" l="l" r="r" t="t"/>
                <a:pathLst>
                  <a:path extrusionOk="0" h="109229" w="279151">
                    <a:moveTo>
                      <a:pt x="223185" y="0"/>
                    </a:moveTo>
                    <a:lnTo>
                      <a:pt x="222283" y="24"/>
                    </a:lnTo>
                    <a:lnTo>
                      <a:pt x="221382" y="49"/>
                    </a:lnTo>
                    <a:lnTo>
                      <a:pt x="220481" y="122"/>
                    </a:lnTo>
                    <a:lnTo>
                      <a:pt x="219580" y="195"/>
                    </a:lnTo>
                    <a:lnTo>
                      <a:pt x="218679" y="268"/>
                    </a:lnTo>
                    <a:lnTo>
                      <a:pt x="217875" y="365"/>
                    </a:lnTo>
                    <a:lnTo>
                      <a:pt x="217072" y="487"/>
                    </a:lnTo>
                    <a:lnTo>
                      <a:pt x="216268" y="609"/>
                    </a:lnTo>
                    <a:lnTo>
                      <a:pt x="215464" y="755"/>
                    </a:lnTo>
                    <a:lnTo>
                      <a:pt x="214685" y="925"/>
                    </a:lnTo>
                    <a:lnTo>
                      <a:pt x="213881" y="1096"/>
                    </a:lnTo>
                    <a:lnTo>
                      <a:pt x="213102" y="1266"/>
                    </a:lnTo>
                    <a:lnTo>
                      <a:pt x="212322" y="1486"/>
                    </a:lnTo>
                    <a:lnTo>
                      <a:pt x="211567" y="1680"/>
                    </a:lnTo>
                    <a:lnTo>
                      <a:pt x="210788" y="1924"/>
                    </a:lnTo>
                    <a:lnTo>
                      <a:pt x="210033" y="2168"/>
                    </a:lnTo>
                    <a:lnTo>
                      <a:pt x="209278" y="2435"/>
                    </a:lnTo>
                    <a:lnTo>
                      <a:pt x="208523" y="2703"/>
                    </a:lnTo>
                    <a:lnTo>
                      <a:pt x="207793" y="2996"/>
                    </a:lnTo>
                    <a:lnTo>
                      <a:pt x="207062" y="3312"/>
                    </a:lnTo>
                    <a:lnTo>
                      <a:pt x="206331" y="3629"/>
                    </a:lnTo>
                    <a:lnTo>
                      <a:pt x="205601" y="3970"/>
                    </a:lnTo>
                    <a:lnTo>
                      <a:pt x="204894" y="4311"/>
                    </a:lnTo>
                    <a:lnTo>
                      <a:pt x="204188" y="4700"/>
                    </a:lnTo>
                    <a:lnTo>
                      <a:pt x="203506" y="5066"/>
                    </a:lnTo>
                    <a:lnTo>
                      <a:pt x="202800" y="5480"/>
                    </a:lnTo>
                    <a:lnTo>
                      <a:pt x="202142" y="5894"/>
                    </a:lnTo>
                    <a:lnTo>
                      <a:pt x="201460" y="6332"/>
                    </a:lnTo>
                    <a:lnTo>
                      <a:pt x="200803" y="6771"/>
                    </a:lnTo>
                    <a:lnTo>
                      <a:pt x="200145" y="7233"/>
                    </a:lnTo>
                    <a:lnTo>
                      <a:pt x="199512" y="7696"/>
                    </a:lnTo>
                    <a:lnTo>
                      <a:pt x="198879" y="8207"/>
                    </a:lnTo>
                    <a:lnTo>
                      <a:pt x="198246" y="8719"/>
                    </a:lnTo>
                    <a:lnTo>
                      <a:pt x="197637" y="9230"/>
                    </a:lnTo>
                    <a:lnTo>
                      <a:pt x="197028" y="9766"/>
                    </a:lnTo>
                    <a:lnTo>
                      <a:pt x="196443" y="10326"/>
                    </a:lnTo>
                    <a:lnTo>
                      <a:pt x="195859" y="10911"/>
                    </a:lnTo>
                    <a:lnTo>
                      <a:pt x="194909" y="11909"/>
                    </a:lnTo>
                    <a:lnTo>
                      <a:pt x="193984" y="12932"/>
                    </a:lnTo>
                    <a:lnTo>
                      <a:pt x="193083" y="13979"/>
                    </a:lnTo>
                    <a:lnTo>
                      <a:pt x="192206" y="15051"/>
                    </a:lnTo>
                    <a:lnTo>
                      <a:pt x="191353" y="16147"/>
                    </a:lnTo>
                    <a:lnTo>
                      <a:pt x="190525" y="17267"/>
                    </a:lnTo>
                    <a:lnTo>
                      <a:pt x="189697" y="18412"/>
                    </a:lnTo>
                    <a:lnTo>
                      <a:pt x="188894" y="19581"/>
                    </a:lnTo>
                    <a:lnTo>
                      <a:pt x="187311" y="21919"/>
                    </a:lnTo>
                    <a:lnTo>
                      <a:pt x="185727" y="24281"/>
                    </a:lnTo>
                    <a:lnTo>
                      <a:pt x="184169" y="26668"/>
                    </a:lnTo>
                    <a:lnTo>
                      <a:pt x="182586" y="29006"/>
                    </a:lnTo>
                    <a:lnTo>
                      <a:pt x="181782" y="30175"/>
                    </a:lnTo>
                    <a:lnTo>
                      <a:pt x="180954" y="31320"/>
                    </a:lnTo>
                    <a:lnTo>
                      <a:pt x="180102" y="32440"/>
                    </a:lnTo>
                    <a:lnTo>
                      <a:pt x="179249" y="33560"/>
                    </a:lnTo>
                    <a:lnTo>
                      <a:pt x="178372" y="34632"/>
                    </a:lnTo>
                    <a:lnTo>
                      <a:pt x="177471" y="35703"/>
                    </a:lnTo>
                    <a:lnTo>
                      <a:pt x="176546" y="36726"/>
                    </a:lnTo>
                    <a:lnTo>
                      <a:pt x="175596" y="37725"/>
                    </a:lnTo>
                    <a:lnTo>
                      <a:pt x="174598" y="38699"/>
                    </a:lnTo>
                    <a:lnTo>
                      <a:pt x="173575" y="39624"/>
                    </a:lnTo>
                    <a:lnTo>
                      <a:pt x="172527" y="40525"/>
                    </a:lnTo>
                    <a:lnTo>
                      <a:pt x="171992" y="40940"/>
                    </a:lnTo>
                    <a:lnTo>
                      <a:pt x="171431" y="41354"/>
                    </a:lnTo>
                    <a:lnTo>
                      <a:pt x="170871" y="41768"/>
                    </a:lnTo>
                    <a:lnTo>
                      <a:pt x="170287" y="42157"/>
                    </a:lnTo>
                    <a:lnTo>
                      <a:pt x="169702" y="42547"/>
                    </a:lnTo>
                    <a:lnTo>
                      <a:pt x="169093" y="42912"/>
                    </a:lnTo>
                    <a:lnTo>
                      <a:pt x="168485" y="43278"/>
                    </a:lnTo>
                    <a:lnTo>
                      <a:pt x="167876" y="43618"/>
                    </a:lnTo>
                    <a:lnTo>
                      <a:pt x="167243" y="43935"/>
                    </a:lnTo>
                    <a:lnTo>
                      <a:pt x="166585" y="44252"/>
                    </a:lnTo>
                    <a:lnTo>
                      <a:pt x="165976" y="44544"/>
                    </a:lnTo>
                    <a:lnTo>
                      <a:pt x="165367" y="44787"/>
                    </a:lnTo>
                    <a:lnTo>
                      <a:pt x="164734" y="45031"/>
                    </a:lnTo>
                    <a:lnTo>
                      <a:pt x="164125" y="45250"/>
                    </a:lnTo>
                    <a:lnTo>
                      <a:pt x="163516" y="45445"/>
                    </a:lnTo>
                    <a:lnTo>
                      <a:pt x="162907" y="45616"/>
                    </a:lnTo>
                    <a:lnTo>
                      <a:pt x="162274" y="45762"/>
                    </a:lnTo>
                    <a:lnTo>
                      <a:pt x="161665" y="45883"/>
                    </a:lnTo>
                    <a:lnTo>
                      <a:pt x="161057" y="46005"/>
                    </a:lnTo>
                    <a:lnTo>
                      <a:pt x="160448" y="46103"/>
                    </a:lnTo>
                    <a:lnTo>
                      <a:pt x="159839" y="46176"/>
                    </a:lnTo>
                    <a:lnTo>
                      <a:pt x="159206" y="46224"/>
                    </a:lnTo>
                    <a:lnTo>
                      <a:pt x="158597" y="46273"/>
                    </a:lnTo>
                    <a:lnTo>
                      <a:pt x="157988" y="46297"/>
                    </a:lnTo>
                    <a:lnTo>
                      <a:pt x="157379" y="46322"/>
                    </a:lnTo>
                    <a:lnTo>
                      <a:pt x="156770" y="46322"/>
                    </a:lnTo>
                    <a:lnTo>
                      <a:pt x="155552" y="46273"/>
                    </a:lnTo>
                    <a:lnTo>
                      <a:pt x="154310" y="46176"/>
                    </a:lnTo>
                    <a:lnTo>
                      <a:pt x="153093" y="46030"/>
                    </a:lnTo>
                    <a:lnTo>
                      <a:pt x="151875" y="45835"/>
                    </a:lnTo>
                    <a:lnTo>
                      <a:pt x="150657" y="45616"/>
                    </a:lnTo>
                    <a:lnTo>
                      <a:pt x="149439" y="45372"/>
                    </a:lnTo>
                    <a:lnTo>
                      <a:pt x="148222" y="45080"/>
                    </a:lnTo>
                    <a:lnTo>
                      <a:pt x="147004" y="44763"/>
                    </a:lnTo>
                    <a:lnTo>
                      <a:pt x="145786" y="44447"/>
                    </a:lnTo>
                    <a:lnTo>
                      <a:pt x="144569" y="44106"/>
                    </a:lnTo>
                    <a:lnTo>
                      <a:pt x="142109" y="43399"/>
                    </a:lnTo>
                    <a:lnTo>
                      <a:pt x="139673" y="42693"/>
                    </a:lnTo>
                    <a:lnTo>
                      <a:pt x="138431" y="42352"/>
                    </a:lnTo>
                    <a:lnTo>
                      <a:pt x="137214" y="42011"/>
                    </a:lnTo>
                    <a:lnTo>
                      <a:pt x="135996" y="41694"/>
                    </a:lnTo>
                    <a:lnTo>
                      <a:pt x="134754" y="41427"/>
                    </a:lnTo>
                    <a:lnTo>
                      <a:pt x="133536" y="41159"/>
                    </a:lnTo>
                    <a:lnTo>
                      <a:pt x="132294" y="40940"/>
                    </a:lnTo>
                    <a:lnTo>
                      <a:pt x="131052" y="40745"/>
                    </a:lnTo>
                    <a:lnTo>
                      <a:pt x="129834" y="40599"/>
                    </a:lnTo>
                    <a:lnTo>
                      <a:pt x="128592" y="40501"/>
                    </a:lnTo>
                    <a:lnTo>
                      <a:pt x="127350" y="40452"/>
                    </a:lnTo>
                    <a:lnTo>
                      <a:pt x="126303" y="40452"/>
                    </a:lnTo>
                    <a:lnTo>
                      <a:pt x="125256" y="40477"/>
                    </a:lnTo>
                    <a:lnTo>
                      <a:pt x="124233" y="40525"/>
                    </a:lnTo>
                    <a:lnTo>
                      <a:pt x="123210" y="40599"/>
                    </a:lnTo>
                    <a:lnTo>
                      <a:pt x="122187" y="40696"/>
                    </a:lnTo>
                    <a:lnTo>
                      <a:pt x="121188" y="40818"/>
                    </a:lnTo>
                    <a:lnTo>
                      <a:pt x="120190" y="40988"/>
                    </a:lnTo>
                    <a:lnTo>
                      <a:pt x="119191" y="41159"/>
                    </a:lnTo>
                    <a:lnTo>
                      <a:pt x="118217" y="41354"/>
                    </a:lnTo>
                    <a:lnTo>
                      <a:pt x="117243" y="41573"/>
                    </a:lnTo>
                    <a:lnTo>
                      <a:pt x="116269" y="41816"/>
                    </a:lnTo>
                    <a:lnTo>
                      <a:pt x="115319" y="42084"/>
                    </a:lnTo>
                    <a:lnTo>
                      <a:pt x="114369" y="42352"/>
                    </a:lnTo>
                    <a:lnTo>
                      <a:pt x="113444" y="42669"/>
                    </a:lnTo>
                    <a:lnTo>
                      <a:pt x="112494" y="43010"/>
                    </a:lnTo>
                    <a:lnTo>
                      <a:pt x="111568" y="43351"/>
                    </a:lnTo>
                    <a:lnTo>
                      <a:pt x="110643" y="43716"/>
                    </a:lnTo>
                    <a:lnTo>
                      <a:pt x="109742" y="44106"/>
                    </a:lnTo>
                    <a:lnTo>
                      <a:pt x="108841" y="44495"/>
                    </a:lnTo>
                    <a:lnTo>
                      <a:pt x="107940" y="44934"/>
                    </a:lnTo>
                    <a:lnTo>
                      <a:pt x="107063" y="45372"/>
                    </a:lnTo>
                    <a:lnTo>
                      <a:pt x="106162" y="45835"/>
                    </a:lnTo>
                    <a:lnTo>
                      <a:pt x="105309" y="46297"/>
                    </a:lnTo>
                    <a:lnTo>
                      <a:pt x="104433" y="46785"/>
                    </a:lnTo>
                    <a:lnTo>
                      <a:pt x="103580" y="47296"/>
                    </a:lnTo>
                    <a:lnTo>
                      <a:pt x="102728" y="47807"/>
                    </a:lnTo>
                    <a:lnTo>
                      <a:pt x="101875" y="48343"/>
                    </a:lnTo>
                    <a:lnTo>
                      <a:pt x="101023" y="48903"/>
                    </a:lnTo>
                    <a:lnTo>
                      <a:pt x="100195" y="49463"/>
                    </a:lnTo>
                    <a:lnTo>
                      <a:pt x="99367" y="50048"/>
                    </a:lnTo>
                    <a:lnTo>
                      <a:pt x="97735" y="51217"/>
                    </a:lnTo>
                    <a:lnTo>
                      <a:pt x="96128" y="52459"/>
                    </a:lnTo>
                    <a:lnTo>
                      <a:pt x="94545" y="53725"/>
                    </a:lnTo>
                    <a:lnTo>
                      <a:pt x="92986" y="55041"/>
                    </a:lnTo>
                    <a:lnTo>
                      <a:pt x="91452" y="56404"/>
                    </a:lnTo>
                    <a:lnTo>
                      <a:pt x="89942" y="57768"/>
                    </a:lnTo>
                    <a:lnTo>
                      <a:pt x="88456" y="59181"/>
                    </a:lnTo>
                    <a:lnTo>
                      <a:pt x="86995" y="60618"/>
                    </a:lnTo>
                    <a:lnTo>
                      <a:pt x="85558" y="62055"/>
                    </a:lnTo>
                    <a:lnTo>
                      <a:pt x="84145" y="63516"/>
                    </a:lnTo>
                    <a:lnTo>
                      <a:pt x="82757" y="65001"/>
                    </a:lnTo>
                    <a:lnTo>
                      <a:pt x="81369" y="66463"/>
                    </a:lnTo>
                    <a:lnTo>
                      <a:pt x="80005" y="67948"/>
                    </a:lnTo>
                    <a:lnTo>
                      <a:pt x="77350" y="70895"/>
                    </a:lnTo>
                    <a:lnTo>
                      <a:pt x="74769" y="73818"/>
                    </a:lnTo>
                    <a:lnTo>
                      <a:pt x="72553" y="76302"/>
                    </a:lnTo>
                    <a:lnTo>
                      <a:pt x="70312" y="78810"/>
                    </a:lnTo>
                    <a:lnTo>
                      <a:pt x="67998" y="81319"/>
                    </a:lnTo>
                    <a:lnTo>
                      <a:pt x="66829" y="82561"/>
                    </a:lnTo>
                    <a:lnTo>
                      <a:pt x="65636" y="83779"/>
                    </a:lnTo>
                    <a:lnTo>
                      <a:pt x="64443" y="84996"/>
                    </a:lnTo>
                    <a:lnTo>
                      <a:pt x="63225" y="86214"/>
                    </a:lnTo>
                    <a:lnTo>
                      <a:pt x="61983" y="87407"/>
                    </a:lnTo>
                    <a:lnTo>
                      <a:pt x="60741" y="88576"/>
                    </a:lnTo>
                    <a:lnTo>
                      <a:pt x="59450" y="89721"/>
                    </a:lnTo>
                    <a:lnTo>
                      <a:pt x="58184" y="90841"/>
                    </a:lnTo>
                    <a:lnTo>
                      <a:pt x="56868" y="91962"/>
                    </a:lnTo>
                    <a:lnTo>
                      <a:pt x="55553" y="93033"/>
                    </a:lnTo>
                    <a:lnTo>
                      <a:pt x="54214" y="94080"/>
                    </a:lnTo>
                    <a:lnTo>
                      <a:pt x="52850" y="95103"/>
                    </a:lnTo>
                    <a:lnTo>
                      <a:pt x="51462" y="96078"/>
                    </a:lnTo>
                    <a:lnTo>
                      <a:pt x="50049" y="97027"/>
                    </a:lnTo>
                    <a:lnTo>
                      <a:pt x="48637" y="97928"/>
                    </a:lnTo>
                    <a:lnTo>
                      <a:pt x="47175" y="98805"/>
                    </a:lnTo>
                    <a:lnTo>
                      <a:pt x="45714" y="99633"/>
                    </a:lnTo>
                    <a:lnTo>
                      <a:pt x="44229" y="100413"/>
                    </a:lnTo>
                    <a:lnTo>
                      <a:pt x="42694" y="101143"/>
                    </a:lnTo>
                    <a:lnTo>
                      <a:pt x="41160" y="101825"/>
                    </a:lnTo>
                    <a:lnTo>
                      <a:pt x="40381" y="102142"/>
                    </a:lnTo>
                    <a:lnTo>
                      <a:pt x="39601" y="102434"/>
                    </a:lnTo>
                    <a:lnTo>
                      <a:pt x="38797" y="102726"/>
                    </a:lnTo>
                    <a:lnTo>
                      <a:pt x="37994" y="103018"/>
                    </a:lnTo>
                    <a:lnTo>
                      <a:pt x="37190" y="103286"/>
                    </a:lnTo>
                    <a:lnTo>
                      <a:pt x="36386" y="103530"/>
                    </a:lnTo>
                    <a:lnTo>
                      <a:pt x="35558" y="103773"/>
                    </a:lnTo>
                    <a:lnTo>
                      <a:pt x="34730" y="103993"/>
                    </a:lnTo>
                    <a:lnTo>
                      <a:pt x="33902" y="104187"/>
                    </a:lnTo>
                    <a:lnTo>
                      <a:pt x="33074" y="104382"/>
                    </a:lnTo>
                    <a:lnTo>
                      <a:pt x="32222" y="104553"/>
                    </a:lnTo>
                    <a:lnTo>
                      <a:pt x="31369" y="104723"/>
                    </a:lnTo>
                    <a:lnTo>
                      <a:pt x="30273" y="104894"/>
                    </a:lnTo>
                    <a:lnTo>
                      <a:pt x="29153" y="105016"/>
                    </a:lnTo>
                    <a:lnTo>
                      <a:pt x="28033" y="105113"/>
                    </a:lnTo>
                    <a:lnTo>
                      <a:pt x="26888" y="105186"/>
                    </a:lnTo>
                    <a:lnTo>
                      <a:pt x="24599" y="105186"/>
                    </a:lnTo>
                    <a:lnTo>
                      <a:pt x="23430" y="105113"/>
                    </a:lnTo>
                    <a:lnTo>
                      <a:pt x="22285" y="105040"/>
                    </a:lnTo>
                    <a:lnTo>
                      <a:pt x="21116" y="104894"/>
                    </a:lnTo>
                    <a:lnTo>
                      <a:pt x="19972" y="104723"/>
                    </a:lnTo>
                    <a:lnTo>
                      <a:pt x="18827" y="104504"/>
                    </a:lnTo>
                    <a:lnTo>
                      <a:pt x="17682" y="104261"/>
                    </a:lnTo>
                    <a:lnTo>
                      <a:pt x="16562" y="103968"/>
                    </a:lnTo>
                    <a:lnTo>
                      <a:pt x="15442" y="103652"/>
                    </a:lnTo>
                    <a:lnTo>
                      <a:pt x="14346" y="103286"/>
                    </a:lnTo>
                    <a:lnTo>
                      <a:pt x="13274" y="102872"/>
                    </a:lnTo>
                    <a:lnTo>
                      <a:pt x="12202" y="102434"/>
                    </a:lnTo>
                    <a:lnTo>
                      <a:pt x="11155" y="101947"/>
                    </a:lnTo>
                    <a:lnTo>
                      <a:pt x="10132" y="101411"/>
                    </a:lnTo>
                    <a:lnTo>
                      <a:pt x="9134" y="100851"/>
                    </a:lnTo>
                    <a:lnTo>
                      <a:pt x="8184" y="100242"/>
                    </a:lnTo>
                    <a:lnTo>
                      <a:pt x="7234" y="99585"/>
                    </a:lnTo>
                    <a:lnTo>
                      <a:pt x="6333" y="98903"/>
                    </a:lnTo>
                    <a:lnTo>
                      <a:pt x="5456" y="98172"/>
                    </a:lnTo>
                    <a:lnTo>
                      <a:pt x="4628" y="97393"/>
                    </a:lnTo>
                    <a:lnTo>
                      <a:pt x="3825" y="96589"/>
                    </a:lnTo>
                    <a:lnTo>
                      <a:pt x="3459" y="96151"/>
                    </a:lnTo>
                    <a:lnTo>
                      <a:pt x="3070" y="95712"/>
                    </a:lnTo>
                    <a:lnTo>
                      <a:pt x="2729" y="95274"/>
                    </a:lnTo>
                    <a:lnTo>
                      <a:pt x="2363" y="94835"/>
                    </a:lnTo>
                    <a:lnTo>
                      <a:pt x="2022" y="94373"/>
                    </a:lnTo>
                    <a:lnTo>
                      <a:pt x="1706" y="93886"/>
                    </a:lnTo>
                    <a:lnTo>
                      <a:pt x="1389" y="93399"/>
                    </a:lnTo>
                    <a:lnTo>
                      <a:pt x="1097" y="92911"/>
                    </a:lnTo>
                    <a:lnTo>
                      <a:pt x="805" y="92400"/>
                    </a:lnTo>
                    <a:lnTo>
                      <a:pt x="512" y="91889"/>
                    </a:lnTo>
                    <a:lnTo>
                      <a:pt x="269" y="91353"/>
                    </a:lnTo>
                    <a:lnTo>
                      <a:pt x="1" y="90817"/>
                    </a:lnTo>
                    <a:lnTo>
                      <a:pt x="1" y="90817"/>
                    </a:lnTo>
                    <a:lnTo>
                      <a:pt x="464" y="91816"/>
                    </a:lnTo>
                    <a:lnTo>
                      <a:pt x="975" y="92790"/>
                    </a:lnTo>
                    <a:lnTo>
                      <a:pt x="1462" y="93764"/>
                    </a:lnTo>
                    <a:lnTo>
                      <a:pt x="1998" y="94689"/>
                    </a:lnTo>
                    <a:lnTo>
                      <a:pt x="2558" y="95590"/>
                    </a:lnTo>
                    <a:lnTo>
                      <a:pt x="3143" y="96467"/>
                    </a:lnTo>
                    <a:lnTo>
                      <a:pt x="3727" y="97320"/>
                    </a:lnTo>
                    <a:lnTo>
                      <a:pt x="4360" y="98148"/>
                    </a:lnTo>
                    <a:lnTo>
                      <a:pt x="4994" y="98951"/>
                    </a:lnTo>
                    <a:lnTo>
                      <a:pt x="5651" y="99731"/>
                    </a:lnTo>
                    <a:lnTo>
                      <a:pt x="6333" y="100461"/>
                    </a:lnTo>
                    <a:lnTo>
                      <a:pt x="7039" y="101192"/>
                    </a:lnTo>
                    <a:lnTo>
                      <a:pt x="7770" y="101874"/>
                    </a:lnTo>
                    <a:lnTo>
                      <a:pt x="8501" y="102531"/>
                    </a:lnTo>
                    <a:lnTo>
                      <a:pt x="9280" y="103165"/>
                    </a:lnTo>
                    <a:lnTo>
                      <a:pt x="10059" y="103773"/>
                    </a:lnTo>
                    <a:lnTo>
                      <a:pt x="10863" y="104358"/>
                    </a:lnTo>
                    <a:lnTo>
                      <a:pt x="11691" y="104894"/>
                    </a:lnTo>
                    <a:lnTo>
                      <a:pt x="12543" y="105405"/>
                    </a:lnTo>
                    <a:lnTo>
                      <a:pt x="13420" y="105892"/>
                    </a:lnTo>
                    <a:lnTo>
                      <a:pt x="14297" y="106355"/>
                    </a:lnTo>
                    <a:lnTo>
                      <a:pt x="15222" y="106769"/>
                    </a:lnTo>
                    <a:lnTo>
                      <a:pt x="16148" y="107159"/>
                    </a:lnTo>
                    <a:lnTo>
                      <a:pt x="17098" y="107524"/>
                    </a:lnTo>
                    <a:lnTo>
                      <a:pt x="18072" y="107841"/>
                    </a:lnTo>
                    <a:lnTo>
                      <a:pt x="19046" y="108133"/>
                    </a:lnTo>
                    <a:lnTo>
                      <a:pt x="20069" y="108401"/>
                    </a:lnTo>
                    <a:lnTo>
                      <a:pt x="21092" y="108620"/>
                    </a:lnTo>
                    <a:lnTo>
                      <a:pt x="22139" y="108815"/>
                    </a:lnTo>
                    <a:lnTo>
                      <a:pt x="23211" y="108961"/>
                    </a:lnTo>
                    <a:lnTo>
                      <a:pt x="24307" y="109083"/>
                    </a:lnTo>
                    <a:lnTo>
                      <a:pt x="25403" y="109156"/>
                    </a:lnTo>
                    <a:lnTo>
                      <a:pt x="26206" y="109204"/>
                    </a:lnTo>
                    <a:lnTo>
                      <a:pt x="27010" y="109229"/>
                    </a:lnTo>
                    <a:lnTo>
                      <a:pt x="28569" y="109229"/>
                    </a:lnTo>
                    <a:lnTo>
                      <a:pt x="29348" y="109204"/>
                    </a:lnTo>
                    <a:lnTo>
                      <a:pt x="30103" y="109180"/>
                    </a:lnTo>
                    <a:lnTo>
                      <a:pt x="30882" y="109131"/>
                    </a:lnTo>
                    <a:lnTo>
                      <a:pt x="31637" y="109058"/>
                    </a:lnTo>
                    <a:lnTo>
                      <a:pt x="33123" y="108888"/>
                    </a:lnTo>
                    <a:lnTo>
                      <a:pt x="34609" y="108669"/>
                    </a:lnTo>
                    <a:lnTo>
                      <a:pt x="36070" y="108401"/>
                    </a:lnTo>
                    <a:lnTo>
                      <a:pt x="37507" y="108060"/>
                    </a:lnTo>
                    <a:lnTo>
                      <a:pt x="38919" y="107694"/>
                    </a:lnTo>
                    <a:lnTo>
                      <a:pt x="40307" y="107256"/>
                    </a:lnTo>
                    <a:lnTo>
                      <a:pt x="41696" y="106769"/>
                    </a:lnTo>
                    <a:lnTo>
                      <a:pt x="43035" y="106258"/>
                    </a:lnTo>
                    <a:lnTo>
                      <a:pt x="44375" y="105697"/>
                    </a:lnTo>
                    <a:lnTo>
                      <a:pt x="45690" y="105089"/>
                    </a:lnTo>
                    <a:lnTo>
                      <a:pt x="47005" y="104431"/>
                    </a:lnTo>
                    <a:lnTo>
                      <a:pt x="48296" y="103749"/>
                    </a:lnTo>
                    <a:lnTo>
                      <a:pt x="49562" y="103018"/>
                    </a:lnTo>
                    <a:lnTo>
                      <a:pt x="50804" y="102239"/>
                    </a:lnTo>
                    <a:lnTo>
                      <a:pt x="52046" y="101435"/>
                    </a:lnTo>
                    <a:lnTo>
                      <a:pt x="53264" y="100607"/>
                    </a:lnTo>
                    <a:lnTo>
                      <a:pt x="54482" y="99755"/>
                    </a:lnTo>
                    <a:lnTo>
                      <a:pt x="55675" y="98854"/>
                    </a:lnTo>
                    <a:lnTo>
                      <a:pt x="56868" y="97928"/>
                    </a:lnTo>
                    <a:lnTo>
                      <a:pt x="58037" y="96979"/>
                    </a:lnTo>
                    <a:lnTo>
                      <a:pt x="59206" y="95980"/>
                    </a:lnTo>
                    <a:lnTo>
                      <a:pt x="60351" y="94982"/>
                    </a:lnTo>
                    <a:lnTo>
                      <a:pt x="61496" y="93959"/>
                    </a:lnTo>
                    <a:lnTo>
                      <a:pt x="62616" y="92911"/>
                    </a:lnTo>
                    <a:lnTo>
                      <a:pt x="63736" y="91840"/>
                    </a:lnTo>
                    <a:lnTo>
                      <a:pt x="64857" y="90768"/>
                    </a:lnTo>
                    <a:lnTo>
                      <a:pt x="65953" y="89672"/>
                    </a:lnTo>
                    <a:lnTo>
                      <a:pt x="67049" y="88552"/>
                    </a:lnTo>
                    <a:lnTo>
                      <a:pt x="69216" y="86263"/>
                    </a:lnTo>
                    <a:lnTo>
                      <a:pt x="71359" y="83949"/>
                    </a:lnTo>
                    <a:lnTo>
                      <a:pt x="73478" y="81611"/>
                    </a:lnTo>
                    <a:lnTo>
                      <a:pt x="75597" y="79249"/>
                    </a:lnTo>
                    <a:lnTo>
                      <a:pt x="79786" y="74500"/>
                    </a:lnTo>
                    <a:lnTo>
                      <a:pt x="81856" y="72162"/>
                    </a:lnTo>
                    <a:lnTo>
                      <a:pt x="83951" y="69848"/>
                    </a:lnTo>
                    <a:lnTo>
                      <a:pt x="86045" y="67559"/>
                    </a:lnTo>
                    <a:lnTo>
                      <a:pt x="88139" y="65342"/>
                    </a:lnTo>
                    <a:lnTo>
                      <a:pt x="89211" y="64271"/>
                    </a:lnTo>
                    <a:lnTo>
                      <a:pt x="90258" y="63199"/>
                    </a:lnTo>
                    <a:lnTo>
                      <a:pt x="91330" y="62152"/>
                    </a:lnTo>
                    <a:lnTo>
                      <a:pt x="92401" y="61129"/>
                    </a:lnTo>
                    <a:lnTo>
                      <a:pt x="93473" y="60131"/>
                    </a:lnTo>
                    <a:lnTo>
                      <a:pt x="94569" y="59132"/>
                    </a:lnTo>
                    <a:lnTo>
                      <a:pt x="95641" y="58182"/>
                    </a:lnTo>
                    <a:lnTo>
                      <a:pt x="96761" y="57257"/>
                    </a:lnTo>
                    <a:lnTo>
                      <a:pt x="97857" y="56380"/>
                    </a:lnTo>
                    <a:lnTo>
                      <a:pt x="98977" y="55503"/>
                    </a:lnTo>
                    <a:lnTo>
                      <a:pt x="100097" y="54675"/>
                    </a:lnTo>
                    <a:lnTo>
                      <a:pt x="101218" y="53872"/>
                    </a:lnTo>
                    <a:lnTo>
                      <a:pt x="102509" y="53019"/>
                    </a:lnTo>
                    <a:lnTo>
                      <a:pt x="103824" y="52167"/>
                    </a:lnTo>
                    <a:lnTo>
                      <a:pt x="105163" y="51363"/>
                    </a:lnTo>
                    <a:lnTo>
                      <a:pt x="106527" y="50608"/>
                    </a:lnTo>
                    <a:lnTo>
                      <a:pt x="107891" y="49853"/>
                    </a:lnTo>
                    <a:lnTo>
                      <a:pt x="109279" y="49171"/>
                    </a:lnTo>
                    <a:lnTo>
                      <a:pt x="110692" y="48514"/>
                    </a:lnTo>
                    <a:lnTo>
                      <a:pt x="112129" y="47880"/>
                    </a:lnTo>
                    <a:lnTo>
                      <a:pt x="113590" y="47320"/>
                    </a:lnTo>
                    <a:lnTo>
                      <a:pt x="115051" y="46785"/>
                    </a:lnTo>
                    <a:lnTo>
                      <a:pt x="116512" y="46297"/>
                    </a:lnTo>
                    <a:lnTo>
                      <a:pt x="118022" y="45859"/>
                    </a:lnTo>
                    <a:lnTo>
                      <a:pt x="119532" y="45494"/>
                    </a:lnTo>
                    <a:lnTo>
                      <a:pt x="121042" y="45153"/>
                    </a:lnTo>
                    <a:lnTo>
                      <a:pt x="121822" y="45007"/>
                    </a:lnTo>
                    <a:lnTo>
                      <a:pt x="122577" y="44885"/>
                    </a:lnTo>
                    <a:lnTo>
                      <a:pt x="123356" y="44763"/>
                    </a:lnTo>
                    <a:lnTo>
                      <a:pt x="124135" y="44666"/>
                    </a:lnTo>
                    <a:lnTo>
                      <a:pt x="125036" y="44593"/>
                    </a:lnTo>
                    <a:lnTo>
                      <a:pt x="125913" y="44520"/>
                    </a:lnTo>
                    <a:lnTo>
                      <a:pt x="126814" y="44495"/>
                    </a:lnTo>
                    <a:lnTo>
                      <a:pt x="127691" y="44471"/>
                    </a:lnTo>
                    <a:lnTo>
                      <a:pt x="128568" y="44495"/>
                    </a:lnTo>
                    <a:lnTo>
                      <a:pt x="129420" y="44544"/>
                    </a:lnTo>
                    <a:lnTo>
                      <a:pt x="130297" y="44593"/>
                    </a:lnTo>
                    <a:lnTo>
                      <a:pt x="131174" y="44666"/>
                    </a:lnTo>
                    <a:lnTo>
                      <a:pt x="132026" y="44787"/>
                    </a:lnTo>
                    <a:lnTo>
                      <a:pt x="132878" y="44885"/>
                    </a:lnTo>
                    <a:lnTo>
                      <a:pt x="133731" y="45031"/>
                    </a:lnTo>
                    <a:lnTo>
                      <a:pt x="134583" y="45177"/>
                    </a:lnTo>
                    <a:lnTo>
                      <a:pt x="136288" y="45542"/>
                    </a:lnTo>
                    <a:lnTo>
                      <a:pt x="137969" y="45932"/>
                    </a:lnTo>
                    <a:lnTo>
                      <a:pt x="139649" y="46370"/>
                    </a:lnTo>
                    <a:lnTo>
                      <a:pt x="141329" y="46809"/>
                    </a:lnTo>
                    <a:lnTo>
                      <a:pt x="144690" y="47783"/>
                    </a:lnTo>
                    <a:lnTo>
                      <a:pt x="146371" y="48246"/>
                    </a:lnTo>
                    <a:lnTo>
                      <a:pt x="148076" y="48709"/>
                    </a:lnTo>
                    <a:lnTo>
                      <a:pt x="149780" y="49147"/>
                    </a:lnTo>
                    <a:lnTo>
                      <a:pt x="151510" y="49561"/>
                    </a:lnTo>
                    <a:lnTo>
                      <a:pt x="152873" y="49829"/>
                    </a:lnTo>
                    <a:lnTo>
                      <a:pt x="154213" y="50048"/>
                    </a:lnTo>
                    <a:lnTo>
                      <a:pt x="155552" y="50194"/>
                    </a:lnTo>
                    <a:lnTo>
                      <a:pt x="156234" y="50267"/>
                    </a:lnTo>
                    <a:lnTo>
                      <a:pt x="156892" y="50292"/>
                    </a:lnTo>
                    <a:lnTo>
                      <a:pt x="157549" y="50316"/>
                    </a:lnTo>
                    <a:lnTo>
                      <a:pt x="158207" y="50340"/>
                    </a:lnTo>
                    <a:lnTo>
                      <a:pt x="158865" y="50316"/>
                    </a:lnTo>
                    <a:lnTo>
                      <a:pt x="159498" y="50292"/>
                    </a:lnTo>
                    <a:lnTo>
                      <a:pt x="160155" y="50267"/>
                    </a:lnTo>
                    <a:lnTo>
                      <a:pt x="160789" y="50218"/>
                    </a:lnTo>
                    <a:lnTo>
                      <a:pt x="161446" y="50145"/>
                    </a:lnTo>
                    <a:lnTo>
                      <a:pt x="162079" y="50048"/>
                    </a:lnTo>
                    <a:lnTo>
                      <a:pt x="162713" y="49951"/>
                    </a:lnTo>
                    <a:lnTo>
                      <a:pt x="163346" y="49829"/>
                    </a:lnTo>
                    <a:lnTo>
                      <a:pt x="163979" y="49683"/>
                    </a:lnTo>
                    <a:lnTo>
                      <a:pt x="164588" y="49512"/>
                    </a:lnTo>
                    <a:lnTo>
                      <a:pt x="165221" y="49342"/>
                    </a:lnTo>
                    <a:lnTo>
                      <a:pt x="165830" y="49147"/>
                    </a:lnTo>
                    <a:lnTo>
                      <a:pt x="166439" y="48952"/>
                    </a:lnTo>
                    <a:lnTo>
                      <a:pt x="167072" y="48709"/>
                    </a:lnTo>
                    <a:lnTo>
                      <a:pt x="167681" y="48465"/>
                    </a:lnTo>
                    <a:lnTo>
                      <a:pt x="168265" y="48197"/>
                    </a:lnTo>
                    <a:lnTo>
                      <a:pt x="168874" y="47929"/>
                    </a:lnTo>
                    <a:lnTo>
                      <a:pt x="169483" y="47613"/>
                    </a:lnTo>
                    <a:lnTo>
                      <a:pt x="170068" y="47296"/>
                    </a:lnTo>
                    <a:lnTo>
                      <a:pt x="170652" y="46955"/>
                    </a:lnTo>
                    <a:lnTo>
                      <a:pt x="171237" y="46614"/>
                    </a:lnTo>
                    <a:lnTo>
                      <a:pt x="171821" y="46224"/>
                    </a:lnTo>
                    <a:lnTo>
                      <a:pt x="172893" y="45469"/>
                    </a:lnTo>
                    <a:lnTo>
                      <a:pt x="173940" y="44690"/>
                    </a:lnTo>
                    <a:lnTo>
                      <a:pt x="174938" y="43862"/>
                    </a:lnTo>
                    <a:lnTo>
                      <a:pt x="175888" y="43010"/>
                    </a:lnTo>
                    <a:lnTo>
                      <a:pt x="176838" y="42133"/>
                    </a:lnTo>
                    <a:lnTo>
                      <a:pt x="177739" y="41232"/>
                    </a:lnTo>
                    <a:lnTo>
                      <a:pt x="178616" y="40306"/>
                    </a:lnTo>
                    <a:lnTo>
                      <a:pt x="179444" y="39332"/>
                    </a:lnTo>
                    <a:lnTo>
                      <a:pt x="180272" y="38358"/>
                    </a:lnTo>
                    <a:lnTo>
                      <a:pt x="181076" y="37359"/>
                    </a:lnTo>
                    <a:lnTo>
                      <a:pt x="181879" y="36337"/>
                    </a:lnTo>
                    <a:lnTo>
                      <a:pt x="182634" y="35314"/>
                    </a:lnTo>
                    <a:lnTo>
                      <a:pt x="183389" y="34266"/>
                    </a:lnTo>
                    <a:lnTo>
                      <a:pt x="184144" y="33219"/>
                    </a:lnTo>
                    <a:lnTo>
                      <a:pt x="185581" y="31076"/>
                    </a:lnTo>
                    <a:lnTo>
                      <a:pt x="188455" y="26741"/>
                    </a:lnTo>
                    <a:lnTo>
                      <a:pt x="189892" y="24573"/>
                    </a:lnTo>
                    <a:lnTo>
                      <a:pt x="191378" y="22455"/>
                    </a:lnTo>
                    <a:lnTo>
                      <a:pt x="192133" y="21407"/>
                    </a:lnTo>
                    <a:lnTo>
                      <a:pt x="192888" y="20360"/>
                    </a:lnTo>
                    <a:lnTo>
                      <a:pt x="193691" y="19362"/>
                    </a:lnTo>
                    <a:lnTo>
                      <a:pt x="194495" y="18339"/>
                    </a:lnTo>
                    <a:lnTo>
                      <a:pt x="195323" y="17365"/>
                    </a:lnTo>
                    <a:lnTo>
                      <a:pt x="196151" y="16415"/>
                    </a:lnTo>
                    <a:lnTo>
                      <a:pt x="197028" y="15465"/>
                    </a:lnTo>
                    <a:lnTo>
                      <a:pt x="197929" y="14540"/>
                    </a:lnTo>
                    <a:lnTo>
                      <a:pt x="198562" y="13955"/>
                    </a:lnTo>
                    <a:lnTo>
                      <a:pt x="199195" y="13371"/>
                    </a:lnTo>
                    <a:lnTo>
                      <a:pt x="199853" y="12810"/>
                    </a:lnTo>
                    <a:lnTo>
                      <a:pt x="200511" y="12275"/>
                    </a:lnTo>
                    <a:lnTo>
                      <a:pt x="201168" y="11739"/>
                    </a:lnTo>
                    <a:lnTo>
                      <a:pt x="201850" y="11227"/>
                    </a:lnTo>
                    <a:lnTo>
                      <a:pt x="202532" y="10740"/>
                    </a:lnTo>
                    <a:lnTo>
                      <a:pt x="203238" y="10278"/>
                    </a:lnTo>
                    <a:lnTo>
                      <a:pt x="203945" y="9815"/>
                    </a:lnTo>
                    <a:lnTo>
                      <a:pt x="204675" y="9376"/>
                    </a:lnTo>
                    <a:lnTo>
                      <a:pt x="205406" y="8962"/>
                    </a:lnTo>
                    <a:lnTo>
                      <a:pt x="206136" y="8573"/>
                    </a:lnTo>
                    <a:lnTo>
                      <a:pt x="206891" y="8183"/>
                    </a:lnTo>
                    <a:lnTo>
                      <a:pt x="207646" y="7818"/>
                    </a:lnTo>
                    <a:lnTo>
                      <a:pt x="208401" y="7452"/>
                    </a:lnTo>
                    <a:lnTo>
                      <a:pt x="209181" y="7136"/>
                    </a:lnTo>
                    <a:lnTo>
                      <a:pt x="209960" y="6819"/>
                    </a:lnTo>
                    <a:lnTo>
                      <a:pt x="210739" y="6503"/>
                    </a:lnTo>
                    <a:lnTo>
                      <a:pt x="211519" y="6235"/>
                    </a:lnTo>
                    <a:lnTo>
                      <a:pt x="212322" y="5967"/>
                    </a:lnTo>
                    <a:lnTo>
                      <a:pt x="213126" y="5723"/>
                    </a:lnTo>
                    <a:lnTo>
                      <a:pt x="213954" y="5480"/>
                    </a:lnTo>
                    <a:lnTo>
                      <a:pt x="214758" y="5261"/>
                    </a:lnTo>
                    <a:lnTo>
                      <a:pt x="215586" y="5066"/>
                    </a:lnTo>
                    <a:lnTo>
                      <a:pt x="216414" y="4895"/>
                    </a:lnTo>
                    <a:lnTo>
                      <a:pt x="217242" y="4725"/>
                    </a:lnTo>
                    <a:lnTo>
                      <a:pt x="218094" y="4579"/>
                    </a:lnTo>
                    <a:lnTo>
                      <a:pt x="218923" y="4432"/>
                    </a:lnTo>
                    <a:lnTo>
                      <a:pt x="219775" y="4311"/>
                    </a:lnTo>
                    <a:lnTo>
                      <a:pt x="220627" y="4213"/>
                    </a:lnTo>
                    <a:lnTo>
                      <a:pt x="221480" y="4140"/>
                    </a:lnTo>
                    <a:lnTo>
                      <a:pt x="222332" y="4067"/>
                    </a:lnTo>
                    <a:lnTo>
                      <a:pt x="223404" y="3994"/>
                    </a:lnTo>
                    <a:lnTo>
                      <a:pt x="224451" y="3970"/>
                    </a:lnTo>
                    <a:lnTo>
                      <a:pt x="225498" y="3945"/>
                    </a:lnTo>
                    <a:lnTo>
                      <a:pt x="226545" y="3945"/>
                    </a:lnTo>
                    <a:lnTo>
                      <a:pt x="227593" y="3994"/>
                    </a:lnTo>
                    <a:lnTo>
                      <a:pt x="228616" y="4043"/>
                    </a:lnTo>
                    <a:lnTo>
                      <a:pt x="229638" y="4116"/>
                    </a:lnTo>
                    <a:lnTo>
                      <a:pt x="230661" y="4213"/>
                    </a:lnTo>
                    <a:lnTo>
                      <a:pt x="231684" y="4311"/>
                    </a:lnTo>
                    <a:lnTo>
                      <a:pt x="232707" y="4457"/>
                    </a:lnTo>
                    <a:lnTo>
                      <a:pt x="233706" y="4627"/>
                    </a:lnTo>
                    <a:lnTo>
                      <a:pt x="234704" y="4798"/>
                    </a:lnTo>
                    <a:lnTo>
                      <a:pt x="235703" y="4993"/>
                    </a:lnTo>
                    <a:lnTo>
                      <a:pt x="236677" y="5212"/>
                    </a:lnTo>
                    <a:lnTo>
                      <a:pt x="237651" y="5455"/>
                    </a:lnTo>
                    <a:lnTo>
                      <a:pt x="238625" y="5699"/>
                    </a:lnTo>
                    <a:lnTo>
                      <a:pt x="239599" y="5967"/>
                    </a:lnTo>
                    <a:lnTo>
                      <a:pt x="240574" y="6259"/>
                    </a:lnTo>
                    <a:lnTo>
                      <a:pt x="241523" y="6576"/>
                    </a:lnTo>
                    <a:lnTo>
                      <a:pt x="242473" y="6892"/>
                    </a:lnTo>
                    <a:lnTo>
                      <a:pt x="243423" y="7233"/>
                    </a:lnTo>
                    <a:lnTo>
                      <a:pt x="244373" y="7599"/>
                    </a:lnTo>
                    <a:lnTo>
                      <a:pt x="245298" y="7964"/>
                    </a:lnTo>
                    <a:lnTo>
                      <a:pt x="246224" y="8354"/>
                    </a:lnTo>
                    <a:lnTo>
                      <a:pt x="247149" y="8768"/>
                    </a:lnTo>
                    <a:lnTo>
                      <a:pt x="248075" y="9182"/>
                    </a:lnTo>
                    <a:lnTo>
                      <a:pt x="249000" y="9620"/>
                    </a:lnTo>
                    <a:lnTo>
                      <a:pt x="249901" y="10058"/>
                    </a:lnTo>
                    <a:lnTo>
                      <a:pt x="251704" y="11008"/>
                    </a:lnTo>
                    <a:lnTo>
                      <a:pt x="253481" y="11982"/>
                    </a:lnTo>
                    <a:lnTo>
                      <a:pt x="255235" y="13030"/>
                    </a:lnTo>
                    <a:lnTo>
                      <a:pt x="256964" y="14101"/>
                    </a:lnTo>
                    <a:lnTo>
                      <a:pt x="258693" y="15221"/>
                    </a:lnTo>
                    <a:lnTo>
                      <a:pt x="260374" y="16390"/>
                    </a:lnTo>
                    <a:lnTo>
                      <a:pt x="262054" y="17584"/>
                    </a:lnTo>
                    <a:lnTo>
                      <a:pt x="263710" y="18826"/>
                    </a:lnTo>
                    <a:lnTo>
                      <a:pt x="265342" y="20092"/>
                    </a:lnTo>
                    <a:lnTo>
                      <a:pt x="266949" y="21383"/>
                    </a:lnTo>
                    <a:lnTo>
                      <a:pt x="268557" y="22698"/>
                    </a:lnTo>
                    <a:lnTo>
                      <a:pt x="270115" y="24013"/>
                    </a:lnTo>
                    <a:lnTo>
                      <a:pt x="271674" y="25377"/>
                    </a:lnTo>
                    <a:lnTo>
                      <a:pt x="273208" y="26741"/>
                    </a:lnTo>
                    <a:lnTo>
                      <a:pt x="274718" y="28129"/>
                    </a:lnTo>
                    <a:lnTo>
                      <a:pt x="276204" y="29517"/>
                    </a:lnTo>
                    <a:lnTo>
                      <a:pt x="277690" y="30906"/>
                    </a:lnTo>
                    <a:lnTo>
                      <a:pt x="279151" y="32294"/>
                    </a:lnTo>
                    <a:lnTo>
                      <a:pt x="278907" y="31782"/>
                    </a:lnTo>
                    <a:lnTo>
                      <a:pt x="278664" y="31295"/>
                    </a:lnTo>
                    <a:lnTo>
                      <a:pt x="278128" y="30321"/>
                    </a:lnTo>
                    <a:lnTo>
                      <a:pt x="277568" y="29396"/>
                    </a:lnTo>
                    <a:lnTo>
                      <a:pt x="276959" y="28519"/>
                    </a:lnTo>
                    <a:lnTo>
                      <a:pt x="276301" y="27666"/>
                    </a:lnTo>
                    <a:lnTo>
                      <a:pt x="275620" y="26838"/>
                    </a:lnTo>
                    <a:lnTo>
                      <a:pt x="274913" y="26035"/>
                    </a:lnTo>
                    <a:lnTo>
                      <a:pt x="274183" y="25255"/>
                    </a:lnTo>
                    <a:lnTo>
                      <a:pt x="273428" y="24500"/>
                    </a:lnTo>
                    <a:lnTo>
                      <a:pt x="272624" y="23745"/>
                    </a:lnTo>
                    <a:lnTo>
                      <a:pt x="271820" y="23015"/>
                    </a:lnTo>
                    <a:lnTo>
                      <a:pt x="271017" y="22284"/>
                    </a:lnTo>
                    <a:lnTo>
                      <a:pt x="269336" y="20847"/>
                    </a:lnTo>
                    <a:lnTo>
                      <a:pt x="267631" y="19386"/>
                    </a:lnTo>
                    <a:lnTo>
                      <a:pt x="266414" y="18363"/>
                    </a:lnTo>
                    <a:lnTo>
                      <a:pt x="265196" y="17365"/>
                    </a:lnTo>
                    <a:lnTo>
                      <a:pt x="263978" y="16366"/>
                    </a:lnTo>
                    <a:lnTo>
                      <a:pt x="262736" y="15368"/>
                    </a:lnTo>
                    <a:lnTo>
                      <a:pt x="261470" y="14418"/>
                    </a:lnTo>
                    <a:lnTo>
                      <a:pt x="260203" y="13468"/>
                    </a:lnTo>
                    <a:lnTo>
                      <a:pt x="258912" y="12542"/>
                    </a:lnTo>
                    <a:lnTo>
                      <a:pt x="257622" y="11617"/>
                    </a:lnTo>
                    <a:lnTo>
                      <a:pt x="256307" y="10740"/>
                    </a:lnTo>
                    <a:lnTo>
                      <a:pt x="254967" y="9888"/>
                    </a:lnTo>
                    <a:lnTo>
                      <a:pt x="253628" y="9035"/>
                    </a:lnTo>
                    <a:lnTo>
                      <a:pt x="252264" y="8232"/>
                    </a:lnTo>
                    <a:lnTo>
                      <a:pt x="250900" y="7452"/>
                    </a:lnTo>
                    <a:lnTo>
                      <a:pt x="249512" y="6697"/>
                    </a:lnTo>
                    <a:lnTo>
                      <a:pt x="248099" y="5967"/>
                    </a:lnTo>
                    <a:lnTo>
                      <a:pt x="246662" y="5285"/>
                    </a:lnTo>
                    <a:lnTo>
                      <a:pt x="245030" y="4530"/>
                    </a:lnTo>
                    <a:lnTo>
                      <a:pt x="243374" y="3848"/>
                    </a:lnTo>
                    <a:lnTo>
                      <a:pt x="241670" y="3190"/>
                    </a:lnTo>
                    <a:lnTo>
                      <a:pt x="239965" y="2606"/>
                    </a:lnTo>
                    <a:lnTo>
                      <a:pt x="238260" y="2094"/>
                    </a:lnTo>
                    <a:lnTo>
                      <a:pt x="237383" y="1851"/>
                    </a:lnTo>
                    <a:lnTo>
                      <a:pt x="236531" y="1607"/>
                    </a:lnTo>
                    <a:lnTo>
                      <a:pt x="235654" y="1388"/>
                    </a:lnTo>
                    <a:lnTo>
                      <a:pt x="234777" y="1193"/>
                    </a:lnTo>
                    <a:lnTo>
                      <a:pt x="233900" y="1023"/>
                    </a:lnTo>
                    <a:lnTo>
                      <a:pt x="232999" y="852"/>
                    </a:lnTo>
                    <a:lnTo>
                      <a:pt x="232123" y="682"/>
                    </a:lnTo>
                    <a:lnTo>
                      <a:pt x="231246" y="536"/>
                    </a:lnTo>
                    <a:lnTo>
                      <a:pt x="230345" y="414"/>
                    </a:lnTo>
                    <a:lnTo>
                      <a:pt x="229468" y="317"/>
                    </a:lnTo>
                    <a:lnTo>
                      <a:pt x="228567" y="219"/>
                    </a:lnTo>
                    <a:lnTo>
                      <a:pt x="227666" y="146"/>
                    </a:lnTo>
                    <a:lnTo>
                      <a:pt x="226765" y="73"/>
                    </a:lnTo>
                    <a:lnTo>
                      <a:pt x="225864" y="24"/>
                    </a:lnTo>
                    <a:lnTo>
                      <a:pt x="22498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" name="Google Shape;304;p35"/>
              <p:cNvSpPr/>
              <p:nvPr/>
            </p:nvSpPr>
            <p:spPr>
              <a:xfrm>
                <a:off x="238125" y="1284825"/>
                <a:ext cx="6978150" cy="2731350"/>
              </a:xfrm>
              <a:custGeom>
                <a:rect b="b" l="l" r="r" t="t"/>
                <a:pathLst>
                  <a:path extrusionOk="0" h="109254" w="279126">
                    <a:moveTo>
                      <a:pt x="0" y="90841"/>
                    </a:moveTo>
                    <a:lnTo>
                      <a:pt x="244" y="91377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0" y="90841"/>
                    </a:lnTo>
                    <a:close/>
                    <a:moveTo>
                      <a:pt x="224060" y="0"/>
                    </a:moveTo>
                    <a:lnTo>
                      <a:pt x="223159" y="24"/>
                    </a:lnTo>
                    <a:lnTo>
                      <a:pt x="222258" y="24"/>
                    </a:lnTo>
                    <a:lnTo>
                      <a:pt x="221357" y="73"/>
                    </a:lnTo>
                    <a:lnTo>
                      <a:pt x="220456" y="122"/>
                    </a:lnTo>
                    <a:lnTo>
                      <a:pt x="219555" y="195"/>
                    </a:lnTo>
                    <a:lnTo>
                      <a:pt x="218654" y="292"/>
                    </a:lnTo>
                    <a:lnTo>
                      <a:pt x="217850" y="390"/>
                    </a:lnTo>
                    <a:lnTo>
                      <a:pt x="217046" y="511"/>
                    </a:lnTo>
                    <a:lnTo>
                      <a:pt x="216243" y="633"/>
                    </a:lnTo>
                    <a:lnTo>
                      <a:pt x="215439" y="779"/>
                    </a:lnTo>
                    <a:lnTo>
                      <a:pt x="214635" y="925"/>
                    </a:lnTo>
                    <a:lnTo>
                      <a:pt x="213856" y="1120"/>
                    </a:lnTo>
                    <a:lnTo>
                      <a:pt x="213077" y="1291"/>
                    </a:lnTo>
                    <a:lnTo>
                      <a:pt x="212297" y="1510"/>
                    </a:lnTo>
                    <a:lnTo>
                      <a:pt x="211518" y="1729"/>
                    </a:lnTo>
                    <a:lnTo>
                      <a:pt x="210739" y="1948"/>
                    </a:lnTo>
                    <a:lnTo>
                      <a:pt x="209984" y="2192"/>
                    </a:lnTo>
                    <a:lnTo>
                      <a:pt x="209229" y="2460"/>
                    </a:lnTo>
                    <a:lnTo>
                      <a:pt x="208474" y="2752"/>
                    </a:lnTo>
                    <a:lnTo>
                      <a:pt x="207743" y="3044"/>
                    </a:lnTo>
                    <a:lnTo>
                      <a:pt x="206988" y="3337"/>
                    </a:lnTo>
                    <a:lnTo>
                      <a:pt x="206257" y="3677"/>
                    </a:lnTo>
                    <a:lnTo>
                      <a:pt x="205551" y="4018"/>
                    </a:lnTo>
                    <a:lnTo>
                      <a:pt x="204845" y="4359"/>
                    </a:lnTo>
                    <a:lnTo>
                      <a:pt x="204138" y="4749"/>
                    </a:lnTo>
                    <a:lnTo>
                      <a:pt x="203432" y="5114"/>
                    </a:lnTo>
                    <a:lnTo>
                      <a:pt x="202750" y="5528"/>
                    </a:lnTo>
                    <a:lnTo>
                      <a:pt x="202068" y="5942"/>
                    </a:lnTo>
                    <a:lnTo>
                      <a:pt x="201386" y="6381"/>
                    </a:lnTo>
                    <a:lnTo>
                      <a:pt x="200729" y="6819"/>
                    </a:lnTo>
                    <a:lnTo>
                      <a:pt x="200071" y="7306"/>
                    </a:lnTo>
                    <a:lnTo>
                      <a:pt x="199414" y="7769"/>
                    </a:lnTo>
                    <a:lnTo>
                      <a:pt x="198780" y="8280"/>
                    </a:lnTo>
                    <a:lnTo>
                      <a:pt x="198172" y="8792"/>
                    </a:lnTo>
                    <a:lnTo>
                      <a:pt x="197538" y="9303"/>
                    </a:lnTo>
                    <a:lnTo>
                      <a:pt x="196954" y="9863"/>
                    </a:lnTo>
                    <a:lnTo>
                      <a:pt x="196345" y="10424"/>
                    </a:lnTo>
                    <a:lnTo>
                      <a:pt x="195761" y="11008"/>
                    </a:lnTo>
                    <a:lnTo>
                      <a:pt x="194811" y="11982"/>
                    </a:lnTo>
                    <a:lnTo>
                      <a:pt x="193885" y="13005"/>
                    </a:lnTo>
                    <a:lnTo>
                      <a:pt x="193009" y="14052"/>
                    </a:lnTo>
                    <a:lnTo>
                      <a:pt x="192132" y="15124"/>
                    </a:lnTo>
                    <a:lnTo>
                      <a:pt x="191279" y="16244"/>
                    </a:lnTo>
                    <a:lnTo>
                      <a:pt x="190451" y="17365"/>
                    </a:lnTo>
                    <a:lnTo>
                      <a:pt x="189623" y="18485"/>
                    </a:lnTo>
                    <a:lnTo>
                      <a:pt x="188820" y="19654"/>
                    </a:lnTo>
                    <a:lnTo>
                      <a:pt x="187237" y="21992"/>
                    </a:lnTo>
                    <a:lnTo>
                      <a:pt x="185678" y="24354"/>
                    </a:lnTo>
                    <a:lnTo>
                      <a:pt x="184119" y="26717"/>
                    </a:lnTo>
                    <a:lnTo>
                      <a:pt x="182536" y="29055"/>
                    </a:lnTo>
                    <a:lnTo>
                      <a:pt x="181732" y="30224"/>
                    </a:lnTo>
                    <a:lnTo>
                      <a:pt x="180904" y="31368"/>
                    </a:lnTo>
                    <a:lnTo>
                      <a:pt x="180076" y="32489"/>
                    </a:lnTo>
                    <a:lnTo>
                      <a:pt x="179224" y="33609"/>
                    </a:lnTo>
                    <a:lnTo>
                      <a:pt x="178347" y="34680"/>
                    </a:lnTo>
                    <a:lnTo>
                      <a:pt x="177446" y="35752"/>
                    </a:lnTo>
                    <a:lnTo>
                      <a:pt x="176521" y="36775"/>
                    </a:lnTo>
                    <a:lnTo>
                      <a:pt x="175546" y="37773"/>
                    </a:lnTo>
                    <a:lnTo>
                      <a:pt x="174572" y="38723"/>
                    </a:lnTo>
                    <a:lnTo>
                      <a:pt x="173549" y="39649"/>
                    </a:lnTo>
                    <a:lnTo>
                      <a:pt x="172502" y="40550"/>
                    </a:lnTo>
                    <a:lnTo>
                      <a:pt x="171942" y="40964"/>
                    </a:lnTo>
                    <a:lnTo>
                      <a:pt x="171406" y="41378"/>
                    </a:lnTo>
                    <a:lnTo>
                      <a:pt x="170846" y="41792"/>
                    </a:lnTo>
                    <a:lnTo>
                      <a:pt x="170262" y="42182"/>
                    </a:lnTo>
                    <a:lnTo>
                      <a:pt x="169677" y="42571"/>
                    </a:lnTo>
                    <a:lnTo>
                      <a:pt x="169093" y="42937"/>
                    </a:lnTo>
                    <a:lnTo>
                      <a:pt x="168484" y="43302"/>
                    </a:lnTo>
                    <a:lnTo>
                      <a:pt x="167850" y="43643"/>
                    </a:lnTo>
                    <a:lnTo>
                      <a:pt x="167217" y="43959"/>
                    </a:lnTo>
                    <a:lnTo>
                      <a:pt x="166584" y="44276"/>
                    </a:lnTo>
                    <a:lnTo>
                      <a:pt x="165975" y="44544"/>
                    </a:lnTo>
                    <a:lnTo>
                      <a:pt x="165366" y="44812"/>
                    </a:lnTo>
                    <a:lnTo>
                      <a:pt x="164757" y="45031"/>
                    </a:lnTo>
                    <a:lnTo>
                      <a:pt x="164149" y="45250"/>
                    </a:lnTo>
                    <a:lnTo>
                      <a:pt x="163540" y="45445"/>
                    </a:lnTo>
                    <a:lnTo>
                      <a:pt x="162931" y="45615"/>
                    </a:lnTo>
                    <a:lnTo>
                      <a:pt x="162322" y="45762"/>
                    </a:lnTo>
                    <a:lnTo>
                      <a:pt x="161713" y="45883"/>
                    </a:lnTo>
                    <a:lnTo>
                      <a:pt x="161104" y="46005"/>
                    </a:lnTo>
                    <a:lnTo>
                      <a:pt x="160495" y="46103"/>
                    </a:lnTo>
                    <a:lnTo>
                      <a:pt x="159887" y="46176"/>
                    </a:lnTo>
                    <a:lnTo>
                      <a:pt x="159278" y="46249"/>
                    </a:lnTo>
                    <a:lnTo>
                      <a:pt x="158669" y="46297"/>
                    </a:lnTo>
                    <a:lnTo>
                      <a:pt x="158084" y="46322"/>
                    </a:lnTo>
                    <a:lnTo>
                      <a:pt x="156867" y="46322"/>
                    </a:lnTo>
                    <a:lnTo>
                      <a:pt x="155649" y="46297"/>
                    </a:lnTo>
                    <a:lnTo>
                      <a:pt x="154456" y="46200"/>
                    </a:lnTo>
                    <a:lnTo>
                      <a:pt x="153238" y="46054"/>
                    </a:lnTo>
                    <a:lnTo>
                      <a:pt x="152044" y="45883"/>
                    </a:lnTo>
                    <a:lnTo>
                      <a:pt x="150827" y="45664"/>
                    </a:lnTo>
                    <a:lnTo>
                      <a:pt x="149633" y="45421"/>
                    </a:lnTo>
                    <a:lnTo>
                      <a:pt x="148416" y="45128"/>
                    </a:lnTo>
                    <a:lnTo>
                      <a:pt x="147222" y="44836"/>
                    </a:lnTo>
                    <a:lnTo>
                      <a:pt x="146005" y="44495"/>
                    </a:lnTo>
                    <a:lnTo>
                      <a:pt x="144811" y="44179"/>
                    </a:lnTo>
                    <a:lnTo>
                      <a:pt x="142376" y="43472"/>
                    </a:lnTo>
                    <a:lnTo>
                      <a:pt x="139965" y="42766"/>
                    </a:lnTo>
                    <a:lnTo>
                      <a:pt x="137554" y="42108"/>
                    </a:lnTo>
                    <a:lnTo>
                      <a:pt x="136336" y="41792"/>
                    </a:lnTo>
                    <a:lnTo>
                      <a:pt x="135118" y="41500"/>
                    </a:lnTo>
                    <a:lnTo>
                      <a:pt x="133900" y="41232"/>
                    </a:lnTo>
                    <a:lnTo>
                      <a:pt x="132683" y="41013"/>
                    </a:lnTo>
                    <a:lnTo>
                      <a:pt x="131465" y="40818"/>
                    </a:lnTo>
                    <a:lnTo>
                      <a:pt x="130247" y="40647"/>
                    </a:lnTo>
                    <a:lnTo>
                      <a:pt x="129030" y="40550"/>
                    </a:lnTo>
                    <a:lnTo>
                      <a:pt x="127787" y="40477"/>
                    </a:lnTo>
                    <a:lnTo>
                      <a:pt x="125742" y="40477"/>
                    </a:lnTo>
                    <a:lnTo>
                      <a:pt x="124719" y="40501"/>
                    </a:lnTo>
                    <a:lnTo>
                      <a:pt x="123696" y="40574"/>
                    </a:lnTo>
                    <a:lnTo>
                      <a:pt x="122697" y="40672"/>
                    </a:lnTo>
                    <a:lnTo>
                      <a:pt x="121699" y="40769"/>
                    </a:lnTo>
                    <a:lnTo>
                      <a:pt x="120700" y="40915"/>
                    </a:lnTo>
                    <a:lnTo>
                      <a:pt x="119726" y="41061"/>
                    </a:lnTo>
                    <a:lnTo>
                      <a:pt x="118752" y="41256"/>
                    </a:lnTo>
                    <a:lnTo>
                      <a:pt x="117802" y="41451"/>
                    </a:lnTo>
                    <a:lnTo>
                      <a:pt x="116828" y="41670"/>
                    </a:lnTo>
                    <a:lnTo>
                      <a:pt x="115878" y="41938"/>
                    </a:lnTo>
                    <a:lnTo>
                      <a:pt x="114953" y="42206"/>
                    </a:lnTo>
                    <a:lnTo>
                      <a:pt x="114003" y="42498"/>
                    </a:lnTo>
                    <a:lnTo>
                      <a:pt x="113077" y="42815"/>
                    </a:lnTo>
                    <a:lnTo>
                      <a:pt x="112152" y="43131"/>
                    </a:lnTo>
                    <a:lnTo>
                      <a:pt x="111251" y="43497"/>
                    </a:lnTo>
                    <a:lnTo>
                      <a:pt x="110350" y="43862"/>
                    </a:lnTo>
                    <a:lnTo>
                      <a:pt x="109449" y="44252"/>
                    </a:lnTo>
                    <a:lnTo>
                      <a:pt x="108547" y="44666"/>
                    </a:lnTo>
                    <a:lnTo>
                      <a:pt x="107671" y="45080"/>
                    </a:lnTo>
                    <a:lnTo>
                      <a:pt x="106794" y="45518"/>
                    </a:lnTo>
                    <a:lnTo>
                      <a:pt x="105917" y="45981"/>
                    </a:lnTo>
                    <a:lnTo>
                      <a:pt x="105040" y="46444"/>
                    </a:lnTo>
                    <a:lnTo>
                      <a:pt x="104188" y="46955"/>
                    </a:lnTo>
                    <a:lnTo>
                      <a:pt x="103336" y="47442"/>
                    </a:lnTo>
                    <a:lnTo>
                      <a:pt x="102508" y="47978"/>
                    </a:lnTo>
                    <a:lnTo>
                      <a:pt x="101655" y="48489"/>
                    </a:lnTo>
                    <a:lnTo>
                      <a:pt x="100827" y="49049"/>
                    </a:lnTo>
                    <a:lnTo>
                      <a:pt x="100023" y="49610"/>
                    </a:lnTo>
                    <a:lnTo>
                      <a:pt x="98392" y="50754"/>
                    </a:lnTo>
                    <a:lnTo>
                      <a:pt x="96784" y="51972"/>
                    </a:lnTo>
                    <a:lnTo>
                      <a:pt x="95201" y="53214"/>
                    </a:lnTo>
                    <a:lnTo>
                      <a:pt x="93643" y="54505"/>
                    </a:lnTo>
                    <a:lnTo>
                      <a:pt x="92133" y="55820"/>
                    </a:lnTo>
                    <a:lnTo>
                      <a:pt x="90623" y="57159"/>
                    </a:lnTo>
                    <a:lnTo>
                      <a:pt x="89137" y="58548"/>
                    </a:lnTo>
                    <a:lnTo>
                      <a:pt x="87676" y="59936"/>
                    </a:lnTo>
                    <a:lnTo>
                      <a:pt x="86263" y="61373"/>
                    </a:lnTo>
                    <a:lnTo>
                      <a:pt x="84851" y="62810"/>
                    </a:lnTo>
                    <a:lnTo>
                      <a:pt x="83438" y="64246"/>
                    </a:lnTo>
                    <a:lnTo>
                      <a:pt x="82074" y="65708"/>
                    </a:lnTo>
                    <a:lnTo>
                      <a:pt x="80735" y="67169"/>
                    </a:lnTo>
                    <a:lnTo>
                      <a:pt x="78080" y="70067"/>
                    </a:lnTo>
                    <a:lnTo>
                      <a:pt x="75523" y="72965"/>
                    </a:lnTo>
                    <a:lnTo>
                      <a:pt x="73282" y="75498"/>
                    </a:lnTo>
                    <a:lnTo>
                      <a:pt x="70993" y="78055"/>
                    </a:lnTo>
                    <a:lnTo>
                      <a:pt x="68631" y="80613"/>
                    </a:lnTo>
                    <a:lnTo>
                      <a:pt x="67437" y="81903"/>
                    </a:lnTo>
                    <a:lnTo>
                      <a:pt x="66244" y="83170"/>
                    </a:lnTo>
                    <a:lnTo>
                      <a:pt x="65002" y="84412"/>
                    </a:lnTo>
                    <a:lnTo>
                      <a:pt x="63784" y="85654"/>
                    </a:lnTo>
                    <a:lnTo>
                      <a:pt x="62518" y="86872"/>
                    </a:lnTo>
                    <a:lnTo>
                      <a:pt x="61251" y="88089"/>
                    </a:lnTo>
                    <a:lnTo>
                      <a:pt x="59960" y="89283"/>
                    </a:lnTo>
                    <a:lnTo>
                      <a:pt x="58645" y="90427"/>
                    </a:lnTo>
                    <a:lnTo>
                      <a:pt x="57330" y="91572"/>
                    </a:lnTo>
                    <a:lnTo>
                      <a:pt x="55991" y="92692"/>
                    </a:lnTo>
                    <a:lnTo>
                      <a:pt x="54627" y="93764"/>
                    </a:lnTo>
                    <a:lnTo>
                      <a:pt x="53239" y="94811"/>
                    </a:lnTo>
                    <a:lnTo>
                      <a:pt x="51826" y="95834"/>
                    </a:lnTo>
                    <a:lnTo>
                      <a:pt x="50414" y="96808"/>
                    </a:lnTo>
                    <a:lnTo>
                      <a:pt x="48952" y="97734"/>
                    </a:lnTo>
                    <a:lnTo>
                      <a:pt x="47491" y="98635"/>
                    </a:lnTo>
                    <a:lnTo>
                      <a:pt x="45981" y="99487"/>
                    </a:lnTo>
                    <a:lnTo>
                      <a:pt x="44471" y="100291"/>
                    </a:lnTo>
                    <a:lnTo>
                      <a:pt x="42912" y="101046"/>
                    </a:lnTo>
                    <a:lnTo>
                      <a:pt x="42133" y="101411"/>
                    </a:lnTo>
                    <a:lnTo>
                      <a:pt x="41354" y="101752"/>
                    </a:lnTo>
                    <a:lnTo>
                      <a:pt x="40550" y="102069"/>
                    </a:lnTo>
                    <a:lnTo>
                      <a:pt x="39746" y="102385"/>
                    </a:lnTo>
                    <a:lnTo>
                      <a:pt x="38943" y="102702"/>
                    </a:lnTo>
                    <a:lnTo>
                      <a:pt x="38139" y="102994"/>
                    </a:lnTo>
                    <a:lnTo>
                      <a:pt x="37311" y="103262"/>
                    </a:lnTo>
                    <a:lnTo>
                      <a:pt x="36483" y="103506"/>
                    </a:lnTo>
                    <a:lnTo>
                      <a:pt x="35655" y="103749"/>
                    </a:lnTo>
                    <a:lnTo>
                      <a:pt x="34802" y="103993"/>
                    </a:lnTo>
                    <a:lnTo>
                      <a:pt x="33950" y="104187"/>
                    </a:lnTo>
                    <a:lnTo>
                      <a:pt x="33098" y="104382"/>
                    </a:lnTo>
                    <a:lnTo>
                      <a:pt x="32221" y="104577"/>
                    </a:lnTo>
                    <a:lnTo>
                      <a:pt x="31368" y="104723"/>
                    </a:lnTo>
                    <a:lnTo>
                      <a:pt x="30248" y="104894"/>
                    </a:lnTo>
                    <a:lnTo>
                      <a:pt x="29152" y="105040"/>
                    </a:lnTo>
                    <a:lnTo>
                      <a:pt x="28008" y="105137"/>
                    </a:lnTo>
                    <a:lnTo>
                      <a:pt x="26863" y="105186"/>
                    </a:lnTo>
                    <a:lnTo>
                      <a:pt x="25718" y="105210"/>
                    </a:lnTo>
                    <a:lnTo>
                      <a:pt x="24574" y="105186"/>
                    </a:lnTo>
                    <a:lnTo>
                      <a:pt x="23429" y="105137"/>
                    </a:lnTo>
                    <a:lnTo>
                      <a:pt x="22260" y="105040"/>
                    </a:lnTo>
                    <a:lnTo>
                      <a:pt x="21115" y="104918"/>
                    </a:lnTo>
                    <a:lnTo>
                      <a:pt x="19971" y="104748"/>
                    </a:lnTo>
                    <a:lnTo>
                      <a:pt x="18826" y="104528"/>
                    </a:lnTo>
                    <a:lnTo>
                      <a:pt x="17681" y="104285"/>
                    </a:lnTo>
                    <a:lnTo>
                      <a:pt x="16561" y="103993"/>
                    </a:lnTo>
                    <a:lnTo>
                      <a:pt x="15441" y="103676"/>
                    </a:lnTo>
                    <a:lnTo>
                      <a:pt x="14345" y="103286"/>
                    </a:lnTo>
                    <a:lnTo>
                      <a:pt x="13249" y="102897"/>
                    </a:lnTo>
                    <a:lnTo>
                      <a:pt x="12177" y="102434"/>
                    </a:lnTo>
                    <a:lnTo>
                      <a:pt x="11154" y="101947"/>
                    </a:lnTo>
                    <a:lnTo>
                      <a:pt x="10131" y="101435"/>
                    </a:lnTo>
                    <a:lnTo>
                      <a:pt x="9133" y="100851"/>
                    </a:lnTo>
                    <a:lnTo>
                      <a:pt x="8159" y="100242"/>
                    </a:lnTo>
                    <a:lnTo>
                      <a:pt x="7233" y="99609"/>
                    </a:lnTo>
                    <a:lnTo>
                      <a:pt x="6308" y="98903"/>
                    </a:lnTo>
                    <a:lnTo>
                      <a:pt x="5455" y="98172"/>
                    </a:lnTo>
                    <a:lnTo>
                      <a:pt x="4603" y="97417"/>
                    </a:lnTo>
                    <a:lnTo>
                      <a:pt x="3824" y="96589"/>
                    </a:lnTo>
                    <a:lnTo>
                      <a:pt x="3434" y="96175"/>
                    </a:lnTo>
                    <a:lnTo>
                      <a:pt x="3069" y="95737"/>
                    </a:lnTo>
                    <a:lnTo>
                      <a:pt x="2703" y="95298"/>
                    </a:lnTo>
                    <a:lnTo>
                      <a:pt x="2362" y="94835"/>
                    </a:lnTo>
                    <a:lnTo>
                      <a:pt x="2021" y="94373"/>
                    </a:lnTo>
                    <a:lnTo>
                      <a:pt x="1680" y="93910"/>
                    </a:lnTo>
                    <a:lnTo>
                      <a:pt x="1388" y="93423"/>
                    </a:lnTo>
                    <a:lnTo>
                      <a:pt x="1072" y="92936"/>
                    </a:lnTo>
                    <a:lnTo>
                      <a:pt x="779" y="92424"/>
                    </a:lnTo>
                    <a:lnTo>
                      <a:pt x="511" y="91913"/>
                    </a:lnTo>
                    <a:lnTo>
                      <a:pt x="308" y="91507"/>
                    </a:lnTo>
                    <a:lnTo>
                      <a:pt x="308" y="91507"/>
                    </a:lnTo>
                    <a:lnTo>
                      <a:pt x="463" y="91840"/>
                    </a:lnTo>
                    <a:lnTo>
                      <a:pt x="950" y="92814"/>
                    </a:lnTo>
                    <a:lnTo>
                      <a:pt x="1461" y="93764"/>
                    </a:lnTo>
                    <a:lnTo>
                      <a:pt x="1997" y="94714"/>
                    </a:lnTo>
                    <a:lnTo>
                      <a:pt x="2557" y="95615"/>
                    </a:lnTo>
                    <a:lnTo>
                      <a:pt x="3117" y="96492"/>
                    </a:lnTo>
                    <a:lnTo>
                      <a:pt x="3726" y="97344"/>
                    </a:lnTo>
                    <a:lnTo>
                      <a:pt x="4335" y="98172"/>
                    </a:lnTo>
                    <a:lnTo>
                      <a:pt x="4968" y="98976"/>
                    </a:lnTo>
                    <a:lnTo>
                      <a:pt x="5650" y="99731"/>
                    </a:lnTo>
                    <a:lnTo>
                      <a:pt x="6332" y="100486"/>
                    </a:lnTo>
                    <a:lnTo>
                      <a:pt x="7014" y="101216"/>
                    </a:lnTo>
                    <a:lnTo>
                      <a:pt x="7745" y="101898"/>
                    </a:lnTo>
                    <a:lnTo>
                      <a:pt x="8500" y="102556"/>
                    </a:lnTo>
                    <a:lnTo>
                      <a:pt x="9255" y="103189"/>
                    </a:lnTo>
                    <a:lnTo>
                      <a:pt x="10058" y="103798"/>
                    </a:lnTo>
                    <a:lnTo>
                      <a:pt x="10862" y="104382"/>
                    </a:lnTo>
                    <a:lnTo>
                      <a:pt x="11690" y="104918"/>
                    </a:lnTo>
                    <a:lnTo>
                      <a:pt x="12543" y="105430"/>
                    </a:lnTo>
                    <a:lnTo>
                      <a:pt x="13395" y="105917"/>
                    </a:lnTo>
                    <a:lnTo>
                      <a:pt x="14296" y="106379"/>
                    </a:lnTo>
                    <a:lnTo>
                      <a:pt x="15197" y="106793"/>
                    </a:lnTo>
                    <a:lnTo>
                      <a:pt x="16123" y="107183"/>
                    </a:lnTo>
                    <a:lnTo>
                      <a:pt x="17072" y="107524"/>
                    </a:lnTo>
                    <a:lnTo>
                      <a:pt x="18047" y="107865"/>
                    </a:lnTo>
                    <a:lnTo>
                      <a:pt x="19045" y="108157"/>
                    </a:lnTo>
                    <a:lnTo>
                      <a:pt x="20044" y="108401"/>
                    </a:lnTo>
                    <a:lnTo>
                      <a:pt x="21091" y="108620"/>
                    </a:lnTo>
                    <a:lnTo>
                      <a:pt x="22138" y="108815"/>
                    </a:lnTo>
                    <a:lnTo>
                      <a:pt x="23210" y="108985"/>
                    </a:lnTo>
                    <a:lnTo>
                      <a:pt x="24281" y="109107"/>
                    </a:lnTo>
                    <a:lnTo>
                      <a:pt x="25402" y="109180"/>
                    </a:lnTo>
                    <a:lnTo>
                      <a:pt x="26181" y="109229"/>
                    </a:lnTo>
                    <a:lnTo>
                      <a:pt x="26985" y="109253"/>
                    </a:lnTo>
                    <a:lnTo>
                      <a:pt x="28543" y="109253"/>
                    </a:lnTo>
                    <a:lnTo>
                      <a:pt x="29298" y="109229"/>
                    </a:lnTo>
                    <a:lnTo>
                      <a:pt x="30078" y="109204"/>
                    </a:lnTo>
                    <a:lnTo>
                      <a:pt x="31588" y="109083"/>
                    </a:lnTo>
                    <a:lnTo>
                      <a:pt x="33073" y="108912"/>
                    </a:lnTo>
                    <a:lnTo>
                      <a:pt x="34535" y="108693"/>
                    </a:lnTo>
                    <a:lnTo>
                      <a:pt x="35971" y="108425"/>
                    </a:lnTo>
                    <a:lnTo>
                      <a:pt x="37408" y="108108"/>
                    </a:lnTo>
                    <a:lnTo>
                      <a:pt x="38821" y="107719"/>
                    </a:lnTo>
                    <a:lnTo>
                      <a:pt x="40185" y="107305"/>
                    </a:lnTo>
                    <a:lnTo>
                      <a:pt x="41573" y="106818"/>
                    </a:lnTo>
                    <a:lnTo>
                      <a:pt x="42912" y="106306"/>
                    </a:lnTo>
                    <a:lnTo>
                      <a:pt x="44228" y="105746"/>
                    </a:lnTo>
                    <a:lnTo>
                      <a:pt x="45543" y="105162"/>
                    </a:lnTo>
                    <a:lnTo>
                      <a:pt x="46858" y="104504"/>
                    </a:lnTo>
                    <a:lnTo>
                      <a:pt x="48124" y="103822"/>
                    </a:lnTo>
                    <a:lnTo>
                      <a:pt x="49391" y="103116"/>
                    </a:lnTo>
                    <a:lnTo>
                      <a:pt x="50633" y="102361"/>
                    </a:lnTo>
                    <a:lnTo>
                      <a:pt x="51875" y="101557"/>
                    </a:lnTo>
                    <a:lnTo>
                      <a:pt x="53093" y="100729"/>
                    </a:lnTo>
                    <a:lnTo>
                      <a:pt x="54286" y="99877"/>
                    </a:lnTo>
                    <a:lnTo>
                      <a:pt x="55479" y="99000"/>
                    </a:lnTo>
                    <a:lnTo>
                      <a:pt x="56673" y="98075"/>
                    </a:lnTo>
                    <a:lnTo>
                      <a:pt x="57842" y="97125"/>
                    </a:lnTo>
                    <a:lnTo>
                      <a:pt x="58986" y="96175"/>
                    </a:lnTo>
                    <a:lnTo>
                      <a:pt x="60131" y="95176"/>
                    </a:lnTo>
                    <a:lnTo>
                      <a:pt x="61251" y="94153"/>
                    </a:lnTo>
                    <a:lnTo>
                      <a:pt x="62396" y="93131"/>
                    </a:lnTo>
                    <a:lnTo>
                      <a:pt x="63492" y="92059"/>
                    </a:lnTo>
                    <a:lnTo>
                      <a:pt x="64612" y="90987"/>
                    </a:lnTo>
                    <a:lnTo>
                      <a:pt x="65708" y="89892"/>
                    </a:lnTo>
                    <a:lnTo>
                      <a:pt x="66780" y="88796"/>
                    </a:lnTo>
                    <a:lnTo>
                      <a:pt x="68947" y="86531"/>
                    </a:lnTo>
                    <a:lnTo>
                      <a:pt x="71066" y="84241"/>
                    </a:lnTo>
                    <a:lnTo>
                      <a:pt x="73185" y="81903"/>
                    </a:lnTo>
                    <a:lnTo>
                      <a:pt x="75279" y="79565"/>
                    </a:lnTo>
                    <a:lnTo>
                      <a:pt x="79420" y="74865"/>
                    </a:lnTo>
                    <a:lnTo>
                      <a:pt x="81490" y="72527"/>
                    </a:lnTo>
                    <a:lnTo>
                      <a:pt x="83560" y="70238"/>
                    </a:lnTo>
                    <a:lnTo>
                      <a:pt x="85630" y="67973"/>
                    </a:lnTo>
                    <a:lnTo>
                      <a:pt x="87724" y="65756"/>
                    </a:lnTo>
                    <a:lnTo>
                      <a:pt x="88772" y="64685"/>
                    </a:lnTo>
                    <a:lnTo>
                      <a:pt x="89819" y="63613"/>
                    </a:lnTo>
                    <a:lnTo>
                      <a:pt x="90866" y="62566"/>
                    </a:lnTo>
                    <a:lnTo>
                      <a:pt x="91938" y="61543"/>
                    </a:lnTo>
                    <a:lnTo>
                      <a:pt x="92985" y="60545"/>
                    </a:lnTo>
                    <a:lnTo>
                      <a:pt x="94057" y="59570"/>
                    </a:lnTo>
                    <a:lnTo>
                      <a:pt x="95128" y="58621"/>
                    </a:lnTo>
                    <a:lnTo>
                      <a:pt x="96224" y="57695"/>
                    </a:lnTo>
                    <a:lnTo>
                      <a:pt x="97320" y="56794"/>
                    </a:lnTo>
                    <a:lnTo>
                      <a:pt x="98416" y="55942"/>
                    </a:lnTo>
                    <a:lnTo>
                      <a:pt x="99512" y="55089"/>
                    </a:lnTo>
                    <a:lnTo>
                      <a:pt x="100632" y="54286"/>
                    </a:lnTo>
                    <a:lnTo>
                      <a:pt x="101947" y="53409"/>
                    </a:lnTo>
                    <a:lnTo>
                      <a:pt x="103263" y="52532"/>
                    </a:lnTo>
                    <a:lnTo>
                      <a:pt x="104626" y="51704"/>
                    </a:lnTo>
                    <a:lnTo>
                      <a:pt x="106015" y="50900"/>
                    </a:lnTo>
                    <a:lnTo>
                      <a:pt x="107403" y="50145"/>
                    </a:lnTo>
                    <a:lnTo>
                      <a:pt x="108815" y="49415"/>
                    </a:lnTo>
                    <a:lnTo>
                      <a:pt x="110252" y="48733"/>
                    </a:lnTo>
                    <a:lnTo>
                      <a:pt x="111714" y="48075"/>
                    </a:lnTo>
                    <a:lnTo>
                      <a:pt x="113175" y="47491"/>
                    </a:lnTo>
                    <a:lnTo>
                      <a:pt x="114660" y="46931"/>
                    </a:lnTo>
                    <a:lnTo>
                      <a:pt x="116170" y="46419"/>
                    </a:lnTo>
                    <a:lnTo>
                      <a:pt x="117680" y="45981"/>
                    </a:lnTo>
                    <a:lnTo>
                      <a:pt x="119215" y="45567"/>
                    </a:lnTo>
                    <a:lnTo>
                      <a:pt x="119994" y="45396"/>
                    </a:lnTo>
                    <a:lnTo>
                      <a:pt x="120773" y="45226"/>
                    </a:lnTo>
                    <a:lnTo>
                      <a:pt x="121553" y="45080"/>
                    </a:lnTo>
                    <a:lnTo>
                      <a:pt x="122332" y="44934"/>
                    </a:lnTo>
                    <a:lnTo>
                      <a:pt x="123136" y="44812"/>
                    </a:lnTo>
                    <a:lnTo>
                      <a:pt x="123915" y="44714"/>
                    </a:lnTo>
                    <a:lnTo>
                      <a:pt x="124816" y="44617"/>
                    </a:lnTo>
                    <a:lnTo>
                      <a:pt x="125693" y="44568"/>
                    </a:lnTo>
                    <a:lnTo>
                      <a:pt x="126570" y="44520"/>
                    </a:lnTo>
                    <a:lnTo>
                      <a:pt x="127422" y="44495"/>
                    </a:lnTo>
                    <a:lnTo>
                      <a:pt x="128299" y="44520"/>
                    </a:lnTo>
                    <a:lnTo>
                      <a:pt x="129151" y="44544"/>
                    </a:lnTo>
                    <a:lnTo>
                      <a:pt x="130028" y="44593"/>
                    </a:lnTo>
                    <a:lnTo>
                      <a:pt x="130880" y="44666"/>
                    </a:lnTo>
                    <a:lnTo>
                      <a:pt x="131709" y="44763"/>
                    </a:lnTo>
                    <a:lnTo>
                      <a:pt x="132561" y="44861"/>
                    </a:lnTo>
                    <a:lnTo>
                      <a:pt x="133413" y="45007"/>
                    </a:lnTo>
                    <a:lnTo>
                      <a:pt x="134241" y="45153"/>
                    </a:lnTo>
                    <a:lnTo>
                      <a:pt x="135922" y="45469"/>
                    </a:lnTo>
                    <a:lnTo>
                      <a:pt x="137602" y="45859"/>
                    </a:lnTo>
                    <a:lnTo>
                      <a:pt x="139258" y="46273"/>
                    </a:lnTo>
                    <a:lnTo>
                      <a:pt x="140914" y="46711"/>
                    </a:lnTo>
                    <a:lnTo>
                      <a:pt x="144251" y="47661"/>
                    </a:lnTo>
                    <a:lnTo>
                      <a:pt x="145907" y="48124"/>
                    </a:lnTo>
                    <a:lnTo>
                      <a:pt x="147588" y="48587"/>
                    </a:lnTo>
                    <a:lnTo>
                      <a:pt x="149268" y="49025"/>
                    </a:lnTo>
                    <a:lnTo>
                      <a:pt x="150973" y="49439"/>
                    </a:lnTo>
                    <a:lnTo>
                      <a:pt x="152361" y="49756"/>
                    </a:lnTo>
                    <a:lnTo>
                      <a:pt x="153749" y="49999"/>
                    </a:lnTo>
                    <a:lnTo>
                      <a:pt x="154456" y="50097"/>
                    </a:lnTo>
                    <a:lnTo>
                      <a:pt x="155137" y="50170"/>
                    </a:lnTo>
                    <a:lnTo>
                      <a:pt x="155819" y="50243"/>
                    </a:lnTo>
                    <a:lnTo>
                      <a:pt x="156501" y="50292"/>
                    </a:lnTo>
                    <a:lnTo>
                      <a:pt x="157183" y="50316"/>
                    </a:lnTo>
                    <a:lnTo>
                      <a:pt x="157865" y="50340"/>
                    </a:lnTo>
                    <a:lnTo>
                      <a:pt x="158523" y="50340"/>
                    </a:lnTo>
                    <a:lnTo>
                      <a:pt x="159205" y="50316"/>
                    </a:lnTo>
                    <a:lnTo>
                      <a:pt x="159862" y="50292"/>
                    </a:lnTo>
                    <a:lnTo>
                      <a:pt x="160520" y="50243"/>
                    </a:lnTo>
                    <a:lnTo>
                      <a:pt x="161177" y="50170"/>
                    </a:lnTo>
                    <a:lnTo>
                      <a:pt x="161835" y="50097"/>
                    </a:lnTo>
                    <a:lnTo>
                      <a:pt x="162492" y="49999"/>
                    </a:lnTo>
                    <a:lnTo>
                      <a:pt x="163150" y="49877"/>
                    </a:lnTo>
                    <a:lnTo>
                      <a:pt x="163783" y="49731"/>
                    </a:lnTo>
                    <a:lnTo>
                      <a:pt x="164416" y="49585"/>
                    </a:lnTo>
                    <a:lnTo>
                      <a:pt x="165074" y="49390"/>
                    </a:lnTo>
                    <a:lnTo>
                      <a:pt x="165707" y="49196"/>
                    </a:lnTo>
                    <a:lnTo>
                      <a:pt x="166340" y="49001"/>
                    </a:lnTo>
                    <a:lnTo>
                      <a:pt x="166974" y="48757"/>
                    </a:lnTo>
                    <a:lnTo>
                      <a:pt x="167583" y="48514"/>
                    </a:lnTo>
                    <a:lnTo>
                      <a:pt x="168216" y="48246"/>
                    </a:lnTo>
                    <a:lnTo>
                      <a:pt x="168825" y="47954"/>
                    </a:lnTo>
                    <a:lnTo>
                      <a:pt x="169458" y="47637"/>
                    </a:lnTo>
                    <a:lnTo>
                      <a:pt x="170067" y="47320"/>
                    </a:lnTo>
                    <a:lnTo>
                      <a:pt x="170676" y="46955"/>
                    </a:lnTo>
                    <a:lnTo>
                      <a:pt x="171260" y="46590"/>
                    </a:lnTo>
                    <a:lnTo>
                      <a:pt x="171869" y="46200"/>
                    </a:lnTo>
                    <a:lnTo>
                      <a:pt x="172940" y="45445"/>
                    </a:lnTo>
                    <a:lnTo>
                      <a:pt x="173988" y="44666"/>
                    </a:lnTo>
                    <a:lnTo>
                      <a:pt x="174962" y="43838"/>
                    </a:lnTo>
                    <a:lnTo>
                      <a:pt x="175936" y="42985"/>
                    </a:lnTo>
                    <a:lnTo>
                      <a:pt x="176862" y="42108"/>
                    </a:lnTo>
                    <a:lnTo>
                      <a:pt x="177763" y="41207"/>
                    </a:lnTo>
                    <a:lnTo>
                      <a:pt x="178639" y="40258"/>
                    </a:lnTo>
                    <a:lnTo>
                      <a:pt x="179492" y="39308"/>
                    </a:lnTo>
                    <a:lnTo>
                      <a:pt x="180320" y="38334"/>
                    </a:lnTo>
                    <a:lnTo>
                      <a:pt x="181124" y="37335"/>
                    </a:lnTo>
                    <a:lnTo>
                      <a:pt x="181903" y="36312"/>
                    </a:lnTo>
                    <a:lnTo>
                      <a:pt x="182658" y="35265"/>
                    </a:lnTo>
                    <a:lnTo>
                      <a:pt x="183413" y="34218"/>
                    </a:lnTo>
                    <a:lnTo>
                      <a:pt x="184168" y="33170"/>
                    </a:lnTo>
                    <a:lnTo>
                      <a:pt x="185629" y="31027"/>
                    </a:lnTo>
                    <a:lnTo>
                      <a:pt x="188479" y="26692"/>
                    </a:lnTo>
                    <a:lnTo>
                      <a:pt x="189940" y="24549"/>
                    </a:lnTo>
                    <a:lnTo>
                      <a:pt x="191401" y="22406"/>
                    </a:lnTo>
                    <a:lnTo>
                      <a:pt x="192156" y="21359"/>
                    </a:lnTo>
                    <a:lnTo>
                      <a:pt x="192935" y="20336"/>
                    </a:lnTo>
                    <a:lnTo>
                      <a:pt x="193715" y="19313"/>
                    </a:lnTo>
                    <a:lnTo>
                      <a:pt x="194518" y="18314"/>
                    </a:lnTo>
                    <a:lnTo>
                      <a:pt x="195347" y="17340"/>
                    </a:lnTo>
                    <a:lnTo>
                      <a:pt x="196199" y="16366"/>
                    </a:lnTo>
                    <a:lnTo>
                      <a:pt x="197076" y="15441"/>
                    </a:lnTo>
                    <a:lnTo>
                      <a:pt x="197977" y="14515"/>
                    </a:lnTo>
                    <a:lnTo>
                      <a:pt x="198610" y="13931"/>
                    </a:lnTo>
                    <a:lnTo>
                      <a:pt x="199243" y="13346"/>
                    </a:lnTo>
                    <a:lnTo>
                      <a:pt x="199876" y="12786"/>
                    </a:lnTo>
                    <a:lnTo>
                      <a:pt x="200534" y="12250"/>
                    </a:lnTo>
                    <a:lnTo>
                      <a:pt x="201216" y="11714"/>
                    </a:lnTo>
                    <a:lnTo>
                      <a:pt x="201874" y="11227"/>
                    </a:lnTo>
                    <a:lnTo>
                      <a:pt x="202580" y="10740"/>
                    </a:lnTo>
                    <a:lnTo>
                      <a:pt x="203262" y="10253"/>
                    </a:lnTo>
                    <a:lnTo>
                      <a:pt x="203992" y="9815"/>
                    </a:lnTo>
                    <a:lnTo>
                      <a:pt x="204699" y="9376"/>
                    </a:lnTo>
                    <a:lnTo>
                      <a:pt x="205429" y="8962"/>
                    </a:lnTo>
                    <a:lnTo>
                      <a:pt x="206160" y="8548"/>
                    </a:lnTo>
                    <a:lnTo>
                      <a:pt x="206915" y="8183"/>
                    </a:lnTo>
                    <a:lnTo>
                      <a:pt x="207670" y="7818"/>
                    </a:lnTo>
                    <a:lnTo>
                      <a:pt x="208425" y="7452"/>
                    </a:lnTo>
                    <a:lnTo>
                      <a:pt x="209180" y="7136"/>
                    </a:lnTo>
                    <a:lnTo>
                      <a:pt x="209959" y="6819"/>
                    </a:lnTo>
                    <a:lnTo>
                      <a:pt x="210763" y="6503"/>
                    </a:lnTo>
                    <a:lnTo>
                      <a:pt x="211542" y="6235"/>
                    </a:lnTo>
                    <a:lnTo>
                      <a:pt x="212346" y="5967"/>
                    </a:lnTo>
                    <a:lnTo>
                      <a:pt x="213150" y="5723"/>
                    </a:lnTo>
                    <a:lnTo>
                      <a:pt x="213953" y="5480"/>
                    </a:lnTo>
                    <a:lnTo>
                      <a:pt x="214757" y="5285"/>
                    </a:lnTo>
                    <a:lnTo>
                      <a:pt x="215585" y="5090"/>
                    </a:lnTo>
                    <a:lnTo>
                      <a:pt x="216413" y="4895"/>
                    </a:lnTo>
                    <a:lnTo>
                      <a:pt x="217241" y="4725"/>
                    </a:lnTo>
                    <a:lnTo>
                      <a:pt x="218069" y="4579"/>
                    </a:lnTo>
                    <a:lnTo>
                      <a:pt x="218922" y="4457"/>
                    </a:lnTo>
                    <a:lnTo>
                      <a:pt x="219774" y="4335"/>
                    </a:lnTo>
                    <a:lnTo>
                      <a:pt x="220602" y="4238"/>
                    </a:lnTo>
                    <a:lnTo>
                      <a:pt x="221454" y="4140"/>
                    </a:lnTo>
                    <a:lnTo>
                      <a:pt x="222307" y="4092"/>
                    </a:lnTo>
                    <a:lnTo>
                      <a:pt x="223378" y="4018"/>
                    </a:lnTo>
                    <a:lnTo>
                      <a:pt x="224426" y="3970"/>
                    </a:lnTo>
                    <a:lnTo>
                      <a:pt x="226544" y="3970"/>
                    </a:lnTo>
                    <a:lnTo>
                      <a:pt x="227567" y="3994"/>
                    </a:lnTo>
                    <a:lnTo>
                      <a:pt x="228615" y="4043"/>
                    </a:lnTo>
                    <a:lnTo>
                      <a:pt x="229638" y="4116"/>
                    </a:lnTo>
                    <a:lnTo>
                      <a:pt x="230660" y="4213"/>
                    </a:lnTo>
                    <a:lnTo>
                      <a:pt x="231683" y="4335"/>
                    </a:lnTo>
                    <a:lnTo>
                      <a:pt x="232682" y="4481"/>
                    </a:lnTo>
                    <a:lnTo>
                      <a:pt x="233680" y="4627"/>
                    </a:lnTo>
                    <a:lnTo>
                      <a:pt x="234679" y="4822"/>
                    </a:lnTo>
                    <a:lnTo>
                      <a:pt x="235677" y="5017"/>
                    </a:lnTo>
                    <a:lnTo>
                      <a:pt x="236652" y="5236"/>
                    </a:lnTo>
                    <a:lnTo>
                      <a:pt x="237650" y="5455"/>
                    </a:lnTo>
                    <a:lnTo>
                      <a:pt x="238624" y="5723"/>
                    </a:lnTo>
                    <a:lnTo>
                      <a:pt x="239598" y="5991"/>
                    </a:lnTo>
                    <a:lnTo>
                      <a:pt x="240548" y="6283"/>
                    </a:lnTo>
                    <a:lnTo>
                      <a:pt x="241522" y="6600"/>
                    </a:lnTo>
                    <a:lnTo>
                      <a:pt x="242472" y="6917"/>
                    </a:lnTo>
                    <a:lnTo>
                      <a:pt x="243422" y="7258"/>
                    </a:lnTo>
                    <a:lnTo>
                      <a:pt x="244348" y="7623"/>
                    </a:lnTo>
                    <a:lnTo>
                      <a:pt x="245297" y="7988"/>
                    </a:lnTo>
                    <a:lnTo>
                      <a:pt x="246223" y="8378"/>
                    </a:lnTo>
                    <a:lnTo>
                      <a:pt x="247148" y="8792"/>
                    </a:lnTo>
                    <a:lnTo>
                      <a:pt x="248074" y="9206"/>
                    </a:lnTo>
                    <a:lnTo>
                      <a:pt x="248975" y="9644"/>
                    </a:lnTo>
                    <a:lnTo>
                      <a:pt x="249876" y="10083"/>
                    </a:lnTo>
                    <a:lnTo>
                      <a:pt x="251678" y="11008"/>
                    </a:lnTo>
                    <a:lnTo>
                      <a:pt x="253456" y="12007"/>
                    </a:lnTo>
                    <a:lnTo>
                      <a:pt x="255210" y="13030"/>
                    </a:lnTo>
                    <a:lnTo>
                      <a:pt x="256963" y="14125"/>
                    </a:lnTo>
                    <a:lnTo>
                      <a:pt x="258668" y="15246"/>
                    </a:lnTo>
                    <a:lnTo>
                      <a:pt x="260373" y="16415"/>
                    </a:lnTo>
                    <a:lnTo>
                      <a:pt x="262029" y="17608"/>
                    </a:lnTo>
                    <a:lnTo>
                      <a:pt x="263685" y="18850"/>
                    </a:lnTo>
                    <a:lnTo>
                      <a:pt x="265317" y="20092"/>
                    </a:lnTo>
                    <a:lnTo>
                      <a:pt x="266948" y="21383"/>
                    </a:lnTo>
                    <a:lnTo>
                      <a:pt x="268531" y="22698"/>
                    </a:lnTo>
                    <a:lnTo>
                      <a:pt x="270115" y="24038"/>
                    </a:lnTo>
                    <a:lnTo>
                      <a:pt x="271649" y="25401"/>
                    </a:lnTo>
                    <a:lnTo>
                      <a:pt x="273183" y="26765"/>
                    </a:lnTo>
                    <a:lnTo>
                      <a:pt x="274693" y="28154"/>
                    </a:lnTo>
                    <a:lnTo>
                      <a:pt x="276203" y="29542"/>
                    </a:lnTo>
                    <a:lnTo>
                      <a:pt x="277689" y="30930"/>
                    </a:lnTo>
                    <a:lnTo>
                      <a:pt x="279126" y="32318"/>
                    </a:lnTo>
                    <a:lnTo>
                      <a:pt x="278882" y="31782"/>
                    </a:lnTo>
                    <a:lnTo>
                      <a:pt x="278614" y="31246"/>
                    </a:lnTo>
                    <a:lnTo>
                      <a:pt x="278030" y="30151"/>
                    </a:lnTo>
                    <a:lnTo>
                      <a:pt x="277396" y="29103"/>
                    </a:lnTo>
                    <a:lnTo>
                      <a:pt x="276690" y="28032"/>
                    </a:lnTo>
                    <a:lnTo>
                      <a:pt x="275960" y="26985"/>
                    </a:lnTo>
                    <a:lnTo>
                      <a:pt x="275156" y="25962"/>
                    </a:lnTo>
                    <a:lnTo>
                      <a:pt x="274328" y="24939"/>
                    </a:lnTo>
                    <a:lnTo>
                      <a:pt x="273427" y="23940"/>
                    </a:lnTo>
                    <a:lnTo>
                      <a:pt x="272526" y="22942"/>
                    </a:lnTo>
                    <a:lnTo>
                      <a:pt x="271551" y="21968"/>
                    </a:lnTo>
                    <a:lnTo>
                      <a:pt x="270553" y="20993"/>
                    </a:lnTo>
                    <a:lnTo>
                      <a:pt x="269530" y="20044"/>
                    </a:lnTo>
                    <a:lnTo>
                      <a:pt x="268458" y="19118"/>
                    </a:lnTo>
                    <a:lnTo>
                      <a:pt x="267387" y="18193"/>
                    </a:lnTo>
                    <a:lnTo>
                      <a:pt x="266267" y="17292"/>
                    </a:lnTo>
                    <a:lnTo>
                      <a:pt x="265146" y="16415"/>
                    </a:lnTo>
                    <a:lnTo>
                      <a:pt x="264002" y="15562"/>
                    </a:lnTo>
                    <a:lnTo>
                      <a:pt x="262857" y="14710"/>
                    </a:lnTo>
                    <a:lnTo>
                      <a:pt x="261664" y="13906"/>
                    </a:lnTo>
                    <a:lnTo>
                      <a:pt x="260495" y="13103"/>
                    </a:lnTo>
                    <a:lnTo>
                      <a:pt x="259301" y="12323"/>
                    </a:lnTo>
                    <a:lnTo>
                      <a:pt x="258108" y="11544"/>
                    </a:lnTo>
                    <a:lnTo>
                      <a:pt x="256914" y="10813"/>
                    </a:lnTo>
                    <a:lnTo>
                      <a:pt x="255745" y="10107"/>
                    </a:lnTo>
                    <a:lnTo>
                      <a:pt x="254552" y="9401"/>
                    </a:lnTo>
                    <a:lnTo>
                      <a:pt x="253383" y="8743"/>
                    </a:lnTo>
                    <a:lnTo>
                      <a:pt x="252214" y="8110"/>
                    </a:lnTo>
                    <a:lnTo>
                      <a:pt x="251069" y="7477"/>
                    </a:lnTo>
                    <a:lnTo>
                      <a:pt x="249925" y="6892"/>
                    </a:lnTo>
                    <a:lnTo>
                      <a:pt x="248804" y="6332"/>
                    </a:lnTo>
                    <a:lnTo>
                      <a:pt x="246661" y="5285"/>
                    </a:lnTo>
                    <a:lnTo>
                      <a:pt x="245005" y="4554"/>
                    </a:lnTo>
                    <a:lnTo>
                      <a:pt x="243349" y="3872"/>
                    </a:lnTo>
                    <a:lnTo>
                      <a:pt x="241669" y="3215"/>
                    </a:lnTo>
                    <a:lnTo>
                      <a:pt x="239964" y="2630"/>
                    </a:lnTo>
                    <a:lnTo>
                      <a:pt x="238235" y="2119"/>
                    </a:lnTo>
                    <a:lnTo>
                      <a:pt x="237358" y="1875"/>
                    </a:lnTo>
                    <a:lnTo>
                      <a:pt x="236505" y="1632"/>
                    </a:lnTo>
                    <a:lnTo>
                      <a:pt x="235629" y="1413"/>
                    </a:lnTo>
                    <a:lnTo>
                      <a:pt x="234752" y="1218"/>
                    </a:lnTo>
                    <a:lnTo>
                      <a:pt x="233875" y="1023"/>
                    </a:lnTo>
                    <a:lnTo>
                      <a:pt x="232998" y="852"/>
                    </a:lnTo>
                    <a:lnTo>
                      <a:pt x="232097" y="706"/>
                    </a:lnTo>
                    <a:lnTo>
                      <a:pt x="231221" y="560"/>
                    </a:lnTo>
                    <a:lnTo>
                      <a:pt x="230344" y="438"/>
                    </a:lnTo>
                    <a:lnTo>
                      <a:pt x="229443" y="341"/>
                    </a:lnTo>
                    <a:lnTo>
                      <a:pt x="228542" y="244"/>
                    </a:lnTo>
                    <a:lnTo>
                      <a:pt x="227665" y="170"/>
                    </a:lnTo>
                    <a:lnTo>
                      <a:pt x="226764" y="97"/>
                    </a:lnTo>
                    <a:lnTo>
                      <a:pt x="225863" y="49"/>
                    </a:lnTo>
                    <a:lnTo>
                      <a:pt x="224961" y="24"/>
                    </a:lnTo>
                    <a:lnTo>
                      <a:pt x="22406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15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6"/>
          <p:cNvSpPr txBox="1"/>
          <p:nvPr>
            <p:ph type="title"/>
          </p:nvPr>
        </p:nvSpPr>
        <p:spPr>
          <a:xfrm>
            <a:off x="723900" y="614236"/>
            <a:ext cx="43143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7" name="Google Shape;307;p36"/>
          <p:cNvSpPr txBox="1"/>
          <p:nvPr>
            <p:ph idx="1" type="subTitle"/>
          </p:nvPr>
        </p:nvSpPr>
        <p:spPr>
          <a:xfrm>
            <a:off x="723900" y="1554857"/>
            <a:ext cx="4314300" cy="15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8" name="Google Shape;308;p36"/>
          <p:cNvSpPr txBox="1"/>
          <p:nvPr/>
        </p:nvSpPr>
        <p:spPr>
          <a:xfrm>
            <a:off x="669225" y="3692806"/>
            <a:ext cx="3785400" cy="7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This presentation template was created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Public Sans"/>
                <a:ea typeface="Public Sans"/>
                <a:cs typeface="Public Sans"/>
                <a:sym typeface="Public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1" lang="en" sz="1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,</a:t>
            </a:r>
            <a:r>
              <a:rPr lang="en" sz="1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 including icons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Public Sans"/>
                <a:ea typeface="Public Sans"/>
                <a:cs typeface="Public Sans"/>
                <a:sym typeface="Public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, infographics &amp; images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Public Sans"/>
                <a:ea typeface="Public Sans"/>
                <a:cs typeface="Public Sans"/>
                <a:sym typeface="Public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 and illustrations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Public Sans"/>
                <a:ea typeface="Public Sans"/>
                <a:cs typeface="Public Sans"/>
                <a:sym typeface="Public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Stories</a:t>
            </a:r>
            <a:endParaRPr sz="1200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TITLE_ONLY_1_1_1">
    <p:bg>
      <p:bgPr>
        <a:solidFill>
          <a:schemeClr val="lt2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/>
          <p:nvPr>
            <p:ph type="title"/>
          </p:nvPr>
        </p:nvSpPr>
        <p:spPr>
          <a:xfrm>
            <a:off x="713025" y="497833"/>
            <a:ext cx="77619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 ExtraBold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11" name="Google Shape;311;p37"/>
          <p:cNvSpPr txBox="1"/>
          <p:nvPr>
            <p:ph idx="1" type="subTitle"/>
          </p:nvPr>
        </p:nvSpPr>
        <p:spPr>
          <a:xfrm>
            <a:off x="711650" y="2570389"/>
            <a:ext cx="2395500" cy="15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12" name="Google Shape;312;p37"/>
          <p:cNvGrpSpPr/>
          <p:nvPr/>
        </p:nvGrpSpPr>
        <p:grpSpPr>
          <a:xfrm rot="10800000">
            <a:off x="7442564" y="4178979"/>
            <a:ext cx="2972327" cy="2546877"/>
            <a:chOff x="-1003293" y="-1074205"/>
            <a:chExt cx="2972327" cy="2292212"/>
          </a:xfrm>
        </p:grpSpPr>
        <p:sp>
          <p:nvSpPr>
            <p:cNvPr id="313" name="Google Shape;313;p37"/>
            <p:cNvSpPr/>
            <p:nvPr/>
          </p:nvSpPr>
          <p:spPr>
            <a:xfrm rot="-1799789">
              <a:off x="-1107995" y="-383534"/>
              <a:ext cx="2855704" cy="3463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37"/>
            <p:cNvSpPr/>
            <p:nvPr/>
          </p:nvSpPr>
          <p:spPr>
            <a:xfrm rot="-1799789">
              <a:off x="-966952" y="-74753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37"/>
            <p:cNvSpPr/>
            <p:nvPr/>
          </p:nvSpPr>
          <p:spPr>
            <a:xfrm rot="-1799789">
              <a:off x="-858335" y="113377"/>
              <a:ext cx="2855704" cy="2171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37"/>
            <p:cNvSpPr/>
            <p:nvPr/>
          </p:nvSpPr>
          <p:spPr>
            <a:xfrm rot="-1799789">
              <a:off x="-749718" y="301508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TITLE_ONLY_1_1_1_2"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8"/>
          <p:cNvSpPr txBox="1"/>
          <p:nvPr>
            <p:ph type="title"/>
          </p:nvPr>
        </p:nvSpPr>
        <p:spPr>
          <a:xfrm>
            <a:off x="713225" y="497833"/>
            <a:ext cx="77154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ExtraBold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9" name="Google Shape;319;p38"/>
          <p:cNvSpPr txBox="1"/>
          <p:nvPr>
            <p:ph idx="1" type="subTitle"/>
          </p:nvPr>
        </p:nvSpPr>
        <p:spPr>
          <a:xfrm>
            <a:off x="6020225" y="2570476"/>
            <a:ext cx="2410500" cy="15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20" name="Google Shape;320;p38"/>
          <p:cNvGrpSpPr/>
          <p:nvPr/>
        </p:nvGrpSpPr>
        <p:grpSpPr>
          <a:xfrm>
            <a:off x="-1003293" y="-1193549"/>
            <a:ext cx="2972327" cy="2546877"/>
            <a:chOff x="-1003293" y="-1074205"/>
            <a:chExt cx="2972327" cy="2292212"/>
          </a:xfrm>
        </p:grpSpPr>
        <p:sp>
          <p:nvSpPr>
            <p:cNvPr id="321" name="Google Shape;321;p38"/>
            <p:cNvSpPr/>
            <p:nvPr/>
          </p:nvSpPr>
          <p:spPr>
            <a:xfrm rot="-1799789">
              <a:off x="-1107995" y="-383534"/>
              <a:ext cx="2855704" cy="3463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38"/>
            <p:cNvSpPr/>
            <p:nvPr/>
          </p:nvSpPr>
          <p:spPr>
            <a:xfrm rot="-1799789">
              <a:off x="-966952" y="-74753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38"/>
            <p:cNvSpPr/>
            <p:nvPr/>
          </p:nvSpPr>
          <p:spPr>
            <a:xfrm rot="-1799789">
              <a:off x="-858335" y="113377"/>
              <a:ext cx="2855704" cy="2171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38"/>
            <p:cNvSpPr/>
            <p:nvPr/>
          </p:nvSpPr>
          <p:spPr>
            <a:xfrm rot="-1799789">
              <a:off x="-749718" y="301508"/>
              <a:ext cx="2855704" cy="217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23"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7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b="1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ublic Sans"/>
              <a:buChar char="●"/>
              <a:defRPr sz="1800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●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●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○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ublic Sans"/>
              <a:buChar char="■"/>
              <a:defRPr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455">
          <p15:clr>
            <a:srgbClr val="EA4335"/>
          </p15:clr>
        </p15:guide>
        <p15:guide id="2" pos="5313">
          <p15:clr>
            <a:srgbClr val="EA4335"/>
          </p15:clr>
        </p15:guide>
        <p15:guide id="3" orient="horz" pos="3217">
          <p15:clr>
            <a:srgbClr val="EA4335"/>
          </p15:clr>
        </p15:guide>
        <p15:guide id="4" orient="horz" pos="369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0"/>
          <p:cNvSpPr txBox="1"/>
          <p:nvPr>
            <p:ph type="ctrTitle"/>
          </p:nvPr>
        </p:nvSpPr>
        <p:spPr>
          <a:xfrm>
            <a:off x="4676575" y="1664425"/>
            <a:ext cx="4358700" cy="154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OUTCOMES OF THE </a:t>
            </a:r>
            <a:r>
              <a:rPr lang="en">
                <a:solidFill>
                  <a:schemeClr val="accent2"/>
                </a:solidFill>
              </a:rPr>
              <a:t>ELECTORAL</a:t>
            </a:r>
            <a:r>
              <a:rPr lang="en">
                <a:solidFill>
                  <a:schemeClr val="accent1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COLLEGE SYSTEM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31" name="Google Shape;331;p40"/>
          <p:cNvSpPr/>
          <p:nvPr/>
        </p:nvSpPr>
        <p:spPr>
          <a:xfrm>
            <a:off x="-5801000" y="1948579"/>
            <a:ext cx="24166" cy="24401"/>
          </a:xfrm>
          <a:custGeom>
            <a:rect b="b" l="l" r="r" t="t"/>
            <a:pathLst>
              <a:path extrusionOk="0" h="1165" w="1282">
                <a:moveTo>
                  <a:pt x="932" y="0"/>
                </a:moveTo>
                <a:lnTo>
                  <a:pt x="1" y="873"/>
                </a:lnTo>
                <a:lnTo>
                  <a:pt x="1281" y="1165"/>
                </a:lnTo>
                <a:lnTo>
                  <a:pt x="932" y="0"/>
                </a:lnTo>
                <a:close/>
              </a:path>
            </a:pathLst>
          </a:custGeom>
          <a:solidFill>
            <a:srgbClr val="3747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2" name="Google Shape;332;p40"/>
          <p:cNvGrpSpPr/>
          <p:nvPr/>
        </p:nvGrpSpPr>
        <p:grpSpPr>
          <a:xfrm>
            <a:off x="-12" y="1037091"/>
            <a:ext cx="5378208" cy="3888694"/>
            <a:chOff x="-7518406" y="491385"/>
            <a:chExt cx="4465096" cy="2905697"/>
          </a:xfrm>
        </p:grpSpPr>
        <p:sp>
          <p:nvSpPr>
            <p:cNvPr id="333" name="Google Shape;333;p40"/>
            <p:cNvSpPr/>
            <p:nvPr/>
          </p:nvSpPr>
          <p:spPr>
            <a:xfrm>
              <a:off x="-4448130" y="1197232"/>
              <a:ext cx="692142" cy="1737742"/>
            </a:xfrm>
            <a:custGeom>
              <a:rect b="b" l="l" r="r" t="t"/>
              <a:pathLst>
                <a:path extrusionOk="0" h="89390" w="35604">
                  <a:moveTo>
                    <a:pt x="0" y="1"/>
                  </a:moveTo>
                  <a:lnTo>
                    <a:pt x="55" y="163"/>
                  </a:lnTo>
                  <a:lnTo>
                    <a:pt x="489" y="489"/>
                  </a:lnTo>
                  <a:lnTo>
                    <a:pt x="923" y="815"/>
                  </a:lnTo>
                  <a:lnTo>
                    <a:pt x="1303" y="1195"/>
                  </a:lnTo>
                  <a:lnTo>
                    <a:pt x="1574" y="1574"/>
                  </a:lnTo>
                  <a:lnTo>
                    <a:pt x="1846" y="1954"/>
                  </a:lnTo>
                  <a:lnTo>
                    <a:pt x="2063" y="2389"/>
                  </a:lnTo>
                  <a:lnTo>
                    <a:pt x="2280" y="2823"/>
                  </a:lnTo>
                  <a:lnTo>
                    <a:pt x="2443" y="3311"/>
                  </a:lnTo>
                  <a:lnTo>
                    <a:pt x="2280" y="2769"/>
                  </a:lnTo>
                  <a:lnTo>
                    <a:pt x="2063" y="2280"/>
                  </a:lnTo>
                  <a:lnTo>
                    <a:pt x="1846" y="1846"/>
                  </a:lnTo>
                  <a:lnTo>
                    <a:pt x="1520" y="1412"/>
                  </a:lnTo>
                  <a:lnTo>
                    <a:pt x="1194" y="977"/>
                  </a:lnTo>
                  <a:lnTo>
                    <a:pt x="869" y="652"/>
                  </a:lnTo>
                  <a:lnTo>
                    <a:pt x="435" y="326"/>
                  </a:lnTo>
                  <a:lnTo>
                    <a:pt x="0" y="1"/>
                  </a:lnTo>
                  <a:close/>
                  <a:moveTo>
                    <a:pt x="1791" y="7219"/>
                  </a:moveTo>
                  <a:lnTo>
                    <a:pt x="2029" y="7361"/>
                  </a:lnTo>
                  <a:lnTo>
                    <a:pt x="1846" y="7219"/>
                  </a:lnTo>
                  <a:close/>
                  <a:moveTo>
                    <a:pt x="2029" y="7361"/>
                  </a:moveTo>
                  <a:lnTo>
                    <a:pt x="2334" y="7599"/>
                  </a:lnTo>
                  <a:lnTo>
                    <a:pt x="2768" y="7924"/>
                  </a:lnTo>
                  <a:lnTo>
                    <a:pt x="2334" y="7545"/>
                  </a:lnTo>
                  <a:lnTo>
                    <a:pt x="2029" y="7361"/>
                  </a:lnTo>
                  <a:close/>
                  <a:moveTo>
                    <a:pt x="2779" y="7935"/>
                  </a:moveTo>
                  <a:lnTo>
                    <a:pt x="3148" y="8304"/>
                  </a:lnTo>
                  <a:lnTo>
                    <a:pt x="3528" y="8793"/>
                  </a:lnTo>
                  <a:lnTo>
                    <a:pt x="3203" y="8359"/>
                  </a:lnTo>
                  <a:lnTo>
                    <a:pt x="2779" y="7935"/>
                  </a:lnTo>
                  <a:close/>
                  <a:moveTo>
                    <a:pt x="3637" y="14329"/>
                  </a:moveTo>
                  <a:lnTo>
                    <a:pt x="3637" y="14437"/>
                  </a:lnTo>
                  <a:lnTo>
                    <a:pt x="4071" y="14709"/>
                  </a:lnTo>
                  <a:lnTo>
                    <a:pt x="4451" y="15034"/>
                  </a:lnTo>
                  <a:lnTo>
                    <a:pt x="4831" y="15360"/>
                  </a:lnTo>
                  <a:lnTo>
                    <a:pt x="5156" y="15686"/>
                  </a:lnTo>
                  <a:lnTo>
                    <a:pt x="5374" y="16066"/>
                  </a:lnTo>
                  <a:lnTo>
                    <a:pt x="5645" y="16445"/>
                  </a:lnTo>
                  <a:lnTo>
                    <a:pt x="5808" y="16825"/>
                  </a:lnTo>
                  <a:lnTo>
                    <a:pt x="5971" y="17260"/>
                  </a:lnTo>
                  <a:lnTo>
                    <a:pt x="5808" y="16771"/>
                  </a:lnTo>
                  <a:lnTo>
                    <a:pt x="5591" y="16283"/>
                  </a:lnTo>
                  <a:lnTo>
                    <a:pt x="5374" y="15903"/>
                  </a:lnTo>
                  <a:lnTo>
                    <a:pt x="5048" y="15523"/>
                  </a:lnTo>
                  <a:lnTo>
                    <a:pt x="4777" y="15143"/>
                  </a:lnTo>
                  <a:lnTo>
                    <a:pt x="4397" y="14872"/>
                  </a:lnTo>
                  <a:lnTo>
                    <a:pt x="4017" y="14546"/>
                  </a:lnTo>
                  <a:lnTo>
                    <a:pt x="3637" y="14329"/>
                  </a:lnTo>
                  <a:close/>
                  <a:moveTo>
                    <a:pt x="14817" y="52320"/>
                  </a:moveTo>
                  <a:lnTo>
                    <a:pt x="14871" y="52374"/>
                  </a:lnTo>
                  <a:lnTo>
                    <a:pt x="14857" y="52320"/>
                  </a:lnTo>
                  <a:close/>
                  <a:moveTo>
                    <a:pt x="1846" y="869"/>
                  </a:moveTo>
                  <a:lnTo>
                    <a:pt x="2443" y="3311"/>
                  </a:lnTo>
                  <a:lnTo>
                    <a:pt x="2443" y="3311"/>
                  </a:lnTo>
                  <a:lnTo>
                    <a:pt x="4071" y="9878"/>
                  </a:lnTo>
                  <a:lnTo>
                    <a:pt x="4180" y="10258"/>
                  </a:lnTo>
                  <a:lnTo>
                    <a:pt x="5971" y="17260"/>
                  </a:lnTo>
                  <a:lnTo>
                    <a:pt x="7762" y="24207"/>
                  </a:lnTo>
                  <a:lnTo>
                    <a:pt x="7653" y="23881"/>
                  </a:lnTo>
                  <a:lnTo>
                    <a:pt x="7490" y="23501"/>
                  </a:lnTo>
                  <a:lnTo>
                    <a:pt x="7327" y="23121"/>
                  </a:lnTo>
                  <a:lnTo>
                    <a:pt x="7056" y="22795"/>
                  </a:lnTo>
                  <a:lnTo>
                    <a:pt x="6730" y="22416"/>
                  </a:lnTo>
                  <a:lnTo>
                    <a:pt x="6350" y="22090"/>
                  </a:lnTo>
                  <a:lnTo>
                    <a:pt x="5916" y="21764"/>
                  </a:lnTo>
                  <a:lnTo>
                    <a:pt x="5428" y="21439"/>
                  </a:lnTo>
                  <a:lnTo>
                    <a:pt x="5428" y="21601"/>
                  </a:lnTo>
                  <a:lnTo>
                    <a:pt x="5916" y="21873"/>
                  </a:lnTo>
                  <a:lnTo>
                    <a:pt x="6296" y="22198"/>
                  </a:lnTo>
                  <a:lnTo>
                    <a:pt x="6676" y="22524"/>
                  </a:lnTo>
                  <a:lnTo>
                    <a:pt x="6947" y="22850"/>
                  </a:lnTo>
                  <a:lnTo>
                    <a:pt x="7219" y="23175"/>
                  </a:lnTo>
                  <a:lnTo>
                    <a:pt x="7436" y="23555"/>
                  </a:lnTo>
                  <a:lnTo>
                    <a:pt x="7599" y="23881"/>
                  </a:lnTo>
                  <a:lnTo>
                    <a:pt x="7762" y="24261"/>
                  </a:lnTo>
                  <a:lnTo>
                    <a:pt x="9464" y="31072"/>
                  </a:lnTo>
                  <a:lnTo>
                    <a:pt x="9227" y="30502"/>
                  </a:lnTo>
                  <a:lnTo>
                    <a:pt x="8847" y="29905"/>
                  </a:lnTo>
                  <a:lnTo>
                    <a:pt x="8359" y="29363"/>
                  </a:lnTo>
                  <a:lnTo>
                    <a:pt x="8359" y="29363"/>
                  </a:lnTo>
                  <a:lnTo>
                    <a:pt x="8793" y="29905"/>
                  </a:lnTo>
                  <a:lnTo>
                    <a:pt x="9173" y="30502"/>
                  </a:lnTo>
                  <a:lnTo>
                    <a:pt x="9471" y="31099"/>
                  </a:lnTo>
                  <a:lnTo>
                    <a:pt x="9498" y="31208"/>
                  </a:lnTo>
                  <a:lnTo>
                    <a:pt x="11235" y="38046"/>
                  </a:lnTo>
                  <a:lnTo>
                    <a:pt x="11289" y="38209"/>
                  </a:lnTo>
                  <a:lnTo>
                    <a:pt x="13026" y="45156"/>
                  </a:lnTo>
                  <a:lnTo>
                    <a:pt x="13026" y="45210"/>
                  </a:lnTo>
                  <a:lnTo>
                    <a:pt x="14857" y="52320"/>
                  </a:lnTo>
                  <a:lnTo>
                    <a:pt x="14871" y="52320"/>
                  </a:lnTo>
                  <a:lnTo>
                    <a:pt x="16662" y="59430"/>
                  </a:lnTo>
                  <a:lnTo>
                    <a:pt x="16717" y="59593"/>
                  </a:lnTo>
                  <a:lnTo>
                    <a:pt x="18453" y="66594"/>
                  </a:lnTo>
                  <a:lnTo>
                    <a:pt x="18508" y="66757"/>
                  </a:lnTo>
                  <a:lnTo>
                    <a:pt x="20279" y="73734"/>
                  </a:lnTo>
                  <a:lnTo>
                    <a:pt x="20027" y="73433"/>
                  </a:lnTo>
                  <a:lnTo>
                    <a:pt x="19756" y="73161"/>
                  </a:lnTo>
                  <a:lnTo>
                    <a:pt x="19647" y="73107"/>
                  </a:lnTo>
                  <a:lnTo>
                    <a:pt x="19376" y="72944"/>
                  </a:lnTo>
                  <a:lnTo>
                    <a:pt x="19050" y="72781"/>
                  </a:lnTo>
                  <a:lnTo>
                    <a:pt x="19593" y="73107"/>
                  </a:lnTo>
                  <a:lnTo>
                    <a:pt x="19647" y="73161"/>
                  </a:lnTo>
                  <a:lnTo>
                    <a:pt x="19973" y="73433"/>
                  </a:lnTo>
                  <a:lnTo>
                    <a:pt x="20190" y="73758"/>
                  </a:lnTo>
                  <a:lnTo>
                    <a:pt x="20190" y="73813"/>
                  </a:lnTo>
                  <a:lnTo>
                    <a:pt x="20244" y="73867"/>
                  </a:lnTo>
                  <a:lnTo>
                    <a:pt x="20299" y="73921"/>
                  </a:lnTo>
                  <a:lnTo>
                    <a:pt x="20299" y="73975"/>
                  </a:lnTo>
                  <a:lnTo>
                    <a:pt x="22144" y="81139"/>
                  </a:lnTo>
                  <a:lnTo>
                    <a:pt x="22036" y="80922"/>
                  </a:lnTo>
                  <a:lnTo>
                    <a:pt x="21873" y="80705"/>
                  </a:lnTo>
                  <a:lnTo>
                    <a:pt x="21710" y="80488"/>
                  </a:lnTo>
                  <a:lnTo>
                    <a:pt x="21438" y="80325"/>
                  </a:lnTo>
                  <a:lnTo>
                    <a:pt x="21167" y="80217"/>
                  </a:lnTo>
                  <a:lnTo>
                    <a:pt x="20896" y="80054"/>
                  </a:lnTo>
                  <a:lnTo>
                    <a:pt x="20190" y="79891"/>
                  </a:lnTo>
                  <a:lnTo>
                    <a:pt x="21873" y="86567"/>
                  </a:lnTo>
                  <a:lnTo>
                    <a:pt x="21981" y="86730"/>
                  </a:lnTo>
                  <a:lnTo>
                    <a:pt x="22307" y="87055"/>
                  </a:lnTo>
                  <a:lnTo>
                    <a:pt x="22850" y="87489"/>
                  </a:lnTo>
                  <a:lnTo>
                    <a:pt x="23175" y="87761"/>
                  </a:lnTo>
                  <a:lnTo>
                    <a:pt x="23609" y="88032"/>
                  </a:lnTo>
                  <a:lnTo>
                    <a:pt x="24098" y="88249"/>
                  </a:lnTo>
                  <a:lnTo>
                    <a:pt x="24695" y="88521"/>
                  </a:lnTo>
                  <a:lnTo>
                    <a:pt x="25346" y="88738"/>
                  </a:lnTo>
                  <a:lnTo>
                    <a:pt x="26106" y="88955"/>
                  </a:lnTo>
                  <a:lnTo>
                    <a:pt x="26920" y="89172"/>
                  </a:lnTo>
                  <a:lnTo>
                    <a:pt x="27843" y="89280"/>
                  </a:lnTo>
                  <a:lnTo>
                    <a:pt x="28874" y="89389"/>
                  </a:lnTo>
                  <a:lnTo>
                    <a:pt x="31262" y="89389"/>
                  </a:lnTo>
                  <a:lnTo>
                    <a:pt x="32565" y="89280"/>
                  </a:lnTo>
                  <a:lnTo>
                    <a:pt x="34030" y="89063"/>
                  </a:lnTo>
                  <a:lnTo>
                    <a:pt x="35604" y="88792"/>
                  </a:lnTo>
                  <a:lnTo>
                    <a:pt x="33379" y="82116"/>
                  </a:lnTo>
                  <a:lnTo>
                    <a:pt x="31208" y="75658"/>
                  </a:lnTo>
                  <a:lnTo>
                    <a:pt x="29091" y="69199"/>
                  </a:lnTo>
                  <a:lnTo>
                    <a:pt x="26866" y="62524"/>
                  </a:lnTo>
                  <a:lnTo>
                    <a:pt x="24695" y="56065"/>
                  </a:lnTo>
                  <a:lnTo>
                    <a:pt x="24695" y="56011"/>
                  </a:lnTo>
                  <a:lnTo>
                    <a:pt x="22524" y="49389"/>
                  </a:lnTo>
                  <a:lnTo>
                    <a:pt x="20407" y="42985"/>
                  </a:lnTo>
                  <a:lnTo>
                    <a:pt x="18182" y="36364"/>
                  </a:lnTo>
                  <a:lnTo>
                    <a:pt x="18182" y="36310"/>
                  </a:lnTo>
                  <a:lnTo>
                    <a:pt x="16065" y="30014"/>
                  </a:lnTo>
                  <a:lnTo>
                    <a:pt x="13840" y="23338"/>
                  </a:lnTo>
                  <a:lnTo>
                    <a:pt x="13840" y="23284"/>
                  </a:lnTo>
                  <a:lnTo>
                    <a:pt x="11615" y="16608"/>
                  </a:lnTo>
                  <a:lnTo>
                    <a:pt x="9498" y="10095"/>
                  </a:lnTo>
                  <a:lnTo>
                    <a:pt x="9498" y="10041"/>
                  </a:lnTo>
                  <a:lnTo>
                    <a:pt x="7273" y="3311"/>
                  </a:lnTo>
                  <a:lnTo>
                    <a:pt x="6350" y="3148"/>
                  </a:lnTo>
                  <a:lnTo>
                    <a:pt x="5536" y="2877"/>
                  </a:lnTo>
                  <a:lnTo>
                    <a:pt x="4722" y="2606"/>
                  </a:lnTo>
                  <a:lnTo>
                    <a:pt x="4071" y="2280"/>
                  </a:lnTo>
                  <a:lnTo>
                    <a:pt x="3420" y="1954"/>
                  </a:lnTo>
                  <a:lnTo>
                    <a:pt x="2823" y="1629"/>
                  </a:lnTo>
                  <a:lnTo>
                    <a:pt x="2280" y="1249"/>
                  </a:lnTo>
                  <a:lnTo>
                    <a:pt x="1846" y="869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-4117884" y="2464389"/>
              <a:ext cx="3169" cy="2119"/>
            </a:xfrm>
            <a:custGeom>
              <a:rect b="b" l="l" r="r" t="t"/>
              <a:pathLst>
                <a:path extrusionOk="0" fill="none" h="109" w="163">
                  <a:moveTo>
                    <a:pt x="0" y="0"/>
                  </a:moveTo>
                  <a:lnTo>
                    <a:pt x="0" y="0"/>
                  </a:lnTo>
                  <a:lnTo>
                    <a:pt x="163" y="109"/>
                  </a:lnTo>
                  <a:lnTo>
                    <a:pt x="163" y="109"/>
                  </a:lnTo>
                  <a:lnTo>
                    <a:pt x="163" y="109"/>
                  </a:lnTo>
                  <a:lnTo>
                    <a:pt x="163" y="10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-4296207" y="1759592"/>
              <a:ext cx="32737" cy="43273"/>
            </a:xfrm>
            <a:custGeom>
              <a:rect b="b" l="l" r="r" t="t"/>
              <a:pathLst>
                <a:path extrusionOk="0" fill="none" h="2226" w="1684">
                  <a:moveTo>
                    <a:pt x="1" y="0"/>
                  </a:moveTo>
                  <a:lnTo>
                    <a:pt x="1" y="0"/>
                  </a:lnTo>
                  <a:lnTo>
                    <a:pt x="544" y="435"/>
                  </a:lnTo>
                  <a:lnTo>
                    <a:pt x="978" y="977"/>
                  </a:lnTo>
                  <a:lnTo>
                    <a:pt x="1358" y="1574"/>
                  </a:lnTo>
                  <a:lnTo>
                    <a:pt x="1683" y="2226"/>
                  </a:lnTo>
                  <a:lnTo>
                    <a:pt x="1683" y="2226"/>
                  </a:lnTo>
                  <a:lnTo>
                    <a:pt x="1412" y="1574"/>
                  </a:lnTo>
                  <a:lnTo>
                    <a:pt x="1032" y="977"/>
                  </a:lnTo>
                  <a:lnTo>
                    <a:pt x="544" y="435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40"/>
            <p:cNvSpPr/>
            <p:nvPr/>
          </p:nvSpPr>
          <p:spPr>
            <a:xfrm>
              <a:off x="-4413313" y="1337550"/>
              <a:ext cx="33787" cy="30618"/>
            </a:xfrm>
            <a:custGeom>
              <a:rect b="b" l="l" r="r" t="t"/>
              <a:pathLst>
                <a:path extrusionOk="0" fill="none" h="1575" w="1738">
                  <a:moveTo>
                    <a:pt x="0" y="1"/>
                  </a:moveTo>
                  <a:lnTo>
                    <a:pt x="55" y="1"/>
                  </a:lnTo>
                  <a:lnTo>
                    <a:pt x="55" y="1"/>
                  </a:lnTo>
                  <a:lnTo>
                    <a:pt x="543" y="381"/>
                  </a:lnTo>
                  <a:lnTo>
                    <a:pt x="977" y="706"/>
                  </a:lnTo>
                  <a:lnTo>
                    <a:pt x="1412" y="1141"/>
                  </a:lnTo>
                  <a:lnTo>
                    <a:pt x="1737" y="1575"/>
                  </a:lnTo>
                  <a:lnTo>
                    <a:pt x="1737" y="1575"/>
                  </a:lnTo>
                  <a:lnTo>
                    <a:pt x="1357" y="1086"/>
                  </a:lnTo>
                  <a:lnTo>
                    <a:pt x="977" y="706"/>
                  </a:lnTo>
                  <a:lnTo>
                    <a:pt x="543" y="327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40"/>
            <p:cNvSpPr/>
            <p:nvPr/>
          </p:nvSpPr>
          <p:spPr>
            <a:xfrm>
              <a:off x="-4448130" y="1197232"/>
              <a:ext cx="692142" cy="1737742"/>
            </a:xfrm>
            <a:custGeom>
              <a:rect b="b" l="l" r="r" t="t"/>
              <a:pathLst>
                <a:path extrusionOk="0" fill="none" h="89390" w="35604">
                  <a:moveTo>
                    <a:pt x="0" y="1"/>
                  </a:moveTo>
                  <a:lnTo>
                    <a:pt x="55" y="163"/>
                  </a:lnTo>
                  <a:lnTo>
                    <a:pt x="55" y="163"/>
                  </a:lnTo>
                  <a:lnTo>
                    <a:pt x="489" y="489"/>
                  </a:lnTo>
                  <a:lnTo>
                    <a:pt x="923" y="815"/>
                  </a:lnTo>
                  <a:lnTo>
                    <a:pt x="1303" y="1195"/>
                  </a:lnTo>
                  <a:lnTo>
                    <a:pt x="1574" y="1574"/>
                  </a:lnTo>
                  <a:lnTo>
                    <a:pt x="1846" y="1954"/>
                  </a:lnTo>
                  <a:lnTo>
                    <a:pt x="2063" y="2389"/>
                  </a:lnTo>
                  <a:lnTo>
                    <a:pt x="2280" y="2823"/>
                  </a:lnTo>
                  <a:lnTo>
                    <a:pt x="2443" y="3311"/>
                  </a:lnTo>
                  <a:lnTo>
                    <a:pt x="4071" y="9878"/>
                  </a:lnTo>
                  <a:lnTo>
                    <a:pt x="4071" y="9878"/>
                  </a:lnTo>
                  <a:lnTo>
                    <a:pt x="4180" y="10258"/>
                  </a:lnTo>
                  <a:lnTo>
                    <a:pt x="5971" y="17260"/>
                  </a:lnTo>
                  <a:lnTo>
                    <a:pt x="5971" y="17260"/>
                  </a:lnTo>
                  <a:lnTo>
                    <a:pt x="5808" y="16771"/>
                  </a:lnTo>
                  <a:lnTo>
                    <a:pt x="5591" y="16283"/>
                  </a:lnTo>
                  <a:lnTo>
                    <a:pt x="5374" y="15903"/>
                  </a:lnTo>
                  <a:lnTo>
                    <a:pt x="5048" y="15523"/>
                  </a:lnTo>
                  <a:lnTo>
                    <a:pt x="4777" y="15143"/>
                  </a:lnTo>
                  <a:lnTo>
                    <a:pt x="4397" y="14872"/>
                  </a:lnTo>
                  <a:lnTo>
                    <a:pt x="4017" y="14546"/>
                  </a:lnTo>
                  <a:lnTo>
                    <a:pt x="3637" y="14329"/>
                  </a:lnTo>
                  <a:lnTo>
                    <a:pt x="3637" y="14437"/>
                  </a:lnTo>
                  <a:lnTo>
                    <a:pt x="3637" y="14437"/>
                  </a:lnTo>
                  <a:lnTo>
                    <a:pt x="4071" y="14709"/>
                  </a:lnTo>
                  <a:lnTo>
                    <a:pt x="4451" y="15034"/>
                  </a:lnTo>
                  <a:lnTo>
                    <a:pt x="4831" y="15360"/>
                  </a:lnTo>
                  <a:lnTo>
                    <a:pt x="5156" y="15686"/>
                  </a:lnTo>
                  <a:lnTo>
                    <a:pt x="5374" y="16066"/>
                  </a:lnTo>
                  <a:lnTo>
                    <a:pt x="5645" y="16445"/>
                  </a:lnTo>
                  <a:lnTo>
                    <a:pt x="5808" y="16825"/>
                  </a:lnTo>
                  <a:lnTo>
                    <a:pt x="5971" y="17260"/>
                  </a:lnTo>
                  <a:lnTo>
                    <a:pt x="7762" y="24207"/>
                  </a:lnTo>
                  <a:lnTo>
                    <a:pt x="7762" y="24207"/>
                  </a:lnTo>
                  <a:lnTo>
                    <a:pt x="7653" y="23881"/>
                  </a:lnTo>
                  <a:lnTo>
                    <a:pt x="7490" y="23501"/>
                  </a:lnTo>
                  <a:lnTo>
                    <a:pt x="7327" y="23121"/>
                  </a:lnTo>
                  <a:lnTo>
                    <a:pt x="7056" y="22795"/>
                  </a:lnTo>
                  <a:lnTo>
                    <a:pt x="6730" y="22416"/>
                  </a:lnTo>
                  <a:lnTo>
                    <a:pt x="6350" y="22090"/>
                  </a:lnTo>
                  <a:lnTo>
                    <a:pt x="5916" y="21764"/>
                  </a:lnTo>
                  <a:lnTo>
                    <a:pt x="5428" y="21439"/>
                  </a:lnTo>
                  <a:lnTo>
                    <a:pt x="5428" y="21601"/>
                  </a:lnTo>
                  <a:lnTo>
                    <a:pt x="5428" y="21601"/>
                  </a:lnTo>
                  <a:lnTo>
                    <a:pt x="5916" y="21873"/>
                  </a:lnTo>
                  <a:lnTo>
                    <a:pt x="6296" y="22198"/>
                  </a:lnTo>
                  <a:lnTo>
                    <a:pt x="6676" y="22524"/>
                  </a:lnTo>
                  <a:lnTo>
                    <a:pt x="6947" y="22850"/>
                  </a:lnTo>
                  <a:lnTo>
                    <a:pt x="7219" y="23175"/>
                  </a:lnTo>
                  <a:lnTo>
                    <a:pt x="7436" y="23555"/>
                  </a:lnTo>
                  <a:lnTo>
                    <a:pt x="7599" y="23881"/>
                  </a:lnTo>
                  <a:lnTo>
                    <a:pt x="7762" y="24261"/>
                  </a:lnTo>
                  <a:lnTo>
                    <a:pt x="9498" y="31208"/>
                  </a:lnTo>
                  <a:lnTo>
                    <a:pt x="9498" y="31208"/>
                  </a:lnTo>
                  <a:lnTo>
                    <a:pt x="9498" y="31208"/>
                  </a:lnTo>
                  <a:lnTo>
                    <a:pt x="11235" y="38046"/>
                  </a:lnTo>
                  <a:lnTo>
                    <a:pt x="11235" y="38046"/>
                  </a:lnTo>
                  <a:lnTo>
                    <a:pt x="11289" y="38209"/>
                  </a:lnTo>
                  <a:lnTo>
                    <a:pt x="13026" y="45156"/>
                  </a:lnTo>
                  <a:lnTo>
                    <a:pt x="13026" y="45156"/>
                  </a:lnTo>
                  <a:lnTo>
                    <a:pt x="13026" y="45102"/>
                  </a:lnTo>
                  <a:lnTo>
                    <a:pt x="13026" y="45102"/>
                  </a:lnTo>
                  <a:lnTo>
                    <a:pt x="13026" y="45210"/>
                  </a:lnTo>
                  <a:lnTo>
                    <a:pt x="14871" y="52374"/>
                  </a:lnTo>
                  <a:lnTo>
                    <a:pt x="14871" y="52374"/>
                  </a:lnTo>
                  <a:lnTo>
                    <a:pt x="14817" y="52320"/>
                  </a:lnTo>
                  <a:lnTo>
                    <a:pt x="14817" y="52320"/>
                  </a:lnTo>
                  <a:lnTo>
                    <a:pt x="14871" y="52320"/>
                  </a:lnTo>
                  <a:lnTo>
                    <a:pt x="16662" y="59430"/>
                  </a:lnTo>
                  <a:lnTo>
                    <a:pt x="16662" y="59430"/>
                  </a:lnTo>
                  <a:lnTo>
                    <a:pt x="16717" y="59593"/>
                  </a:lnTo>
                  <a:lnTo>
                    <a:pt x="18453" y="66594"/>
                  </a:lnTo>
                  <a:lnTo>
                    <a:pt x="18453" y="66594"/>
                  </a:lnTo>
                  <a:lnTo>
                    <a:pt x="18508" y="66703"/>
                  </a:lnTo>
                  <a:lnTo>
                    <a:pt x="18508" y="66703"/>
                  </a:lnTo>
                  <a:lnTo>
                    <a:pt x="18508" y="66757"/>
                  </a:lnTo>
                  <a:lnTo>
                    <a:pt x="18453" y="66594"/>
                  </a:lnTo>
                  <a:lnTo>
                    <a:pt x="18453" y="66594"/>
                  </a:lnTo>
                  <a:lnTo>
                    <a:pt x="18291" y="66269"/>
                  </a:lnTo>
                  <a:lnTo>
                    <a:pt x="18019" y="65943"/>
                  </a:lnTo>
                  <a:lnTo>
                    <a:pt x="18019" y="65943"/>
                  </a:lnTo>
                  <a:lnTo>
                    <a:pt x="18291" y="66269"/>
                  </a:lnTo>
                  <a:lnTo>
                    <a:pt x="18508" y="66703"/>
                  </a:lnTo>
                  <a:lnTo>
                    <a:pt x="18508" y="66703"/>
                  </a:lnTo>
                  <a:lnTo>
                    <a:pt x="18508" y="66757"/>
                  </a:lnTo>
                  <a:lnTo>
                    <a:pt x="20299" y="73813"/>
                  </a:lnTo>
                  <a:lnTo>
                    <a:pt x="20299" y="73813"/>
                  </a:lnTo>
                  <a:lnTo>
                    <a:pt x="20299" y="73867"/>
                  </a:lnTo>
                  <a:lnTo>
                    <a:pt x="20353" y="73921"/>
                  </a:lnTo>
                  <a:lnTo>
                    <a:pt x="20353" y="73921"/>
                  </a:lnTo>
                  <a:lnTo>
                    <a:pt x="20299" y="73813"/>
                  </a:lnTo>
                  <a:lnTo>
                    <a:pt x="20299" y="73813"/>
                  </a:lnTo>
                  <a:lnTo>
                    <a:pt x="20299" y="73758"/>
                  </a:lnTo>
                  <a:lnTo>
                    <a:pt x="20299" y="73758"/>
                  </a:lnTo>
                  <a:lnTo>
                    <a:pt x="20299" y="73758"/>
                  </a:lnTo>
                  <a:lnTo>
                    <a:pt x="20027" y="73433"/>
                  </a:lnTo>
                  <a:lnTo>
                    <a:pt x="19756" y="73161"/>
                  </a:lnTo>
                  <a:lnTo>
                    <a:pt x="19756" y="73161"/>
                  </a:lnTo>
                  <a:lnTo>
                    <a:pt x="19647" y="73107"/>
                  </a:lnTo>
                  <a:lnTo>
                    <a:pt x="19647" y="73107"/>
                  </a:lnTo>
                  <a:lnTo>
                    <a:pt x="19376" y="72944"/>
                  </a:lnTo>
                  <a:lnTo>
                    <a:pt x="19050" y="72781"/>
                  </a:lnTo>
                  <a:lnTo>
                    <a:pt x="19050" y="72781"/>
                  </a:lnTo>
                  <a:lnTo>
                    <a:pt x="19593" y="73107"/>
                  </a:lnTo>
                  <a:lnTo>
                    <a:pt x="19593" y="73107"/>
                  </a:lnTo>
                  <a:lnTo>
                    <a:pt x="19647" y="73161"/>
                  </a:lnTo>
                  <a:lnTo>
                    <a:pt x="19647" y="73161"/>
                  </a:lnTo>
                  <a:lnTo>
                    <a:pt x="19973" y="73433"/>
                  </a:lnTo>
                  <a:lnTo>
                    <a:pt x="20190" y="73758"/>
                  </a:lnTo>
                  <a:lnTo>
                    <a:pt x="20190" y="73813"/>
                  </a:lnTo>
                  <a:lnTo>
                    <a:pt x="20244" y="73867"/>
                  </a:lnTo>
                  <a:lnTo>
                    <a:pt x="20299" y="73921"/>
                  </a:lnTo>
                  <a:lnTo>
                    <a:pt x="20299" y="73975"/>
                  </a:lnTo>
                  <a:lnTo>
                    <a:pt x="22144" y="81139"/>
                  </a:lnTo>
                  <a:lnTo>
                    <a:pt x="22144" y="81139"/>
                  </a:lnTo>
                  <a:lnTo>
                    <a:pt x="22036" y="80922"/>
                  </a:lnTo>
                  <a:lnTo>
                    <a:pt x="21873" y="80705"/>
                  </a:lnTo>
                  <a:lnTo>
                    <a:pt x="21710" y="80488"/>
                  </a:lnTo>
                  <a:lnTo>
                    <a:pt x="21438" y="80325"/>
                  </a:lnTo>
                  <a:lnTo>
                    <a:pt x="21167" y="80217"/>
                  </a:lnTo>
                  <a:lnTo>
                    <a:pt x="20896" y="80054"/>
                  </a:lnTo>
                  <a:lnTo>
                    <a:pt x="20190" y="79891"/>
                  </a:lnTo>
                  <a:lnTo>
                    <a:pt x="21873" y="86567"/>
                  </a:lnTo>
                  <a:lnTo>
                    <a:pt x="21873" y="86567"/>
                  </a:lnTo>
                  <a:lnTo>
                    <a:pt x="21981" y="86730"/>
                  </a:lnTo>
                  <a:lnTo>
                    <a:pt x="22307" y="87055"/>
                  </a:lnTo>
                  <a:lnTo>
                    <a:pt x="22850" y="87489"/>
                  </a:lnTo>
                  <a:lnTo>
                    <a:pt x="23175" y="87761"/>
                  </a:lnTo>
                  <a:lnTo>
                    <a:pt x="23609" y="88032"/>
                  </a:lnTo>
                  <a:lnTo>
                    <a:pt x="24098" y="88249"/>
                  </a:lnTo>
                  <a:lnTo>
                    <a:pt x="24695" y="88521"/>
                  </a:lnTo>
                  <a:lnTo>
                    <a:pt x="25346" y="88738"/>
                  </a:lnTo>
                  <a:lnTo>
                    <a:pt x="26106" y="88955"/>
                  </a:lnTo>
                  <a:lnTo>
                    <a:pt x="26920" y="89172"/>
                  </a:lnTo>
                  <a:lnTo>
                    <a:pt x="27843" y="89280"/>
                  </a:lnTo>
                  <a:lnTo>
                    <a:pt x="28874" y="89389"/>
                  </a:lnTo>
                  <a:lnTo>
                    <a:pt x="30014" y="89389"/>
                  </a:lnTo>
                  <a:lnTo>
                    <a:pt x="30014" y="89389"/>
                  </a:lnTo>
                  <a:lnTo>
                    <a:pt x="31262" y="89389"/>
                  </a:lnTo>
                  <a:lnTo>
                    <a:pt x="32565" y="89280"/>
                  </a:lnTo>
                  <a:lnTo>
                    <a:pt x="34030" y="89063"/>
                  </a:lnTo>
                  <a:lnTo>
                    <a:pt x="35604" y="88792"/>
                  </a:lnTo>
                  <a:lnTo>
                    <a:pt x="33379" y="82116"/>
                  </a:lnTo>
                  <a:lnTo>
                    <a:pt x="31208" y="75658"/>
                  </a:lnTo>
                  <a:lnTo>
                    <a:pt x="31208" y="75658"/>
                  </a:lnTo>
                  <a:lnTo>
                    <a:pt x="29091" y="69199"/>
                  </a:lnTo>
                  <a:lnTo>
                    <a:pt x="26866" y="62524"/>
                  </a:lnTo>
                  <a:lnTo>
                    <a:pt x="24695" y="56065"/>
                  </a:lnTo>
                  <a:lnTo>
                    <a:pt x="24695" y="56011"/>
                  </a:lnTo>
                  <a:lnTo>
                    <a:pt x="22524" y="49389"/>
                  </a:lnTo>
                  <a:lnTo>
                    <a:pt x="20407" y="42985"/>
                  </a:lnTo>
                  <a:lnTo>
                    <a:pt x="20407" y="42985"/>
                  </a:lnTo>
                  <a:lnTo>
                    <a:pt x="18182" y="36364"/>
                  </a:lnTo>
                  <a:lnTo>
                    <a:pt x="18182" y="36310"/>
                  </a:lnTo>
                  <a:lnTo>
                    <a:pt x="16065" y="30014"/>
                  </a:lnTo>
                  <a:lnTo>
                    <a:pt x="16065" y="30014"/>
                  </a:lnTo>
                  <a:lnTo>
                    <a:pt x="13840" y="23338"/>
                  </a:lnTo>
                  <a:lnTo>
                    <a:pt x="13840" y="23284"/>
                  </a:lnTo>
                  <a:lnTo>
                    <a:pt x="11615" y="16608"/>
                  </a:lnTo>
                  <a:lnTo>
                    <a:pt x="11615" y="16608"/>
                  </a:lnTo>
                  <a:lnTo>
                    <a:pt x="9498" y="10095"/>
                  </a:lnTo>
                  <a:lnTo>
                    <a:pt x="9498" y="10041"/>
                  </a:lnTo>
                  <a:lnTo>
                    <a:pt x="7273" y="3311"/>
                  </a:lnTo>
                  <a:lnTo>
                    <a:pt x="7273" y="3311"/>
                  </a:lnTo>
                  <a:lnTo>
                    <a:pt x="6350" y="3148"/>
                  </a:lnTo>
                  <a:lnTo>
                    <a:pt x="5536" y="2877"/>
                  </a:lnTo>
                  <a:lnTo>
                    <a:pt x="4722" y="2606"/>
                  </a:lnTo>
                  <a:lnTo>
                    <a:pt x="4071" y="2280"/>
                  </a:lnTo>
                  <a:lnTo>
                    <a:pt x="3420" y="1954"/>
                  </a:lnTo>
                  <a:lnTo>
                    <a:pt x="2823" y="1629"/>
                  </a:lnTo>
                  <a:lnTo>
                    <a:pt x="2280" y="1249"/>
                  </a:lnTo>
                  <a:lnTo>
                    <a:pt x="1846" y="869"/>
                  </a:lnTo>
                  <a:lnTo>
                    <a:pt x="2443" y="3311"/>
                  </a:lnTo>
                  <a:lnTo>
                    <a:pt x="2443" y="3311"/>
                  </a:lnTo>
                  <a:lnTo>
                    <a:pt x="2280" y="2769"/>
                  </a:lnTo>
                  <a:lnTo>
                    <a:pt x="2063" y="2280"/>
                  </a:lnTo>
                  <a:lnTo>
                    <a:pt x="1846" y="1846"/>
                  </a:lnTo>
                  <a:lnTo>
                    <a:pt x="1520" y="1412"/>
                  </a:lnTo>
                  <a:lnTo>
                    <a:pt x="1194" y="977"/>
                  </a:lnTo>
                  <a:lnTo>
                    <a:pt x="869" y="652"/>
                  </a:lnTo>
                  <a:lnTo>
                    <a:pt x="435" y="326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-5651972" y="894435"/>
              <a:ext cx="1216516" cy="386176"/>
            </a:xfrm>
            <a:custGeom>
              <a:rect b="b" l="l" r="r" t="t"/>
              <a:pathLst>
                <a:path extrusionOk="0" h="19865" w="62578">
                  <a:moveTo>
                    <a:pt x="51723" y="0"/>
                  </a:moveTo>
                  <a:lnTo>
                    <a:pt x="50692" y="54"/>
                  </a:lnTo>
                  <a:lnTo>
                    <a:pt x="49606" y="163"/>
                  </a:lnTo>
                  <a:lnTo>
                    <a:pt x="48521" y="271"/>
                  </a:lnTo>
                  <a:lnTo>
                    <a:pt x="46296" y="651"/>
                  </a:lnTo>
                  <a:lnTo>
                    <a:pt x="44071" y="1194"/>
                  </a:lnTo>
                  <a:lnTo>
                    <a:pt x="41845" y="1791"/>
                  </a:lnTo>
                  <a:lnTo>
                    <a:pt x="39620" y="2442"/>
                  </a:lnTo>
                  <a:lnTo>
                    <a:pt x="37503" y="3148"/>
                  </a:lnTo>
                  <a:lnTo>
                    <a:pt x="35495" y="3853"/>
                  </a:lnTo>
                  <a:lnTo>
                    <a:pt x="31913" y="5210"/>
                  </a:lnTo>
                  <a:lnTo>
                    <a:pt x="29634" y="6187"/>
                  </a:lnTo>
                  <a:lnTo>
                    <a:pt x="25075" y="8033"/>
                  </a:lnTo>
                  <a:lnTo>
                    <a:pt x="22741" y="8901"/>
                  </a:lnTo>
                  <a:lnTo>
                    <a:pt x="20407" y="9769"/>
                  </a:lnTo>
                  <a:lnTo>
                    <a:pt x="18074" y="10529"/>
                  </a:lnTo>
                  <a:lnTo>
                    <a:pt x="15794" y="11180"/>
                  </a:lnTo>
                  <a:lnTo>
                    <a:pt x="13569" y="11723"/>
                  </a:lnTo>
                  <a:lnTo>
                    <a:pt x="12483" y="11940"/>
                  </a:lnTo>
                  <a:lnTo>
                    <a:pt x="11452" y="12103"/>
                  </a:lnTo>
                  <a:lnTo>
                    <a:pt x="10421" y="12212"/>
                  </a:lnTo>
                  <a:lnTo>
                    <a:pt x="9444" y="12266"/>
                  </a:lnTo>
                  <a:lnTo>
                    <a:pt x="8467" y="12320"/>
                  </a:lnTo>
                  <a:lnTo>
                    <a:pt x="7544" y="12266"/>
                  </a:lnTo>
                  <a:lnTo>
                    <a:pt x="6622" y="12157"/>
                  </a:lnTo>
                  <a:lnTo>
                    <a:pt x="5753" y="11995"/>
                  </a:lnTo>
                  <a:lnTo>
                    <a:pt x="4939" y="11723"/>
                  </a:lnTo>
                  <a:lnTo>
                    <a:pt x="4179" y="11452"/>
                  </a:lnTo>
                  <a:lnTo>
                    <a:pt x="3474" y="11072"/>
                  </a:lnTo>
                  <a:lnTo>
                    <a:pt x="2823" y="10583"/>
                  </a:lnTo>
                  <a:lnTo>
                    <a:pt x="2171" y="10041"/>
                  </a:lnTo>
                  <a:lnTo>
                    <a:pt x="1629" y="9444"/>
                  </a:lnTo>
                  <a:lnTo>
                    <a:pt x="1140" y="8738"/>
                  </a:lnTo>
                  <a:lnTo>
                    <a:pt x="652" y="7924"/>
                  </a:lnTo>
                  <a:lnTo>
                    <a:pt x="272" y="7056"/>
                  </a:lnTo>
                  <a:lnTo>
                    <a:pt x="0" y="6024"/>
                  </a:lnTo>
                  <a:lnTo>
                    <a:pt x="1954" y="13786"/>
                  </a:lnTo>
                  <a:lnTo>
                    <a:pt x="2117" y="14383"/>
                  </a:lnTo>
                  <a:lnTo>
                    <a:pt x="2388" y="14980"/>
                  </a:lnTo>
                  <a:lnTo>
                    <a:pt x="2606" y="15522"/>
                  </a:lnTo>
                  <a:lnTo>
                    <a:pt x="2877" y="16011"/>
                  </a:lnTo>
                  <a:lnTo>
                    <a:pt x="3203" y="16499"/>
                  </a:lnTo>
                  <a:lnTo>
                    <a:pt x="3474" y="16933"/>
                  </a:lnTo>
                  <a:lnTo>
                    <a:pt x="3854" y="17313"/>
                  </a:lnTo>
                  <a:lnTo>
                    <a:pt x="4179" y="17693"/>
                  </a:lnTo>
                  <a:lnTo>
                    <a:pt x="4559" y="18019"/>
                  </a:lnTo>
                  <a:lnTo>
                    <a:pt x="4994" y="18345"/>
                  </a:lnTo>
                  <a:lnTo>
                    <a:pt x="5374" y="18616"/>
                  </a:lnTo>
                  <a:lnTo>
                    <a:pt x="5862" y="18833"/>
                  </a:lnTo>
                  <a:lnTo>
                    <a:pt x="6296" y="19050"/>
                  </a:lnTo>
                  <a:lnTo>
                    <a:pt x="6785" y="19267"/>
                  </a:lnTo>
                  <a:lnTo>
                    <a:pt x="7762" y="19539"/>
                  </a:lnTo>
                  <a:lnTo>
                    <a:pt x="8738" y="19756"/>
                  </a:lnTo>
                  <a:lnTo>
                    <a:pt x="9715" y="19810"/>
                  </a:lnTo>
                  <a:lnTo>
                    <a:pt x="10801" y="19864"/>
                  </a:lnTo>
                  <a:lnTo>
                    <a:pt x="11886" y="19810"/>
                  </a:lnTo>
                  <a:lnTo>
                    <a:pt x="13026" y="19701"/>
                  </a:lnTo>
                  <a:lnTo>
                    <a:pt x="14220" y="19484"/>
                  </a:lnTo>
                  <a:lnTo>
                    <a:pt x="15468" y="19267"/>
                  </a:lnTo>
                  <a:lnTo>
                    <a:pt x="16662" y="18942"/>
                  </a:lnTo>
                  <a:lnTo>
                    <a:pt x="17965" y="18616"/>
                  </a:lnTo>
                  <a:lnTo>
                    <a:pt x="19213" y="18236"/>
                  </a:lnTo>
                  <a:lnTo>
                    <a:pt x="21873" y="17368"/>
                  </a:lnTo>
                  <a:lnTo>
                    <a:pt x="24532" y="16391"/>
                  </a:lnTo>
                  <a:lnTo>
                    <a:pt x="27246" y="15305"/>
                  </a:lnTo>
                  <a:lnTo>
                    <a:pt x="31479" y="13568"/>
                  </a:lnTo>
                  <a:lnTo>
                    <a:pt x="32673" y="13026"/>
                  </a:lnTo>
                  <a:lnTo>
                    <a:pt x="33759" y="12592"/>
                  </a:lnTo>
                  <a:lnTo>
                    <a:pt x="37449" y="11180"/>
                  </a:lnTo>
                  <a:lnTo>
                    <a:pt x="39512" y="10421"/>
                  </a:lnTo>
                  <a:lnTo>
                    <a:pt x="41628" y="9715"/>
                  </a:lnTo>
                  <a:lnTo>
                    <a:pt x="43853" y="9009"/>
                  </a:lnTo>
                  <a:lnTo>
                    <a:pt x="46133" y="8412"/>
                  </a:lnTo>
                  <a:lnTo>
                    <a:pt x="48358" y="7924"/>
                  </a:lnTo>
                  <a:lnTo>
                    <a:pt x="50583" y="7490"/>
                  </a:lnTo>
                  <a:lnTo>
                    <a:pt x="51669" y="7381"/>
                  </a:lnTo>
                  <a:lnTo>
                    <a:pt x="52700" y="7273"/>
                  </a:lnTo>
                  <a:lnTo>
                    <a:pt x="53731" y="7218"/>
                  </a:lnTo>
                  <a:lnTo>
                    <a:pt x="54708" y="7164"/>
                  </a:lnTo>
                  <a:lnTo>
                    <a:pt x="55685" y="7218"/>
                  </a:lnTo>
                  <a:lnTo>
                    <a:pt x="56608" y="7327"/>
                  </a:lnTo>
                  <a:lnTo>
                    <a:pt x="57476" y="7436"/>
                  </a:lnTo>
                  <a:lnTo>
                    <a:pt x="58290" y="7653"/>
                  </a:lnTo>
                  <a:lnTo>
                    <a:pt x="59050" y="7924"/>
                  </a:lnTo>
                  <a:lnTo>
                    <a:pt x="59810" y="8250"/>
                  </a:lnTo>
                  <a:lnTo>
                    <a:pt x="60407" y="8684"/>
                  </a:lnTo>
                  <a:lnTo>
                    <a:pt x="61004" y="9172"/>
                  </a:lnTo>
                  <a:lnTo>
                    <a:pt x="61547" y="9715"/>
                  </a:lnTo>
                  <a:lnTo>
                    <a:pt x="61981" y="10366"/>
                  </a:lnTo>
                  <a:lnTo>
                    <a:pt x="62306" y="11072"/>
                  </a:lnTo>
                  <a:lnTo>
                    <a:pt x="62578" y="11886"/>
                  </a:lnTo>
                  <a:lnTo>
                    <a:pt x="60787" y="4885"/>
                  </a:lnTo>
                  <a:lnTo>
                    <a:pt x="60515" y="4071"/>
                  </a:lnTo>
                  <a:lnTo>
                    <a:pt x="60135" y="3311"/>
                  </a:lnTo>
                  <a:lnTo>
                    <a:pt x="59647" y="2659"/>
                  </a:lnTo>
                  <a:lnTo>
                    <a:pt x="59159" y="2062"/>
                  </a:lnTo>
                  <a:lnTo>
                    <a:pt x="58562" y="1574"/>
                  </a:lnTo>
                  <a:lnTo>
                    <a:pt x="57856" y="1140"/>
                  </a:lnTo>
                  <a:lnTo>
                    <a:pt x="57150" y="814"/>
                  </a:lnTo>
                  <a:lnTo>
                    <a:pt x="56336" y="543"/>
                  </a:lnTo>
                  <a:lnTo>
                    <a:pt x="55522" y="326"/>
                  </a:lnTo>
                  <a:lnTo>
                    <a:pt x="54600" y="163"/>
                  </a:lnTo>
                  <a:lnTo>
                    <a:pt x="53677" y="54"/>
                  </a:lnTo>
                  <a:lnTo>
                    <a:pt x="52700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-5651972" y="894435"/>
              <a:ext cx="1216516" cy="386176"/>
            </a:xfrm>
            <a:custGeom>
              <a:rect b="b" l="l" r="r" t="t"/>
              <a:pathLst>
                <a:path extrusionOk="0" fill="none" h="19865" w="62578">
                  <a:moveTo>
                    <a:pt x="60787" y="4885"/>
                  </a:moveTo>
                  <a:lnTo>
                    <a:pt x="60787" y="4885"/>
                  </a:lnTo>
                  <a:lnTo>
                    <a:pt x="60515" y="4071"/>
                  </a:lnTo>
                  <a:lnTo>
                    <a:pt x="60135" y="3311"/>
                  </a:lnTo>
                  <a:lnTo>
                    <a:pt x="59647" y="2659"/>
                  </a:lnTo>
                  <a:lnTo>
                    <a:pt x="59159" y="2062"/>
                  </a:lnTo>
                  <a:lnTo>
                    <a:pt x="58562" y="1574"/>
                  </a:lnTo>
                  <a:lnTo>
                    <a:pt x="57856" y="1140"/>
                  </a:lnTo>
                  <a:lnTo>
                    <a:pt x="57150" y="814"/>
                  </a:lnTo>
                  <a:lnTo>
                    <a:pt x="56336" y="543"/>
                  </a:lnTo>
                  <a:lnTo>
                    <a:pt x="55522" y="326"/>
                  </a:lnTo>
                  <a:lnTo>
                    <a:pt x="54600" y="163"/>
                  </a:lnTo>
                  <a:lnTo>
                    <a:pt x="53677" y="54"/>
                  </a:lnTo>
                  <a:lnTo>
                    <a:pt x="52700" y="0"/>
                  </a:lnTo>
                  <a:lnTo>
                    <a:pt x="51723" y="0"/>
                  </a:lnTo>
                  <a:lnTo>
                    <a:pt x="50692" y="54"/>
                  </a:lnTo>
                  <a:lnTo>
                    <a:pt x="49606" y="163"/>
                  </a:lnTo>
                  <a:lnTo>
                    <a:pt x="48521" y="271"/>
                  </a:lnTo>
                  <a:lnTo>
                    <a:pt x="46296" y="651"/>
                  </a:lnTo>
                  <a:lnTo>
                    <a:pt x="44071" y="1194"/>
                  </a:lnTo>
                  <a:lnTo>
                    <a:pt x="41845" y="1791"/>
                  </a:lnTo>
                  <a:lnTo>
                    <a:pt x="39620" y="2442"/>
                  </a:lnTo>
                  <a:lnTo>
                    <a:pt x="37503" y="3148"/>
                  </a:lnTo>
                  <a:lnTo>
                    <a:pt x="35495" y="3853"/>
                  </a:lnTo>
                  <a:lnTo>
                    <a:pt x="31913" y="5210"/>
                  </a:lnTo>
                  <a:lnTo>
                    <a:pt x="31913" y="5210"/>
                  </a:lnTo>
                  <a:lnTo>
                    <a:pt x="29634" y="6187"/>
                  </a:lnTo>
                  <a:lnTo>
                    <a:pt x="29634" y="6187"/>
                  </a:lnTo>
                  <a:lnTo>
                    <a:pt x="25075" y="8033"/>
                  </a:lnTo>
                  <a:lnTo>
                    <a:pt x="22741" y="8901"/>
                  </a:lnTo>
                  <a:lnTo>
                    <a:pt x="20407" y="9769"/>
                  </a:lnTo>
                  <a:lnTo>
                    <a:pt x="18074" y="10529"/>
                  </a:lnTo>
                  <a:lnTo>
                    <a:pt x="15794" y="11180"/>
                  </a:lnTo>
                  <a:lnTo>
                    <a:pt x="13569" y="11723"/>
                  </a:lnTo>
                  <a:lnTo>
                    <a:pt x="12483" y="11940"/>
                  </a:lnTo>
                  <a:lnTo>
                    <a:pt x="11452" y="12103"/>
                  </a:lnTo>
                  <a:lnTo>
                    <a:pt x="10421" y="12212"/>
                  </a:lnTo>
                  <a:lnTo>
                    <a:pt x="9444" y="12266"/>
                  </a:lnTo>
                  <a:lnTo>
                    <a:pt x="8467" y="12320"/>
                  </a:lnTo>
                  <a:lnTo>
                    <a:pt x="7544" y="12266"/>
                  </a:lnTo>
                  <a:lnTo>
                    <a:pt x="6622" y="12157"/>
                  </a:lnTo>
                  <a:lnTo>
                    <a:pt x="5753" y="11995"/>
                  </a:lnTo>
                  <a:lnTo>
                    <a:pt x="4939" y="11723"/>
                  </a:lnTo>
                  <a:lnTo>
                    <a:pt x="4179" y="11452"/>
                  </a:lnTo>
                  <a:lnTo>
                    <a:pt x="3474" y="11072"/>
                  </a:lnTo>
                  <a:lnTo>
                    <a:pt x="2823" y="10583"/>
                  </a:lnTo>
                  <a:lnTo>
                    <a:pt x="2171" y="10041"/>
                  </a:lnTo>
                  <a:lnTo>
                    <a:pt x="1629" y="9444"/>
                  </a:lnTo>
                  <a:lnTo>
                    <a:pt x="1140" y="8738"/>
                  </a:lnTo>
                  <a:lnTo>
                    <a:pt x="652" y="7924"/>
                  </a:lnTo>
                  <a:lnTo>
                    <a:pt x="272" y="7056"/>
                  </a:lnTo>
                  <a:lnTo>
                    <a:pt x="0" y="6024"/>
                  </a:lnTo>
                  <a:lnTo>
                    <a:pt x="1954" y="13786"/>
                  </a:lnTo>
                  <a:lnTo>
                    <a:pt x="1954" y="13786"/>
                  </a:lnTo>
                  <a:lnTo>
                    <a:pt x="2117" y="14383"/>
                  </a:lnTo>
                  <a:lnTo>
                    <a:pt x="2388" y="14980"/>
                  </a:lnTo>
                  <a:lnTo>
                    <a:pt x="2606" y="15522"/>
                  </a:lnTo>
                  <a:lnTo>
                    <a:pt x="2877" y="16011"/>
                  </a:lnTo>
                  <a:lnTo>
                    <a:pt x="3203" y="16499"/>
                  </a:lnTo>
                  <a:lnTo>
                    <a:pt x="3474" y="16933"/>
                  </a:lnTo>
                  <a:lnTo>
                    <a:pt x="3854" y="17313"/>
                  </a:lnTo>
                  <a:lnTo>
                    <a:pt x="4179" y="17693"/>
                  </a:lnTo>
                  <a:lnTo>
                    <a:pt x="4559" y="18019"/>
                  </a:lnTo>
                  <a:lnTo>
                    <a:pt x="4994" y="18345"/>
                  </a:lnTo>
                  <a:lnTo>
                    <a:pt x="5374" y="18616"/>
                  </a:lnTo>
                  <a:lnTo>
                    <a:pt x="5862" y="18833"/>
                  </a:lnTo>
                  <a:lnTo>
                    <a:pt x="6296" y="19050"/>
                  </a:lnTo>
                  <a:lnTo>
                    <a:pt x="6785" y="19267"/>
                  </a:lnTo>
                  <a:lnTo>
                    <a:pt x="7762" y="19539"/>
                  </a:lnTo>
                  <a:lnTo>
                    <a:pt x="7762" y="19539"/>
                  </a:lnTo>
                  <a:lnTo>
                    <a:pt x="8738" y="19756"/>
                  </a:lnTo>
                  <a:lnTo>
                    <a:pt x="9715" y="19810"/>
                  </a:lnTo>
                  <a:lnTo>
                    <a:pt x="10801" y="19864"/>
                  </a:lnTo>
                  <a:lnTo>
                    <a:pt x="11886" y="19810"/>
                  </a:lnTo>
                  <a:lnTo>
                    <a:pt x="13026" y="19701"/>
                  </a:lnTo>
                  <a:lnTo>
                    <a:pt x="14220" y="19484"/>
                  </a:lnTo>
                  <a:lnTo>
                    <a:pt x="15468" y="19267"/>
                  </a:lnTo>
                  <a:lnTo>
                    <a:pt x="16662" y="18942"/>
                  </a:lnTo>
                  <a:lnTo>
                    <a:pt x="17965" y="18616"/>
                  </a:lnTo>
                  <a:lnTo>
                    <a:pt x="19213" y="18236"/>
                  </a:lnTo>
                  <a:lnTo>
                    <a:pt x="21873" y="17368"/>
                  </a:lnTo>
                  <a:lnTo>
                    <a:pt x="24532" y="16391"/>
                  </a:lnTo>
                  <a:lnTo>
                    <a:pt x="27246" y="15305"/>
                  </a:lnTo>
                  <a:lnTo>
                    <a:pt x="27246" y="15305"/>
                  </a:lnTo>
                  <a:lnTo>
                    <a:pt x="31479" y="13568"/>
                  </a:lnTo>
                  <a:lnTo>
                    <a:pt x="32673" y="13026"/>
                  </a:lnTo>
                  <a:lnTo>
                    <a:pt x="33759" y="12592"/>
                  </a:lnTo>
                  <a:lnTo>
                    <a:pt x="33759" y="12592"/>
                  </a:lnTo>
                  <a:lnTo>
                    <a:pt x="37449" y="11180"/>
                  </a:lnTo>
                  <a:lnTo>
                    <a:pt x="39512" y="10421"/>
                  </a:lnTo>
                  <a:lnTo>
                    <a:pt x="41628" y="9715"/>
                  </a:lnTo>
                  <a:lnTo>
                    <a:pt x="43853" y="9009"/>
                  </a:lnTo>
                  <a:lnTo>
                    <a:pt x="46133" y="8412"/>
                  </a:lnTo>
                  <a:lnTo>
                    <a:pt x="48358" y="7924"/>
                  </a:lnTo>
                  <a:lnTo>
                    <a:pt x="50583" y="7490"/>
                  </a:lnTo>
                  <a:lnTo>
                    <a:pt x="51669" y="7381"/>
                  </a:lnTo>
                  <a:lnTo>
                    <a:pt x="52700" y="7273"/>
                  </a:lnTo>
                  <a:lnTo>
                    <a:pt x="53731" y="7218"/>
                  </a:lnTo>
                  <a:lnTo>
                    <a:pt x="54708" y="7164"/>
                  </a:lnTo>
                  <a:lnTo>
                    <a:pt x="55685" y="7218"/>
                  </a:lnTo>
                  <a:lnTo>
                    <a:pt x="56608" y="7327"/>
                  </a:lnTo>
                  <a:lnTo>
                    <a:pt x="57476" y="7436"/>
                  </a:lnTo>
                  <a:lnTo>
                    <a:pt x="58290" y="7653"/>
                  </a:lnTo>
                  <a:lnTo>
                    <a:pt x="59050" y="7924"/>
                  </a:lnTo>
                  <a:lnTo>
                    <a:pt x="59810" y="8250"/>
                  </a:lnTo>
                  <a:lnTo>
                    <a:pt x="60407" y="8684"/>
                  </a:lnTo>
                  <a:lnTo>
                    <a:pt x="61004" y="9172"/>
                  </a:lnTo>
                  <a:lnTo>
                    <a:pt x="61547" y="9715"/>
                  </a:lnTo>
                  <a:lnTo>
                    <a:pt x="61981" y="10366"/>
                  </a:lnTo>
                  <a:lnTo>
                    <a:pt x="62306" y="11072"/>
                  </a:lnTo>
                  <a:lnTo>
                    <a:pt x="62578" y="11886"/>
                  </a:lnTo>
                  <a:lnTo>
                    <a:pt x="60787" y="488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-5613986" y="1035802"/>
              <a:ext cx="1213348" cy="389344"/>
            </a:xfrm>
            <a:custGeom>
              <a:rect b="b" l="l" r="r" t="t"/>
              <a:pathLst>
                <a:path extrusionOk="0" h="20028" w="62415">
                  <a:moveTo>
                    <a:pt x="0" y="6514"/>
                  </a:moveTo>
                  <a:lnTo>
                    <a:pt x="163" y="7165"/>
                  </a:lnTo>
                  <a:lnTo>
                    <a:pt x="166" y="7173"/>
                  </a:lnTo>
                  <a:lnTo>
                    <a:pt x="0" y="6514"/>
                  </a:lnTo>
                  <a:close/>
                  <a:moveTo>
                    <a:pt x="166" y="7173"/>
                  </a:moveTo>
                  <a:lnTo>
                    <a:pt x="166" y="7173"/>
                  </a:lnTo>
                  <a:lnTo>
                    <a:pt x="166" y="7173"/>
                  </a:lnTo>
                  <a:close/>
                  <a:moveTo>
                    <a:pt x="51072" y="1"/>
                  </a:moveTo>
                  <a:lnTo>
                    <a:pt x="50095" y="109"/>
                  </a:lnTo>
                  <a:lnTo>
                    <a:pt x="49064" y="218"/>
                  </a:lnTo>
                  <a:lnTo>
                    <a:pt x="48032" y="381"/>
                  </a:lnTo>
                  <a:lnTo>
                    <a:pt x="45753" y="815"/>
                  </a:lnTo>
                  <a:lnTo>
                    <a:pt x="43311" y="1412"/>
                  </a:lnTo>
                  <a:lnTo>
                    <a:pt x="40705" y="2172"/>
                  </a:lnTo>
                  <a:lnTo>
                    <a:pt x="37937" y="3040"/>
                  </a:lnTo>
                  <a:lnTo>
                    <a:pt x="34952" y="4126"/>
                  </a:lnTo>
                  <a:lnTo>
                    <a:pt x="31805" y="5320"/>
                  </a:lnTo>
                  <a:lnTo>
                    <a:pt x="30719" y="5754"/>
                  </a:lnTo>
                  <a:lnTo>
                    <a:pt x="29525" y="6296"/>
                  </a:lnTo>
                  <a:lnTo>
                    <a:pt x="25292" y="8033"/>
                  </a:lnTo>
                  <a:lnTo>
                    <a:pt x="22632" y="9064"/>
                  </a:lnTo>
                  <a:lnTo>
                    <a:pt x="19973" y="10041"/>
                  </a:lnTo>
                  <a:lnTo>
                    <a:pt x="17368" y="10910"/>
                  </a:lnTo>
                  <a:lnTo>
                    <a:pt x="16065" y="11290"/>
                  </a:lnTo>
                  <a:lnTo>
                    <a:pt x="14817" y="11615"/>
                  </a:lnTo>
                  <a:lnTo>
                    <a:pt x="13569" y="11941"/>
                  </a:lnTo>
                  <a:lnTo>
                    <a:pt x="12320" y="12158"/>
                  </a:lnTo>
                  <a:lnTo>
                    <a:pt x="11126" y="12375"/>
                  </a:lnTo>
                  <a:lnTo>
                    <a:pt x="9987" y="12484"/>
                  </a:lnTo>
                  <a:lnTo>
                    <a:pt x="8901" y="12538"/>
                  </a:lnTo>
                  <a:lnTo>
                    <a:pt x="7816" y="12538"/>
                  </a:lnTo>
                  <a:lnTo>
                    <a:pt x="6784" y="12429"/>
                  </a:lnTo>
                  <a:lnTo>
                    <a:pt x="5808" y="12267"/>
                  </a:lnTo>
                  <a:lnTo>
                    <a:pt x="4776" y="11995"/>
                  </a:lnTo>
                  <a:lnTo>
                    <a:pt x="4288" y="11832"/>
                  </a:lnTo>
                  <a:lnTo>
                    <a:pt x="3854" y="11615"/>
                  </a:lnTo>
                  <a:lnTo>
                    <a:pt x="3420" y="11344"/>
                  </a:lnTo>
                  <a:lnTo>
                    <a:pt x="2985" y="11073"/>
                  </a:lnTo>
                  <a:lnTo>
                    <a:pt x="2551" y="10801"/>
                  </a:lnTo>
                  <a:lnTo>
                    <a:pt x="2171" y="10476"/>
                  </a:lnTo>
                  <a:lnTo>
                    <a:pt x="1846" y="10096"/>
                  </a:lnTo>
                  <a:lnTo>
                    <a:pt x="1466" y="9661"/>
                  </a:lnTo>
                  <a:lnTo>
                    <a:pt x="1194" y="9227"/>
                  </a:lnTo>
                  <a:lnTo>
                    <a:pt x="869" y="8793"/>
                  </a:lnTo>
                  <a:lnTo>
                    <a:pt x="597" y="8250"/>
                  </a:lnTo>
                  <a:lnTo>
                    <a:pt x="380" y="7708"/>
                  </a:lnTo>
                  <a:lnTo>
                    <a:pt x="166" y="7173"/>
                  </a:lnTo>
                  <a:lnTo>
                    <a:pt x="1954" y="14275"/>
                  </a:lnTo>
                  <a:lnTo>
                    <a:pt x="2334" y="15360"/>
                  </a:lnTo>
                  <a:lnTo>
                    <a:pt x="2823" y="16283"/>
                  </a:lnTo>
                  <a:lnTo>
                    <a:pt x="3365" y="17097"/>
                  </a:lnTo>
                  <a:lnTo>
                    <a:pt x="3962" y="17802"/>
                  </a:lnTo>
                  <a:lnTo>
                    <a:pt x="4668" y="18454"/>
                  </a:lnTo>
                  <a:lnTo>
                    <a:pt x="5428" y="18942"/>
                  </a:lnTo>
                  <a:lnTo>
                    <a:pt x="6242" y="19322"/>
                  </a:lnTo>
                  <a:lnTo>
                    <a:pt x="7164" y="19648"/>
                  </a:lnTo>
                  <a:lnTo>
                    <a:pt x="8087" y="19865"/>
                  </a:lnTo>
                  <a:lnTo>
                    <a:pt x="9064" y="19973"/>
                  </a:lnTo>
                  <a:lnTo>
                    <a:pt x="10149" y="20028"/>
                  </a:lnTo>
                  <a:lnTo>
                    <a:pt x="11235" y="20028"/>
                  </a:lnTo>
                  <a:lnTo>
                    <a:pt x="12320" y="19919"/>
                  </a:lnTo>
                  <a:lnTo>
                    <a:pt x="13514" y="19756"/>
                  </a:lnTo>
                  <a:lnTo>
                    <a:pt x="14708" y="19539"/>
                  </a:lnTo>
                  <a:lnTo>
                    <a:pt x="15902" y="19268"/>
                  </a:lnTo>
                  <a:lnTo>
                    <a:pt x="16771" y="19051"/>
                  </a:lnTo>
                  <a:lnTo>
                    <a:pt x="19213" y="18345"/>
                  </a:lnTo>
                  <a:lnTo>
                    <a:pt x="21655" y="17531"/>
                  </a:lnTo>
                  <a:lnTo>
                    <a:pt x="24043" y="16663"/>
                  </a:lnTo>
                  <a:lnTo>
                    <a:pt x="26377" y="15740"/>
                  </a:lnTo>
                  <a:lnTo>
                    <a:pt x="26486" y="15686"/>
                  </a:lnTo>
                  <a:lnTo>
                    <a:pt x="27191" y="15414"/>
                  </a:lnTo>
                  <a:lnTo>
                    <a:pt x="27246" y="15414"/>
                  </a:lnTo>
                  <a:lnTo>
                    <a:pt x="27951" y="15089"/>
                  </a:lnTo>
                  <a:lnTo>
                    <a:pt x="28385" y="14926"/>
                  </a:lnTo>
                  <a:lnTo>
                    <a:pt x="29851" y="14329"/>
                  </a:lnTo>
                  <a:lnTo>
                    <a:pt x="30990" y="13786"/>
                  </a:lnTo>
                  <a:lnTo>
                    <a:pt x="33650" y="12701"/>
                  </a:lnTo>
                  <a:lnTo>
                    <a:pt x="36255" y="11670"/>
                  </a:lnTo>
                  <a:lnTo>
                    <a:pt x="38914" y="10747"/>
                  </a:lnTo>
                  <a:lnTo>
                    <a:pt x="41519" y="9824"/>
                  </a:lnTo>
                  <a:lnTo>
                    <a:pt x="44233" y="9010"/>
                  </a:lnTo>
                  <a:lnTo>
                    <a:pt x="45102" y="8739"/>
                  </a:lnTo>
                  <a:lnTo>
                    <a:pt x="45536" y="8630"/>
                  </a:lnTo>
                  <a:lnTo>
                    <a:pt x="47381" y="8196"/>
                  </a:lnTo>
                  <a:lnTo>
                    <a:pt x="49064" y="7816"/>
                  </a:lnTo>
                  <a:lnTo>
                    <a:pt x="50692" y="7545"/>
                  </a:lnTo>
                  <a:lnTo>
                    <a:pt x="52211" y="7328"/>
                  </a:lnTo>
                  <a:lnTo>
                    <a:pt x="53622" y="7219"/>
                  </a:lnTo>
                  <a:lnTo>
                    <a:pt x="54925" y="7165"/>
                  </a:lnTo>
                  <a:lnTo>
                    <a:pt x="56173" y="7219"/>
                  </a:lnTo>
                  <a:lnTo>
                    <a:pt x="57259" y="7382"/>
                  </a:lnTo>
                  <a:lnTo>
                    <a:pt x="58236" y="7599"/>
                  </a:lnTo>
                  <a:lnTo>
                    <a:pt x="59158" y="7925"/>
                  </a:lnTo>
                  <a:lnTo>
                    <a:pt x="59972" y="8305"/>
                  </a:lnTo>
                  <a:lnTo>
                    <a:pt x="60678" y="8793"/>
                  </a:lnTo>
                  <a:lnTo>
                    <a:pt x="60949" y="9064"/>
                  </a:lnTo>
                  <a:lnTo>
                    <a:pt x="61275" y="9390"/>
                  </a:lnTo>
                  <a:lnTo>
                    <a:pt x="61492" y="9716"/>
                  </a:lnTo>
                  <a:lnTo>
                    <a:pt x="61763" y="10041"/>
                  </a:lnTo>
                  <a:lnTo>
                    <a:pt x="61926" y="10367"/>
                  </a:lnTo>
                  <a:lnTo>
                    <a:pt x="62143" y="10801"/>
                  </a:lnTo>
                  <a:lnTo>
                    <a:pt x="62415" y="11615"/>
                  </a:lnTo>
                  <a:lnTo>
                    <a:pt x="60624" y="4614"/>
                  </a:lnTo>
                  <a:lnTo>
                    <a:pt x="60407" y="4017"/>
                  </a:lnTo>
                  <a:lnTo>
                    <a:pt x="60190" y="3474"/>
                  </a:lnTo>
                  <a:lnTo>
                    <a:pt x="59918" y="2986"/>
                  </a:lnTo>
                  <a:lnTo>
                    <a:pt x="59538" y="2497"/>
                  </a:lnTo>
                  <a:lnTo>
                    <a:pt x="59158" y="2063"/>
                  </a:lnTo>
                  <a:lnTo>
                    <a:pt x="58778" y="1683"/>
                  </a:lnTo>
                  <a:lnTo>
                    <a:pt x="58290" y="1358"/>
                  </a:lnTo>
                  <a:lnTo>
                    <a:pt x="57747" y="1032"/>
                  </a:lnTo>
                  <a:lnTo>
                    <a:pt x="57205" y="761"/>
                  </a:lnTo>
                  <a:lnTo>
                    <a:pt x="56608" y="543"/>
                  </a:lnTo>
                  <a:lnTo>
                    <a:pt x="55956" y="326"/>
                  </a:lnTo>
                  <a:lnTo>
                    <a:pt x="55251" y="218"/>
                  </a:lnTo>
                  <a:lnTo>
                    <a:pt x="54491" y="109"/>
                  </a:lnTo>
                  <a:lnTo>
                    <a:pt x="53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-5613986" y="1035802"/>
              <a:ext cx="1213348" cy="389344"/>
            </a:xfrm>
            <a:custGeom>
              <a:rect b="b" l="l" r="r" t="t"/>
              <a:pathLst>
                <a:path extrusionOk="0" fill="none" h="20028" w="62415">
                  <a:moveTo>
                    <a:pt x="60624" y="4614"/>
                  </a:moveTo>
                  <a:lnTo>
                    <a:pt x="60624" y="4614"/>
                  </a:lnTo>
                  <a:lnTo>
                    <a:pt x="60407" y="4017"/>
                  </a:lnTo>
                  <a:lnTo>
                    <a:pt x="60190" y="3474"/>
                  </a:lnTo>
                  <a:lnTo>
                    <a:pt x="59918" y="2986"/>
                  </a:lnTo>
                  <a:lnTo>
                    <a:pt x="59538" y="2497"/>
                  </a:lnTo>
                  <a:lnTo>
                    <a:pt x="59158" y="2063"/>
                  </a:lnTo>
                  <a:lnTo>
                    <a:pt x="58778" y="1683"/>
                  </a:lnTo>
                  <a:lnTo>
                    <a:pt x="58290" y="1358"/>
                  </a:lnTo>
                  <a:lnTo>
                    <a:pt x="57747" y="1032"/>
                  </a:lnTo>
                  <a:lnTo>
                    <a:pt x="57205" y="761"/>
                  </a:lnTo>
                  <a:lnTo>
                    <a:pt x="56608" y="543"/>
                  </a:lnTo>
                  <a:lnTo>
                    <a:pt x="55956" y="326"/>
                  </a:lnTo>
                  <a:lnTo>
                    <a:pt x="55251" y="218"/>
                  </a:lnTo>
                  <a:lnTo>
                    <a:pt x="54491" y="109"/>
                  </a:lnTo>
                  <a:lnTo>
                    <a:pt x="53731" y="1"/>
                  </a:lnTo>
                  <a:lnTo>
                    <a:pt x="52863" y="1"/>
                  </a:lnTo>
                  <a:lnTo>
                    <a:pt x="51994" y="1"/>
                  </a:lnTo>
                  <a:lnTo>
                    <a:pt x="51072" y="1"/>
                  </a:lnTo>
                  <a:lnTo>
                    <a:pt x="50095" y="109"/>
                  </a:lnTo>
                  <a:lnTo>
                    <a:pt x="49064" y="218"/>
                  </a:lnTo>
                  <a:lnTo>
                    <a:pt x="48032" y="381"/>
                  </a:lnTo>
                  <a:lnTo>
                    <a:pt x="45753" y="815"/>
                  </a:lnTo>
                  <a:lnTo>
                    <a:pt x="43311" y="1412"/>
                  </a:lnTo>
                  <a:lnTo>
                    <a:pt x="40705" y="2172"/>
                  </a:lnTo>
                  <a:lnTo>
                    <a:pt x="37937" y="3040"/>
                  </a:lnTo>
                  <a:lnTo>
                    <a:pt x="34952" y="4126"/>
                  </a:lnTo>
                  <a:lnTo>
                    <a:pt x="31805" y="5320"/>
                  </a:lnTo>
                  <a:lnTo>
                    <a:pt x="30719" y="5754"/>
                  </a:lnTo>
                  <a:lnTo>
                    <a:pt x="29525" y="6296"/>
                  </a:lnTo>
                  <a:lnTo>
                    <a:pt x="29525" y="6296"/>
                  </a:lnTo>
                  <a:lnTo>
                    <a:pt x="25292" y="8033"/>
                  </a:lnTo>
                  <a:lnTo>
                    <a:pt x="25292" y="8033"/>
                  </a:lnTo>
                  <a:lnTo>
                    <a:pt x="22632" y="9064"/>
                  </a:lnTo>
                  <a:lnTo>
                    <a:pt x="19973" y="10041"/>
                  </a:lnTo>
                  <a:lnTo>
                    <a:pt x="17368" y="10910"/>
                  </a:lnTo>
                  <a:lnTo>
                    <a:pt x="16065" y="11290"/>
                  </a:lnTo>
                  <a:lnTo>
                    <a:pt x="14817" y="11615"/>
                  </a:lnTo>
                  <a:lnTo>
                    <a:pt x="13569" y="11941"/>
                  </a:lnTo>
                  <a:lnTo>
                    <a:pt x="12320" y="12158"/>
                  </a:lnTo>
                  <a:lnTo>
                    <a:pt x="11126" y="12375"/>
                  </a:lnTo>
                  <a:lnTo>
                    <a:pt x="9987" y="12484"/>
                  </a:lnTo>
                  <a:lnTo>
                    <a:pt x="8901" y="12538"/>
                  </a:lnTo>
                  <a:lnTo>
                    <a:pt x="7816" y="12538"/>
                  </a:lnTo>
                  <a:lnTo>
                    <a:pt x="6784" y="12429"/>
                  </a:lnTo>
                  <a:lnTo>
                    <a:pt x="5808" y="12267"/>
                  </a:lnTo>
                  <a:lnTo>
                    <a:pt x="5808" y="12267"/>
                  </a:lnTo>
                  <a:lnTo>
                    <a:pt x="4776" y="11995"/>
                  </a:lnTo>
                  <a:lnTo>
                    <a:pt x="4288" y="11832"/>
                  </a:lnTo>
                  <a:lnTo>
                    <a:pt x="3854" y="11615"/>
                  </a:lnTo>
                  <a:lnTo>
                    <a:pt x="3420" y="11344"/>
                  </a:lnTo>
                  <a:lnTo>
                    <a:pt x="2985" y="11073"/>
                  </a:lnTo>
                  <a:lnTo>
                    <a:pt x="2551" y="10801"/>
                  </a:lnTo>
                  <a:lnTo>
                    <a:pt x="2171" y="10476"/>
                  </a:lnTo>
                  <a:lnTo>
                    <a:pt x="1846" y="10096"/>
                  </a:lnTo>
                  <a:lnTo>
                    <a:pt x="1466" y="9661"/>
                  </a:lnTo>
                  <a:lnTo>
                    <a:pt x="1194" y="9227"/>
                  </a:lnTo>
                  <a:lnTo>
                    <a:pt x="869" y="8793"/>
                  </a:lnTo>
                  <a:lnTo>
                    <a:pt x="597" y="8250"/>
                  </a:lnTo>
                  <a:lnTo>
                    <a:pt x="380" y="7708"/>
                  </a:lnTo>
                  <a:lnTo>
                    <a:pt x="163" y="7165"/>
                  </a:lnTo>
                  <a:lnTo>
                    <a:pt x="0" y="6514"/>
                  </a:lnTo>
                  <a:lnTo>
                    <a:pt x="1954" y="14275"/>
                  </a:lnTo>
                  <a:lnTo>
                    <a:pt x="1954" y="14275"/>
                  </a:lnTo>
                  <a:lnTo>
                    <a:pt x="2334" y="15360"/>
                  </a:lnTo>
                  <a:lnTo>
                    <a:pt x="2823" y="16283"/>
                  </a:lnTo>
                  <a:lnTo>
                    <a:pt x="3365" y="17097"/>
                  </a:lnTo>
                  <a:lnTo>
                    <a:pt x="3962" y="17802"/>
                  </a:lnTo>
                  <a:lnTo>
                    <a:pt x="4668" y="18454"/>
                  </a:lnTo>
                  <a:lnTo>
                    <a:pt x="5428" y="18942"/>
                  </a:lnTo>
                  <a:lnTo>
                    <a:pt x="6242" y="19322"/>
                  </a:lnTo>
                  <a:lnTo>
                    <a:pt x="7164" y="19648"/>
                  </a:lnTo>
                  <a:lnTo>
                    <a:pt x="8087" y="19865"/>
                  </a:lnTo>
                  <a:lnTo>
                    <a:pt x="9064" y="19973"/>
                  </a:lnTo>
                  <a:lnTo>
                    <a:pt x="10149" y="20028"/>
                  </a:lnTo>
                  <a:lnTo>
                    <a:pt x="11235" y="20028"/>
                  </a:lnTo>
                  <a:lnTo>
                    <a:pt x="12320" y="19919"/>
                  </a:lnTo>
                  <a:lnTo>
                    <a:pt x="13514" y="19756"/>
                  </a:lnTo>
                  <a:lnTo>
                    <a:pt x="14708" y="19539"/>
                  </a:lnTo>
                  <a:lnTo>
                    <a:pt x="15902" y="19268"/>
                  </a:lnTo>
                  <a:lnTo>
                    <a:pt x="16771" y="19051"/>
                  </a:lnTo>
                  <a:lnTo>
                    <a:pt x="16771" y="19051"/>
                  </a:lnTo>
                  <a:lnTo>
                    <a:pt x="19213" y="18345"/>
                  </a:lnTo>
                  <a:lnTo>
                    <a:pt x="21655" y="17531"/>
                  </a:lnTo>
                  <a:lnTo>
                    <a:pt x="24043" y="16663"/>
                  </a:lnTo>
                  <a:lnTo>
                    <a:pt x="26377" y="15740"/>
                  </a:lnTo>
                  <a:lnTo>
                    <a:pt x="26377" y="15740"/>
                  </a:lnTo>
                  <a:lnTo>
                    <a:pt x="26486" y="15686"/>
                  </a:lnTo>
                  <a:lnTo>
                    <a:pt x="27191" y="15414"/>
                  </a:lnTo>
                  <a:lnTo>
                    <a:pt x="27246" y="15414"/>
                  </a:lnTo>
                  <a:lnTo>
                    <a:pt x="27246" y="15414"/>
                  </a:lnTo>
                  <a:lnTo>
                    <a:pt x="27951" y="15089"/>
                  </a:lnTo>
                  <a:lnTo>
                    <a:pt x="28385" y="14926"/>
                  </a:lnTo>
                  <a:lnTo>
                    <a:pt x="29851" y="14329"/>
                  </a:lnTo>
                  <a:lnTo>
                    <a:pt x="30990" y="13786"/>
                  </a:lnTo>
                  <a:lnTo>
                    <a:pt x="30990" y="13786"/>
                  </a:lnTo>
                  <a:lnTo>
                    <a:pt x="33650" y="12701"/>
                  </a:lnTo>
                  <a:lnTo>
                    <a:pt x="33650" y="12701"/>
                  </a:lnTo>
                  <a:lnTo>
                    <a:pt x="36255" y="11670"/>
                  </a:lnTo>
                  <a:lnTo>
                    <a:pt x="38914" y="10747"/>
                  </a:lnTo>
                  <a:lnTo>
                    <a:pt x="41519" y="9824"/>
                  </a:lnTo>
                  <a:lnTo>
                    <a:pt x="44233" y="9010"/>
                  </a:lnTo>
                  <a:lnTo>
                    <a:pt x="44233" y="9010"/>
                  </a:lnTo>
                  <a:lnTo>
                    <a:pt x="45102" y="8739"/>
                  </a:lnTo>
                  <a:lnTo>
                    <a:pt x="45536" y="8630"/>
                  </a:lnTo>
                  <a:lnTo>
                    <a:pt x="45536" y="8630"/>
                  </a:lnTo>
                  <a:lnTo>
                    <a:pt x="47381" y="8196"/>
                  </a:lnTo>
                  <a:lnTo>
                    <a:pt x="49064" y="7816"/>
                  </a:lnTo>
                  <a:lnTo>
                    <a:pt x="50692" y="7545"/>
                  </a:lnTo>
                  <a:lnTo>
                    <a:pt x="52211" y="7328"/>
                  </a:lnTo>
                  <a:lnTo>
                    <a:pt x="53622" y="7219"/>
                  </a:lnTo>
                  <a:lnTo>
                    <a:pt x="54925" y="7165"/>
                  </a:lnTo>
                  <a:lnTo>
                    <a:pt x="56173" y="7219"/>
                  </a:lnTo>
                  <a:lnTo>
                    <a:pt x="57259" y="7382"/>
                  </a:lnTo>
                  <a:lnTo>
                    <a:pt x="58236" y="7599"/>
                  </a:lnTo>
                  <a:lnTo>
                    <a:pt x="59158" y="7925"/>
                  </a:lnTo>
                  <a:lnTo>
                    <a:pt x="59972" y="8305"/>
                  </a:lnTo>
                  <a:lnTo>
                    <a:pt x="60678" y="8793"/>
                  </a:lnTo>
                  <a:lnTo>
                    <a:pt x="60949" y="9064"/>
                  </a:lnTo>
                  <a:lnTo>
                    <a:pt x="61275" y="9390"/>
                  </a:lnTo>
                  <a:lnTo>
                    <a:pt x="61492" y="9716"/>
                  </a:lnTo>
                  <a:lnTo>
                    <a:pt x="61763" y="10041"/>
                  </a:lnTo>
                  <a:lnTo>
                    <a:pt x="61926" y="10367"/>
                  </a:lnTo>
                  <a:lnTo>
                    <a:pt x="62143" y="10801"/>
                  </a:lnTo>
                  <a:lnTo>
                    <a:pt x="62415" y="11615"/>
                  </a:lnTo>
                  <a:lnTo>
                    <a:pt x="60624" y="461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-5536965" y="1315408"/>
              <a:ext cx="1204911" cy="402000"/>
            </a:xfrm>
            <a:custGeom>
              <a:rect b="b" l="l" r="r" t="t"/>
              <a:pathLst>
                <a:path extrusionOk="0" h="20679" w="61981">
                  <a:moveTo>
                    <a:pt x="52374" y="0"/>
                  </a:moveTo>
                  <a:lnTo>
                    <a:pt x="51506" y="54"/>
                  </a:lnTo>
                  <a:lnTo>
                    <a:pt x="50637" y="109"/>
                  </a:lnTo>
                  <a:lnTo>
                    <a:pt x="48629" y="380"/>
                  </a:lnTo>
                  <a:lnTo>
                    <a:pt x="46458" y="760"/>
                  </a:lnTo>
                  <a:lnTo>
                    <a:pt x="44016" y="1357"/>
                  </a:lnTo>
                  <a:lnTo>
                    <a:pt x="41302" y="2117"/>
                  </a:lnTo>
                  <a:lnTo>
                    <a:pt x="38317" y="3094"/>
                  </a:lnTo>
                  <a:lnTo>
                    <a:pt x="35061" y="4288"/>
                  </a:lnTo>
                  <a:lnTo>
                    <a:pt x="31533" y="5699"/>
                  </a:lnTo>
                  <a:lnTo>
                    <a:pt x="29308" y="6622"/>
                  </a:lnTo>
                  <a:lnTo>
                    <a:pt x="28819" y="6839"/>
                  </a:lnTo>
                  <a:lnTo>
                    <a:pt x="28440" y="7001"/>
                  </a:lnTo>
                  <a:lnTo>
                    <a:pt x="27788" y="7273"/>
                  </a:lnTo>
                  <a:lnTo>
                    <a:pt x="27408" y="7436"/>
                  </a:lnTo>
                  <a:lnTo>
                    <a:pt x="27083" y="7598"/>
                  </a:lnTo>
                  <a:lnTo>
                    <a:pt x="26920" y="7653"/>
                  </a:lnTo>
                  <a:lnTo>
                    <a:pt x="26269" y="7924"/>
                  </a:lnTo>
                  <a:lnTo>
                    <a:pt x="25509" y="8250"/>
                  </a:lnTo>
                  <a:lnTo>
                    <a:pt x="25455" y="8250"/>
                  </a:lnTo>
                  <a:lnTo>
                    <a:pt x="23066" y="9281"/>
                  </a:lnTo>
                  <a:lnTo>
                    <a:pt x="20624" y="10204"/>
                  </a:lnTo>
                  <a:lnTo>
                    <a:pt x="18182" y="11072"/>
                  </a:lnTo>
                  <a:lnTo>
                    <a:pt x="15685" y="11886"/>
                  </a:lnTo>
                  <a:lnTo>
                    <a:pt x="15305" y="11995"/>
                  </a:lnTo>
                  <a:lnTo>
                    <a:pt x="14925" y="12103"/>
                  </a:lnTo>
                  <a:lnTo>
                    <a:pt x="14546" y="12212"/>
                  </a:lnTo>
                  <a:lnTo>
                    <a:pt x="13243" y="12537"/>
                  </a:lnTo>
                  <a:lnTo>
                    <a:pt x="11995" y="12809"/>
                  </a:lnTo>
                  <a:lnTo>
                    <a:pt x="10746" y="13026"/>
                  </a:lnTo>
                  <a:lnTo>
                    <a:pt x="9552" y="13134"/>
                  </a:lnTo>
                  <a:lnTo>
                    <a:pt x="8413" y="13189"/>
                  </a:lnTo>
                  <a:lnTo>
                    <a:pt x="7273" y="13189"/>
                  </a:lnTo>
                  <a:lnTo>
                    <a:pt x="6242" y="13134"/>
                  </a:lnTo>
                  <a:lnTo>
                    <a:pt x="5265" y="12917"/>
                  </a:lnTo>
                  <a:lnTo>
                    <a:pt x="4342" y="12646"/>
                  </a:lnTo>
                  <a:lnTo>
                    <a:pt x="3474" y="12266"/>
                  </a:lnTo>
                  <a:lnTo>
                    <a:pt x="3040" y="12049"/>
                  </a:lnTo>
                  <a:lnTo>
                    <a:pt x="2660" y="11778"/>
                  </a:lnTo>
                  <a:lnTo>
                    <a:pt x="2334" y="11506"/>
                  </a:lnTo>
                  <a:lnTo>
                    <a:pt x="1954" y="11181"/>
                  </a:lnTo>
                  <a:lnTo>
                    <a:pt x="1628" y="10855"/>
                  </a:lnTo>
                  <a:lnTo>
                    <a:pt x="1357" y="10475"/>
                  </a:lnTo>
                  <a:lnTo>
                    <a:pt x="1031" y="10095"/>
                  </a:lnTo>
                  <a:lnTo>
                    <a:pt x="814" y="9661"/>
                  </a:lnTo>
                  <a:lnTo>
                    <a:pt x="543" y="9172"/>
                  </a:lnTo>
                  <a:lnTo>
                    <a:pt x="326" y="8684"/>
                  </a:lnTo>
                  <a:lnTo>
                    <a:pt x="163" y="8195"/>
                  </a:lnTo>
                  <a:lnTo>
                    <a:pt x="0" y="7598"/>
                  </a:lnTo>
                  <a:lnTo>
                    <a:pt x="1954" y="15360"/>
                  </a:lnTo>
                  <a:lnTo>
                    <a:pt x="2117" y="15902"/>
                  </a:lnTo>
                  <a:lnTo>
                    <a:pt x="2334" y="16445"/>
                  </a:lnTo>
                  <a:lnTo>
                    <a:pt x="2551" y="16934"/>
                  </a:lnTo>
                  <a:lnTo>
                    <a:pt x="2822" y="17368"/>
                  </a:lnTo>
                  <a:lnTo>
                    <a:pt x="3094" y="17802"/>
                  </a:lnTo>
                  <a:lnTo>
                    <a:pt x="3419" y="18182"/>
                  </a:lnTo>
                  <a:lnTo>
                    <a:pt x="3745" y="18562"/>
                  </a:lnTo>
                  <a:lnTo>
                    <a:pt x="4071" y="18887"/>
                  </a:lnTo>
                  <a:lnTo>
                    <a:pt x="4451" y="19159"/>
                  </a:lnTo>
                  <a:lnTo>
                    <a:pt x="4831" y="19430"/>
                  </a:lnTo>
                  <a:lnTo>
                    <a:pt x="5211" y="19701"/>
                  </a:lnTo>
                  <a:lnTo>
                    <a:pt x="5645" y="19919"/>
                  </a:lnTo>
                  <a:lnTo>
                    <a:pt x="6513" y="20244"/>
                  </a:lnTo>
                  <a:lnTo>
                    <a:pt x="7436" y="20516"/>
                  </a:lnTo>
                  <a:lnTo>
                    <a:pt x="7599" y="20516"/>
                  </a:lnTo>
                  <a:lnTo>
                    <a:pt x="8575" y="20624"/>
                  </a:lnTo>
                  <a:lnTo>
                    <a:pt x="9552" y="20678"/>
                  </a:lnTo>
                  <a:lnTo>
                    <a:pt x="10584" y="20678"/>
                  </a:lnTo>
                  <a:lnTo>
                    <a:pt x="11669" y="20570"/>
                  </a:lnTo>
                  <a:lnTo>
                    <a:pt x="12809" y="20407"/>
                  </a:lnTo>
                  <a:lnTo>
                    <a:pt x="14003" y="20244"/>
                  </a:lnTo>
                  <a:lnTo>
                    <a:pt x="15197" y="19973"/>
                  </a:lnTo>
                  <a:lnTo>
                    <a:pt x="16391" y="19647"/>
                  </a:lnTo>
                  <a:lnTo>
                    <a:pt x="17639" y="19267"/>
                  </a:lnTo>
                  <a:lnTo>
                    <a:pt x="18887" y="18887"/>
                  </a:lnTo>
                  <a:lnTo>
                    <a:pt x="21438" y="18019"/>
                  </a:lnTo>
                  <a:lnTo>
                    <a:pt x="23989" y="16988"/>
                  </a:lnTo>
                  <a:lnTo>
                    <a:pt x="26594" y="15957"/>
                  </a:lnTo>
                  <a:lnTo>
                    <a:pt x="26649" y="15902"/>
                  </a:lnTo>
                  <a:lnTo>
                    <a:pt x="28494" y="15143"/>
                  </a:lnTo>
                  <a:lnTo>
                    <a:pt x="28602" y="15088"/>
                  </a:lnTo>
                  <a:lnTo>
                    <a:pt x="29905" y="14545"/>
                  </a:lnTo>
                  <a:lnTo>
                    <a:pt x="31153" y="13948"/>
                  </a:lnTo>
                  <a:lnTo>
                    <a:pt x="33378" y="13026"/>
                  </a:lnTo>
                  <a:lnTo>
                    <a:pt x="36038" y="11940"/>
                  </a:lnTo>
                  <a:lnTo>
                    <a:pt x="38752" y="10963"/>
                  </a:lnTo>
                  <a:lnTo>
                    <a:pt x="41411" y="10041"/>
                  </a:lnTo>
                  <a:lnTo>
                    <a:pt x="44016" y="9172"/>
                  </a:lnTo>
                  <a:lnTo>
                    <a:pt x="46567" y="8467"/>
                  </a:lnTo>
                  <a:lnTo>
                    <a:pt x="49063" y="7870"/>
                  </a:lnTo>
                  <a:lnTo>
                    <a:pt x="50203" y="7653"/>
                  </a:lnTo>
                  <a:lnTo>
                    <a:pt x="51397" y="7490"/>
                  </a:lnTo>
                  <a:lnTo>
                    <a:pt x="52483" y="7327"/>
                  </a:lnTo>
                  <a:lnTo>
                    <a:pt x="53568" y="7273"/>
                  </a:lnTo>
                  <a:lnTo>
                    <a:pt x="56119" y="7273"/>
                  </a:lnTo>
                  <a:lnTo>
                    <a:pt x="56770" y="7381"/>
                  </a:lnTo>
                  <a:lnTo>
                    <a:pt x="57422" y="7490"/>
                  </a:lnTo>
                  <a:lnTo>
                    <a:pt x="58019" y="7598"/>
                  </a:lnTo>
                  <a:lnTo>
                    <a:pt x="58616" y="7816"/>
                  </a:lnTo>
                  <a:lnTo>
                    <a:pt x="59158" y="8033"/>
                  </a:lnTo>
                  <a:lnTo>
                    <a:pt x="59647" y="8250"/>
                  </a:lnTo>
                  <a:lnTo>
                    <a:pt x="60135" y="8521"/>
                  </a:lnTo>
                  <a:lnTo>
                    <a:pt x="60515" y="8901"/>
                  </a:lnTo>
                  <a:lnTo>
                    <a:pt x="60895" y="9227"/>
                  </a:lnTo>
                  <a:lnTo>
                    <a:pt x="61275" y="9661"/>
                  </a:lnTo>
                  <a:lnTo>
                    <a:pt x="61546" y="10095"/>
                  </a:lnTo>
                  <a:lnTo>
                    <a:pt x="61763" y="10638"/>
                  </a:lnTo>
                  <a:lnTo>
                    <a:pt x="61981" y="11181"/>
                  </a:lnTo>
                  <a:lnTo>
                    <a:pt x="60190" y="4179"/>
                  </a:lnTo>
                  <a:lnTo>
                    <a:pt x="60081" y="3745"/>
                  </a:lnTo>
                  <a:lnTo>
                    <a:pt x="59864" y="3365"/>
                  </a:lnTo>
                  <a:lnTo>
                    <a:pt x="59701" y="2985"/>
                  </a:lnTo>
                  <a:lnTo>
                    <a:pt x="59430" y="2605"/>
                  </a:lnTo>
                  <a:lnTo>
                    <a:pt x="59158" y="2225"/>
                  </a:lnTo>
                  <a:lnTo>
                    <a:pt x="58778" y="1845"/>
                  </a:lnTo>
                  <a:lnTo>
                    <a:pt x="58399" y="1520"/>
                  </a:lnTo>
                  <a:lnTo>
                    <a:pt x="57964" y="1248"/>
                  </a:lnTo>
                  <a:lnTo>
                    <a:pt x="57476" y="977"/>
                  </a:lnTo>
                  <a:lnTo>
                    <a:pt x="56987" y="706"/>
                  </a:lnTo>
                  <a:lnTo>
                    <a:pt x="56390" y="543"/>
                  </a:lnTo>
                  <a:lnTo>
                    <a:pt x="55739" y="326"/>
                  </a:lnTo>
                  <a:lnTo>
                    <a:pt x="55034" y="217"/>
                  </a:lnTo>
                  <a:lnTo>
                    <a:pt x="54274" y="109"/>
                  </a:lnTo>
                  <a:lnTo>
                    <a:pt x="53405" y="54"/>
                  </a:lnTo>
                  <a:lnTo>
                    <a:pt x="525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-5536965" y="1315408"/>
              <a:ext cx="1204911" cy="402000"/>
            </a:xfrm>
            <a:custGeom>
              <a:rect b="b" l="l" r="r" t="t"/>
              <a:pathLst>
                <a:path extrusionOk="0" fill="none" h="20679" w="61981">
                  <a:moveTo>
                    <a:pt x="60190" y="4179"/>
                  </a:moveTo>
                  <a:lnTo>
                    <a:pt x="60190" y="4179"/>
                  </a:lnTo>
                  <a:lnTo>
                    <a:pt x="60081" y="3745"/>
                  </a:lnTo>
                  <a:lnTo>
                    <a:pt x="59864" y="3365"/>
                  </a:lnTo>
                  <a:lnTo>
                    <a:pt x="59701" y="2985"/>
                  </a:lnTo>
                  <a:lnTo>
                    <a:pt x="59430" y="2605"/>
                  </a:lnTo>
                  <a:lnTo>
                    <a:pt x="59158" y="2225"/>
                  </a:lnTo>
                  <a:lnTo>
                    <a:pt x="58778" y="1845"/>
                  </a:lnTo>
                  <a:lnTo>
                    <a:pt x="58399" y="1520"/>
                  </a:lnTo>
                  <a:lnTo>
                    <a:pt x="57964" y="1248"/>
                  </a:lnTo>
                  <a:lnTo>
                    <a:pt x="57476" y="977"/>
                  </a:lnTo>
                  <a:lnTo>
                    <a:pt x="56987" y="706"/>
                  </a:lnTo>
                  <a:lnTo>
                    <a:pt x="56390" y="543"/>
                  </a:lnTo>
                  <a:lnTo>
                    <a:pt x="55739" y="326"/>
                  </a:lnTo>
                  <a:lnTo>
                    <a:pt x="55034" y="217"/>
                  </a:lnTo>
                  <a:lnTo>
                    <a:pt x="54274" y="109"/>
                  </a:lnTo>
                  <a:lnTo>
                    <a:pt x="53405" y="54"/>
                  </a:lnTo>
                  <a:lnTo>
                    <a:pt x="52537" y="0"/>
                  </a:lnTo>
                  <a:lnTo>
                    <a:pt x="52537" y="0"/>
                  </a:lnTo>
                  <a:lnTo>
                    <a:pt x="52374" y="0"/>
                  </a:lnTo>
                  <a:lnTo>
                    <a:pt x="52374" y="0"/>
                  </a:lnTo>
                  <a:lnTo>
                    <a:pt x="51506" y="54"/>
                  </a:lnTo>
                  <a:lnTo>
                    <a:pt x="50637" y="109"/>
                  </a:lnTo>
                  <a:lnTo>
                    <a:pt x="48629" y="380"/>
                  </a:lnTo>
                  <a:lnTo>
                    <a:pt x="46458" y="760"/>
                  </a:lnTo>
                  <a:lnTo>
                    <a:pt x="44016" y="1357"/>
                  </a:lnTo>
                  <a:lnTo>
                    <a:pt x="41302" y="2117"/>
                  </a:lnTo>
                  <a:lnTo>
                    <a:pt x="38317" y="3094"/>
                  </a:lnTo>
                  <a:lnTo>
                    <a:pt x="35061" y="4288"/>
                  </a:lnTo>
                  <a:lnTo>
                    <a:pt x="31533" y="5699"/>
                  </a:lnTo>
                  <a:lnTo>
                    <a:pt x="29308" y="6622"/>
                  </a:lnTo>
                  <a:lnTo>
                    <a:pt x="28819" y="6839"/>
                  </a:lnTo>
                  <a:lnTo>
                    <a:pt x="28440" y="7001"/>
                  </a:lnTo>
                  <a:lnTo>
                    <a:pt x="27788" y="7273"/>
                  </a:lnTo>
                  <a:lnTo>
                    <a:pt x="27408" y="7436"/>
                  </a:lnTo>
                  <a:lnTo>
                    <a:pt x="27083" y="7598"/>
                  </a:lnTo>
                  <a:lnTo>
                    <a:pt x="26920" y="7653"/>
                  </a:lnTo>
                  <a:lnTo>
                    <a:pt x="26269" y="7924"/>
                  </a:lnTo>
                  <a:lnTo>
                    <a:pt x="25509" y="8250"/>
                  </a:lnTo>
                  <a:lnTo>
                    <a:pt x="25455" y="8250"/>
                  </a:lnTo>
                  <a:lnTo>
                    <a:pt x="25455" y="8250"/>
                  </a:lnTo>
                  <a:lnTo>
                    <a:pt x="23066" y="9281"/>
                  </a:lnTo>
                  <a:lnTo>
                    <a:pt x="20624" y="10204"/>
                  </a:lnTo>
                  <a:lnTo>
                    <a:pt x="18182" y="11072"/>
                  </a:lnTo>
                  <a:lnTo>
                    <a:pt x="15685" y="11886"/>
                  </a:lnTo>
                  <a:lnTo>
                    <a:pt x="15305" y="11995"/>
                  </a:lnTo>
                  <a:lnTo>
                    <a:pt x="14925" y="12103"/>
                  </a:lnTo>
                  <a:lnTo>
                    <a:pt x="14546" y="12212"/>
                  </a:lnTo>
                  <a:lnTo>
                    <a:pt x="14546" y="12212"/>
                  </a:lnTo>
                  <a:lnTo>
                    <a:pt x="13243" y="12537"/>
                  </a:lnTo>
                  <a:lnTo>
                    <a:pt x="11995" y="12809"/>
                  </a:lnTo>
                  <a:lnTo>
                    <a:pt x="10746" y="13026"/>
                  </a:lnTo>
                  <a:lnTo>
                    <a:pt x="9552" y="13134"/>
                  </a:lnTo>
                  <a:lnTo>
                    <a:pt x="8413" y="13189"/>
                  </a:lnTo>
                  <a:lnTo>
                    <a:pt x="7273" y="13189"/>
                  </a:lnTo>
                  <a:lnTo>
                    <a:pt x="6242" y="13134"/>
                  </a:lnTo>
                  <a:lnTo>
                    <a:pt x="5265" y="12917"/>
                  </a:lnTo>
                  <a:lnTo>
                    <a:pt x="4342" y="12646"/>
                  </a:lnTo>
                  <a:lnTo>
                    <a:pt x="3474" y="12266"/>
                  </a:lnTo>
                  <a:lnTo>
                    <a:pt x="3040" y="12049"/>
                  </a:lnTo>
                  <a:lnTo>
                    <a:pt x="2660" y="11778"/>
                  </a:lnTo>
                  <a:lnTo>
                    <a:pt x="2334" y="11506"/>
                  </a:lnTo>
                  <a:lnTo>
                    <a:pt x="1954" y="11181"/>
                  </a:lnTo>
                  <a:lnTo>
                    <a:pt x="1628" y="10855"/>
                  </a:lnTo>
                  <a:lnTo>
                    <a:pt x="1357" y="10475"/>
                  </a:lnTo>
                  <a:lnTo>
                    <a:pt x="1031" y="10095"/>
                  </a:lnTo>
                  <a:lnTo>
                    <a:pt x="814" y="9661"/>
                  </a:lnTo>
                  <a:lnTo>
                    <a:pt x="543" y="9172"/>
                  </a:lnTo>
                  <a:lnTo>
                    <a:pt x="326" y="8684"/>
                  </a:lnTo>
                  <a:lnTo>
                    <a:pt x="163" y="8195"/>
                  </a:lnTo>
                  <a:lnTo>
                    <a:pt x="0" y="7598"/>
                  </a:lnTo>
                  <a:lnTo>
                    <a:pt x="1954" y="15360"/>
                  </a:lnTo>
                  <a:lnTo>
                    <a:pt x="1954" y="15360"/>
                  </a:lnTo>
                  <a:lnTo>
                    <a:pt x="2117" y="15902"/>
                  </a:lnTo>
                  <a:lnTo>
                    <a:pt x="2334" y="16445"/>
                  </a:lnTo>
                  <a:lnTo>
                    <a:pt x="2551" y="16934"/>
                  </a:lnTo>
                  <a:lnTo>
                    <a:pt x="2822" y="17368"/>
                  </a:lnTo>
                  <a:lnTo>
                    <a:pt x="3094" y="17802"/>
                  </a:lnTo>
                  <a:lnTo>
                    <a:pt x="3419" y="18182"/>
                  </a:lnTo>
                  <a:lnTo>
                    <a:pt x="3745" y="18562"/>
                  </a:lnTo>
                  <a:lnTo>
                    <a:pt x="4071" y="18887"/>
                  </a:lnTo>
                  <a:lnTo>
                    <a:pt x="4451" y="19159"/>
                  </a:lnTo>
                  <a:lnTo>
                    <a:pt x="4831" y="19430"/>
                  </a:lnTo>
                  <a:lnTo>
                    <a:pt x="5211" y="19701"/>
                  </a:lnTo>
                  <a:lnTo>
                    <a:pt x="5645" y="19919"/>
                  </a:lnTo>
                  <a:lnTo>
                    <a:pt x="6513" y="20244"/>
                  </a:lnTo>
                  <a:lnTo>
                    <a:pt x="7436" y="20516"/>
                  </a:lnTo>
                  <a:lnTo>
                    <a:pt x="7599" y="20516"/>
                  </a:lnTo>
                  <a:lnTo>
                    <a:pt x="7599" y="20516"/>
                  </a:lnTo>
                  <a:lnTo>
                    <a:pt x="8575" y="20624"/>
                  </a:lnTo>
                  <a:lnTo>
                    <a:pt x="9552" y="20678"/>
                  </a:lnTo>
                  <a:lnTo>
                    <a:pt x="10584" y="20678"/>
                  </a:lnTo>
                  <a:lnTo>
                    <a:pt x="11669" y="20570"/>
                  </a:lnTo>
                  <a:lnTo>
                    <a:pt x="12809" y="20407"/>
                  </a:lnTo>
                  <a:lnTo>
                    <a:pt x="14003" y="20244"/>
                  </a:lnTo>
                  <a:lnTo>
                    <a:pt x="15197" y="19973"/>
                  </a:lnTo>
                  <a:lnTo>
                    <a:pt x="16391" y="19647"/>
                  </a:lnTo>
                  <a:lnTo>
                    <a:pt x="17639" y="19267"/>
                  </a:lnTo>
                  <a:lnTo>
                    <a:pt x="18887" y="18887"/>
                  </a:lnTo>
                  <a:lnTo>
                    <a:pt x="21438" y="18019"/>
                  </a:lnTo>
                  <a:lnTo>
                    <a:pt x="23989" y="16988"/>
                  </a:lnTo>
                  <a:lnTo>
                    <a:pt x="26594" y="15957"/>
                  </a:lnTo>
                  <a:lnTo>
                    <a:pt x="26649" y="15902"/>
                  </a:lnTo>
                  <a:lnTo>
                    <a:pt x="28494" y="15143"/>
                  </a:lnTo>
                  <a:lnTo>
                    <a:pt x="28602" y="15088"/>
                  </a:lnTo>
                  <a:lnTo>
                    <a:pt x="29905" y="14545"/>
                  </a:lnTo>
                  <a:lnTo>
                    <a:pt x="31153" y="13948"/>
                  </a:lnTo>
                  <a:lnTo>
                    <a:pt x="33378" y="13026"/>
                  </a:lnTo>
                  <a:lnTo>
                    <a:pt x="33378" y="13026"/>
                  </a:lnTo>
                  <a:lnTo>
                    <a:pt x="36038" y="11940"/>
                  </a:lnTo>
                  <a:lnTo>
                    <a:pt x="38752" y="10963"/>
                  </a:lnTo>
                  <a:lnTo>
                    <a:pt x="41411" y="10041"/>
                  </a:lnTo>
                  <a:lnTo>
                    <a:pt x="44016" y="9172"/>
                  </a:lnTo>
                  <a:lnTo>
                    <a:pt x="46567" y="8467"/>
                  </a:lnTo>
                  <a:lnTo>
                    <a:pt x="49063" y="7870"/>
                  </a:lnTo>
                  <a:lnTo>
                    <a:pt x="50203" y="7653"/>
                  </a:lnTo>
                  <a:lnTo>
                    <a:pt x="51397" y="7490"/>
                  </a:lnTo>
                  <a:lnTo>
                    <a:pt x="52483" y="7327"/>
                  </a:lnTo>
                  <a:lnTo>
                    <a:pt x="53568" y="7273"/>
                  </a:lnTo>
                  <a:lnTo>
                    <a:pt x="53948" y="7273"/>
                  </a:lnTo>
                  <a:lnTo>
                    <a:pt x="53948" y="7273"/>
                  </a:lnTo>
                  <a:lnTo>
                    <a:pt x="55413" y="7273"/>
                  </a:lnTo>
                  <a:lnTo>
                    <a:pt x="56119" y="7273"/>
                  </a:lnTo>
                  <a:lnTo>
                    <a:pt x="56770" y="7381"/>
                  </a:lnTo>
                  <a:lnTo>
                    <a:pt x="57422" y="7490"/>
                  </a:lnTo>
                  <a:lnTo>
                    <a:pt x="58019" y="7598"/>
                  </a:lnTo>
                  <a:lnTo>
                    <a:pt x="58616" y="7816"/>
                  </a:lnTo>
                  <a:lnTo>
                    <a:pt x="59158" y="8033"/>
                  </a:lnTo>
                  <a:lnTo>
                    <a:pt x="59647" y="8250"/>
                  </a:lnTo>
                  <a:lnTo>
                    <a:pt x="60135" y="8521"/>
                  </a:lnTo>
                  <a:lnTo>
                    <a:pt x="60515" y="8901"/>
                  </a:lnTo>
                  <a:lnTo>
                    <a:pt x="60895" y="9227"/>
                  </a:lnTo>
                  <a:lnTo>
                    <a:pt x="61275" y="9661"/>
                  </a:lnTo>
                  <a:lnTo>
                    <a:pt x="61546" y="10095"/>
                  </a:lnTo>
                  <a:lnTo>
                    <a:pt x="61763" y="10638"/>
                  </a:lnTo>
                  <a:lnTo>
                    <a:pt x="61981" y="11181"/>
                  </a:lnTo>
                  <a:lnTo>
                    <a:pt x="60190" y="4179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-5462062" y="1598163"/>
              <a:ext cx="1198593" cy="412556"/>
            </a:xfrm>
            <a:custGeom>
              <a:rect b="b" l="l" r="r" t="t"/>
              <a:pathLst>
                <a:path extrusionOk="0" h="21222" w="61656">
                  <a:moveTo>
                    <a:pt x="51343" y="0"/>
                  </a:moveTo>
                  <a:lnTo>
                    <a:pt x="50366" y="109"/>
                  </a:lnTo>
                  <a:lnTo>
                    <a:pt x="49390" y="218"/>
                  </a:lnTo>
                  <a:lnTo>
                    <a:pt x="48304" y="380"/>
                  </a:lnTo>
                  <a:lnTo>
                    <a:pt x="47164" y="598"/>
                  </a:lnTo>
                  <a:lnTo>
                    <a:pt x="45916" y="869"/>
                  </a:lnTo>
                  <a:lnTo>
                    <a:pt x="44613" y="1195"/>
                  </a:lnTo>
                  <a:lnTo>
                    <a:pt x="43257" y="1574"/>
                  </a:lnTo>
                  <a:lnTo>
                    <a:pt x="41791" y="2009"/>
                  </a:lnTo>
                  <a:lnTo>
                    <a:pt x="40272" y="2497"/>
                  </a:lnTo>
                  <a:lnTo>
                    <a:pt x="38698" y="3040"/>
                  </a:lnTo>
                  <a:lnTo>
                    <a:pt x="35224" y="4342"/>
                  </a:lnTo>
                  <a:lnTo>
                    <a:pt x="31371" y="5862"/>
                  </a:lnTo>
                  <a:lnTo>
                    <a:pt x="29200" y="6839"/>
                  </a:lnTo>
                  <a:lnTo>
                    <a:pt x="28440" y="7165"/>
                  </a:lnTo>
                  <a:lnTo>
                    <a:pt x="28006" y="7382"/>
                  </a:lnTo>
                  <a:lnTo>
                    <a:pt x="27354" y="7653"/>
                  </a:lnTo>
                  <a:lnTo>
                    <a:pt x="26486" y="8033"/>
                  </a:lnTo>
                  <a:lnTo>
                    <a:pt x="23664" y="9227"/>
                  </a:lnTo>
                  <a:lnTo>
                    <a:pt x="20842" y="10367"/>
                  </a:lnTo>
                  <a:lnTo>
                    <a:pt x="17965" y="11452"/>
                  </a:lnTo>
                  <a:lnTo>
                    <a:pt x="16554" y="11941"/>
                  </a:lnTo>
                  <a:lnTo>
                    <a:pt x="15143" y="12375"/>
                  </a:lnTo>
                  <a:lnTo>
                    <a:pt x="13732" y="12755"/>
                  </a:lnTo>
                  <a:lnTo>
                    <a:pt x="12429" y="13080"/>
                  </a:lnTo>
                  <a:lnTo>
                    <a:pt x="11072" y="13352"/>
                  </a:lnTo>
                  <a:lnTo>
                    <a:pt x="9824" y="13515"/>
                  </a:lnTo>
                  <a:lnTo>
                    <a:pt x="8576" y="13677"/>
                  </a:lnTo>
                  <a:lnTo>
                    <a:pt x="7436" y="13677"/>
                  </a:lnTo>
                  <a:lnTo>
                    <a:pt x="6296" y="13623"/>
                  </a:lnTo>
                  <a:lnTo>
                    <a:pt x="5265" y="13515"/>
                  </a:lnTo>
                  <a:lnTo>
                    <a:pt x="5157" y="13515"/>
                  </a:lnTo>
                  <a:lnTo>
                    <a:pt x="4234" y="13243"/>
                  </a:lnTo>
                  <a:lnTo>
                    <a:pt x="3420" y="12918"/>
                  </a:lnTo>
                  <a:lnTo>
                    <a:pt x="2606" y="12483"/>
                  </a:lnTo>
                  <a:lnTo>
                    <a:pt x="2280" y="12212"/>
                  </a:lnTo>
                  <a:lnTo>
                    <a:pt x="1955" y="11941"/>
                  </a:lnTo>
                  <a:lnTo>
                    <a:pt x="1629" y="11615"/>
                  </a:lnTo>
                  <a:lnTo>
                    <a:pt x="1303" y="11289"/>
                  </a:lnTo>
                  <a:lnTo>
                    <a:pt x="1032" y="10909"/>
                  </a:lnTo>
                  <a:lnTo>
                    <a:pt x="815" y="10530"/>
                  </a:lnTo>
                  <a:lnTo>
                    <a:pt x="543" y="10095"/>
                  </a:lnTo>
                  <a:lnTo>
                    <a:pt x="381" y="9607"/>
                  </a:lnTo>
                  <a:lnTo>
                    <a:pt x="163" y="9118"/>
                  </a:lnTo>
                  <a:lnTo>
                    <a:pt x="1" y="8576"/>
                  </a:lnTo>
                  <a:lnTo>
                    <a:pt x="2009" y="16337"/>
                  </a:lnTo>
                  <a:lnTo>
                    <a:pt x="2226" y="17097"/>
                  </a:lnTo>
                  <a:lnTo>
                    <a:pt x="2552" y="17748"/>
                  </a:lnTo>
                  <a:lnTo>
                    <a:pt x="2931" y="18399"/>
                  </a:lnTo>
                  <a:lnTo>
                    <a:pt x="3420" y="18996"/>
                  </a:lnTo>
                  <a:lnTo>
                    <a:pt x="3963" y="19539"/>
                  </a:lnTo>
                  <a:lnTo>
                    <a:pt x="4560" y="20027"/>
                  </a:lnTo>
                  <a:lnTo>
                    <a:pt x="5265" y="20407"/>
                  </a:lnTo>
                  <a:lnTo>
                    <a:pt x="5971" y="20679"/>
                  </a:lnTo>
                  <a:lnTo>
                    <a:pt x="6134" y="20733"/>
                  </a:lnTo>
                  <a:lnTo>
                    <a:pt x="6839" y="20950"/>
                  </a:lnTo>
                  <a:lnTo>
                    <a:pt x="7599" y="21113"/>
                  </a:lnTo>
                  <a:lnTo>
                    <a:pt x="8413" y="21167"/>
                  </a:lnTo>
                  <a:lnTo>
                    <a:pt x="9227" y="21221"/>
                  </a:lnTo>
                  <a:lnTo>
                    <a:pt x="10096" y="21221"/>
                  </a:lnTo>
                  <a:lnTo>
                    <a:pt x="11018" y="21167"/>
                  </a:lnTo>
                  <a:lnTo>
                    <a:pt x="11941" y="21059"/>
                  </a:lnTo>
                  <a:lnTo>
                    <a:pt x="12918" y="20896"/>
                  </a:lnTo>
                  <a:lnTo>
                    <a:pt x="13840" y="20679"/>
                  </a:lnTo>
                  <a:lnTo>
                    <a:pt x="14872" y="20462"/>
                  </a:lnTo>
                  <a:lnTo>
                    <a:pt x="16880" y="19865"/>
                  </a:lnTo>
                  <a:lnTo>
                    <a:pt x="18996" y="19213"/>
                  </a:lnTo>
                  <a:lnTo>
                    <a:pt x="21113" y="18453"/>
                  </a:lnTo>
                  <a:lnTo>
                    <a:pt x="21873" y="18128"/>
                  </a:lnTo>
                  <a:lnTo>
                    <a:pt x="25184" y="16825"/>
                  </a:lnTo>
                  <a:lnTo>
                    <a:pt x="28440" y="15414"/>
                  </a:lnTo>
                  <a:lnTo>
                    <a:pt x="29037" y="15143"/>
                  </a:lnTo>
                  <a:lnTo>
                    <a:pt x="29634" y="14871"/>
                  </a:lnTo>
                  <a:lnTo>
                    <a:pt x="30611" y="14437"/>
                  </a:lnTo>
                  <a:lnTo>
                    <a:pt x="33216" y="13298"/>
                  </a:lnTo>
                  <a:lnTo>
                    <a:pt x="35496" y="12321"/>
                  </a:lnTo>
                  <a:lnTo>
                    <a:pt x="37612" y="11506"/>
                  </a:lnTo>
                  <a:lnTo>
                    <a:pt x="39620" y="10747"/>
                  </a:lnTo>
                  <a:lnTo>
                    <a:pt x="41520" y="10041"/>
                  </a:lnTo>
                  <a:lnTo>
                    <a:pt x="43311" y="9444"/>
                  </a:lnTo>
                  <a:lnTo>
                    <a:pt x="44993" y="8956"/>
                  </a:lnTo>
                  <a:lnTo>
                    <a:pt x="46567" y="8467"/>
                  </a:lnTo>
                  <a:lnTo>
                    <a:pt x="48033" y="8087"/>
                  </a:lnTo>
                  <a:lnTo>
                    <a:pt x="48358" y="8033"/>
                  </a:lnTo>
                  <a:lnTo>
                    <a:pt x="50421" y="7599"/>
                  </a:lnTo>
                  <a:lnTo>
                    <a:pt x="52266" y="7327"/>
                  </a:lnTo>
                  <a:lnTo>
                    <a:pt x="53948" y="7219"/>
                  </a:lnTo>
                  <a:lnTo>
                    <a:pt x="55360" y="7165"/>
                  </a:lnTo>
                  <a:lnTo>
                    <a:pt x="56608" y="7273"/>
                  </a:lnTo>
                  <a:lnTo>
                    <a:pt x="57693" y="7436"/>
                  </a:lnTo>
                  <a:lnTo>
                    <a:pt x="58616" y="7707"/>
                  </a:lnTo>
                  <a:lnTo>
                    <a:pt x="59430" y="8033"/>
                  </a:lnTo>
                  <a:lnTo>
                    <a:pt x="59484" y="8033"/>
                  </a:lnTo>
                  <a:lnTo>
                    <a:pt x="59864" y="8250"/>
                  </a:lnTo>
                  <a:lnTo>
                    <a:pt x="60244" y="8521"/>
                  </a:lnTo>
                  <a:lnTo>
                    <a:pt x="60570" y="8793"/>
                  </a:lnTo>
                  <a:lnTo>
                    <a:pt x="60841" y="9118"/>
                  </a:lnTo>
                  <a:lnTo>
                    <a:pt x="61113" y="9444"/>
                  </a:lnTo>
                  <a:lnTo>
                    <a:pt x="61330" y="9824"/>
                  </a:lnTo>
                  <a:lnTo>
                    <a:pt x="61547" y="10204"/>
                  </a:lnTo>
                  <a:lnTo>
                    <a:pt x="61655" y="10638"/>
                  </a:lnTo>
                  <a:lnTo>
                    <a:pt x="59919" y="3637"/>
                  </a:lnTo>
                  <a:lnTo>
                    <a:pt x="59647" y="2986"/>
                  </a:lnTo>
                  <a:lnTo>
                    <a:pt x="59213" y="2334"/>
                  </a:lnTo>
                  <a:lnTo>
                    <a:pt x="58996" y="2063"/>
                  </a:lnTo>
                  <a:lnTo>
                    <a:pt x="58670" y="1737"/>
                  </a:lnTo>
                  <a:lnTo>
                    <a:pt x="58345" y="1466"/>
                  </a:lnTo>
                  <a:lnTo>
                    <a:pt x="58019" y="1195"/>
                  </a:lnTo>
                  <a:lnTo>
                    <a:pt x="57585" y="977"/>
                  </a:lnTo>
                  <a:lnTo>
                    <a:pt x="57096" y="760"/>
                  </a:lnTo>
                  <a:lnTo>
                    <a:pt x="56608" y="543"/>
                  </a:lnTo>
                  <a:lnTo>
                    <a:pt x="56011" y="380"/>
                  </a:lnTo>
                  <a:lnTo>
                    <a:pt x="55414" y="218"/>
                  </a:lnTo>
                  <a:lnTo>
                    <a:pt x="54708" y="109"/>
                  </a:lnTo>
                  <a:lnTo>
                    <a:pt x="539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-5462062" y="1598163"/>
              <a:ext cx="1198593" cy="412556"/>
            </a:xfrm>
            <a:custGeom>
              <a:rect b="b" l="l" r="r" t="t"/>
              <a:pathLst>
                <a:path extrusionOk="0" fill="none" h="21222" w="61656">
                  <a:moveTo>
                    <a:pt x="59919" y="3637"/>
                  </a:moveTo>
                  <a:lnTo>
                    <a:pt x="59919" y="3637"/>
                  </a:lnTo>
                  <a:lnTo>
                    <a:pt x="59647" y="2986"/>
                  </a:lnTo>
                  <a:lnTo>
                    <a:pt x="59213" y="2334"/>
                  </a:lnTo>
                  <a:lnTo>
                    <a:pt x="58996" y="2063"/>
                  </a:lnTo>
                  <a:lnTo>
                    <a:pt x="58670" y="1737"/>
                  </a:lnTo>
                  <a:lnTo>
                    <a:pt x="58345" y="1466"/>
                  </a:lnTo>
                  <a:lnTo>
                    <a:pt x="58019" y="1195"/>
                  </a:lnTo>
                  <a:lnTo>
                    <a:pt x="57585" y="977"/>
                  </a:lnTo>
                  <a:lnTo>
                    <a:pt x="57096" y="760"/>
                  </a:lnTo>
                  <a:lnTo>
                    <a:pt x="56608" y="543"/>
                  </a:lnTo>
                  <a:lnTo>
                    <a:pt x="56011" y="380"/>
                  </a:lnTo>
                  <a:lnTo>
                    <a:pt x="55414" y="218"/>
                  </a:lnTo>
                  <a:lnTo>
                    <a:pt x="54708" y="109"/>
                  </a:lnTo>
                  <a:lnTo>
                    <a:pt x="53948" y="0"/>
                  </a:lnTo>
                  <a:lnTo>
                    <a:pt x="53134" y="0"/>
                  </a:lnTo>
                  <a:lnTo>
                    <a:pt x="53026" y="0"/>
                  </a:lnTo>
                  <a:lnTo>
                    <a:pt x="53026" y="0"/>
                  </a:lnTo>
                  <a:lnTo>
                    <a:pt x="52212" y="0"/>
                  </a:lnTo>
                  <a:lnTo>
                    <a:pt x="51343" y="0"/>
                  </a:lnTo>
                  <a:lnTo>
                    <a:pt x="50366" y="109"/>
                  </a:lnTo>
                  <a:lnTo>
                    <a:pt x="49390" y="218"/>
                  </a:lnTo>
                  <a:lnTo>
                    <a:pt x="48304" y="380"/>
                  </a:lnTo>
                  <a:lnTo>
                    <a:pt x="47164" y="598"/>
                  </a:lnTo>
                  <a:lnTo>
                    <a:pt x="45916" y="869"/>
                  </a:lnTo>
                  <a:lnTo>
                    <a:pt x="44613" y="1195"/>
                  </a:lnTo>
                  <a:lnTo>
                    <a:pt x="43257" y="1574"/>
                  </a:lnTo>
                  <a:lnTo>
                    <a:pt x="41791" y="2009"/>
                  </a:lnTo>
                  <a:lnTo>
                    <a:pt x="40272" y="2497"/>
                  </a:lnTo>
                  <a:lnTo>
                    <a:pt x="38698" y="3040"/>
                  </a:lnTo>
                  <a:lnTo>
                    <a:pt x="35224" y="4342"/>
                  </a:lnTo>
                  <a:lnTo>
                    <a:pt x="31371" y="5862"/>
                  </a:lnTo>
                  <a:lnTo>
                    <a:pt x="31371" y="5862"/>
                  </a:lnTo>
                  <a:lnTo>
                    <a:pt x="29200" y="6839"/>
                  </a:lnTo>
                  <a:lnTo>
                    <a:pt x="28440" y="7165"/>
                  </a:lnTo>
                  <a:lnTo>
                    <a:pt x="28006" y="7382"/>
                  </a:lnTo>
                  <a:lnTo>
                    <a:pt x="27354" y="7653"/>
                  </a:lnTo>
                  <a:lnTo>
                    <a:pt x="26486" y="8033"/>
                  </a:lnTo>
                  <a:lnTo>
                    <a:pt x="26486" y="8033"/>
                  </a:lnTo>
                  <a:lnTo>
                    <a:pt x="23664" y="9227"/>
                  </a:lnTo>
                  <a:lnTo>
                    <a:pt x="20842" y="10367"/>
                  </a:lnTo>
                  <a:lnTo>
                    <a:pt x="17965" y="11452"/>
                  </a:lnTo>
                  <a:lnTo>
                    <a:pt x="16554" y="11941"/>
                  </a:lnTo>
                  <a:lnTo>
                    <a:pt x="15143" y="12375"/>
                  </a:lnTo>
                  <a:lnTo>
                    <a:pt x="13732" y="12755"/>
                  </a:lnTo>
                  <a:lnTo>
                    <a:pt x="12429" y="13080"/>
                  </a:lnTo>
                  <a:lnTo>
                    <a:pt x="11072" y="13352"/>
                  </a:lnTo>
                  <a:lnTo>
                    <a:pt x="9824" y="13515"/>
                  </a:lnTo>
                  <a:lnTo>
                    <a:pt x="8576" y="13677"/>
                  </a:lnTo>
                  <a:lnTo>
                    <a:pt x="7436" y="13677"/>
                  </a:lnTo>
                  <a:lnTo>
                    <a:pt x="6296" y="13623"/>
                  </a:lnTo>
                  <a:lnTo>
                    <a:pt x="5265" y="13515"/>
                  </a:lnTo>
                  <a:lnTo>
                    <a:pt x="5157" y="13515"/>
                  </a:lnTo>
                  <a:lnTo>
                    <a:pt x="5157" y="13515"/>
                  </a:lnTo>
                  <a:lnTo>
                    <a:pt x="4234" y="13243"/>
                  </a:lnTo>
                  <a:lnTo>
                    <a:pt x="3420" y="12918"/>
                  </a:lnTo>
                  <a:lnTo>
                    <a:pt x="2606" y="12483"/>
                  </a:lnTo>
                  <a:lnTo>
                    <a:pt x="2280" y="12212"/>
                  </a:lnTo>
                  <a:lnTo>
                    <a:pt x="1955" y="11941"/>
                  </a:lnTo>
                  <a:lnTo>
                    <a:pt x="1629" y="11615"/>
                  </a:lnTo>
                  <a:lnTo>
                    <a:pt x="1303" y="11289"/>
                  </a:lnTo>
                  <a:lnTo>
                    <a:pt x="1032" y="10909"/>
                  </a:lnTo>
                  <a:lnTo>
                    <a:pt x="815" y="10530"/>
                  </a:lnTo>
                  <a:lnTo>
                    <a:pt x="543" y="10095"/>
                  </a:lnTo>
                  <a:lnTo>
                    <a:pt x="381" y="9607"/>
                  </a:lnTo>
                  <a:lnTo>
                    <a:pt x="163" y="9118"/>
                  </a:lnTo>
                  <a:lnTo>
                    <a:pt x="1" y="8576"/>
                  </a:lnTo>
                  <a:lnTo>
                    <a:pt x="2009" y="16337"/>
                  </a:lnTo>
                  <a:lnTo>
                    <a:pt x="2009" y="16337"/>
                  </a:lnTo>
                  <a:lnTo>
                    <a:pt x="2226" y="17097"/>
                  </a:lnTo>
                  <a:lnTo>
                    <a:pt x="2552" y="17748"/>
                  </a:lnTo>
                  <a:lnTo>
                    <a:pt x="2931" y="18399"/>
                  </a:lnTo>
                  <a:lnTo>
                    <a:pt x="3420" y="18996"/>
                  </a:lnTo>
                  <a:lnTo>
                    <a:pt x="3963" y="19539"/>
                  </a:lnTo>
                  <a:lnTo>
                    <a:pt x="4560" y="20027"/>
                  </a:lnTo>
                  <a:lnTo>
                    <a:pt x="5265" y="20407"/>
                  </a:lnTo>
                  <a:lnTo>
                    <a:pt x="5971" y="20679"/>
                  </a:lnTo>
                  <a:lnTo>
                    <a:pt x="6134" y="20733"/>
                  </a:lnTo>
                  <a:lnTo>
                    <a:pt x="6134" y="20733"/>
                  </a:lnTo>
                  <a:lnTo>
                    <a:pt x="6839" y="20950"/>
                  </a:lnTo>
                  <a:lnTo>
                    <a:pt x="7599" y="21113"/>
                  </a:lnTo>
                  <a:lnTo>
                    <a:pt x="8413" y="21167"/>
                  </a:lnTo>
                  <a:lnTo>
                    <a:pt x="9227" y="21221"/>
                  </a:lnTo>
                  <a:lnTo>
                    <a:pt x="10096" y="21221"/>
                  </a:lnTo>
                  <a:lnTo>
                    <a:pt x="11018" y="21167"/>
                  </a:lnTo>
                  <a:lnTo>
                    <a:pt x="11941" y="21059"/>
                  </a:lnTo>
                  <a:lnTo>
                    <a:pt x="12918" y="20896"/>
                  </a:lnTo>
                  <a:lnTo>
                    <a:pt x="13840" y="20679"/>
                  </a:lnTo>
                  <a:lnTo>
                    <a:pt x="14872" y="20462"/>
                  </a:lnTo>
                  <a:lnTo>
                    <a:pt x="16880" y="19865"/>
                  </a:lnTo>
                  <a:lnTo>
                    <a:pt x="18996" y="19213"/>
                  </a:lnTo>
                  <a:lnTo>
                    <a:pt x="21113" y="18453"/>
                  </a:lnTo>
                  <a:lnTo>
                    <a:pt x="21873" y="18128"/>
                  </a:lnTo>
                  <a:lnTo>
                    <a:pt x="21873" y="18128"/>
                  </a:lnTo>
                  <a:lnTo>
                    <a:pt x="25184" y="16825"/>
                  </a:lnTo>
                  <a:lnTo>
                    <a:pt x="28440" y="15414"/>
                  </a:lnTo>
                  <a:lnTo>
                    <a:pt x="29037" y="15143"/>
                  </a:lnTo>
                  <a:lnTo>
                    <a:pt x="29634" y="14871"/>
                  </a:lnTo>
                  <a:lnTo>
                    <a:pt x="30611" y="14437"/>
                  </a:lnTo>
                  <a:lnTo>
                    <a:pt x="30611" y="14437"/>
                  </a:lnTo>
                  <a:lnTo>
                    <a:pt x="33216" y="13298"/>
                  </a:lnTo>
                  <a:lnTo>
                    <a:pt x="33216" y="13298"/>
                  </a:lnTo>
                  <a:lnTo>
                    <a:pt x="35496" y="12321"/>
                  </a:lnTo>
                  <a:lnTo>
                    <a:pt x="37612" y="11506"/>
                  </a:lnTo>
                  <a:lnTo>
                    <a:pt x="39620" y="10747"/>
                  </a:lnTo>
                  <a:lnTo>
                    <a:pt x="41520" y="10041"/>
                  </a:lnTo>
                  <a:lnTo>
                    <a:pt x="43311" y="9444"/>
                  </a:lnTo>
                  <a:lnTo>
                    <a:pt x="44993" y="8956"/>
                  </a:lnTo>
                  <a:lnTo>
                    <a:pt x="46567" y="8467"/>
                  </a:lnTo>
                  <a:lnTo>
                    <a:pt x="48033" y="8087"/>
                  </a:lnTo>
                  <a:lnTo>
                    <a:pt x="48358" y="8033"/>
                  </a:lnTo>
                  <a:lnTo>
                    <a:pt x="48358" y="8033"/>
                  </a:lnTo>
                  <a:lnTo>
                    <a:pt x="50421" y="7599"/>
                  </a:lnTo>
                  <a:lnTo>
                    <a:pt x="52266" y="7327"/>
                  </a:lnTo>
                  <a:lnTo>
                    <a:pt x="53948" y="7219"/>
                  </a:lnTo>
                  <a:lnTo>
                    <a:pt x="55360" y="7165"/>
                  </a:lnTo>
                  <a:lnTo>
                    <a:pt x="56608" y="7273"/>
                  </a:lnTo>
                  <a:lnTo>
                    <a:pt x="57693" y="7436"/>
                  </a:lnTo>
                  <a:lnTo>
                    <a:pt x="58616" y="7707"/>
                  </a:lnTo>
                  <a:lnTo>
                    <a:pt x="59430" y="8033"/>
                  </a:lnTo>
                  <a:lnTo>
                    <a:pt x="59484" y="8033"/>
                  </a:lnTo>
                  <a:lnTo>
                    <a:pt x="59484" y="8033"/>
                  </a:lnTo>
                  <a:lnTo>
                    <a:pt x="59864" y="8250"/>
                  </a:lnTo>
                  <a:lnTo>
                    <a:pt x="60244" y="8521"/>
                  </a:lnTo>
                  <a:lnTo>
                    <a:pt x="60570" y="8793"/>
                  </a:lnTo>
                  <a:lnTo>
                    <a:pt x="60841" y="9118"/>
                  </a:lnTo>
                  <a:lnTo>
                    <a:pt x="61113" y="9444"/>
                  </a:lnTo>
                  <a:lnTo>
                    <a:pt x="61330" y="9824"/>
                  </a:lnTo>
                  <a:lnTo>
                    <a:pt x="61547" y="10204"/>
                  </a:lnTo>
                  <a:lnTo>
                    <a:pt x="61655" y="10638"/>
                  </a:lnTo>
                  <a:lnTo>
                    <a:pt x="59919" y="3637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-5385041" y="1877749"/>
              <a:ext cx="1190156" cy="424161"/>
            </a:xfrm>
            <a:custGeom>
              <a:rect b="b" l="l" r="r" t="t"/>
              <a:pathLst>
                <a:path extrusionOk="0" h="21819" w="61222">
                  <a:moveTo>
                    <a:pt x="51615" y="1"/>
                  </a:moveTo>
                  <a:lnTo>
                    <a:pt x="50584" y="110"/>
                  </a:lnTo>
                  <a:lnTo>
                    <a:pt x="49498" y="272"/>
                  </a:lnTo>
                  <a:lnTo>
                    <a:pt x="48304" y="435"/>
                  </a:lnTo>
                  <a:lnTo>
                    <a:pt x="47056" y="707"/>
                  </a:lnTo>
                  <a:lnTo>
                    <a:pt x="45699" y="1032"/>
                  </a:lnTo>
                  <a:lnTo>
                    <a:pt x="44234" y="1412"/>
                  </a:lnTo>
                  <a:lnTo>
                    <a:pt x="42660" y="1846"/>
                  </a:lnTo>
                  <a:lnTo>
                    <a:pt x="41031" y="2389"/>
                  </a:lnTo>
                  <a:lnTo>
                    <a:pt x="39240" y="2986"/>
                  </a:lnTo>
                  <a:lnTo>
                    <a:pt x="37395" y="3692"/>
                  </a:lnTo>
                  <a:lnTo>
                    <a:pt x="35441" y="4451"/>
                  </a:lnTo>
                  <a:lnTo>
                    <a:pt x="33325" y="5266"/>
                  </a:lnTo>
                  <a:lnTo>
                    <a:pt x="31099" y="6242"/>
                  </a:lnTo>
                  <a:lnTo>
                    <a:pt x="28494" y="7382"/>
                  </a:lnTo>
                  <a:lnTo>
                    <a:pt x="24261" y="9282"/>
                  </a:lnTo>
                  <a:lnTo>
                    <a:pt x="22090" y="10204"/>
                  </a:lnTo>
                  <a:lnTo>
                    <a:pt x="19865" y="11127"/>
                  </a:lnTo>
                  <a:lnTo>
                    <a:pt x="17640" y="11995"/>
                  </a:lnTo>
                  <a:lnTo>
                    <a:pt x="15469" y="12701"/>
                  </a:lnTo>
                  <a:lnTo>
                    <a:pt x="13352" y="13352"/>
                  </a:lnTo>
                  <a:lnTo>
                    <a:pt x="12266" y="13624"/>
                  </a:lnTo>
                  <a:lnTo>
                    <a:pt x="11235" y="13895"/>
                  </a:lnTo>
                  <a:lnTo>
                    <a:pt x="10258" y="14058"/>
                  </a:lnTo>
                  <a:lnTo>
                    <a:pt x="9281" y="14221"/>
                  </a:lnTo>
                  <a:lnTo>
                    <a:pt x="8304" y="14275"/>
                  </a:lnTo>
                  <a:lnTo>
                    <a:pt x="7436" y="14329"/>
                  </a:lnTo>
                  <a:lnTo>
                    <a:pt x="6513" y="14329"/>
                  </a:lnTo>
                  <a:lnTo>
                    <a:pt x="5699" y="14275"/>
                  </a:lnTo>
                  <a:lnTo>
                    <a:pt x="4885" y="14112"/>
                  </a:lnTo>
                  <a:lnTo>
                    <a:pt x="4125" y="13949"/>
                  </a:lnTo>
                  <a:lnTo>
                    <a:pt x="3420" y="13678"/>
                  </a:lnTo>
                  <a:lnTo>
                    <a:pt x="2769" y="13352"/>
                  </a:lnTo>
                  <a:lnTo>
                    <a:pt x="2117" y="12918"/>
                  </a:lnTo>
                  <a:lnTo>
                    <a:pt x="1575" y="12430"/>
                  </a:lnTo>
                  <a:lnTo>
                    <a:pt x="1086" y="11887"/>
                  </a:lnTo>
                  <a:lnTo>
                    <a:pt x="652" y="11236"/>
                  </a:lnTo>
                  <a:lnTo>
                    <a:pt x="272" y="10476"/>
                  </a:lnTo>
                  <a:lnTo>
                    <a:pt x="1" y="9662"/>
                  </a:lnTo>
                  <a:lnTo>
                    <a:pt x="1954" y="17368"/>
                  </a:lnTo>
                  <a:lnTo>
                    <a:pt x="2226" y="18183"/>
                  </a:lnTo>
                  <a:lnTo>
                    <a:pt x="2551" y="18942"/>
                  </a:lnTo>
                  <a:lnTo>
                    <a:pt x="2986" y="19594"/>
                  </a:lnTo>
                  <a:lnTo>
                    <a:pt x="3528" y="20136"/>
                  </a:lnTo>
                  <a:lnTo>
                    <a:pt x="4071" y="20625"/>
                  </a:lnTo>
                  <a:lnTo>
                    <a:pt x="4722" y="21005"/>
                  </a:lnTo>
                  <a:lnTo>
                    <a:pt x="5374" y="21276"/>
                  </a:lnTo>
                  <a:lnTo>
                    <a:pt x="6134" y="21548"/>
                  </a:lnTo>
                  <a:lnTo>
                    <a:pt x="6948" y="21710"/>
                  </a:lnTo>
                  <a:lnTo>
                    <a:pt x="7762" y="21819"/>
                  </a:lnTo>
                  <a:lnTo>
                    <a:pt x="9553" y="21819"/>
                  </a:lnTo>
                  <a:lnTo>
                    <a:pt x="10530" y="21710"/>
                  </a:lnTo>
                  <a:lnTo>
                    <a:pt x="11507" y="21602"/>
                  </a:lnTo>
                  <a:lnTo>
                    <a:pt x="12484" y="21439"/>
                  </a:lnTo>
                  <a:lnTo>
                    <a:pt x="13515" y="21222"/>
                  </a:lnTo>
                  <a:lnTo>
                    <a:pt x="13623" y="21222"/>
                  </a:lnTo>
                  <a:lnTo>
                    <a:pt x="15360" y="20788"/>
                  </a:lnTo>
                  <a:lnTo>
                    <a:pt x="17097" y="20245"/>
                  </a:lnTo>
                  <a:lnTo>
                    <a:pt x="18834" y="19648"/>
                  </a:lnTo>
                  <a:lnTo>
                    <a:pt x="20570" y="18997"/>
                  </a:lnTo>
                  <a:lnTo>
                    <a:pt x="22307" y="18291"/>
                  </a:lnTo>
                  <a:lnTo>
                    <a:pt x="23990" y="17586"/>
                  </a:lnTo>
                  <a:lnTo>
                    <a:pt x="27192" y="16174"/>
                  </a:lnTo>
                  <a:lnTo>
                    <a:pt x="28494" y="15632"/>
                  </a:lnTo>
                  <a:lnTo>
                    <a:pt x="28983" y="15360"/>
                  </a:lnTo>
                  <a:lnTo>
                    <a:pt x="30502" y="14709"/>
                  </a:lnTo>
                  <a:lnTo>
                    <a:pt x="32945" y="13569"/>
                  </a:lnTo>
                  <a:lnTo>
                    <a:pt x="36201" y="12213"/>
                  </a:lnTo>
                  <a:lnTo>
                    <a:pt x="39186" y="11018"/>
                  </a:lnTo>
                  <a:lnTo>
                    <a:pt x="41954" y="10042"/>
                  </a:lnTo>
                  <a:lnTo>
                    <a:pt x="44451" y="9173"/>
                  </a:lnTo>
                  <a:lnTo>
                    <a:pt x="46784" y="8522"/>
                  </a:lnTo>
                  <a:lnTo>
                    <a:pt x="48847" y="7979"/>
                  </a:lnTo>
                  <a:lnTo>
                    <a:pt x="50692" y="7599"/>
                  </a:lnTo>
                  <a:lnTo>
                    <a:pt x="52375" y="7328"/>
                  </a:lnTo>
                  <a:lnTo>
                    <a:pt x="52429" y="7328"/>
                  </a:lnTo>
                  <a:lnTo>
                    <a:pt x="53569" y="7219"/>
                  </a:lnTo>
                  <a:lnTo>
                    <a:pt x="54545" y="7165"/>
                  </a:lnTo>
                  <a:lnTo>
                    <a:pt x="55468" y="7165"/>
                  </a:lnTo>
                  <a:lnTo>
                    <a:pt x="56336" y="7219"/>
                  </a:lnTo>
                  <a:lnTo>
                    <a:pt x="57096" y="7328"/>
                  </a:lnTo>
                  <a:lnTo>
                    <a:pt x="57748" y="7436"/>
                  </a:lnTo>
                  <a:lnTo>
                    <a:pt x="58399" y="7599"/>
                  </a:lnTo>
                  <a:lnTo>
                    <a:pt x="58942" y="7816"/>
                  </a:lnTo>
                  <a:lnTo>
                    <a:pt x="59376" y="8033"/>
                  </a:lnTo>
                  <a:lnTo>
                    <a:pt x="59810" y="8305"/>
                  </a:lnTo>
                  <a:lnTo>
                    <a:pt x="60190" y="8576"/>
                  </a:lnTo>
                  <a:lnTo>
                    <a:pt x="60461" y="8902"/>
                  </a:lnTo>
                  <a:lnTo>
                    <a:pt x="60733" y="9173"/>
                  </a:lnTo>
                  <a:lnTo>
                    <a:pt x="60950" y="9499"/>
                  </a:lnTo>
                  <a:lnTo>
                    <a:pt x="61113" y="9824"/>
                  </a:lnTo>
                  <a:lnTo>
                    <a:pt x="61221" y="10150"/>
                  </a:lnTo>
                  <a:lnTo>
                    <a:pt x="59484" y="3203"/>
                  </a:lnTo>
                  <a:lnTo>
                    <a:pt x="59322" y="2769"/>
                  </a:lnTo>
                  <a:lnTo>
                    <a:pt x="59104" y="2335"/>
                  </a:lnTo>
                  <a:lnTo>
                    <a:pt x="58725" y="1846"/>
                  </a:lnTo>
                  <a:lnTo>
                    <a:pt x="58507" y="1575"/>
                  </a:lnTo>
                  <a:lnTo>
                    <a:pt x="58236" y="1358"/>
                  </a:lnTo>
                  <a:lnTo>
                    <a:pt x="57910" y="1141"/>
                  </a:lnTo>
                  <a:lnTo>
                    <a:pt x="57531" y="869"/>
                  </a:lnTo>
                  <a:lnTo>
                    <a:pt x="57096" y="707"/>
                  </a:lnTo>
                  <a:lnTo>
                    <a:pt x="56662" y="489"/>
                  </a:lnTo>
                  <a:lnTo>
                    <a:pt x="56119" y="327"/>
                  </a:lnTo>
                  <a:lnTo>
                    <a:pt x="55522" y="218"/>
                  </a:lnTo>
                  <a:lnTo>
                    <a:pt x="54871" y="110"/>
                  </a:lnTo>
                  <a:lnTo>
                    <a:pt x="541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-5385041" y="1877749"/>
              <a:ext cx="1190156" cy="424161"/>
            </a:xfrm>
            <a:custGeom>
              <a:rect b="b" l="l" r="r" t="t"/>
              <a:pathLst>
                <a:path extrusionOk="0" fill="none" h="21819" w="61222">
                  <a:moveTo>
                    <a:pt x="61221" y="10150"/>
                  </a:moveTo>
                  <a:lnTo>
                    <a:pt x="61221" y="10150"/>
                  </a:lnTo>
                  <a:lnTo>
                    <a:pt x="61113" y="9824"/>
                  </a:lnTo>
                  <a:lnTo>
                    <a:pt x="60950" y="9499"/>
                  </a:lnTo>
                  <a:lnTo>
                    <a:pt x="60733" y="9173"/>
                  </a:lnTo>
                  <a:lnTo>
                    <a:pt x="60461" y="8902"/>
                  </a:lnTo>
                  <a:lnTo>
                    <a:pt x="60190" y="8576"/>
                  </a:lnTo>
                  <a:lnTo>
                    <a:pt x="59810" y="8305"/>
                  </a:lnTo>
                  <a:lnTo>
                    <a:pt x="59376" y="8033"/>
                  </a:lnTo>
                  <a:lnTo>
                    <a:pt x="58942" y="7816"/>
                  </a:lnTo>
                  <a:lnTo>
                    <a:pt x="58399" y="7599"/>
                  </a:lnTo>
                  <a:lnTo>
                    <a:pt x="57748" y="7436"/>
                  </a:lnTo>
                  <a:lnTo>
                    <a:pt x="57096" y="7328"/>
                  </a:lnTo>
                  <a:lnTo>
                    <a:pt x="56336" y="7219"/>
                  </a:lnTo>
                  <a:lnTo>
                    <a:pt x="55468" y="7165"/>
                  </a:lnTo>
                  <a:lnTo>
                    <a:pt x="54545" y="7165"/>
                  </a:lnTo>
                  <a:lnTo>
                    <a:pt x="53569" y="7219"/>
                  </a:lnTo>
                  <a:lnTo>
                    <a:pt x="52429" y="7328"/>
                  </a:lnTo>
                  <a:lnTo>
                    <a:pt x="52375" y="7328"/>
                  </a:lnTo>
                  <a:lnTo>
                    <a:pt x="52375" y="7328"/>
                  </a:lnTo>
                  <a:lnTo>
                    <a:pt x="50692" y="7599"/>
                  </a:lnTo>
                  <a:lnTo>
                    <a:pt x="48847" y="7979"/>
                  </a:lnTo>
                  <a:lnTo>
                    <a:pt x="46784" y="8522"/>
                  </a:lnTo>
                  <a:lnTo>
                    <a:pt x="44451" y="9173"/>
                  </a:lnTo>
                  <a:lnTo>
                    <a:pt x="41954" y="10042"/>
                  </a:lnTo>
                  <a:lnTo>
                    <a:pt x="39186" y="11018"/>
                  </a:lnTo>
                  <a:lnTo>
                    <a:pt x="36201" y="12213"/>
                  </a:lnTo>
                  <a:lnTo>
                    <a:pt x="32945" y="13569"/>
                  </a:lnTo>
                  <a:lnTo>
                    <a:pt x="32945" y="13569"/>
                  </a:lnTo>
                  <a:lnTo>
                    <a:pt x="30502" y="14709"/>
                  </a:lnTo>
                  <a:lnTo>
                    <a:pt x="30502" y="14709"/>
                  </a:lnTo>
                  <a:lnTo>
                    <a:pt x="28983" y="15360"/>
                  </a:lnTo>
                  <a:lnTo>
                    <a:pt x="28494" y="15632"/>
                  </a:lnTo>
                  <a:lnTo>
                    <a:pt x="27192" y="16174"/>
                  </a:lnTo>
                  <a:lnTo>
                    <a:pt x="27192" y="16174"/>
                  </a:lnTo>
                  <a:lnTo>
                    <a:pt x="23990" y="17586"/>
                  </a:lnTo>
                  <a:lnTo>
                    <a:pt x="22307" y="18291"/>
                  </a:lnTo>
                  <a:lnTo>
                    <a:pt x="20570" y="18997"/>
                  </a:lnTo>
                  <a:lnTo>
                    <a:pt x="18834" y="19648"/>
                  </a:lnTo>
                  <a:lnTo>
                    <a:pt x="17097" y="20245"/>
                  </a:lnTo>
                  <a:lnTo>
                    <a:pt x="15360" y="20788"/>
                  </a:lnTo>
                  <a:lnTo>
                    <a:pt x="13623" y="21222"/>
                  </a:lnTo>
                  <a:lnTo>
                    <a:pt x="13515" y="21222"/>
                  </a:lnTo>
                  <a:lnTo>
                    <a:pt x="13515" y="21222"/>
                  </a:lnTo>
                  <a:lnTo>
                    <a:pt x="12484" y="21439"/>
                  </a:lnTo>
                  <a:lnTo>
                    <a:pt x="11507" y="21602"/>
                  </a:lnTo>
                  <a:lnTo>
                    <a:pt x="10530" y="21710"/>
                  </a:lnTo>
                  <a:lnTo>
                    <a:pt x="9553" y="21819"/>
                  </a:lnTo>
                  <a:lnTo>
                    <a:pt x="8630" y="21819"/>
                  </a:lnTo>
                  <a:lnTo>
                    <a:pt x="7762" y="21819"/>
                  </a:lnTo>
                  <a:lnTo>
                    <a:pt x="6948" y="21710"/>
                  </a:lnTo>
                  <a:lnTo>
                    <a:pt x="6134" y="21548"/>
                  </a:lnTo>
                  <a:lnTo>
                    <a:pt x="5374" y="21276"/>
                  </a:lnTo>
                  <a:lnTo>
                    <a:pt x="4722" y="21005"/>
                  </a:lnTo>
                  <a:lnTo>
                    <a:pt x="4071" y="20625"/>
                  </a:lnTo>
                  <a:lnTo>
                    <a:pt x="3528" y="20136"/>
                  </a:lnTo>
                  <a:lnTo>
                    <a:pt x="2986" y="19594"/>
                  </a:lnTo>
                  <a:lnTo>
                    <a:pt x="2551" y="18942"/>
                  </a:lnTo>
                  <a:lnTo>
                    <a:pt x="2226" y="18183"/>
                  </a:lnTo>
                  <a:lnTo>
                    <a:pt x="1954" y="17368"/>
                  </a:lnTo>
                  <a:lnTo>
                    <a:pt x="1" y="9662"/>
                  </a:lnTo>
                  <a:lnTo>
                    <a:pt x="1" y="9662"/>
                  </a:lnTo>
                  <a:lnTo>
                    <a:pt x="272" y="10476"/>
                  </a:lnTo>
                  <a:lnTo>
                    <a:pt x="652" y="11236"/>
                  </a:lnTo>
                  <a:lnTo>
                    <a:pt x="1086" y="11887"/>
                  </a:lnTo>
                  <a:lnTo>
                    <a:pt x="1575" y="12430"/>
                  </a:lnTo>
                  <a:lnTo>
                    <a:pt x="2117" y="12918"/>
                  </a:lnTo>
                  <a:lnTo>
                    <a:pt x="2769" y="13352"/>
                  </a:lnTo>
                  <a:lnTo>
                    <a:pt x="3420" y="13678"/>
                  </a:lnTo>
                  <a:lnTo>
                    <a:pt x="4125" y="13949"/>
                  </a:lnTo>
                  <a:lnTo>
                    <a:pt x="4885" y="14112"/>
                  </a:lnTo>
                  <a:lnTo>
                    <a:pt x="5699" y="14275"/>
                  </a:lnTo>
                  <a:lnTo>
                    <a:pt x="6513" y="14329"/>
                  </a:lnTo>
                  <a:lnTo>
                    <a:pt x="7436" y="14329"/>
                  </a:lnTo>
                  <a:lnTo>
                    <a:pt x="8304" y="14275"/>
                  </a:lnTo>
                  <a:lnTo>
                    <a:pt x="9281" y="14221"/>
                  </a:lnTo>
                  <a:lnTo>
                    <a:pt x="10258" y="14058"/>
                  </a:lnTo>
                  <a:lnTo>
                    <a:pt x="11235" y="13895"/>
                  </a:lnTo>
                  <a:lnTo>
                    <a:pt x="12266" y="13624"/>
                  </a:lnTo>
                  <a:lnTo>
                    <a:pt x="13352" y="13352"/>
                  </a:lnTo>
                  <a:lnTo>
                    <a:pt x="15469" y="12701"/>
                  </a:lnTo>
                  <a:lnTo>
                    <a:pt x="17640" y="11995"/>
                  </a:lnTo>
                  <a:lnTo>
                    <a:pt x="19865" y="11127"/>
                  </a:lnTo>
                  <a:lnTo>
                    <a:pt x="22090" y="10204"/>
                  </a:lnTo>
                  <a:lnTo>
                    <a:pt x="24261" y="9282"/>
                  </a:lnTo>
                  <a:lnTo>
                    <a:pt x="28494" y="7382"/>
                  </a:lnTo>
                  <a:lnTo>
                    <a:pt x="28494" y="7382"/>
                  </a:lnTo>
                  <a:lnTo>
                    <a:pt x="31099" y="6242"/>
                  </a:lnTo>
                  <a:lnTo>
                    <a:pt x="31099" y="6242"/>
                  </a:lnTo>
                  <a:lnTo>
                    <a:pt x="33325" y="5266"/>
                  </a:lnTo>
                  <a:lnTo>
                    <a:pt x="35441" y="4451"/>
                  </a:lnTo>
                  <a:lnTo>
                    <a:pt x="37395" y="3692"/>
                  </a:lnTo>
                  <a:lnTo>
                    <a:pt x="39240" y="2986"/>
                  </a:lnTo>
                  <a:lnTo>
                    <a:pt x="41031" y="2389"/>
                  </a:lnTo>
                  <a:lnTo>
                    <a:pt x="42660" y="1846"/>
                  </a:lnTo>
                  <a:lnTo>
                    <a:pt x="44234" y="1412"/>
                  </a:lnTo>
                  <a:lnTo>
                    <a:pt x="45699" y="1032"/>
                  </a:lnTo>
                  <a:lnTo>
                    <a:pt x="47056" y="707"/>
                  </a:lnTo>
                  <a:lnTo>
                    <a:pt x="48304" y="435"/>
                  </a:lnTo>
                  <a:lnTo>
                    <a:pt x="49498" y="272"/>
                  </a:lnTo>
                  <a:lnTo>
                    <a:pt x="50584" y="110"/>
                  </a:lnTo>
                  <a:lnTo>
                    <a:pt x="51615" y="1"/>
                  </a:lnTo>
                  <a:lnTo>
                    <a:pt x="52537" y="1"/>
                  </a:lnTo>
                  <a:lnTo>
                    <a:pt x="53406" y="1"/>
                  </a:lnTo>
                  <a:lnTo>
                    <a:pt x="54166" y="1"/>
                  </a:lnTo>
                  <a:lnTo>
                    <a:pt x="54871" y="110"/>
                  </a:lnTo>
                  <a:lnTo>
                    <a:pt x="55522" y="218"/>
                  </a:lnTo>
                  <a:lnTo>
                    <a:pt x="56119" y="327"/>
                  </a:lnTo>
                  <a:lnTo>
                    <a:pt x="56662" y="489"/>
                  </a:lnTo>
                  <a:lnTo>
                    <a:pt x="57096" y="707"/>
                  </a:lnTo>
                  <a:lnTo>
                    <a:pt x="57531" y="869"/>
                  </a:lnTo>
                  <a:lnTo>
                    <a:pt x="57910" y="1141"/>
                  </a:lnTo>
                  <a:lnTo>
                    <a:pt x="58236" y="1358"/>
                  </a:lnTo>
                  <a:lnTo>
                    <a:pt x="58507" y="1575"/>
                  </a:lnTo>
                  <a:lnTo>
                    <a:pt x="58725" y="1846"/>
                  </a:lnTo>
                  <a:lnTo>
                    <a:pt x="59104" y="2335"/>
                  </a:lnTo>
                  <a:lnTo>
                    <a:pt x="59322" y="2769"/>
                  </a:lnTo>
                  <a:lnTo>
                    <a:pt x="59484" y="3203"/>
                  </a:lnTo>
                  <a:lnTo>
                    <a:pt x="61221" y="1015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-5306970" y="2161573"/>
              <a:ext cx="1183818" cy="449492"/>
            </a:xfrm>
            <a:custGeom>
              <a:rect b="b" l="l" r="r" t="t"/>
              <a:pathLst>
                <a:path extrusionOk="0" h="23122" w="60896">
                  <a:moveTo>
                    <a:pt x="60896" y="9933"/>
                  </a:moveTo>
                  <a:lnTo>
                    <a:pt x="60896" y="9933"/>
                  </a:lnTo>
                  <a:lnTo>
                    <a:pt x="60896" y="9933"/>
                  </a:lnTo>
                  <a:close/>
                  <a:moveTo>
                    <a:pt x="52266" y="1"/>
                  </a:moveTo>
                  <a:lnTo>
                    <a:pt x="51181" y="109"/>
                  </a:lnTo>
                  <a:lnTo>
                    <a:pt x="49932" y="272"/>
                  </a:lnTo>
                  <a:lnTo>
                    <a:pt x="48901" y="489"/>
                  </a:lnTo>
                  <a:lnTo>
                    <a:pt x="47273" y="815"/>
                  </a:lnTo>
                  <a:lnTo>
                    <a:pt x="45482" y="1249"/>
                  </a:lnTo>
                  <a:lnTo>
                    <a:pt x="43528" y="1846"/>
                  </a:lnTo>
                  <a:lnTo>
                    <a:pt x="41412" y="2497"/>
                  </a:lnTo>
                  <a:lnTo>
                    <a:pt x="39078" y="3311"/>
                  </a:lnTo>
                  <a:lnTo>
                    <a:pt x="36527" y="4288"/>
                  </a:lnTo>
                  <a:lnTo>
                    <a:pt x="33813" y="5428"/>
                  </a:lnTo>
                  <a:lnTo>
                    <a:pt x="30882" y="6676"/>
                  </a:lnTo>
                  <a:lnTo>
                    <a:pt x="28060" y="7924"/>
                  </a:lnTo>
                  <a:lnTo>
                    <a:pt x="27355" y="8304"/>
                  </a:lnTo>
                  <a:lnTo>
                    <a:pt x="26649" y="8630"/>
                  </a:lnTo>
                  <a:lnTo>
                    <a:pt x="26378" y="8739"/>
                  </a:lnTo>
                  <a:lnTo>
                    <a:pt x="26052" y="8901"/>
                  </a:lnTo>
                  <a:lnTo>
                    <a:pt x="23556" y="10041"/>
                  </a:lnTo>
                  <a:lnTo>
                    <a:pt x="20896" y="11235"/>
                  </a:lnTo>
                  <a:lnTo>
                    <a:pt x="18020" y="12375"/>
                  </a:lnTo>
                  <a:lnTo>
                    <a:pt x="16609" y="12918"/>
                  </a:lnTo>
                  <a:lnTo>
                    <a:pt x="15143" y="13406"/>
                  </a:lnTo>
                  <a:lnTo>
                    <a:pt x="13732" y="13895"/>
                  </a:lnTo>
                  <a:lnTo>
                    <a:pt x="12267" y="14274"/>
                  </a:lnTo>
                  <a:lnTo>
                    <a:pt x="10856" y="14654"/>
                  </a:lnTo>
                  <a:lnTo>
                    <a:pt x="9499" y="14871"/>
                  </a:lnTo>
                  <a:lnTo>
                    <a:pt x="8196" y="15034"/>
                  </a:lnTo>
                  <a:lnTo>
                    <a:pt x="6948" y="15143"/>
                  </a:lnTo>
                  <a:lnTo>
                    <a:pt x="5754" y="15089"/>
                  </a:lnTo>
                  <a:lnTo>
                    <a:pt x="5157" y="15034"/>
                  </a:lnTo>
                  <a:lnTo>
                    <a:pt x="4614" y="14980"/>
                  </a:lnTo>
                  <a:lnTo>
                    <a:pt x="4506" y="14980"/>
                  </a:lnTo>
                  <a:lnTo>
                    <a:pt x="3746" y="14763"/>
                  </a:lnTo>
                  <a:lnTo>
                    <a:pt x="2986" y="14492"/>
                  </a:lnTo>
                  <a:lnTo>
                    <a:pt x="2335" y="14112"/>
                  </a:lnTo>
                  <a:lnTo>
                    <a:pt x="1738" y="13677"/>
                  </a:lnTo>
                  <a:lnTo>
                    <a:pt x="1195" y="13135"/>
                  </a:lnTo>
                  <a:lnTo>
                    <a:pt x="706" y="12538"/>
                  </a:lnTo>
                  <a:lnTo>
                    <a:pt x="327" y="11832"/>
                  </a:lnTo>
                  <a:lnTo>
                    <a:pt x="1" y="10964"/>
                  </a:lnTo>
                  <a:lnTo>
                    <a:pt x="2063" y="19213"/>
                  </a:lnTo>
                  <a:lnTo>
                    <a:pt x="2335" y="19973"/>
                  </a:lnTo>
                  <a:lnTo>
                    <a:pt x="2715" y="20679"/>
                  </a:lnTo>
                  <a:lnTo>
                    <a:pt x="3149" y="21276"/>
                  </a:lnTo>
                  <a:lnTo>
                    <a:pt x="3691" y="21818"/>
                  </a:lnTo>
                  <a:lnTo>
                    <a:pt x="4288" y="22253"/>
                  </a:lnTo>
                  <a:lnTo>
                    <a:pt x="4994" y="22578"/>
                  </a:lnTo>
                  <a:lnTo>
                    <a:pt x="5700" y="22795"/>
                  </a:lnTo>
                  <a:lnTo>
                    <a:pt x="6514" y="22958"/>
                  </a:lnTo>
                  <a:lnTo>
                    <a:pt x="7382" y="23067"/>
                  </a:lnTo>
                  <a:lnTo>
                    <a:pt x="8250" y="23121"/>
                  </a:lnTo>
                  <a:lnTo>
                    <a:pt x="9173" y="23067"/>
                  </a:lnTo>
                  <a:lnTo>
                    <a:pt x="10150" y="22958"/>
                  </a:lnTo>
                  <a:lnTo>
                    <a:pt x="11181" y="22850"/>
                  </a:lnTo>
                  <a:lnTo>
                    <a:pt x="12212" y="22633"/>
                  </a:lnTo>
                  <a:lnTo>
                    <a:pt x="13298" y="22361"/>
                  </a:lnTo>
                  <a:lnTo>
                    <a:pt x="14383" y="22090"/>
                  </a:lnTo>
                  <a:lnTo>
                    <a:pt x="15577" y="21764"/>
                  </a:lnTo>
                  <a:lnTo>
                    <a:pt x="16283" y="21547"/>
                  </a:lnTo>
                  <a:lnTo>
                    <a:pt x="16337" y="21547"/>
                  </a:lnTo>
                  <a:lnTo>
                    <a:pt x="18834" y="20624"/>
                  </a:lnTo>
                  <a:lnTo>
                    <a:pt x="21330" y="19648"/>
                  </a:lnTo>
                  <a:lnTo>
                    <a:pt x="23773" y="18616"/>
                  </a:lnTo>
                  <a:lnTo>
                    <a:pt x="26161" y="17477"/>
                  </a:lnTo>
                  <a:lnTo>
                    <a:pt x="28440" y="16445"/>
                  </a:lnTo>
                  <a:lnTo>
                    <a:pt x="28712" y="16283"/>
                  </a:lnTo>
                  <a:lnTo>
                    <a:pt x="28874" y="16228"/>
                  </a:lnTo>
                  <a:lnTo>
                    <a:pt x="28983" y="16174"/>
                  </a:lnTo>
                  <a:lnTo>
                    <a:pt x="29309" y="16011"/>
                  </a:lnTo>
                  <a:lnTo>
                    <a:pt x="32782" y="14383"/>
                  </a:lnTo>
                  <a:lnTo>
                    <a:pt x="35821" y="13080"/>
                  </a:lnTo>
                  <a:lnTo>
                    <a:pt x="38589" y="11886"/>
                  </a:lnTo>
                  <a:lnTo>
                    <a:pt x="41194" y="10910"/>
                  </a:lnTo>
                  <a:lnTo>
                    <a:pt x="43528" y="10041"/>
                  </a:lnTo>
                  <a:lnTo>
                    <a:pt x="45699" y="9336"/>
                  </a:lnTo>
                  <a:lnTo>
                    <a:pt x="47707" y="8739"/>
                  </a:lnTo>
                  <a:lnTo>
                    <a:pt x="49498" y="8304"/>
                  </a:lnTo>
                  <a:lnTo>
                    <a:pt x="51126" y="7979"/>
                  </a:lnTo>
                  <a:lnTo>
                    <a:pt x="51506" y="7870"/>
                  </a:lnTo>
                  <a:lnTo>
                    <a:pt x="52158" y="7816"/>
                  </a:lnTo>
                  <a:lnTo>
                    <a:pt x="53352" y="7653"/>
                  </a:lnTo>
                  <a:lnTo>
                    <a:pt x="54437" y="7545"/>
                  </a:lnTo>
                  <a:lnTo>
                    <a:pt x="55414" y="7490"/>
                  </a:lnTo>
                  <a:lnTo>
                    <a:pt x="56282" y="7545"/>
                  </a:lnTo>
                  <a:lnTo>
                    <a:pt x="57042" y="7599"/>
                  </a:lnTo>
                  <a:lnTo>
                    <a:pt x="57748" y="7762"/>
                  </a:lnTo>
                  <a:lnTo>
                    <a:pt x="58345" y="7870"/>
                  </a:lnTo>
                  <a:lnTo>
                    <a:pt x="58888" y="8087"/>
                  </a:lnTo>
                  <a:lnTo>
                    <a:pt x="59322" y="8304"/>
                  </a:lnTo>
                  <a:lnTo>
                    <a:pt x="59702" y="8521"/>
                  </a:lnTo>
                  <a:lnTo>
                    <a:pt x="60027" y="8793"/>
                  </a:lnTo>
                  <a:lnTo>
                    <a:pt x="60299" y="9010"/>
                  </a:lnTo>
                  <a:lnTo>
                    <a:pt x="60516" y="9281"/>
                  </a:lnTo>
                  <a:lnTo>
                    <a:pt x="60679" y="9498"/>
                  </a:lnTo>
                  <a:lnTo>
                    <a:pt x="60896" y="9933"/>
                  </a:lnTo>
                  <a:lnTo>
                    <a:pt x="59050" y="2714"/>
                  </a:lnTo>
                  <a:lnTo>
                    <a:pt x="58942" y="2443"/>
                  </a:lnTo>
                  <a:lnTo>
                    <a:pt x="58779" y="2171"/>
                  </a:lnTo>
                  <a:lnTo>
                    <a:pt x="58616" y="1900"/>
                  </a:lnTo>
                  <a:lnTo>
                    <a:pt x="58399" y="1574"/>
                  </a:lnTo>
                  <a:lnTo>
                    <a:pt x="58073" y="1303"/>
                  </a:lnTo>
                  <a:lnTo>
                    <a:pt x="57748" y="1032"/>
                  </a:lnTo>
                  <a:lnTo>
                    <a:pt x="57368" y="815"/>
                  </a:lnTo>
                  <a:lnTo>
                    <a:pt x="56879" y="543"/>
                  </a:lnTo>
                  <a:lnTo>
                    <a:pt x="56337" y="380"/>
                  </a:lnTo>
                  <a:lnTo>
                    <a:pt x="55685" y="218"/>
                  </a:lnTo>
                  <a:lnTo>
                    <a:pt x="54980" y="109"/>
                  </a:lnTo>
                  <a:lnTo>
                    <a:pt x="541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-5306970" y="2161573"/>
              <a:ext cx="1183818" cy="449492"/>
            </a:xfrm>
            <a:custGeom>
              <a:rect b="b" l="l" r="r" t="t"/>
              <a:pathLst>
                <a:path extrusionOk="0" fill="none" h="23122" w="60896">
                  <a:moveTo>
                    <a:pt x="60896" y="9933"/>
                  </a:moveTo>
                  <a:lnTo>
                    <a:pt x="60896" y="9933"/>
                  </a:lnTo>
                  <a:lnTo>
                    <a:pt x="60679" y="9498"/>
                  </a:lnTo>
                  <a:lnTo>
                    <a:pt x="60516" y="9281"/>
                  </a:lnTo>
                  <a:lnTo>
                    <a:pt x="60299" y="9010"/>
                  </a:lnTo>
                  <a:lnTo>
                    <a:pt x="60027" y="8793"/>
                  </a:lnTo>
                  <a:lnTo>
                    <a:pt x="59702" y="8521"/>
                  </a:lnTo>
                  <a:lnTo>
                    <a:pt x="59322" y="8304"/>
                  </a:lnTo>
                  <a:lnTo>
                    <a:pt x="58888" y="8087"/>
                  </a:lnTo>
                  <a:lnTo>
                    <a:pt x="58345" y="7870"/>
                  </a:lnTo>
                  <a:lnTo>
                    <a:pt x="57748" y="7762"/>
                  </a:lnTo>
                  <a:lnTo>
                    <a:pt x="57042" y="7599"/>
                  </a:lnTo>
                  <a:lnTo>
                    <a:pt x="56282" y="7545"/>
                  </a:lnTo>
                  <a:lnTo>
                    <a:pt x="55414" y="7490"/>
                  </a:lnTo>
                  <a:lnTo>
                    <a:pt x="54437" y="7545"/>
                  </a:lnTo>
                  <a:lnTo>
                    <a:pt x="53352" y="7653"/>
                  </a:lnTo>
                  <a:lnTo>
                    <a:pt x="52158" y="7816"/>
                  </a:lnTo>
                  <a:lnTo>
                    <a:pt x="51506" y="7870"/>
                  </a:lnTo>
                  <a:lnTo>
                    <a:pt x="51126" y="7979"/>
                  </a:lnTo>
                  <a:lnTo>
                    <a:pt x="51126" y="7979"/>
                  </a:lnTo>
                  <a:lnTo>
                    <a:pt x="49498" y="8304"/>
                  </a:lnTo>
                  <a:lnTo>
                    <a:pt x="47707" y="8739"/>
                  </a:lnTo>
                  <a:lnTo>
                    <a:pt x="45699" y="9336"/>
                  </a:lnTo>
                  <a:lnTo>
                    <a:pt x="43528" y="10041"/>
                  </a:lnTo>
                  <a:lnTo>
                    <a:pt x="41194" y="10910"/>
                  </a:lnTo>
                  <a:lnTo>
                    <a:pt x="38589" y="11886"/>
                  </a:lnTo>
                  <a:lnTo>
                    <a:pt x="35821" y="13080"/>
                  </a:lnTo>
                  <a:lnTo>
                    <a:pt x="32782" y="14383"/>
                  </a:lnTo>
                  <a:lnTo>
                    <a:pt x="32782" y="14383"/>
                  </a:lnTo>
                  <a:lnTo>
                    <a:pt x="29309" y="16011"/>
                  </a:lnTo>
                  <a:lnTo>
                    <a:pt x="28983" y="16174"/>
                  </a:lnTo>
                  <a:lnTo>
                    <a:pt x="28874" y="16228"/>
                  </a:lnTo>
                  <a:lnTo>
                    <a:pt x="28712" y="16283"/>
                  </a:lnTo>
                  <a:lnTo>
                    <a:pt x="28440" y="16445"/>
                  </a:lnTo>
                  <a:lnTo>
                    <a:pt x="28440" y="16445"/>
                  </a:lnTo>
                  <a:lnTo>
                    <a:pt x="26161" y="17477"/>
                  </a:lnTo>
                  <a:lnTo>
                    <a:pt x="26161" y="17477"/>
                  </a:lnTo>
                  <a:lnTo>
                    <a:pt x="23773" y="18616"/>
                  </a:lnTo>
                  <a:lnTo>
                    <a:pt x="21330" y="19648"/>
                  </a:lnTo>
                  <a:lnTo>
                    <a:pt x="18834" y="20624"/>
                  </a:lnTo>
                  <a:lnTo>
                    <a:pt x="16337" y="21547"/>
                  </a:lnTo>
                  <a:lnTo>
                    <a:pt x="16283" y="21547"/>
                  </a:lnTo>
                  <a:lnTo>
                    <a:pt x="15577" y="21764"/>
                  </a:lnTo>
                  <a:lnTo>
                    <a:pt x="15577" y="21764"/>
                  </a:lnTo>
                  <a:lnTo>
                    <a:pt x="14383" y="22090"/>
                  </a:lnTo>
                  <a:lnTo>
                    <a:pt x="14383" y="22090"/>
                  </a:lnTo>
                  <a:lnTo>
                    <a:pt x="13298" y="22361"/>
                  </a:lnTo>
                  <a:lnTo>
                    <a:pt x="12212" y="22633"/>
                  </a:lnTo>
                  <a:lnTo>
                    <a:pt x="11181" y="22850"/>
                  </a:lnTo>
                  <a:lnTo>
                    <a:pt x="10150" y="22958"/>
                  </a:lnTo>
                  <a:lnTo>
                    <a:pt x="9173" y="23067"/>
                  </a:lnTo>
                  <a:lnTo>
                    <a:pt x="8250" y="23121"/>
                  </a:lnTo>
                  <a:lnTo>
                    <a:pt x="7382" y="23067"/>
                  </a:lnTo>
                  <a:lnTo>
                    <a:pt x="6514" y="22958"/>
                  </a:lnTo>
                  <a:lnTo>
                    <a:pt x="5700" y="22795"/>
                  </a:lnTo>
                  <a:lnTo>
                    <a:pt x="4994" y="22578"/>
                  </a:lnTo>
                  <a:lnTo>
                    <a:pt x="4288" y="22253"/>
                  </a:lnTo>
                  <a:lnTo>
                    <a:pt x="3691" y="21818"/>
                  </a:lnTo>
                  <a:lnTo>
                    <a:pt x="3149" y="21276"/>
                  </a:lnTo>
                  <a:lnTo>
                    <a:pt x="2715" y="20679"/>
                  </a:lnTo>
                  <a:lnTo>
                    <a:pt x="2335" y="19973"/>
                  </a:lnTo>
                  <a:lnTo>
                    <a:pt x="2063" y="19213"/>
                  </a:lnTo>
                  <a:lnTo>
                    <a:pt x="1" y="10964"/>
                  </a:lnTo>
                  <a:lnTo>
                    <a:pt x="1" y="10964"/>
                  </a:lnTo>
                  <a:lnTo>
                    <a:pt x="327" y="11832"/>
                  </a:lnTo>
                  <a:lnTo>
                    <a:pt x="706" y="12538"/>
                  </a:lnTo>
                  <a:lnTo>
                    <a:pt x="1195" y="13135"/>
                  </a:lnTo>
                  <a:lnTo>
                    <a:pt x="1738" y="13677"/>
                  </a:lnTo>
                  <a:lnTo>
                    <a:pt x="2335" y="14112"/>
                  </a:lnTo>
                  <a:lnTo>
                    <a:pt x="2986" y="14492"/>
                  </a:lnTo>
                  <a:lnTo>
                    <a:pt x="3746" y="14763"/>
                  </a:lnTo>
                  <a:lnTo>
                    <a:pt x="4506" y="14980"/>
                  </a:lnTo>
                  <a:lnTo>
                    <a:pt x="4614" y="14980"/>
                  </a:lnTo>
                  <a:lnTo>
                    <a:pt x="4614" y="14980"/>
                  </a:lnTo>
                  <a:lnTo>
                    <a:pt x="5157" y="15034"/>
                  </a:lnTo>
                  <a:lnTo>
                    <a:pt x="5754" y="15089"/>
                  </a:lnTo>
                  <a:lnTo>
                    <a:pt x="6948" y="15143"/>
                  </a:lnTo>
                  <a:lnTo>
                    <a:pt x="8196" y="15034"/>
                  </a:lnTo>
                  <a:lnTo>
                    <a:pt x="9499" y="14871"/>
                  </a:lnTo>
                  <a:lnTo>
                    <a:pt x="10856" y="14654"/>
                  </a:lnTo>
                  <a:lnTo>
                    <a:pt x="12267" y="14274"/>
                  </a:lnTo>
                  <a:lnTo>
                    <a:pt x="13732" y="13895"/>
                  </a:lnTo>
                  <a:lnTo>
                    <a:pt x="15143" y="13406"/>
                  </a:lnTo>
                  <a:lnTo>
                    <a:pt x="16609" y="12918"/>
                  </a:lnTo>
                  <a:lnTo>
                    <a:pt x="18020" y="12375"/>
                  </a:lnTo>
                  <a:lnTo>
                    <a:pt x="20896" y="11235"/>
                  </a:lnTo>
                  <a:lnTo>
                    <a:pt x="23556" y="10041"/>
                  </a:lnTo>
                  <a:lnTo>
                    <a:pt x="26052" y="8901"/>
                  </a:lnTo>
                  <a:lnTo>
                    <a:pt x="26378" y="8739"/>
                  </a:lnTo>
                  <a:lnTo>
                    <a:pt x="26378" y="8739"/>
                  </a:lnTo>
                  <a:lnTo>
                    <a:pt x="26649" y="8630"/>
                  </a:lnTo>
                  <a:lnTo>
                    <a:pt x="27355" y="8304"/>
                  </a:lnTo>
                  <a:lnTo>
                    <a:pt x="28060" y="7924"/>
                  </a:lnTo>
                  <a:lnTo>
                    <a:pt x="28060" y="7924"/>
                  </a:lnTo>
                  <a:lnTo>
                    <a:pt x="30882" y="6676"/>
                  </a:lnTo>
                  <a:lnTo>
                    <a:pt x="30882" y="6676"/>
                  </a:lnTo>
                  <a:lnTo>
                    <a:pt x="33813" y="5428"/>
                  </a:lnTo>
                  <a:lnTo>
                    <a:pt x="36527" y="4288"/>
                  </a:lnTo>
                  <a:lnTo>
                    <a:pt x="39078" y="3311"/>
                  </a:lnTo>
                  <a:lnTo>
                    <a:pt x="41412" y="2497"/>
                  </a:lnTo>
                  <a:lnTo>
                    <a:pt x="43528" y="1846"/>
                  </a:lnTo>
                  <a:lnTo>
                    <a:pt x="45482" y="1249"/>
                  </a:lnTo>
                  <a:lnTo>
                    <a:pt x="47273" y="815"/>
                  </a:lnTo>
                  <a:lnTo>
                    <a:pt x="48901" y="489"/>
                  </a:lnTo>
                  <a:lnTo>
                    <a:pt x="48901" y="489"/>
                  </a:lnTo>
                  <a:lnTo>
                    <a:pt x="49932" y="272"/>
                  </a:lnTo>
                  <a:lnTo>
                    <a:pt x="49932" y="272"/>
                  </a:lnTo>
                  <a:lnTo>
                    <a:pt x="51181" y="109"/>
                  </a:lnTo>
                  <a:lnTo>
                    <a:pt x="52266" y="1"/>
                  </a:lnTo>
                  <a:lnTo>
                    <a:pt x="53243" y="1"/>
                  </a:lnTo>
                  <a:lnTo>
                    <a:pt x="54166" y="1"/>
                  </a:lnTo>
                  <a:lnTo>
                    <a:pt x="54980" y="109"/>
                  </a:lnTo>
                  <a:lnTo>
                    <a:pt x="55685" y="218"/>
                  </a:lnTo>
                  <a:lnTo>
                    <a:pt x="56337" y="380"/>
                  </a:lnTo>
                  <a:lnTo>
                    <a:pt x="56879" y="543"/>
                  </a:lnTo>
                  <a:lnTo>
                    <a:pt x="57368" y="815"/>
                  </a:lnTo>
                  <a:lnTo>
                    <a:pt x="57748" y="1032"/>
                  </a:lnTo>
                  <a:lnTo>
                    <a:pt x="58073" y="1303"/>
                  </a:lnTo>
                  <a:lnTo>
                    <a:pt x="58399" y="1574"/>
                  </a:lnTo>
                  <a:lnTo>
                    <a:pt x="58616" y="1900"/>
                  </a:lnTo>
                  <a:lnTo>
                    <a:pt x="58779" y="2171"/>
                  </a:lnTo>
                  <a:lnTo>
                    <a:pt x="58942" y="2443"/>
                  </a:lnTo>
                  <a:lnTo>
                    <a:pt x="59050" y="2714"/>
                  </a:lnTo>
                  <a:lnTo>
                    <a:pt x="60896" y="993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-5225730" y="2451715"/>
              <a:ext cx="1173282" cy="467415"/>
            </a:xfrm>
            <a:custGeom>
              <a:rect b="b" l="l" r="r" t="t"/>
              <a:pathLst>
                <a:path extrusionOk="0" h="24044" w="60354">
                  <a:moveTo>
                    <a:pt x="53677" y="1"/>
                  </a:moveTo>
                  <a:lnTo>
                    <a:pt x="52646" y="55"/>
                  </a:lnTo>
                  <a:lnTo>
                    <a:pt x="51506" y="109"/>
                  </a:lnTo>
                  <a:lnTo>
                    <a:pt x="50150" y="326"/>
                  </a:lnTo>
                  <a:lnTo>
                    <a:pt x="48684" y="598"/>
                  </a:lnTo>
                  <a:lnTo>
                    <a:pt x="47110" y="978"/>
                  </a:lnTo>
                  <a:lnTo>
                    <a:pt x="45319" y="1412"/>
                  </a:lnTo>
                  <a:lnTo>
                    <a:pt x="43311" y="2063"/>
                  </a:lnTo>
                  <a:lnTo>
                    <a:pt x="41194" y="2769"/>
                  </a:lnTo>
                  <a:lnTo>
                    <a:pt x="38861" y="3637"/>
                  </a:lnTo>
                  <a:lnTo>
                    <a:pt x="36310" y="4668"/>
                  </a:lnTo>
                  <a:lnTo>
                    <a:pt x="33542" y="5808"/>
                  </a:lnTo>
                  <a:lnTo>
                    <a:pt x="30557" y="7165"/>
                  </a:lnTo>
                  <a:lnTo>
                    <a:pt x="27463" y="8630"/>
                  </a:lnTo>
                  <a:lnTo>
                    <a:pt x="25835" y="9444"/>
                  </a:lnTo>
                  <a:lnTo>
                    <a:pt x="25075" y="9770"/>
                  </a:lnTo>
                  <a:lnTo>
                    <a:pt x="24261" y="10150"/>
                  </a:lnTo>
                  <a:lnTo>
                    <a:pt x="23936" y="10313"/>
                  </a:lnTo>
                  <a:lnTo>
                    <a:pt x="23881" y="10367"/>
                  </a:lnTo>
                  <a:lnTo>
                    <a:pt x="21873" y="11290"/>
                  </a:lnTo>
                  <a:lnTo>
                    <a:pt x="21439" y="11507"/>
                  </a:lnTo>
                  <a:lnTo>
                    <a:pt x="20842" y="11778"/>
                  </a:lnTo>
                  <a:lnTo>
                    <a:pt x="20082" y="12104"/>
                  </a:lnTo>
                  <a:lnTo>
                    <a:pt x="17857" y="13026"/>
                  </a:lnTo>
                  <a:lnTo>
                    <a:pt x="15632" y="13895"/>
                  </a:lnTo>
                  <a:lnTo>
                    <a:pt x="13352" y="14709"/>
                  </a:lnTo>
                  <a:lnTo>
                    <a:pt x="12212" y="15035"/>
                  </a:lnTo>
                  <a:lnTo>
                    <a:pt x="11127" y="15360"/>
                  </a:lnTo>
                  <a:lnTo>
                    <a:pt x="10042" y="15632"/>
                  </a:lnTo>
                  <a:lnTo>
                    <a:pt x="8956" y="15794"/>
                  </a:lnTo>
                  <a:lnTo>
                    <a:pt x="7925" y="15957"/>
                  </a:lnTo>
                  <a:lnTo>
                    <a:pt x="6948" y="16066"/>
                  </a:lnTo>
                  <a:lnTo>
                    <a:pt x="5971" y="16120"/>
                  </a:lnTo>
                  <a:lnTo>
                    <a:pt x="5103" y="16066"/>
                  </a:lnTo>
                  <a:lnTo>
                    <a:pt x="4234" y="15957"/>
                  </a:lnTo>
                  <a:lnTo>
                    <a:pt x="3420" y="15794"/>
                  </a:lnTo>
                  <a:lnTo>
                    <a:pt x="2823" y="15632"/>
                  </a:lnTo>
                  <a:lnTo>
                    <a:pt x="2226" y="15360"/>
                  </a:lnTo>
                  <a:lnTo>
                    <a:pt x="1738" y="14980"/>
                  </a:lnTo>
                  <a:lnTo>
                    <a:pt x="1249" y="14600"/>
                  </a:lnTo>
                  <a:lnTo>
                    <a:pt x="815" y="14166"/>
                  </a:lnTo>
                  <a:lnTo>
                    <a:pt x="489" y="13623"/>
                  </a:lnTo>
                  <a:lnTo>
                    <a:pt x="218" y="13081"/>
                  </a:lnTo>
                  <a:lnTo>
                    <a:pt x="1" y="12484"/>
                  </a:lnTo>
                  <a:lnTo>
                    <a:pt x="2118" y="20679"/>
                  </a:lnTo>
                  <a:lnTo>
                    <a:pt x="2389" y="21385"/>
                  </a:lnTo>
                  <a:lnTo>
                    <a:pt x="2660" y="21982"/>
                  </a:lnTo>
                  <a:lnTo>
                    <a:pt x="3095" y="22470"/>
                  </a:lnTo>
                  <a:lnTo>
                    <a:pt x="3529" y="22904"/>
                  </a:lnTo>
                  <a:lnTo>
                    <a:pt x="4071" y="23284"/>
                  </a:lnTo>
                  <a:lnTo>
                    <a:pt x="4614" y="23555"/>
                  </a:lnTo>
                  <a:lnTo>
                    <a:pt x="5265" y="23773"/>
                  </a:lnTo>
                  <a:lnTo>
                    <a:pt x="5971" y="23935"/>
                  </a:lnTo>
                  <a:lnTo>
                    <a:pt x="6731" y="24044"/>
                  </a:lnTo>
                  <a:lnTo>
                    <a:pt x="8305" y="24044"/>
                  </a:lnTo>
                  <a:lnTo>
                    <a:pt x="9173" y="23990"/>
                  </a:lnTo>
                  <a:lnTo>
                    <a:pt x="10042" y="23881"/>
                  </a:lnTo>
                  <a:lnTo>
                    <a:pt x="10964" y="23718"/>
                  </a:lnTo>
                  <a:lnTo>
                    <a:pt x="12864" y="23284"/>
                  </a:lnTo>
                  <a:lnTo>
                    <a:pt x="14818" y="22741"/>
                  </a:lnTo>
                  <a:lnTo>
                    <a:pt x="16771" y="22036"/>
                  </a:lnTo>
                  <a:lnTo>
                    <a:pt x="18725" y="21330"/>
                  </a:lnTo>
                  <a:lnTo>
                    <a:pt x="20571" y="20570"/>
                  </a:lnTo>
                  <a:lnTo>
                    <a:pt x="22416" y="19756"/>
                  </a:lnTo>
                  <a:lnTo>
                    <a:pt x="24098" y="18996"/>
                  </a:lnTo>
                  <a:lnTo>
                    <a:pt x="26921" y="17640"/>
                  </a:lnTo>
                  <a:lnTo>
                    <a:pt x="27029" y="17585"/>
                  </a:lnTo>
                  <a:lnTo>
                    <a:pt x="27300" y="17423"/>
                  </a:lnTo>
                  <a:lnTo>
                    <a:pt x="27626" y="17260"/>
                  </a:lnTo>
                  <a:lnTo>
                    <a:pt x="27843" y="17151"/>
                  </a:lnTo>
                  <a:lnTo>
                    <a:pt x="27897" y="17151"/>
                  </a:lnTo>
                  <a:lnTo>
                    <a:pt x="28440" y="16880"/>
                  </a:lnTo>
                  <a:lnTo>
                    <a:pt x="28712" y="16717"/>
                  </a:lnTo>
                  <a:lnTo>
                    <a:pt x="32565" y="14817"/>
                  </a:lnTo>
                  <a:lnTo>
                    <a:pt x="36418" y="13026"/>
                  </a:lnTo>
                  <a:lnTo>
                    <a:pt x="38372" y="12158"/>
                  </a:lnTo>
                  <a:lnTo>
                    <a:pt x="40326" y="11344"/>
                  </a:lnTo>
                  <a:lnTo>
                    <a:pt x="42171" y="10584"/>
                  </a:lnTo>
                  <a:lnTo>
                    <a:pt x="44017" y="9933"/>
                  </a:lnTo>
                  <a:lnTo>
                    <a:pt x="45808" y="9336"/>
                  </a:lnTo>
                  <a:lnTo>
                    <a:pt x="47490" y="8902"/>
                  </a:lnTo>
                  <a:lnTo>
                    <a:pt x="49064" y="8576"/>
                  </a:lnTo>
                  <a:lnTo>
                    <a:pt x="50204" y="8359"/>
                  </a:lnTo>
                  <a:lnTo>
                    <a:pt x="51561" y="8142"/>
                  </a:lnTo>
                  <a:lnTo>
                    <a:pt x="53080" y="7979"/>
                  </a:lnTo>
                  <a:lnTo>
                    <a:pt x="54600" y="7816"/>
                  </a:lnTo>
                  <a:lnTo>
                    <a:pt x="56825" y="7816"/>
                  </a:lnTo>
                  <a:lnTo>
                    <a:pt x="57477" y="7870"/>
                  </a:lnTo>
                  <a:lnTo>
                    <a:pt x="58128" y="7979"/>
                  </a:lnTo>
                  <a:lnTo>
                    <a:pt x="58671" y="8142"/>
                  </a:lnTo>
                  <a:lnTo>
                    <a:pt x="59213" y="8305"/>
                  </a:lnTo>
                  <a:lnTo>
                    <a:pt x="59647" y="8576"/>
                  </a:lnTo>
                  <a:lnTo>
                    <a:pt x="59756" y="8630"/>
                  </a:lnTo>
                  <a:lnTo>
                    <a:pt x="60027" y="8902"/>
                  </a:lnTo>
                  <a:lnTo>
                    <a:pt x="60299" y="9227"/>
                  </a:lnTo>
                  <a:lnTo>
                    <a:pt x="60299" y="9336"/>
                  </a:lnTo>
                  <a:lnTo>
                    <a:pt x="60353" y="9390"/>
                  </a:lnTo>
                  <a:lnTo>
                    <a:pt x="58508" y="2226"/>
                  </a:lnTo>
                  <a:lnTo>
                    <a:pt x="58508" y="2172"/>
                  </a:lnTo>
                  <a:lnTo>
                    <a:pt x="58236" y="1738"/>
                  </a:lnTo>
                  <a:lnTo>
                    <a:pt x="57965" y="1303"/>
                  </a:lnTo>
                  <a:lnTo>
                    <a:pt x="57585" y="978"/>
                  </a:lnTo>
                  <a:lnTo>
                    <a:pt x="57151" y="761"/>
                  </a:lnTo>
                  <a:lnTo>
                    <a:pt x="56771" y="543"/>
                  </a:lnTo>
                  <a:lnTo>
                    <a:pt x="56608" y="489"/>
                  </a:lnTo>
                  <a:lnTo>
                    <a:pt x="56065" y="326"/>
                  </a:lnTo>
                  <a:lnTo>
                    <a:pt x="55360" y="164"/>
                  </a:lnTo>
                  <a:lnTo>
                    <a:pt x="54600" y="55"/>
                  </a:lnTo>
                  <a:lnTo>
                    <a:pt x="536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-5225730" y="2451715"/>
              <a:ext cx="1173282" cy="467415"/>
            </a:xfrm>
            <a:custGeom>
              <a:rect b="b" l="l" r="r" t="t"/>
              <a:pathLst>
                <a:path extrusionOk="0" fill="none" h="24044" w="60354">
                  <a:moveTo>
                    <a:pt x="60353" y="9390"/>
                  </a:moveTo>
                  <a:lnTo>
                    <a:pt x="60353" y="9390"/>
                  </a:lnTo>
                  <a:lnTo>
                    <a:pt x="60299" y="9336"/>
                  </a:lnTo>
                  <a:lnTo>
                    <a:pt x="60299" y="9336"/>
                  </a:lnTo>
                  <a:lnTo>
                    <a:pt x="60299" y="9227"/>
                  </a:lnTo>
                  <a:lnTo>
                    <a:pt x="60299" y="9227"/>
                  </a:lnTo>
                  <a:lnTo>
                    <a:pt x="60299" y="9227"/>
                  </a:lnTo>
                  <a:lnTo>
                    <a:pt x="60027" y="8902"/>
                  </a:lnTo>
                  <a:lnTo>
                    <a:pt x="59756" y="8630"/>
                  </a:lnTo>
                  <a:lnTo>
                    <a:pt x="59756" y="8630"/>
                  </a:lnTo>
                  <a:lnTo>
                    <a:pt x="59647" y="8576"/>
                  </a:lnTo>
                  <a:lnTo>
                    <a:pt x="59647" y="8576"/>
                  </a:lnTo>
                  <a:lnTo>
                    <a:pt x="59213" y="8305"/>
                  </a:lnTo>
                  <a:lnTo>
                    <a:pt x="58671" y="8142"/>
                  </a:lnTo>
                  <a:lnTo>
                    <a:pt x="58128" y="7979"/>
                  </a:lnTo>
                  <a:lnTo>
                    <a:pt x="57477" y="7870"/>
                  </a:lnTo>
                  <a:lnTo>
                    <a:pt x="56825" y="7816"/>
                  </a:lnTo>
                  <a:lnTo>
                    <a:pt x="56065" y="7816"/>
                  </a:lnTo>
                  <a:lnTo>
                    <a:pt x="54600" y="7816"/>
                  </a:lnTo>
                  <a:lnTo>
                    <a:pt x="53080" y="7979"/>
                  </a:lnTo>
                  <a:lnTo>
                    <a:pt x="51561" y="8142"/>
                  </a:lnTo>
                  <a:lnTo>
                    <a:pt x="50204" y="8359"/>
                  </a:lnTo>
                  <a:lnTo>
                    <a:pt x="49064" y="8576"/>
                  </a:lnTo>
                  <a:lnTo>
                    <a:pt x="49064" y="8576"/>
                  </a:lnTo>
                  <a:lnTo>
                    <a:pt x="47490" y="8902"/>
                  </a:lnTo>
                  <a:lnTo>
                    <a:pt x="47490" y="8902"/>
                  </a:lnTo>
                  <a:lnTo>
                    <a:pt x="45808" y="9336"/>
                  </a:lnTo>
                  <a:lnTo>
                    <a:pt x="44017" y="9933"/>
                  </a:lnTo>
                  <a:lnTo>
                    <a:pt x="42171" y="10584"/>
                  </a:lnTo>
                  <a:lnTo>
                    <a:pt x="40326" y="11344"/>
                  </a:lnTo>
                  <a:lnTo>
                    <a:pt x="38372" y="12158"/>
                  </a:lnTo>
                  <a:lnTo>
                    <a:pt x="36418" y="13026"/>
                  </a:lnTo>
                  <a:lnTo>
                    <a:pt x="32565" y="14817"/>
                  </a:lnTo>
                  <a:lnTo>
                    <a:pt x="32565" y="14817"/>
                  </a:lnTo>
                  <a:lnTo>
                    <a:pt x="28712" y="16717"/>
                  </a:lnTo>
                  <a:lnTo>
                    <a:pt x="28712" y="16717"/>
                  </a:lnTo>
                  <a:lnTo>
                    <a:pt x="28440" y="16880"/>
                  </a:lnTo>
                  <a:lnTo>
                    <a:pt x="27897" y="17151"/>
                  </a:lnTo>
                  <a:lnTo>
                    <a:pt x="27843" y="17151"/>
                  </a:lnTo>
                  <a:lnTo>
                    <a:pt x="27626" y="17260"/>
                  </a:lnTo>
                  <a:lnTo>
                    <a:pt x="27626" y="17260"/>
                  </a:lnTo>
                  <a:lnTo>
                    <a:pt x="27300" y="17423"/>
                  </a:lnTo>
                  <a:lnTo>
                    <a:pt x="27029" y="17585"/>
                  </a:lnTo>
                  <a:lnTo>
                    <a:pt x="27029" y="17585"/>
                  </a:lnTo>
                  <a:lnTo>
                    <a:pt x="26921" y="17640"/>
                  </a:lnTo>
                  <a:lnTo>
                    <a:pt x="26921" y="17640"/>
                  </a:lnTo>
                  <a:lnTo>
                    <a:pt x="24098" y="18996"/>
                  </a:lnTo>
                  <a:lnTo>
                    <a:pt x="22416" y="19756"/>
                  </a:lnTo>
                  <a:lnTo>
                    <a:pt x="20571" y="20570"/>
                  </a:lnTo>
                  <a:lnTo>
                    <a:pt x="18725" y="21330"/>
                  </a:lnTo>
                  <a:lnTo>
                    <a:pt x="16771" y="22036"/>
                  </a:lnTo>
                  <a:lnTo>
                    <a:pt x="14818" y="22741"/>
                  </a:lnTo>
                  <a:lnTo>
                    <a:pt x="12864" y="23284"/>
                  </a:lnTo>
                  <a:lnTo>
                    <a:pt x="10964" y="23718"/>
                  </a:lnTo>
                  <a:lnTo>
                    <a:pt x="10042" y="23881"/>
                  </a:lnTo>
                  <a:lnTo>
                    <a:pt x="9173" y="23990"/>
                  </a:lnTo>
                  <a:lnTo>
                    <a:pt x="8305" y="24044"/>
                  </a:lnTo>
                  <a:lnTo>
                    <a:pt x="7491" y="24044"/>
                  </a:lnTo>
                  <a:lnTo>
                    <a:pt x="6731" y="24044"/>
                  </a:lnTo>
                  <a:lnTo>
                    <a:pt x="5971" y="23935"/>
                  </a:lnTo>
                  <a:lnTo>
                    <a:pt x="5265" y="23773"/>
                  </a:lnTo>
                  <a:lnTo>
                    <a:pt x="4614" y="23555"/>
                  </a:lnTo>
                  <a:lnTo>
                    <a:pt x="4071" y="23284"/>
                  </a:lnTo>
                  <a:lnTo>
                    <a:pt x="3529" y="22904"/>
                  </a:lnTo>
                  <a:lnTo>
                    <a:pt x="3095" y="22470"/>
                  </a:lnTo>
                  <a:lnTo>
                    <a:pt x="2660" y="21982"/>
                  </a:lnTo>
                  <a:lnTo>
                    <a:pt x="2389" y="21385"/>
                  </a:lnTo>
                  <a:lnTo>
                    <a:pt x="2118" y="20679"/>
                  </a:lnTo>
                  <a:lnTo>
                    <a:pt x="1" y="12484"/>
                  </a:lnTo>
                  <a:lnTo>
                    <a:pt x="1" y="12484"/>
                  </a:lnTo>
                  <a:lnTo>
                    <a:pt x="218" y="13081"/>
                  </a:lnTo>
                  <a:lnTo>
                    <a:pt x="489" y="13623"/>
                  </a:lnTo>
                  <a:lnTo>
                    <a:pt x="815" y="14166"/>
                  </a:lnTo>
                  <a:lnTo>
                    <a:pt x="1249" y="14600"/>
                  </a:lnTo>
                  <a:lnTo>
                    <a:pt x="1738" y="14980"/>
                  </a:lnTo>
                  <a:lnTo>
                    <a:pt x="2226" y="15360"/>
                  </a:lnTo>
                  <a:lnTo>
                    <a:pt x="2823" y="15632"/>
                  </a:lnTo>
                  <a:lnTo>
                    <a:pt x="3420" y="15794"/>
                  </a:lnTo>
                  <a:lnTo>
                    <a:pt x="3420" y="15794"/>
                  </a:lnTo>
                  <a:lnTo>
                    <a:pt x="4234" y="15957"/>
                  </a:lnTo>
                  <a:lnTo>
                    <a:pt x="5103" y="16066"/>
                  </a:lnTo>
                  <a:lnTo>
                    <a:pt x="5971" y="16120"/>
                  </a:lnTo>
                  <a:lnTo>
                    <a:pt x="6948" y="16066"/>
                  </a:lnTo>
                  <a:lnTo>
                    <a:pt x="7925" y="15957"/>
                  </a:lnTo>
                  <a:lnTo>
                    <a:pt x="8956" y="15794"/>
                  </a:lnTo>
                  <a:lnTo>
                    <a:pt x="10042" y="15632"/>
                  </a:lnTo>
                  <a:lnTo>
                    <a:pt x="11127" y="15360"/>
                  </a:lnTo>
                  <a:lnTo>
                    <a:pt x="12212" y="15035"/>
                  </a:lnTo>
                  <a:lnTo>
                    <a:pt x="13352" y="14709"/>
                  </a:lnTo>
                  <a:lnTo>
                    <a:pt x="15632" y="13895"/>
                  </a:lnTo>
                  <a:lnTo>
                    <a:pt x="17857" y="13026"/>
                  </a:lnTo>
                  <a:lnTo>
                    <a:pt x="20082" y="12104"/>
                  </a:lnTo>
                  <a:lnTo>
                    <a:pt x="20842" y="11778"/>
                  </a:lnTo>
                  <a:lnTo>
                    <a:pt x="21439" y="11507"/>
                  </a:lnTo>
                  <a:lnTo>
                    <a:pt x="21873" y="11290"/>
                  </a:lnTo>
                  <a:lnTo>
                    <a:pt x="21873" y="11290"/>
                  </a:lnTo>
                  <a:lnTo>
                    <a:pt x="23881" y="10367"/>
                  </a:lnTo>
                  <a:lnTo>
                    <a:pt x="23936" y="10313"/>
                  </a:lnTo>
                  <a:lnTo>
                    <a:pt x="24261" y="10150"/>
                  </a:lnTo>
                  <a:lnTo>
                    <a:pt x="24261" y="10150"/>
                  </a:lnTo>
                  <a:lnTo>
                    <a:pt x="25075" y="9770"/>
                  </a:lnTo>
                  <a:lnTo>
                    <a:pt x="25835" y="9444"/>
                  </a:lnTo>
                  <a:lnTo>
                    <a:pt x="25835" y="9444"/>
                  </a:lnTo>
                  <a:lnTo>
                    <a:pt x="27463" y="8630"/>
                  </a:lnTo>
                  <a:lnTo>
                    <a:pt x="27463" y="8630"/>
                  </a:lnTo>
                  <a:lnTo>
                    <a:pt x="30557" y="7165"/>
                  </a:lnTo>
                  <a:lnTo>
                    <a:pt x="30557" y="7165"/>
                  </a:lnTo>
                  <a:lnTo>
                    <a:pt x="33542" y="5808"/>
                  </a:lnTo>
                  <a:lnTo>
                    <a:pt x="36310" y="4668"/>
                  </a:lnTo>
                  <a:lnTo>
                    <a:pt x="38861" y="3637"/>
                  </a:lnTo>
                  <a:lnTo>
                    <a:pt x="41194" y="2769"/>
                  </a:lnTo>
                  <a:lnTo>
                    <a:pt x="43311" y="2063"/>
                  </a:lnTo>
                  <a:lnTo>
                    <a:pt x="45319" y="1412"/>
                  </a:lnTo>
                  <a:lnTo>
                    <a:pt x="47110" y="978"/>
                  </a:lnTo>
                  <a:lnTo>
                    <a:pt x="48684" y="598"/>
                  </a:lnTo>
                  <a:lnTo>
                    <a:pt x="50150" y="326"/>
                  </a:lnTo>
                  <a:lnTo>
                    <a:pt x="51506" y="109"/>
                  </a:lnTo>
                  <a:lnTo>
                    <a:pt x="52646" y="55"/>
                  </a:lnTo>
                  <a:lnTo>
                    <a:pt x="53677" y="1"/>
                  </a:lnTo>
                  <a:lnTo>
                    <a:pt x="54600" y="55"/>
                  </a:lnTo>
                  <a:lnTo>
                    <a:pt x="55360" y="164"/>
                  </a:lnTo>
                  <a:lnTo>
                    <a:pt x="56065" y="326"/>
                  </a:lnTo>
                  <a:lnTo>
                    <a:pt x="56608" y="489"/>
                  </a:lnTo>
                  <a:lnTo>
                    <a:pt x="56771" y="543"/>
                  </a:lnTo>
                  <a:lnTo>
                    <a:pt x="56771" y="543"/>
                  </a:lnTo>
                  <a:lnTo>
                    <a:pt x="57151" y="761"/>
                  </a:lnTo>
                  <a:lnTo>
                    <a:pt x="57151" y="761"/>
                  </a:lnTo>
                  <a:lnTo>
                    <a:pt x="57585" y="978"/>
                  </a:lnTo>
                  <a:lnTo>
                    <a:pt x="57965" y="1303"/>
                  </a:lnTo>
                  <a:lnTo>
                    <a:pt x="58236" y="1738"/>
                  </a:lnTo>
                  <a:lnTo>
                    <a:pt x="58508" y="2172"/>
                  </a:lnTo>
                  <a:lnTo>
                    <a:pt x="58508" y="2172"/>
                  </a:lnTo>
                  <a:lnTo>
                    <a:pt x="58508" y="2226"/>
                  </a:lnTo>
                  <a:lnTo>
                    <a:pt x="60353" y="939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-5576000" y="1176140"/>
              <a:ext cx="1209129" cy="395662"/>
            </a:xfrm>
            <a:custGeom>
              <a:rect b="b" l="l" r="r" t="t"/>
              <a:pathLst>
                <a:path extrusionOk="0" h="20353" w="62198">
                  <a:moveTo>
                    <a:pt x="52591" y="0"/>
                  </a:moveTo>
                  <a:lnTo>
                    <a:pt x="51126" y="54"/>
                  </a:lnTo>
                  <a:lnTo>
                    <a:pt x="49498" y="217"/>
                  </a:lnTo>
                  <a:lnTo>
                    <a:pt x="47707" y="489"/>
                  </a:lnTo>
                  <a:lnTo>
                    <a:pt x="45698" y="868"/>
                  </a:lnTo>
                  <a:lnTo>
                    <a:pt x="43582" y="1411"/>
                  </a:lnTo>
                  <a:lnTo>
                    <a:pt x="43093" y="1520"/>
                  </a:lnTo>
                  <a:lnTo>
                    <a:pt x="42279" y="1791"/>
                  </a:lnTo>
                  <a:lnTo>
                    <a:pt x="42225" y="1791"/>
                  </a:lnTo>
                  <a:lnTo>
                    <a:pt x="39565" y="2605"/>
                  </a:lnTo>
                  <a:lnTo>
                    <a:pt x="36906" y="3474"/>
                  </a:lnTo>
                  <a:lnTo>
                    <a:pt x="34301" y="4451"/>
                  </a:lnTo>
                  <a:lnTo>
                    <a:pt x="31696" y="5482"/>
                  </a:lnTo>
                  <a:lnTo>
                    <a:pt x="29416" y="6404"/>
                  </a:lnTo>
                  <a:lnTo>
                    <a:pt x="29036" y="6567"/>
                  </a:lnTo>
                  <a:lnTo>
                    <a:pt x="27842" y="7056"/>
                  </a:lnTo>
                  <a:lnTo>
                    <a:pt x="26431" y="7707"/>
                  </a:lnTo>
                  <a:lnTo>
                    <a:pt x="25997" y="7870"/>
                  </a:lnTo>
                  <a:lnTo>
                    <a:pt x="25292" y="8141"/>
                  </a:lnTo>
                  <a:lnTo>
                    <a:pt x="25237" y="8141"/>
                  </a:lnTo>
                  <a:lnTo>
                    <a:pt x="24532" y="8467"/>
                  </a:lnTo>
                  <a:lnTo>
                    <a:pt x="24423" y="8467"/>
                  </a:lnTo>
                  <a:lnTo>
                    <a:pt x="22089" y="9444"/>
                  </a:lnTo>
                  <a:lnTo>
                    <a:pt x="19701" y="10312"/>
                  </a:lnTo>
                  <a:lnTo>
                    <a:pt x="17259" y="11126"/>
                  </a:lnTo>
                  <a:lnTo>
                    <a:pt x="14817" y="11832"/>
                  </a:lnTo>
                  <a:lnTo>
                    <a:pt x="13948" y="12049"/>
                  </a:lnTo>
                  <a:lnTo>
                    <a:pt x="12700" y="12320"/>
                  </a:lnTo>
                  <a:lnTo>
                    <a:pt x="11506" y="12537"/>
                  </a:lnTo>
                  <a:lnTo>
                    <a:pt x="10312" y="12700"/>
                  </a:lnTo>
                  <a:lnTo>
                    <a:pt x="9172" y="12809"/>
                  </a:lnTo>
                  <a:lnTo>
                    <a:pt x="8087" y="12863"/>
                  </a:lnTo>
                  <a:lnTo>
                    <a:pt x="7001" y="12809"/>
                  </a:lnTo>
                  <a:lnTo>
                    <a:pt x="6024" y="12646"/>
                  </a:lnTo>
                  <a:lnTo>
                    <a:pt x="5048" y="12429"/>
                  </a:lnTo>
                  <a:lnTo>
                    <a:pt x="4179" y="12157"/>
                  </a:lnTo>
                  <a:lnTo>
                    <a:pt x="3365" y="11723"/>
                  </a:lnTo>
                  <a:lnTo>
                    <a:pt x="2605" y="11235"/>
                  </a:lnTo>
                  <a:lnTo>
                    <a:pt x="2225" y="10963"/>
                  </a:lnTo>
                  <a:lnTo>
                    <a:pt x="1900" y="10638"/>
                  </a:lnTo>
                  <a:lnTo>
                    <a:pt x="1628" y="10258"/>
                  </a:lnTo>
                  <a:lnTo>
                    <a:pt x="1303" y="9932"/>
                  </a:lnTo>
                  <a:lnTo>
                    <a:pt x="1031" y="9498"/>
                  </a:lnTo>
                  <a:lnTo>
                    <a:pt x="760" y="9064"/>
                  </a:lnTo>
                  <a:lnTo>
                    <a:pt x="543" y="8630"/>
                  </a:lnTo>
                  <a:lnTo>
                    <a:pt x="326" y="8087"/>
                  </a:lnTo>
                  <a:lnTo>
                    <a:pt x="0" y="7056"/>
                  </a:lnTo>
                  <a:lnTo>
                    <a:pt x="1954" y="14817"/>
                  </a:lnTo>
                  <a:lnTo>
                    <a:pt x="2117" y="15359"/>
                  </a:lnTo>
                  <a:lnTo>
                    <a:pt x="2334" y="15902"/>
                  </a:lnTo>
                  <a:lnTo>
                    <a:pt x="2605" y="16391"/>
                  </a:lnTo>
                  <a:lnTo>
                    <a:pt x="2822" y="16825"/>
                  </a:lnTo>
                  <a:lnTo>
                    <a:pt x="3094" y="17259"/>
                  </a:lnTo>
                  <a:lnTo>
                    <a:pt x="3419" y="17639"/>
                  </a:lnTo>
                  <a:lnTo>
                    <a:pt x="3745" y="18019"/>
                  </a:lnTo>
                  <a:lnTo>
                    <a:pt x="4071" y="18345"/>
                  </a:lnTo>
                  <a:lnTo>
                    <a:pt x="4396" y="18670"/>
                  </a:lnTo>
                  <a:lnTo>
                    <a:pt x="4776" y="18942"/>
                  </a:lnTo>
                  <a:lnTo>
                    <a:pt x="5590" y="19430"/>
                  </a:lnTo>
                  <a:lnTo>
                    <a:pt x="6459" y="19810"/>
                  </a:lnTo>
                  <a:lnTo>
                    <a:pt x="7381" y="20081"/>
                  </a:lnTo>
                  <a:lnTo>
                    <a:pt x="8358" y="20244"/>
                  </a:lnTo>
                  <a:lnTo>
                    <a:pt x="9389" y="20353"/>
                  </a:lnTo>
                  <a:lnTo>
                    <a:pt x="10475" y="20353"/>
                  </a:lnTo>
                  <a:lnTo>
                    <a:pt x="11615" y="20298"/>
                  </a:lnTo>
                  <a:lnTo>
                    <a:pt x="12809" y="20190"/>
                  </a:lnTo>
                  <a:lnTo>
                    <a:pt x="14003" y="19973"/>
                  </a:lnTo>
                  <a:lnTo>
                    <a:pt x="15251" y="19701"/>
                  </a:lnTo>
                  <a:lnTo>
                    <a:pt x="16499" y="19376"/>
                  </a:lnTo>
                  <a:lnTo>
                    <a:pt x="16879" y="19321"/>
                  </a:lnTo>
                  <a:lnTo>
                    <a:pt x="17313" y="19159"/>
                  </a:lnTo>
                  <a:lnTo>
                    <a:pt x="17693" y="19050"/>
                  </a:lnTo>
                  <a:lnTo>
                    <a:pt x="20136" y="18290"/>
                  </a:lnTo>
                  <a:lnTo>
                    <a:pt x="22632" y="17422"/>
                  </a:lnTo>
                  <a:lnTo>
                    <a:pt x="25020" y="16445"/>
                  </a:lnTo>
                  <a:lnTo>
                    <a:pt x="27463" y="15468"/>
                  </a:lnTo>
                  <a:lnTo>
                    <a:pt x="28222" y="15142"/>
                  </a:lnTo>
                  <a:lnTo>
                    <a:pt x="28928" y="14871"/>
                  </a:lnTo>
                  <a:lnTo>
                    <a:pt x="29036" y="14762"/>
                  </a:lnTo>
                  <a:lnTo>
                    <a:pt x="29362" y="14654"/>
                  </a:lnTo>
                  <a:lnTo>
                    <a:pt x="29742" y="14491"/>
                  </a:lnTo>
                  <a:lnTo>
                    <a:pt x="30448" y="14220"/>
                  </a:lnTo>
                  <a:lnTo>
                    <a:pt x="30827" y="14057"/>
                  </a:lnTo>
                  <a:lnTo>
                    <a:pt x="31262" y="13840"/>
                  </a:lnTo>
                  <a:lnTo>
                    <a:pt x="33541" y="12917"/>
                  </a:lnTo>
                  <a:lnTo>
                    <a:pt x="36309" y="11832"/>
                  </a:lnTo>
                  <a:lnTo>
                    <a:pt x="39077" y="10801"/>
                  </a:lnTo>
                  <a:lnTo>
                    <a:pt x="41845" y="9824"/>
                  </a:lnTo>
                  <a:lnTo>
                    <a:pt x="44559" y="9009"/>
                  </a:lnTo>
                  <a:lnTo>
                    <a:pt x="47218" y="8304"/>
                  </a:lnTo>
                  <a:lnTo>
                    <a:pt x="48466" y="8033"/>
                  </a:lnTo>
                  <a:lnTo>
                    <a:pt x="49715" y="7761"/>
                  </a:lnTo>
                  <a:lnTo>
                    <a:pt x="50963" y="7544"/>
                  </a:lnTo>
                  <a:lnTo>
                    <a:pt x="52103" y="7381"/>
                  </a:lnTo>
                  <a:lnTo>
                    <a:pt x="53242" y="7273"/>
                  </a:lnTo>
                  <a:lnTo>
                    <a:pt x="54328" y="7218"/>
                  </a:lnTo>
                  <a:lnTo>
                    <a:pt x="54491" y="7218"/>
                  </a:lnTo>
                  <a:lnTo>
                    <a:pt x="55956" y="7273"/>
                  </a:lnTo>
                  <a:lnTo>
                    <a:pt x="56607" y="7327"/>
                  </a:lnTo>
                  <a:lnTo>
                    <a:pt x="57259" y="7436"/>
                  </a:lnTo>
                  <a:lnTo>
                    <a:pt x="57856" y="7544"/>
                  </a:lnTo>
                  <a:lnTo>
                    <a:pt x="58453" y="7707"/>
                  </a:lnTo>
                  <a:lnTo>
                    <a:pt x="58995" y="7870"/>
                  </a:lnTo>
                  <a:lnTo>
                    <a:pt x="59538" y="8141"/>
                  </a:lnTo>
                  <a:lnTo>
                    <a:pt x="60027" y="8412"/>
                  </a:lnTo>
                  <a:lnTo>
                    <a:pt x="60461" y="8684"/>
                  </a:lnTo>
                  <a:lnTo>
                    <a:pt x="60841" y="9064"/>
                  </a:lnTo>
                  <a:lnTo>
                    <a:pt x="61221" y="9444"/>
                  </a:lnTo>
                  <a:lnTo>
                    <a:pt x="61492" y="9878"/>
                  </a:lnTo>
                  <a:lnTo>
                    <a:pt x="61763" y="10312"/>
                  </a:lnTo>
                  <a:lnTo>
                    <a:pt x="62035" y="10855"/>
                  </a:lnTo>
                  <a:lnTo>
                    <a:pt x="62198" y="11398"/>
                  </a:lnTo>
                  <a:lnTo>
                    <a:pt x="60461" y="4396"/>
                  </a:lnTo>
                  <a:lnTo>
                    <a:pt x="60244" y="3745"/>
                  </a:lnTo>
                  <a:lnTo>
                    <a:pt x="59918" y="3148"/>
                  </a:lnTo>
                  <a:lnTo>
                    <a:pt x="59538" y="2551"/>
                  </a:lnTo>
                  <a:lnTo>
                    <a:pt x="59050" y="2008"/>
                  </a:lnTo>
                  <a:lnTo>
                    <a:pt x="58507" y="1520"/>
                  </a:lnTo>
                  <a:lnTo>
                    <a:pt x="57801" y="1086"/>
                  </a:lnTo>
                  <a:lnTo>
                    <a:pt x="57042" y="760"/>
                  </a:lnTo>
                  <a:lnTo>
                    <a:pt x="56119" y="434"/>
                  </a:lnTo>
                  <a:lnTo>
                    <a:pt x="55088" y="217"/>
                  </a:lnTo>
                  <a:lnTo>
                    <a:pt x="53894" y="54"/>
                  </a:lnTo>
                  <a:lnTo>
                    <a:pt x="5259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-5576000" y="1176140"/>
              <a:ext cx="1209129" cy="395662"/>
            </a:xfrm>
            <a:custGeom>
              <a:rect b="b" l="l" r="r" t="t"/>
              <a:pathLst>
                <a:path extrusionOk="0" fill="none" h="20353" w="62198">
                  <a:moveTo>
                    <a:pt x="60461" y="4396"/>
                  </a:moveTo>
                  <a:lnTo>
                    <a:pt x="60461" y="4396"/>
                  </a:lnTo>
                  <a:lnTo>
                    <a:pt x="60244" y="3745"/>
                  </a:lnTo>
                  <a:lnTo>
                    <a:pt x="59918" y="3148"/>
                  </a:lnTo>
                  <a:lnTo>
                    <a:pt x="59538" y="2551"/>
                  </a:lnTo>
                  <a:lnTo>
                    <a:pt x="59050" y="2008"/>
                  </a:lnTo>
                  <a:lnTo>
                    <a:pt x="58507" y="1520"/>
                  </a:lnTo>
                  <a:lnTo>
                    <a:pt x="57801" y="1086"/>
                  </a:lnTo>
                  <a:lnTo>
                    <a:pt x="57042" y="760"/>
                  </a:lnTo>
                  <a:lnTo>
                    <a:pt x="56119" y="434"/>
                  </a:lnTo>
                  <a:lnTo>
                    <a:pt x="55088" y="217"/>
                  </a:lnTo>
                  <a:lnTo>
                    <a:pt x="53894" y="54"/>
                  </a:lnTo>
                  <a:lnTo>
                    <a:pt x="52591" y="0"/>
                  </a:lnTo>
                  <a:lnTo>
                    <a:pt x="51126" y="54"/>
                  </a:lnTo>
                  <a:lnTo>
                    <a:pt x="49498" y="217"/>
                  </a:lnTo>
                  <a:lnTo>
                    <a:pt x="47707" y="489"/>
                  </a:lnTo>
                  <a:lnTo>
                    <a:pt x="45698" y="868"/>
                  </a:lnTo>
                  <a:lnTo>
                    <a:pt x="43582" y="1411"/>
                  </a:lnTo>
                  <a:lnTo>
                    <a:pt x="43093" y="1520"/>
                  </a:lnTo>
                  <a:lnTo>
                    <a:pt x="42279" y="1791"/>
                  </a:lnTo>
                  <a:lnTo>
                    <a:pt x="42225" y="1791"/>
                  </a:lnTo>
                  <a:lnTo>
                    <a:pt x="42225" y="1791"/>
                  </a:lnTo>
                  <a:lnTo>
                    <a:pt x="39565" y="2605"/>
                  </a:lnTo>
                  <a:lnTo>
                    <a:pt x="36906" y="3474"/>
                  </a:lnTo>
                  <a:lnTo>
                    <a:pt x="34301" y="4451"/>
                  </a:lnTo>
                  <a:lnTo>
                    <a:pt x="31696" y="5482"/>
                  </a:lnTo>
                  <a:lnTo>
                    <a:pt x="31696" y="5482"/>
                  </a:lnTo>
                  <a:lnTo>
                    <a:pt x="29416" y="6404"/>
                  </a:lnTo>
                  <a:lnTo>
                    <a:pt x="29036" y="6567"/>
                  </a:lnTo>
                  <a:lnTo>
                    <a:pt x="27842" y="7056"/>
                  </a:lnTo>
                  <a:lnTo>
                    <a:pt x="26431" y="7707"/>
                  </a:lnTo>
                  <a:lnTo>
                    <a:pt x="25997" y="7870"/>
                  </a:lnTo>
                  <a:lnTo>
                    <a:pt x="25997" y="7870"/>
                  </a:lnTo>
                  <a:lnTo>
                    <a:pt x="25292" y="8141"/>
                  </a:lnTo>
                  <a:lnTo>
                    <a:pt x="25237" y="8141"/>
                  </a:lnTo>
                  <a:lnTo>
                    <a:pt x="24532" y="8467"/>
                  </a:lnTo>
                  <a:lnTo>
                    <a:pt x="24532" y="8467"/>
                  </a:lnTo>
                  <a:lnTo>
                    <a:pt x="24423" y="8467"/>
                  </a:lnTo>
                  <a:lnTo>
                    <a:pt x="24423" y="8467"/>
                  </a:lnTo>
                  <a:lnTo>
                    <a:pt x="22089" y="9444"/>
                  </a:lnTo>
                  <a:lnTo>
                    <a:pt x="19701" y="10312"/>
                  </a:lnTo>
                  <a:lnTo>
                    <a:pt x="17259" y="11126"/>
                  </a:lnTo>
                  <a:lnTo>
                    <a:pt x="14817" y="11832"/>
                  </a:lnTo>
                  <a:lnTo>
                    <a:pt x="13948" y="12049"/>
                  </a:lnTo>
                  <a:lnTo>
                    <a:pt x="13948" y="12049"/>
                  </a:lnTo>
                  <a:lnTo>
                    <a:pt x="12700" y="12320"/>
                  </a:lnTo>
                  <a:lnTo>
                    <a:pt x="11506" y="12537"/>
                  </a:lnTo>
                  <a:lnTo>
                    <a:pt x="10312" y="12700"/>
                  </a:lnTo>
                  <a:lnTo>
                    <a:pt x="9172" y="12809"/>
                  </a:lnTo>
                  <a:lnTo>
                    <a:pt x="8087" y="12863"/>
                  </a:lnTo>
                  <a:lnTo>
                    <a:pt x="7001" y="12809"/>
                  </a:lnTo>
                  <a:lnTo>
                    <a:pt x="6024" y="12646"/>
                  </a:lnTo>
                  <a:lnTo>
                    <a:pt x="5048" y="12429"/>
                  </a:lnTo>
                  <a:lnTo>
                    <a:pt x="4179" y="12157"/>
                  </a:lnTo>
                  <a:lnTo>
                    <a:pt x="3365" y="11723"/>
                  </a:lnTo>
                  <a:lnTo>
                    <a:pt x="2605" y="11235"/>
                  </a:lnTo>
                  <a:lnTo>
                    <a:pt x="2225" y="10963"/>
                  </a:lnTo>
                  <a:lnTo>
                    <a:pt x="1900" y="10638"/>
                  </a:lnTo>
                  <a:lnTo>
                    <a:pt x="1628" y="10258"/>
                  </a:lnTo>
                  <a:lnTo>
                    <a:pt x="1303" y="9932"/>
                  </a:lnTo>
                  <a:lnTo>
                    <a:pt x="1031" y="9498"/>
                  </a:lnTo>
                  <a:lnTo>
                    <a:pt x="760" y="9064"/>
                  </a:lnTo>
                  <a:lnTo>
                    <a:pt x="543" y="8630"/>
                  </a:lnTo>
                  <a:lnTo>
                    <a:pt x="326" y="8087"/>
                  </a:lnTo>
                  <a:lnTo>
                    <a:pt x="0" y="7056"/>
                  </a:lnTo>
                  <a:lnTo>
                    <a:pt x="1954" y="14817"/>
                  </a:lnTo>
                  <a:lnTo>
                    <a:pt x="1954" y="14817"/>
                  </a:lnTo>
                  <a:lnTo>
                    <a:pt x="2117" y="15359"/>
                  </a:lnTo>
                  <a:lnTo>
                    <a:pt x="2334" y="15902"/>
                  </a:lnTo>
                  <a:lnTo>
                    <a:pt x="2605" y="16391"/>
                  </a:lnTo>
                  <a:lnTo>
                    <a:pt x="2822" y="16825"/>
                  </a:lnTo>
                  <a:lnTo>
                    <a:pt x="3094" y="17259"/>
                  </a:lnTo>
                  <a:lnTo>
                    <a:pt x="3419" y="17639"/>
                  </a:lnTo>
                  <a:lnTo>
                    <a:pt x="3745" y="18019"/>
                  </a:lnTo>
                  <a:lnTo>
                    <a:pt x="4071" y="18345"/>
                  </a:lnTo>
                  <a:lnTo>
                    <a:pt x="4396" y="18670"/>
                  </a:lnTo>
                  <a:lnTo>
                    <a:pt x="4776" y="18942"/>
                  </a:lnTo>
                  <a:lnTo>
                    <a:pt x="5590" y="19430"/>
                  </a:lnTo>
                  <a:lnTo>
                    <a:pt x="6459" y="19810"/>
                  </a:lnTo>
                  <a:lnTo>
                    <a:pt x="7381" y="20081"/>
                  </a:lnTo>
                  <a:lnTo>
                    <a:pt x="8358" y="20244"/>
                  </a:lnTo>
                  <a:lnTo>
                    <a:pt x="9389" y="20353"/>
                  </a:lnTo>
                  <a:lnTo>
                    <a:pt x="10475" y="20353"/>
                  </a:lnTo>
                  <a:lnTo>
                    <a:pt x="11615" y="20298"/>
                  </a:lnTo>
                  <a:lnTo>
                    <a:pt x="12809" y="20190"/>
                  </a:lnTo>
                  <a:lnTo>
                    <a:pt x="14003" y="19973"/>
                  </a:lnTo>
                  <a:lnTo>
                    <a:pt x="15251" y="19701"/>
                  </a:lnTo>
                  <a:lnTo>
                    <a:pt x="16499" y="19376"/>
                  </a:lnTo>
                  <a:lnTo>
                    <a:pt x="16879" y="19321"/>
                  </a:lnTo>
                  <a:lnTo>
                    <a:pt x="17313" y="19159"/>
                  </a:lnTo>
                  <a:lnTo>
                    <a:pt x="17693" y="19050"/>
                  </a:lnTo>
                  <a:lnTo>
                    <a:pt x="17693" y="19050"/>
                  </a:lnTo>
                  <a:lnTo>
                    <a:pt x="20136" y="18290"/>
                  </a:lnTo>
                  <a:lnTo>
                    <a:pt x="22632" y="17422"/>
                  </a:lnTo>
                  <a:lnTo>
                    <a:pt x="25020" y="16445"/>
                  </a:lnTo>
                  <a:lnTo>
                    <a:pt x="27463" y="15468"/>
                  </a:lnTo>
                  <a:lnTo>
                    <a:pt x="27463" y="15468"/>
                  </a:lnTo>
                  <a:lnTo>
                    <a:pt x="28222" y="15142"/>
                  </a:lnTo>
                  <a:lnTo>
                    <a:pt x="28928" y="14871"/>
                  </a:lnTo>
                  <a:lnTo>
                    <a:pt x="29036" y="14762"/>
                  </a:lnTo>
                  <a:lnTo>
                    <a:pt x="29362" y="14654"/>
                  </a:lnTo>
                  <a:lnTo>
                    <a:pt x="29742" y="14491"/>
                  </a:lnTo>
                  <a:lnTo>
                    <a:pt x="30448" y="14220"/>
                  </a:lnTo>
                  <a:lnTo>
                    <a:pt x="30827" y="14057"/>
                  </a:lnTo>
                  <a:lnTo>
                    <a:pt x="31262" y="13840"/>
                  </a:lnTo>
                  <a:lnTo>
                    <a:pt x="31262" y="13840"/>
                  </a:lnTo>
                  <a:lnTo>
                    <a:pt x="33541" y="12917"/>
                  </a:lnTo>
                  <a:lnTo>
                    <a:pt x="33541" y="12917"/>
                  </a:lnTo>
                  <a:lnTo>
                    <a:pt x="36309" y="11832"/>
                  </a:lnTo>
                  <a:lnTo>
                    <a:pt x="39077" y="10801"/>
                  </a:lnTo>
                  <a:lnTo>
                    <a:pt x="41845" y="9824"/>
                  </a:lnTo>
                  <a:lnTo>
                    <a:pt x="44559" y="9009"/>
                  </a:lnTo>
                  <a:lnTo>
                    <a:pt x="47218" y="8304"/>
                  </a:lnTo>
                  <a:lnTo>
                    <a:pt x="48466" y="8033"/>
                  </a:lnTo>
                  <a:lnTo>
                    <a:pt x="49715" y="7761"/>
                  </a:lnTo>
                  <a:lnTo>
                    <a:pt x="50963" y="7544"/>
                  </a:lnTo>
                  <a:lnTo>
                    <a:pt x="52103" y="7381"/>
                  </a:lnTo>
                  <a:lnTo>
                    <a:pt x="53242" y="7273"/>
                  </a:lnTo>
                  <a:lnTo>
                    <a:pt x="54328" y="7218"/>
                  </a:lnTo>
                  <a:lnTo>
                    <a:pt x="54328" y="7218"/>
                  </a:lnTo>
                  <a:lnTo>
                    <a:pt x="54491" y="7218"/>
                  </a:lnTo>
                  <a:lnTo>
                    <a:pt x="54491" y="7218"/>
                  </a:lnTo>
                  <a:lnTo>
                    <a:pt x="55956" y="7273"/>
                  </a:lnTo>
                  <a:lnTo>
                    <a:pt x="56607" y="7327"/>
                  </a:lnTo>
                  <a:lnTo>
                    <a:pt x="57259" y="7436"/>
                  </a:lnTo>
                  <a:lnTo>
                    <a:pt x="57856" y="7544"/>
                  </a:lnTo>
                  <a:lnTo>
                    <a:pt x="58453" y="7707"/>
                  </a:lnTo>
                  <a:lnTo>
                    <a:pt x="58995" y="7870"/>
                  </a:lnTo>
                  <a:lnTo>
                    <a:pt x="59538" y="8141"/>
                  </a:lnTo>
                  <a:lnTo>
                    <a:pt x="60027" y="8412"/>
                  </a:lnTo>
                  <a:lnTo>
                    <a:pt x="60461" y="8684"/>
                  </a:lnTo>
                  <a:lnTo>
                    <a:pt x="60841" y="9064"/>
                  </a:lnTo>
                  <a:lnTo>
                    <a:pt x="61221" y="9444"/>
                  </a:lnTo>
                  <a:lnTo>
                    <a:pt x="61492" y="9878"/>
                  </a:lnTo>
                  <a:lnTo>
                    <a:pt x="61763" y="10312"/>
                  </a:lnTo>
                  <a:lnTo>
                    <a:pt x="62035" y="10855"/>
                  </a:lnTo>
                  <a:lnTo>
                    <a:pt x="62198" y="11398"/>
                  </a:lnTo>
                  <a:lnTo>
                    <a:pt x="60461" y="439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-5500048" y="1456775"/>
              <a:ext cx="1202811" cy="407287"/>
            </a:xfrm>
            <a:custGeom>
              <a:rect b="b" l="l" r="r" t="t"/>
              <a:pathLst>
                <a:path extrusionOk="0" h="20951" w="61873">
                  <a:moveTo>
                    <a:pt x="51669" y="1"/>
                  </a:moveTo>
                  <a:lnTo>
                    <a:pt x="49932" y="164"/>
                  </a:lnTo>
                  <a:lnTo>
                    <a:pt x="47979" y="435"/>
                  </a:lnTo>
                  <a:lnTo>
                    <a:pt x="45808" y="869"/>
                  </a:lnTo>
                  <a:lnTo>
                    <a:pt x="43474" y="1466"/>
                  </a:lnTo>
                  <a:lnTo>
                    <a:pt x="40869" y="2280"/>
                  </a:lnTo>
                  <a:lnTo>
                    <a:pt x="37992" y="3203"/>
                  </a:lnTo>
                  <a:lnTo>
                    <a:pt x="34844" y="4397"/>
                  </a:lnTo>
                  <a:lnTo>
                    <a:pt x="31479" y="5754"/>
                  </a:lnTo>
                  <a:lnTo>
                    <a:pt x="29254" y="6676"/>
                  </a:lnTo>
                  <a:lnTo>
                    <a:pt x="28006" y="7273"/>
                  </a:lnTo>
                  <a:lnTo>
                    <a:pt x="26649" y="7816"/>
                  </a:lnTo>
                  <a:lnTo>
                    <a:pt x="26595" y="7871"/>
                  </a:lnTo>
                  <a:lnTo>
                    <a:pt x="24750" y="8630"/>
                  </a:lnTo>
                  <a:lnTo>
                    <a:pt x="24695" y="8685"/>
                  </a:lnTo>
                  <a:lnTo>
                    <a:pt x="22144" y="9716"/>
                  </a:lnTo>
                  <a:lnTo>
                    <a:pt x="19594" y="10693"/>
                  </a:lnTo>
                  <a:lnTo>
                    <a:pt x="17043" y="11561"/>
                  </a:lnTo>
                  <a:lnTo>
                    <a:pt x="15794" y="11941"/>
                  </a:lnTo>
                  <a:lnTo>
                    <a:pt x="14546" y="12321"/>
                  </a:lnTo>
                  <a:lnTo>
                    <a:pt x="13298" y="12647"/>
                  </a:lnTo>
                  <a:lnTo>
                    <a:pt x="12104" y="12918"/>
                  </a:lnTo>
                  <a:lnTo>
                    <a:pt x="10964" y="13135"/>
                  </a:lnTo>
                  <a:lnTo>
                    <a:pt x="9824" y="13244"/>
                  </a:lnTo>
                  <a:lnTo>
                    <a:pt x="8739" y="13352"/>
                  </a:lnTo>
                  <a:lnTo>
                    <a:pt x="7653" y="13406"/>
                  </a:lnTo>
                  <a:lnTo>
                    <a:pt x="6622" y="13352"/>
                  </a:lnTo>
                  <a:lnTo>
                    <a:pt x="5700" y="13244"/>
                  </a:lnTo>
                  <a:lnTo>
                    <a:pt x="5537" y="13244"/>
                  </a:lnTo>
                  <a:lnTo>
                    <a:pt x="4560" y="12972"/>
                  </a:lnTo>
                  <a:lnTo>
                    <a:pt x="3637" y="12647"/>
                  </a:lnTo>
                  <a:lnTo>
                    <a:pt x="3257" y="12429"/>
                  </a:lnTo>
                  <a:lnTo>
                    <a:pt x="2823" y="12212"/>
                  </a:lnTo>
                  <a:lnTo>
                    <a:pt x="2443" y="11941"/>
                  </a:lnTo>
                  <a:lnTo>
                    <a:pt x="2063" y="11615"/>
                  </a:lnTo>
                  <a:lnTo>
                    <a:pt x="1738" y="11290"/>
                  </a:lnTo>
                  <a:lnTo>
                    <a:pt x="1412" y="10964"/>
                  </a:lnTo>
                  <a:lnTo>
                    <a:pt x="1141" y="10530"/>
                  </a:lnTo>
                  <a:lnTo>
                    <a:pt x="869" y="10096"/>
                  </a:lnTo>
                  <a:lnTo>
                    <a:pt x="598" y="9662"/>
                  </a:lnTo>
                  <a:lnTo>
                    <a:pt x="381" y="9173"/>
                  </a:lnTo>
                  <a:lnTo>
                    <a:pt x="218" y="8630"/>
                  </a:lnTo>
                  <a:lnTo>
                    <a:pt x="1" y="8088"/>
                  </a:lnTo>
                  <a:lnTo>
                    <a:pt x="2009" y="15849"/>
                  </a:lnTo>
                  <a:lnTo>
                    <a:pt x="2335" y="16826"/>
                  </a:lnTo>
                  <a:lnTo>
                    <a:pt x="2823" y="17694"/>
                  </a:lnTo>
                  <a:lnTo>
                    <a:pt x="3094" y="18128"/>
                  </a:lnTo>
                  <a:lnTo>
                    <a:pt x="3366" y="18508"/>
                  </a:lnTo>
                  <a:lnTo>
                    <a:pt x="3637" y="18834"/>
                  </a:lnTo>
                  <a:lnTo>
                    <a:pt x="3963" y="19159"/>
                  </a:lnTo>
                  <a:lnTo>
                    <a:pt x="4668" y="19702"/>
                  </a:lnTo>
                  <a:lnTo>
                    <a:pt x="5428" y="20136"/>
                  </a:lnTo>
                  <a:lnTo>
                    <a:pt x="6242" y="20462"/>
                  </a:lnTo>
                  <a:lnTo>
                    <a:pt x="7111" y="20733"/>
                  </a:lnTo>
                  <a:lnTo>
                    <a:pt x="7219" y="20733"/>
                  </a:lnTo>
                  <a:lnTo>
                    <a:pt x="8250" y="20896"/>
                  </a:lnTo>
                  <a:lnTo>
                    <a:pt x="9336" y="20950"/>
                  </a:lnTo>
                  <a:lnTo>
                    <a:pt x="10530" y="20950"/>
                  </a:lnTo>
                  <a:lnTo>
                    <a:pt x="11724" y="20842"/>
                  </a:lnTo>
                  <a:lnTo>
                    <a:pt x="13026" y="20625"/>
                  </a:lnTo>
                  <a:lnTo>
                    <a:pt x="14329" y="20353"/>
                  </a:lnTo>
                  <a:lnTo>
                    <a:pt x="15632" y="20028"/>
                  </a:lnTo>
                  <a:lnTo>
                    <a:pt x="17043" y="19648"/>
                  </a:lnTo>
                  <a:lnTo>
                    <a:pt x="18400" y="19214"/>
                  </a:lnTo>
                  <a:lnTo>
                    <a:pt x="19811" y="18725"/>
                  </a:lnTo>
                  <a:lnTo>
                    <a:pt x="22687" y="17640"/>
                  </a:lnTo>
                  <a:lnTo>
                    <a:pt x="25564" y="16500"/>
                  </a:lnTo>
                  <a:lnTo>
                    <a:pt x="28440" y="15252"/>
                  </a:lnTo>
                  <a:lnTo>
                    <a:pt x="29308" y="14872"/>
                  </a:lnTo>
                  <a:lnTo>
                    <a:pt x="29960" y="14600"/>
                  </a:lnTo>
                  <a:lnTo>
                    <a:pt x="30394" y="14383"/>
                  </a:lnTo>
                  <a:lnTo>
                    <a:pt x="30665" y="14275"/>
                  </a:lnTo>
                  <a:lnTo>
                    <a:pt x="33325" y="13135"/>
                  </a:lnTo>
                  <a:lnTo>
                    <a:pt x="37178" y="11561"/>
                  </a:lnTo>
                  <a:lnTo>
                    <a:pt x="40652" y="10259"/>
                  </a:lnTo>
                  <a:lnTo>
                    <a:pt x="43800" y="9282"/>
                  </a:lnTo>
                  <a:lnTo>
                    <a:pt x="45265" y="8847"/>
                  </a:lnTo>
                  <a:lnTo>
                    <a:pt x="46622" y="8468"/>
                  </a:lnTo>
                  <a:lnTo>
                    <a:pt x="47924" y="8142"/>
                  </a:lnTo>
                  <a:lnTo>
                    <a:pt x="49118" y="7871"/>
                  </a:lnTo>
                  <a:lnTo>
                    <a:pt x="50312" y="7653"/>
                  </a:lnTo>
                  <a:lnTo>
                    <a:pt x="51344" y="7491"/>
                  </a:lnTo>
                  <a:lnTo>
                    <a:pt x="52375" y="7328"/>
                  </a:lnTo>
                  <a:lnTo>
                    <a:pt x="53297" y="7273"/>
                  </a:lnTo>
                  <a:lnTo>
                    <a:pt x="54166" y="7219"/>
                  </a:lnTo>
                  <a:lnTo>
                    <a:pt x="56011" y="7219"/>
                  </a:lnTo>
                  <a:lnTo>
                    <a:pt x="56771" y="7328"/>
                  </a:lnTo>
                  <a:lnTo>
                    <a:pt x="57531" y="7436"/>
                  </a:lnTo>
                  <a:lnTo>
                    <a:pt x="58182" y="7599"/>
                  </a:lnTo>
                  <a:lnTo>
                    <a:pt x="58779" y="7816"/>
                  </a:lnTo>
                  <a:lnTo>
                    <a:pt x="59322" y="7979"/>
                  </a:lnTo>
                  <a:lnTo>
                    <a:pt x="59756" y="8250"/>
                  </a:lnTo>
                  <a:lnTo>
                    <a:pt x="60190" y="8522"/>
                  </a:lnTo>
                  <a:lnTo>
                    <a:pt x="60570" y="8793"/>
                  </a:lnTo>
                  <a:lnTo>
                    <a:pt x="60841" y="9065"/>
                  </a:lnTo>
                  <a:lnTo>
                    <a:pt x="61113" y="9390"/>
                  </a:lnTo>
                  <a:lnTo>
                    <a:pt x="61330" y="9662"/>
                  </a:lnTo>
                  <a:lnTo>
                    <a:pt x="61655" y="10259"/>
                  </a:lnTo>
                  <a:lnTo>
                    <a:pt x="61873" y="10856"/>
                  </a:lnTo>
                  <a:lnTo>
                    <a:pt x="60082" y="3909"/>
                  </a:lnTo>
                  <a:lnTo>
                    <a:pt x="59919" y="3474"/>
                  </a:lnTo>
                  <a:lnTo>
                    <a:pt x="59702" y="3094"/>
                  </a:lnTo>
                  <a:lnTo>
                    <a:pt x="59485" y="2715"/>
                  </a:lnTo>
                  <a:lnTo>
                    <a:pt x="59213" y="2335"/>
                  </a:lnTo>
                  <a:lnTo>
                    <a:pt x="58942" y="1955"/>
                  </a:lnTo>
                  <a:lnTo>
                    <a:pt x="58562" y="1629"/>
                  </a:lnTo>
                  <a:lnTo>
                    <a:pt x="58182" y="1303"/>
                  </a:lnTo>
                  <a:lnTo>
                    <a:pt x="57694" y="1032"/>
                  </a:lnTo>
                  <a:lnTo>
                    <a:pt x="57205" y="761"/>
                  </a:lnTo>
                  <a:lnTo>
                    <a:pt x="56662" y="544"/>
                  </a:lnTo>
                  <a:lnTo>
                    <a:pt x="56011" y="381"/>
                  </a:lnTo>
                  <a:lnTo>
                    <a:pt x="55360" y="218"/>
                  </a:lnTo>
                  <a:lnTo>
                    <a:pt x="54600" y="109"/>
                  </a:lnTo>
                  <a:lnTo>
                    <a:pt x="53840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-5500048" y="1456775"/>
              <a:ext cx="1202811" cy="407287"/>
            </a:xfrm>
            <a:custGeom>
              <a:rect b="b" l="l" r="r" t="t"/>
              <a:pathLst>
                <a:path extrusionOk="0" fill="none" h="20951" w="61873">
                  <a:moveTo>
                    <a:pt x="60082" y="3909"/>
                  </a:moveTo>
                  <a:lnTo>
                    <a:pt x="60082" y="3909"/>
                  </a:lnTo>
                  <a:lnTo>
                    <a:pt x="59919" y="3474"/>
                  </a:lnTo>
                  <a:lnTo>
                    <a:pt x="59702" y="3094"/>
                  </a:lnTo>
                  <a:lnTo>
                    <a:pt x="59485" y="2715"/>
                  </a:lnTo>
                  <a:lnTo>
                    <a:pt x="59213" y="2335"/>
                  </a:lnTo>
                  <a:lnTo>
                    <a:pt x="58942" y="1955"/>
                  </a:lnTo>
                  <a:lnTo>
                    <a:pt x="58562" y="1629"/>
                  </a:lnTo>
                  <a:lnTo>
                    <a:pt x="58182" y="1303"/>
                  </a:lnTo>
                  <a:lnTo>
                    <a:pt x="57694" y="1032"/>
                  </a:lnTo>
                  <a:lnTo>
                    <a:pt x="57205" y="761"/>
                  </a:lnTo>
                  <a:lnTo>
                    <a:pt x="56662" y="544"/>
                  </a:lnTo>
                  <a:lnTo>
                    <a:pt x="56011" y="381"/>
                  </a:lnTo>
                  <a:lnTo>
                    <a:pt x="55360" y="218"/>
                  </a:lnTo>
                  <a:lnTo>
                    <a:pt x="54600" y="109"/>
                  </a:lnTo>
                  <a:lnTo>
                    <a:pt x="53840" y="1"/>
                  </a:lnTo>
                  <a:lnTo>
                    <a:pt x="52972" y="1"/>
                  </a:lnTo>
                  <a:lnTo>
                    <a:pt x="51995" y="1"/>
                  </a:lnTo>
                  <a:lnTo>
                    <a:pt x="51669" y="1"/>
                  </a:lnTo>
                  <a:lnTo>
                    <a:pt x="51669" y="1"/>
                  </a:lnTo>
                  <a:lnTo>
                    <a:pt x="49932" y="164"/>
                  </a:lnTo>
                  <a:lnTo>
                    <a:pt x="47979" y="435"/>
                  </a:lnTo>
                  <a:lnTo>
                    <a:pt x="45808" y="869"/>
                  </a:lnTo>
                  <a:lnTo>
                    <a:pt x="43474" y="1466"/>
                  </a:lnTo>
                  <a:lnTo>
                    <a:pt x="40869" y="2280"/>
                  </a:lnTo>
                  <a:lnTo>
                    <a:pt x="37992" y="3203"/>
                  </a:lnTo>
                  <a:lnTo>
                    <a:pt x="34844" y="4397"/>
                  </a:lnTo>
                  <a:lnTo>
                    <a:pt x="31479" y="5754"/>
                  </a:lnTo>
                  <a:lnTo>
                    <a:pt x="31479" y="5754"/>
                  </a:lnTo>
                  <a:lnTo>
                    <a:pt x="29254" y="6676"/>
                  </a:lnTo>
                  <a:lnTo>
                    <a:pt x="28006" y="7273"/>
                  </a:lnTo>
                  <a:lnTo>
                    <a:pt x="26649" y="7816"/>
                  </a:lnTo>
                  <a:lnTo>
                    <a:pt x="26595" y="7871"/>
                  </a:lnTo>
                  <a:lnTo>
                    <a:pt x="24750" y="8630"/>
                  </a:lnTo>
                  <a:lnTo>
                    <a:pt x="24695" y="8685"/>
                  </a:lnTo>
                  <a:lnTo>
                    <a:pt x="24695" y="8685"/>
                  </a:lnTo>
                  <a:lnTo>
                    <a:pt x="22144" y="9716"/>
                  </a:lnTo>
                  <a:lnTo>
                    <a:pt x="19594" y="10693"/>
                  </a:lnTo>
                  <a:lnTo>
                    <a:pt x="17043" y="11561"/>
                  </a:lnTo>
                  <a:lnTo>
                    <a:pt x="15794" y="11941"/>
                  </a:lnTo>
                  <a:lnTo>
                    <a:pt x="14546" y="12321"/>
                  </a:lnTo>
                  <a:lnTo>
                    <a:pt x="13298" y="12647"/>
                  </a:lnTo>
                  <a:lnTo>
                    <a:pt x="12104" y="12918"/>
                  </a:lnTo>
                  <a:lnTo>
                    <a:pt x="10964" y="13135"/>
                  </a:lnTo>
                  <a:lnTo>
                    <a:pt x="9824" y="13244"/>
                  </a:lnTo>
                  <a:lnTo>
                    <a:pt x="8739" y="13352"/>
                  </a:lnTo>
                  <a:lnTo>
                    <a:pt x="7653" y="13406"/>
                  </a:lnTo>
                  <a:lnTo>
                    <a:pt x="6622" y="13352"/>
                  </a:lnTo>
                  <a:lnTo>
                    <a:pt x="5700" y="13244"/>
                  </a:lnTo>
                  <a:lnTo>
                    <a:pt x="5537" y="13244"/>
                  </a:lnTo>
                  <a:lnTo>
                    <a:pt x="5537" y="13244"/>
                  </a:lnTo>
                  <a:lnTo>
                    <a:pt x="4560" y="12972"/>
                  </a:lnTo>
                  <a:lnTo>
                    <a:pt x="3637" y="12647"/>
                  </a:lnTo>
                  <a:lnTo>
                    <a:pt x="3257" y="12429"/>
                  </a:lnTo>
                  <a:lnTo>
                    <a:pt x="2823" y="12212"/>
                  </a:lnTo>
                  <a:lnTo>
                    <a:pt x="2443" y="11941"/>
                  </a:lnTo>
                  <a:lnTo>
                    <a:pt x="2063" y="11615"/>
                  </a:lnTo>
                  <a:lnTo>
                    <a:pt x="1738" y="11290"/>
                  </a:lnTo>
                  <a:lnTo>
                    <a:pt x="1412" y="10964"/>
                  </a:lnTo>
                  <a:lnTo>
                    <a:pt x="1141" y="10530"/>
                  </a:lnTo>
                  <a:lnTo>
                    <a:pt x="869" y="10096"/>
                  </a:lnTo>
                  <a:lnTo>
                    <a:pt x="598" y="9662"/>
                  </a:lnTo>
                  <a:lnTo>
                    <a:pt x="381" y="9173"/>
                  </a:lnTo>
                  <a:lnTo>
                    <a:pt x="218" y="8630"/>
                  </a:lnTo>
                  <a:lnTo>
                    <a:pt x="1" y="8088"/>
                  </a:lnTo>
                  <a:lnTo>
                    <a:pt x="2009" y="15849"/>
                  </a:lnTo>
                  <a:lnTo>
                    <a:pt x="2009" y="15849"/>
                  </a:lnTo>
                  <a:lnTo>
                    <a:pt x="2335" y="16826"/>
                  </a:lnTo>
                  <a:lnTo>
                    <a:pt x="2823" y="17694"/>
                  </a:lnTo>
                  <a:lnTo>
                    <a:pt x="3094" y="18128"/>
                  </a:lnTo>
                  <a:lnTo>
                    <a:pt x="3366" y="18508"/>
                  </a:lnTo>
                  <a:lnTo>
                    <a:pt x="3637" y="18834"/>
                  </a:lnTo>
                  <a:lnTo>
                    <a:pt x="3963" y="19159"/>
                  </a:lnTo>
                  <a:lnTo>
                    <a:pt x="4668" y="19702"/>
                  </a:lnTo>
                  <a:lnTo>
                    <a:pt x="5428" y="20136"/>
                  </a:lnTo>
                  <a:lnTo>
                    <a:pt x="6242" y="20462"/>
                  </a:lnTo>
                  <a:lnTo>
                    <a:pt x="7111" y="20733"/>
                  </a:lnTo>
                  <a:lnTo>
                    <a:pt x="7219" y="20733"/>
                  </a:lnTo>
                  <a:lnTo>
                    <a:pt x="7219" y="20733"/>
                  </a:lnTo>
                  <a:lnTo>
                    <a:pt x="8250" y="20896"/>
                  </a:lnTo>
                  <a:lnTo>
                    <a:pt x="9336" y="20950"/>
                  </a:lnTo>
                  <a:lnTo>
                    <a:pt x="10530" y="20950"/>
                  </a:lnTo>
                  <a:lnTo>
                    <a:pt x="11724" y="20842"/>
                  </a:lnTo>
                  <a:lnTo>
                    <a:pt x="13026" y="20625"/>
                  </a:lnTo>
                  <a:lnTo>
                    <a:pt x="14329" y="20353"/>
                  </a:lnTo>
                  <a:lnTo>
                    <a:pt x="15632" y="20028"/>
                  </a:lnTo>
                  <a:lnTo>
                    <a:pt x="17043" y="19648"/>
                  </a:lnTo>
                  <a:lnTo>
                    <a:pt x="18400" y="19214"/>
                  </a:lnTo>
                  <a:lnTo>
                    <a:pt x="19811" y="18725"/>
                  </a:lnTo>
                  <a:lnTo>
                    <a:pt x="22687" y="17640"/>
                  </a:lnTo>
                  <a:lnTo>
                    <a:pt x="25564" y="16500"/>
                  </a:lnTo>
                  <a:lnTo>
                    <a:pt x="28440" y="15252"/>
                  </a:lnTo>
                  <a:lnTo>
                    <a:pt x="29308" y="14872"/>
                  </a:lnTo>
                  <a:lnTo>
                    <a:pt x="29960" y="14600"/>
                  </a:lnTo>
                  <a:lnTo>
                    <a:pt x="30394" y="14383"/>
                  </a:lnTo>
                  <a:lnTo>
                    <a:pt x="30665" y="14275"/>
                  </a:lnTo>
                  <a:lnTo>
                    <a:pt x="30665" y="14275"/>
                  </a:lnTo>
                  <a:lnTo>
                    <a:pt x="33325" y="13135"/>
                  </a:lnTo>
                  <a:lnTo>
                    <a:pt x="33325" y="13135"/>
                  </a:lnTo>
                  <a:lnTo>
                    <a:pt x="37178" y="11561"/>
                  </a:lnTo>
                  <a:lnTo>
                    <a:pt x="40652" y="10259"/>
                  </a:lnTo>
                  <a:lnTo>
                    <a:pt x="43800" y="9282"/>
                  </a:lnTo>
                  <a:lnTo>
                    <a:pt x="45265" y="8847"/>
                  </a:lnTo>
                  <a:lnTo>
                    <a:pt x="46622" y="8468"/>
                  </a:lnTo>
                  <a:lnTo>
                    <a:pt x="47924" y="8142"/>
                  </a:lnTo>
                  <a:lnTo>
                    <a:pt x="49118" y="7871"/>
                  </a:lnTo>
                  <a:lnTo>
                    <a:pt x="50312" y="7653"/>
                  </a:lnTo>
                  <a:lnTo>
                    <a:pt x="51344" y="7491"/>
                  </a:lnTo>
                  <a:lnTo>
                    <a:pt x="52375" y="7328"/>
                  </a:lnTo>
                  <a:lnTo>
                    <a:pt x="53297" y="7273"/>
                  </a:lnTo>
                  <a:lnTo>
                    <a:pt x="54166" y="7219"/>
                  </a:lnTo>
                  <a:lnTo>
                    <a:pt x="55034" y="7219"/>
                  </a:lnTo>
                  <a:lnTo>
                    <a:pt x="55088" y="7219"/>
                  </a:lnTo>
                  <a:lnTo>
                    <a:pt x="55088" y="7219"/>
                  </a:lnTo>
                  <a:lnTo>
                    <a:pt x="56011" y="7219"/>
                  </a:lnTo>
                  <a:lnTo>
                    <a:pt x="56771" y="7328"/>
                  </a:lnTo>
                  <a:lnTo>
                    <a:pt x="57531" y="7436"/>
                  </a:lnTo>
                  <a:lnTo>
                    <a:pt x="58182" y="7599"/>
                  </a:lnTo>
                  <a:lnTo>
                    <a:pt x="58779" y="7816"/>
                  </a:lnTo>
                  <a:lnTo>
                    <a:pt x="59322" y="7979"/>
                  </a:lnTo>
                  <a:lnTo>
                    <a:pt x="59756" y="8250"/>
                  </a:lnTo>
                  <a:lnTo>
                    <a:pt x="60190" y="8522"/>
                  </a:lnTo>
                  <a:lnTo>
                    <a:pt x="60570" y="8793"/>
                  </a:lnTo>
                  <a:lnTo>
                    <a:pt x="60841" y="9065"/>
                  </a:lnTo>
                  <a:lnTo>
                    <a:pt x="61113" y="9390"/>
                  </a:lnTo>
                  <a:lnTo>
                    <a:pt x="61330" y="9662"/>
                  </a:lnTo>
                  <a:lnTo>
                    <a:pt x="61655" y="10259"/>
                  </a:lnTo>
                  <a:lnTo>
                    <a:pt x="61873" y="10856"/>
                  </a:lnTo>
                  <a:lnTo>
                    <a:pt x="60082" y="3909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-5424077" y="1736381"/>
              <a:ext cx="1195424" cy="419943"/>
            </a:xfrm>
            <a:custGeom>
              <a:rect b="b" l="l" r="r" t="t"/>
              <a:pathLst>
                <a:path extrusionOk="0" h="21602" w="61493">
                  <a:moveTo>
                    <a:pt x="52971" y="0"/>
                  </a:moveTo>
                  <a:lnTo>
                    <a:pt x="51560" y="55"/>
                  </a:lnTo>
                  <a:lnTo>
                    <a:pt x="49932" y="217"/>
                  </a:lnTo>
                  <a:lnTo>
                    <a:pt x="48250" y="489"/>
                  </a:lnTo>
                  <a:lnTo>
                    <a:pt x="46350" y="923"/>
                  </a:lnTo>
                  <a:lnTo>
                    <a:pt x="46079" y="977"/>
                  </a:lnTo>
                  <a:lnTo>
                    <a:pt x="44179" y="1466"/>
                  </a:lnTo>
                  <a:lnTo>
                    <a:pt x="42334" y="2063"/>
                  </a:lnTo>
                  <a:lnTo>
                    <a:pt x="40434" y="2660"/>
                  </a:lnTo>
                  <a:lnTo>
                    <a:pt x="38589" y="3257"/>
                  </a:lnTo>
                  <a:lnTo>
                    <a:pt x="36744" y="3962"/>
                  </a:lnTo>
                  <a:lnTo>
                    <a:pt x="34898" y="4614"/>
                  </a:lnTo>
                  <a:lnTo>
                    <a:pt x="33107" y="5373"/>
                  </a:lnTo>
                  <a:lnTo>
                    <a:pt x="31262" y="6133"/>
                  </a:lnTo>
                  <a:lnTo>
                    <a:pt x="27680" y="7707"/>
                  </a:lnTo>
                  <a:lnTo>
                    <a:pt x="27083" y="7979"/>
                  </a:lnTo>
                  <a:lnTo>
                    <a:pt x="26486" y="8250"/>
                  </a:lnTo>
                  <a:lnTo>
                    <a:pt x="23338" y="9607"/>
                  </a:lnTo>
                  <a:lnTo>
                    <a:pt x="21656" y="10312"/>
                  </a:lnTo>
                  <a:lnTo>
                    <a:pt x="19919" y="11018"/>
                  </a:lnTo>
                  <a:lnTo>
                    <a:pt x="19159" y="11289"/>
                  </a:lnTo>
                  <a:lnTo>
                    <a:pt x="17097" y="12049"/>
                  </a:lnTo>
                  <a:lnTo>
                    <a:pt x="15089" y="12700"/>
                  </a:lnTo>
                  <a:lnTo>
                    <a:pt x="13026" y="13243"/>
                  </a:lnTo>
                  <a:lnTo>
                    <a:pt x="11072" y="13677"/>
                  </a:lnTo>
                  <a:lnTo>
                    <a:pt x="10095" y="13840"/>
                  </a:lnTo>
                  <a:lnTo>
                    <a:pt x="9173" y="13949"/>
                  </a:lnTo>
                  <a:lnTo>
                    <a:pt x="8250" y="14003"/>
                  </a:lnTo>
                  <a:lnTo>
                    <a:pt x="7382" y="14057"/>
                  </a:lnTo>
                  <a:lnTo>
                    <a:pt x="6513" y="14003"/>
                  </a:lnTo>
                  <a:lnTo>
                    <a:pt x="5699" y="13949"/>
                  </a:lnTo>
                  <a:lnTo>
                    <a:pt x="4885" y="13786"/>
                  </a:lnTo>
                  <a:lnTo>
                    <a:pt x="4180" y="13623"/>
                  </a:lnTo>
                  <a:lnTo>
                    <a:pt x="4017" y="13569"/>
                  </a:lnTo>
                  <a:lnTo>
                    <a:pt x="3257" y="13243"/>
                  </a:lnTo>
                  <a:lnTo>
                    <a:pt x="2606" y="12917"/>
                  </a:lnTo>
                  <a:lnTo>
                    <a:pt x="1954" y="12429"/>
                  </a:lnTo>
                  <a:lnTo>
                    <a:pt x="1412" y="11886"/>
                  </a:lnTo>
                  <a:lnTo>
                    <a:pt x="977" y="11289"/>
                  </a:lnTo>
                  <a:lnTo>
                    <a:pt x="543" y="10638"/>
                  </a:lnTo>
                  <a:lnTo>
                    <a:pt x="218" y="9932"/>
                  </a:lnTo>
                  <a:lnTo>
                    <a:pt x="1" y="9173"/>
                  </a:lnTo>
                  <a:lnTo>
                    <a:pt x="2009" y="16934"/>
                  </a:lnTo>
                  <a:lnTo>
                    <a:pt x="2280" y="17748"/>
                  </a:lnTo>
                  <a:lnTo>
                    <a:pt x="2660" y="18508"/>
                  </a:lnTo>
                  <a:lnTo>
                    <a:pt x="3094" y="19159"/>
                  </a:lnTo>
                  <a:lnTo>
                    <a:pt x="3583" y="19702"/>
                  </a:lnTo>
                  <a:lnTo>
                    <a:pt x="4125" y="20190"/>
                  </a:lnTo>
                  <a:lnTo>
                    <a:pt x="4777" y="20624"/>
                  </a:lnTo>
                  <a:lnTo>
                    <a:pt x="5428" y="20950"/>
                  </a:lnTo>
                  <a:lnTo>
                    <a:pt x="6133" y="21221"/>
                  </a:lnTo>
                  <a:lnTo>
                    <a:pt x="6893" y="21438"/>
                  </a:lnTo>
                  <a:lnTo>
                    <a:pt x="7707" y="21547"/>
                  </a:lnTo>
                  <a:lnTo>
                    <a:pt x="8521" y="21601"/>
                  </a:lnTo>
                  <a:lnTo>
                    <a:pt x="10312" y="21601"/>
                  </a:lnTo>
                  <a:lnTo>
                    <a:pt x="11289" y="21493"/>
                  </a:lnTo>
                  <a:lnTo>
                    <a:pt x="12266" y="21330"/>
                  </a:lnTo>
                  <a:lnTo>
                    <a:pt x="13243" y="21167"/>
                  </a:lnTo>
                  <a:lnTo>
                    <a:pt x="14274" y="20896"/>
                  </a:lnTo>
                  <a:lnTo>
                    <a:pt x="15360" y="20624"/>
                  </a:lnTo>
                  <a:lnTo>
                    <a:pt x="17477" y="20027"/>
                  </a:lnTo>
                  <a:lnTo>
                    <a:pt x="19648" y="19267"/>
                  </a:lnTo>
                  <a:lnTo>
                    <a:pt x="21873" y="18399"/>
                  </a:lnTo>
                  <a:lnTo>
                    <a:pt x="24098" y="17476"/>
                  </a:lnTo>
                  <a:lnTo>
                    <a:pt x="26269" y="16554"/>
                  </a:lnTo>
                  <a:lnTo>
                    <a:pt x="30502" y="14654"/>
                  </a:lnTo>
                  <a:lnTo>
                    <a:pt x="33107" y="13514"/>
                  </a:lnTo>
                  <a:lnTo>
                    <a:pt x="35333" y="12538"/>
                  </a:lnTo>
                  <a:lnTo>
                    <a:pt x="37395" y="11723"/>
                  </a:lnTo>
                  <a:lnTo>
                    <a:pt x="39403" y="10964"/>
                  </a:lnTo>
                  <a:lnTo>
                    <a:pt x="41248" y="10258"/>
                  </a:lnTo>
                  <a:lnTo>
                    <a:pt x="43039" y="9661"/>
                  </a:lnTo>
                  <a:lnTo>
                    <a:pt x="44668" y="9173"/>
                  </a:lnTo>
                  <a:lnTo>
                    <a:pt x="46242" y="8684"/>
                  </a:lnTo>
                  <a:lnTo>
                    <a:pt x="47707" y="8304"/>
                  </a:lnTo>
                  <a:lnTo>
                    <a:pt x="49064" y="7979"/>
                  </a:lnTo>
                  <a:lnTo>
                    <a:pt x="50312" y="7761"/>
                  </a:lnTo>
                  <a:lnTo>
                    <a:pt x="51506" y="7544"/>
                  </a:lnTo>
                  <a:lnTo>
                    <a:pt x="52592" y="7382"/>
                  </a:lnTo>
                  <a:lnTo>
                    <a:pt x="53568" y="7327"/>
                  </a:lnTo>
                  <a:lnTo>
                    <a:pt x="54545" y="7273"/>
                  </a:lnTo>
                  <a:lnTo>
                    <a:pt x="56174" y="7273"/>
                  </a:lnTo>
                  <a:lnTo>
                    <a:pt x="56879" y="7382"/>
                  </a:lnTo>
                  <a:lnTo>
                    <a:pt x="57530" y="7490"/>
                  </a:lnTo>
                  <a:lnTo>
                    <a:pt x="58127" y="7599"/>
                  </a:lnTo>
                  <a:lnTo>
                    <a:pt x="58670" y="7761"/>
                  </a:lnTo>
                  <a:lnTo>
                    <a:pt x="59104" y="7979"/>
                  </a:lnTo>
                  <a:lnTo>
                    <a:pt x="59539" y="8196"/>
                  </a:lnTo>
                  <a:lnTo>
                    <a:pt x="59918" y="8413"/>
                  </a:lnTo>
                  <a:lnTo>
                    <a:pt x="60244" y="8630"/>
                  </a:lnTo>
                  <a:lnTo>
                    <a:pt x="60515" y="8847"/>
                  </a:lnTo>
                  <a:lnTo>
                    <a:pt x="60733" y="9118"/>
                  </a:lnTo>
                  <a:lnTo>
                    <a:pt x="61112" y="9607"/>
                  </a:lnTo>
                  <a:lnTo>
                    <a:pt x="61330" y="10095"/>
                  </a:lnTo>
                  <a:lnTo>
                    <a:pt x="61492" y="10475"/>
                  </a:lnTo>
                  <a:lnTo>
                    <a:pt x="59701" y="3474"/>
                  </a:lnTo>
                  <a:lnTo>
                    <a:pt x="59539" y="3094"/>
                  </a:lnTo>
                  <a:lnTo>
                    <a:pt x="59376" y="2714"/>
                  </a:lnTo>
                  <a:lnTo>
                    <a:pt x="59159" y="2334"/>
                  </a:lnTo>
                  <a:lnTo>
                    <a:pt x="58887" y="2008"/>
                  </a:lnTo>
                  <a:lnTo>
                    <a:pt x="58562" y="1683"/>
                  </a:lnTo>
                  <a:lnTo>
                    <a:pt x="58290" y="1411"/>
                  </a:lnTo>
                  <a:lnTo>
                    <a:pt x="57910" y="1140"/>
                  </a:lnTo>
                  <a:lnTo>
                    <a:pt x="57530" y="923"/>
                  </a:lnTo>
                  <a:lnTo>
                    <a:pt x="57476" y="869"/>
                  </a:lnTo>
                  <a:lnTo>
                    <a:pt x="56988" y="652"/>
                  </a:lnTo>
                  <a:lnTo>
                    <a:pt x="56553" y="489"/>
                  </a:lnTo>
                  <a:lnTo>
                    <a:pt x="56011" y="326"/>
                  </a:lnTo>
                  <a:lnTo>
                    <a:pt x="55522" y="217"/>
                  </a:lnTo>
                  <a:lnTo>
                    <a:pt x="54925" y="109"/>
                  </a:lnTo>
                  <a:lnTo>
                    <a:pt x="54328" y="55"/>
                  </a:lnTo>
                  <a:lnTo>
                    <a:pt x="5297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-5424077" y="1736381"/>
              <a:ext cx="1195424" cy="419943"/>
            </a:xfrm>
            <a:custGeom>
              <a:rect b="b" l="l" r="r" t="t"/>
              <a:pathLst>
                <a:path extrusionOk="0" fill="none" h="21602" w="61493">
                  <a:moveTo>
                    <a:pt x="59701" y="3474"/>
                  </a:moveTo>
                  <a:lnTo>
                    <a:pt x="59701" y="3474"/>
                  </a:lnTo>
                  <a:lnTo>
                    <a:pt x="59539" y="3094"/>
                  </a:lnTo>
                  <a:lnTo>
                    <a:pt x="59376" y="2714"/>
                  </a:lnTo>
                  <a:lnTo>
                    <a:pt x="59159" y="2334"/>
                  </a:lnTo>
                  <a:lnTo>
                    <a:pt x="58887" y="2008"/>
                  </a:lnTo>
                  <a:lnTo>
                    <a:pt x="58562" y="1683"/>
                  </a:lnTo>
                  <a:lnTo>
                    <a:pt x="58290" y="1411"/>
                  </a:lnTo>
                  <a:lnTo>
                    <a:pt x="57910" y="1140"/>
                  </a:lnTo>
                  <a:lnTo>
                    <a:pt x="57530" y="923"/>
                  </a:lnTo>
                  <a:lnTo>
                    <a:pt x="57476" y="869"/>
                  </a:lnTo>
                  <a:lnTo>
                    <a:pt x="57476" y="869"/>
                  </a:lnTo>
                  <a:lnTo>
                    <a:pt x="56988" y="652"/>
                  </a:lnTo>
                  <a:lnTo>
                    <a:pt x="56553" y="489"/>
                  </a:lnTo>
                  <a:lnTo>
                    <a:pt x="56011" y="326"/>
                  </a:lnTo>
                  <a:lnTo>
                    <a:pt x="55522" y="217"/>
                  </a:lnTo>
                  <a:lnTo>
                    <a:pt x="54925" y="109"/>
                  </a:lnTo>
                  <a:lnTo>
                    <a:pt x="54328" y="55"/>
                  </a:lnTo>
                  <a:lnTo>
                    <a:pt x="52971" y="0"/>
                  </a:lnTo>
                  <a:lnTo>
                    <a:pt x="51560" y="55"/>
                  </a:lnTo>
                  <a:lnTo>
                    <a:pt x="49932" y="217"/>
                  </a:lnTo>
                  <a:lnTo>
                    <a:pt x="48250" y="489"/>
                  </a:lnTo>
                  <a:lnTo>
                    <a:pt x="46350" y="923"/>
                  </a:lnTo>
                  <a:lnTo>
                    <a:pt x="46079" y="977"/>
                  </a:lnTo>
                  <a:lnTo>
                    <a:pt x="46079" y="977"/>
                  </a:lnTo>
                  <a:lnTo>
                    <a:pt x="44179" y="1466"/>
                  </a:lnTo>
                  <a:lnTo>
                    <a:pt x="42334" y="2063"/>
                  </a:lnTo>
                  <a:lnTo>
                    <a:pt x="40434" y="2660"/>
                  </a:lnTo>
                  <a:lnTo>
                    <a:pt x="38589" y="3257"/>
                  </a:lnTo>
                  <a:lnTo>
                    <a:pt x="36744" y="3962"/>
                  </a:lnTo>
                  <a:lnTo>
                    <a:pt x="34898" y="4614"/>
                  </a:lnTo>
                  <a:lnTo>
                    <a:pt x="33107" y="5373"/>
                  </a:lnTo>
                  <a:lnTo>
                    <a:pt x="31262" y="6133"/>
                  </a:lnTo>
                  <a:lnTo>
                    <a:pt x="31262" y="6133"/>
                  </a:lnTo>
                  <a:lnTo>
                    <a:pt x="27680" y="7707"/>
                  </a:lnTo>
                  <a:lnTo>
                    <a:pt x="27083" y="7979"/>
                  </a:lnTo>
                  <a:lnTo>
                    <a:pt x="26486" y="8250"/>
                  </a:lnTo>
                  <a:lnTo>
                    <a:pt x="26486" y="8250"/>
                  </a:lnTo>
                  <a:lnTo>
                    <a:pt x="23338" y="9607"/>
                  </a:lnTo>
                  <a:lnTo>
                    <a:pt x="21656" y="10312"/>
                  </a:lnTo>
                  <a:lnTo>
                    <a:pt x="19919" y="11018"/>
                  </a:lnTo>
                  <a:lnTo>
                    <a:pt x="19159" y="11289"/>
                  </a:lnTo>
                  <a:lnTo>
                    <a:pt x="19159" y="11289"/>
                  </a:lnTo>
                  <a:lnTo>
                    <a:pt x="17097" y="12049"/>
                  </a:lnTo>
                  <a:lnTo>
                    <a:pt x="15089" y="12700"/>
                  </a:lnTo>
                  <a:lnTo>
                    <a:pt x="13026" y="13243"/>
                  </a:lnTo>
                  <a:lnTo>
                    <a:pt x="11072" y="13677"/>
                  </a:lnTo>
                  <a:lnTo>
                    <a:pt x="10095" y="13840"/>
                  </a:lnTo>
                  <a:lnTo>
                    <a:pt x="9173" y="13949"/>
                  </a:lnTo>
                  <a:lnTo>
                    <a:pt x="8250" y="14003"/>
                  </a:lnTo>
                  <a:lnTo>
                    <a:pt x="7382" y="14057"/>
                  </a:lnTo>
                  <a:lnTo>
                    <a:pt x="6513" y="14003"/>
                  </a:lnTo>
                  <a:lnTo>
                    <a:pt x="5699" y="13949"/>
                  </a:lnTo>
                  <a:lnTo>
                    <a:pt x="4885" y="13786"/>
                  </a:lnTo>
                  <a:lnTo>
                    <a:pt x="4180" y="13623"/>
                  </a:lnTo>
                  <a:lnTo>
                    <a:pt x="4017" y="13569"/>
                  </a:lnTo>
                  <a:lnTo>
                    <a:pt x="4017" y="13569"/>
                  </a:lnTo>
                  <a:lnTo>
                    <a:pt x="3257" y="13243"/>
                  </a:lnTo>
                  <a:lnTo>
                    <a:pt x="2606" y="12917"/>
                  </a:lnTo>
                  <a:lnTo>
                    <a:pt x="1954" y="12429"/>
                  </a:lnTo>
                  <a:lnTo>
                    <a:pt x="1412" y="11886"/>
                  </a:lnTo>
                  <a:lnTo>
                    <a:pt x="977" y="11289"/>
                  </a:lnTo>
                  <a:lnTo>
                    <a:pt x="543" y="10638"/>
                  </a:lnTo>
                  <a:lnTo>
                    <a:pt x="218" y="9932"/>
                  </a:lnTo>
                  <a:lnTo>
                    <a:pt x="1" y="9173"/>
                  </a:lnTo>
                  <a:lnTo>
                    <a:pt x="2009" y="16934"/>
                  </a:lnTo>
                  <a:lnTo>
                    <a:pt x="2009" y="16934"/>
                  </a:lnTo>
                  <a:lnTo>
                    <a:pt x="2280" y="17748"/>
                  </a:lnTo>
                  <a:lnTo>
                    <a:pt x="2660" y="18508"/>
                  </a:lnTo>
                  <a:lnTo>
                    <a:pt x="3094" y="19159"/>
                  </a:lnTo>
                  <a:lnTo>
                    <a:pt x="3583" y="19702"/>
                  </a:lnTo>
                  <a:lnTo>
                    <a:pt x="4125" y="20190"/>
                  </a:lnTo>
                  <a:lnTo>
                    <a:pt x="4777" y="20624"/>
                  </a:lnTo>
                  <a:lnTo>
                    <a:pt x="5428" y="20950"/>
                  </a:lnTo>
                  <a:lnTo>
                    <a:pt x="6133" y="21221"/>
                  </a:lnTo>
                  <a:lnTo>
                    <a:pt x="6893" y="21438"/>
                  </a:lnTo>
                  <a:lnTo>
                    <a:pt x="7707" y="21547"/>
                  </a:lnTo>
                  <a:lnTo>
                    <a:pt x="8521" y="21601"/>
                  </a:lnTo>
                  <a:lnTo>
                    <a:pt x="9390" y="21601"/>
                  </a:lnTo>
                  <a:lnTo>
                    <a:pt x="10312" y="21601"/>
                  </a:lnTo>
                  <a:lnTo>
                    <a:pt x="11289" y="21493"/>
                  </a:lnTo>
                  <a:lnTo>
                    <a:pt x="12266" y="21330"/>
                  </a:lnTo>
                  <a:lnTo>
                    <a:pt x="13243" y="21167"/>
                  </a:lnTo>
                  <a:lnTo>
                    <a:pt x="14274" y="20896"/>
                  </a:lnTo>
                  <a:lnTo>
                    <a:pt x="15360" y="20624"/>
                  </a:lnTo>
                  <a:lnTo>
                    <a:pt x="17477" y="20027"/>
                  </a:lnTo>
                  <a:lnTo>
                    <a:pt x="19648" y="19267"/>
                  </a:lnTo>
                  <a:lnTo>
                    <a:pt x="21873" y="18399"/>
                  </a:lnTo>
                  <a:lnTo>
                    <a:pt x="24098" y="17476"/>
                  </a:lnTo>
                  <a:lnTo>
                    <a:pt x="26269" y="16554"/>
                  </a:lnTo>
                  <a:lnTo>
                    <a:pt x="30502" y="14654"/>
                  </a:lnTo>
                  <a:lnTo>
                    <a:pt x="30502" y="14654"/>
                  </a:lnTo>
                  <a:lnTo>
                    <a:pt x="33107" y="13514"/>
                  </a:lnTo>
                  <a:lnTo>
                    <a:pt x="33107" y="13514"/>
                  </a:lnTo>
                  <a:lnTo>
                    <a:pt x="35333" y="12538"/>
                  </a:lnTo>
                  <a:lnTo>
                    <a:pt x="37395" y="11723"/>
                  </a:lnTo>
                  <a:lnTo>
                    <a:pt x="39403" y="10964"/>
                  </a:lnTo>
                  <a:lnTo>
                    <a:pt x="41248" y="10258"/>
                  </a:lnTo>
                  <a:lnTo>
                    <a:pt x="43039" y="9661"/>
                  </a:lnTo>
                  <a:lnTo>
                    <a:pt x="44668" y="9173"/>
                  </a:lnTo>
                  <a:lnTo>
                    <a:pt x="46242" y="8684"/>
                  </a:lnTo>
                  <a:lnTo>
                    <a:pt x="47707" y="8304"/>
                  </a:lnTo>
                  <a:lnTo>
                    <a:pt x="49064" y="7979"/>
                  </a:lnTo>
                  <a:lnTo>
                    <a:pt x="50312" y="7761"/>
                  </a:lnTo>
                  <a:lnTo>
                    <a:pt x="51506" y="7544"/>
                  </a:lnTo>
                  <a:lnTo>
                    <a:pt x="52592" y="7382"/>
                  </a:lnTo>
                  <a:lnTo>
                    <a:pt x="53568" y="7327"/>
                  </a:lnTo>
                  <a:lnTo>
                    <a:pt x="54545" y="7273"/>
                  </a:lnTo>
                  <a:lnTo>
                    <a:pt x="55359" y="7273"/>
                  </a:lnTo>
                  <a:lnTo>
                    <a:pt x="56174" y="7273"/>
                  </a:lnTo>
                  <a:lnTo>
                    <a:pt x="56879" y="7382"/>
                  </a:lnTo>
                  <a:lnTo>
                    <a:pt x="57530" y="7490"/>
                  </a:lnTo>
                  <a:lnTo>
                    <a:pt x="58127" y="7599"/>
                  </a:lnTo>
                  <a:lnTo>
                    <a:pt x="58670" y="7761"/>
                  </a:lnTo>
                  <a:lnTo>
                    <a:pt x="59104" y="7979"/>
                  </a:lnTo>
                  <a:lnTo>
                    <a:pt x="59539" y="8196"/>
                  </a:lnTo>
                  <a:lnTo>
                    <a:pt x="59918" y="8413"/>
                  </a:lnTo>
                  <a:lnTo>
                    <a:pt x="60244" y="8630"/>
                  </a:lnTo>
                  <a:lnTo>
                    <a:pt x="60515" y="8847"/>
                  </a:lnTo>
                  <a:lnTo>
                    <a:pt x="60733" y="9118"/>
                  </a:lnTo>
                  <a:lnTo>
                    <a:pt x="61112" y="9607"/>
                  </a:lnTo>
                  <a:lnTo>
                    <a:pt x="61330" y="10095"/>
                  </a:lnTo>
                  <a:lnTo>
                    <a:pt x="61492" y="10475"/>
                  </a:lnTo>
                  <a:lnTo>
                    <a:pt x="59701" y="347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-5347055" y="2017036"/>
              <a:ext cx="1188037" cy="438916"/>
            </a:xfrm>
            <a:custGeom>
              <a:rect b="b" l="l" r="r" t="t"/>
              <a:pathLst>
                <a:path extrusionOk="0" h="22578" w="61113">
                  <a:moveTo>
                    <a:pt x="52754" y="0"/>
                  </a:moveTo>
                  <a:lnTo>
                    <a:pt x="51669" y="54"/>
                  </a:lnTo>
                  <a:lnTo>
                    <a:pt x="50475" y="217"/>
                  </a:lnTo>
                  <a:lnTo>
                    <a:pt x="50421" y="217"/>
                  </a:lnTo>
                  <a:lnTo>
                    <a:pt x="48792" y="434"/>
                  </a:lnTo>
                  <a:lnTo>
                    <a:pt x="46893" y="868"/>
                  </a:lnTo>
                  <a:lnTo>
                    <a:pt x="44830" y="1357"/>
                  </a:lnTo>
                  <a:lnTo>
                    <a:pt x="42551" y="2062"/>
                  </a:lnTo>
                  <a:lnTo>
                    <a:pt x="40000" y="2877"/>
                  </a:lnTo>
                  <a:lnTo>
                    <a:pt x="37286" y="3908"/>
                  </a:lnTo>
                  <a:lnTo>
                    <a:pt x="34247" y="5102"/>
                  </a:lnTo>
                  <a:lnTo>
                    <a:pt x="30991" y="6459"/>
                  </a:lnTo>
                  <a:lnTo>
                    <a:pt x="28548" y="7544"/>
                  </a:lnTo>
                  <a:lnTo>
                    <a:pt x="27029" y="8250"/>
                  </a:lnTo>
                  <a:lnTo>
                    <a:pt x="26540" y="8467"/>
                  </a:lnTo>
                  <a:lnTo>
                    <a:pt x="25238" y="9064"/>
                  </a:lnTo>
                  <a:lnTo>
                    <a:pt x="22090" y="10475"/>
                  </a:lnTo>
                  <a:lnTo>
                    <a:pt x="20407" y="11180"/>
                  </a:lnTo>
                  <a:lnTo>
                    <a:pt x="18671" y="11832"/>
                  </a:lnTo>
                  <a:lnTo>
                    <a:pt x="16934" y="12483"/>
                  </a:lnTo>
                  <a:lnTo>
                    <a:pt x="15143" y="13080"/>
                  </a:lnTo>
                  <a:lnTo>
                    <a:pt x="13406" y="13623"/>
                  </a:lnTo>
                  <a:lnTo>
                    <a:pt x="11669" y="14057"/>
                  </a:lnTo>
                  <a:lnTo>
                    <a:pt x="11561" y="14057"/>
                  </a:lnTo>
                  <a:lnTo>
                    <a:pt x="10584" y="14274"/>
                  </a:lnTo>
                  <a:lnTo>
                    <a:pt x="9553" y="14437"/>
                  </a:lnTo>
                  <a:lnTo>
                    <a:pt x="8630" y="14545"/>
                  </a:lnTo>
                  <a:lnTo>
                    <a:pt x="7653" y="14654"/>
                  </a:lnTo>
                  <a:lnTo>
                    <a:pt x="6785" y="14654"/>
                  </a:lnTo>
                  <a:lnTo>
                    <a:pt x="5916" y="14600"/>
                  </a:lnTo>
                  <a:lnTo>
                    <a:pt x="5048" y="14491"/>
                  </a:lnTo>
                  <a:lnTo>
                    <a:pt x="4288" y="14328"/>
                  </a:lnTo>
                  <a:lnTo>
                    <a:pt x="3528" y="14111"/>
                  </a:lnTo>
                  <a:lnTo>
                    <a:pt x="2823" y="13786"/>
                  </a:lnTo>
                  <a:lnTo>
                    <a:pt x="2226" y="13406"/>
                  </a:lnTo>
                  <a:lnTo>
                    <a:pt x="1629" y="12971"/>
                  </a:lnTo>
                  <a:lnTo>
                    <a:pt x="1140" y="12374"/>
                  </a:lnTo>
                  <a:lnTo>
                    <a:pt x="652" y="11777"/>
                  </a:lnTo>
                  <a:lnTo>
                    <a:pt x="272" y="11018"/>
                  </a:lnTo>
                  <a:lnTo>
                    <a:pt x="0" y="10203"/>
                  </a:lnTo>
                  <a:lnTo>
                    <a:pt x="2063" y="18453"/>
                  </a:lnTo>
                  <a:lnTo>
                    <a:pt x="2389" y="19321"/>
                  </a:lnTo>
                  <a:lnTo>
                    <a:pt x="2768" y="20027"/>
                  </a:lnTo>
                  <a:lnTo>
                    <a:pt x="3203" y="20678"/>
                  </a:lnTo>
                  <a:lnTo>
                    <a:pt x="3745" y="21221"/>
                  </a:lnTo>
                  <a:lnTo>
                    <a:pt x="4342" y="21655"/>
                  </a:lnTo>
                  <a:lnTo>
                    <a:pt x="5048" y="21981"/>
                  </a:lnTo>
                  <a:lnTo>
                    <a:pt x="5808" y="22252"/>
                  </a:lnTo>
                  <a:lnTo>
                    <a:pt x="6622" y="22469"/>
                  </a:lnTo>
                  <a:lnTo>
                    <a:pt x="6676" y="22469"/>
                  </a:lnTo>
                  <a:lnTo>
                    <a:pt x="7816" y="22578"/>
                  </a:lnTo>
                  <a:lnTo>
                    <a:pt x="9010" y="22578"/>
                  </a:lnTo>
                  <a:lnTo>
                    <a:pt x="10312" y="22524"/>
                  </a:lnTo>
                  <a:lnTo>
                    <a:pt x="11615" y="22306"/>
                  </a:lnTo>
                  <a:lnTo>
                    <a:pt x="13026" y="22035"/>
                  </a:lnTo>
                  <a:lnTo>
                    <a:pt x="14437" y="21709"/>
                  </a:lnTo>
                  <a:lnTo>
                    <a:pt x="15848" y="21330"/>
                  </a:lnTo>
                  <a:lnTo>
                    <a:pt x="17314" y="20841"/>
                  </a:lnTo>
                  <a:lnTo>
                    <a:pt x="18779" y="20353"/>
                  </a:lnTo>
                  <a:lnTo>
                    <a:pt x="20190" y="19810"/>
                  </a:lnTo>
                  <a:lnTo>
                    <a:pt x="23012" y="18670"/>
                  </a:lnTo>
                  <a:lnTo>
                    <a:pt x="25726" y="17476"/>
                  </a:lnTo>
                  <a:lnTo>
                    <a:pt x="28114" y="16391"/>
                  </a:lnTo>
                  <a:lnTo>
                    <a:pt x="28440" y="16228"/>
                  </a:lnTo>
                  <a:lnTo>
                    <a:pt x="28711" y="16119"/>
                  </a:lnTo>
                  <a:lnTo>
                    <a:pt x="29417" y="15794"/>
                  </a:lnTo>
                  <a:lnTo>
                    <a:pt x="30177" y="15414"/>
                  </a:lnTo>
                  <a:lnTo>
                    <a:pt x="32944" y="14165"/>
                  </a:lnTo>
                  <a:lnTo>
                    <a:pt x="35875" y="12863"/>
                  </a:lnTo>
                  <a:lnTo>
                    <a:pt x="38643" y="11777"/>
                  </a:lnTo>
                  <a:lnTo>
                    <a:pt x="41140" y="10801"/>
                  </a:lnTo>
                  <a:lnTo>
                    <a:pt x="43474" y="9986"/>
                  </a:lnTo>
                  <a:lnTo>
                    <a:pt x="45644" y="9281"/>
                  </a:lnTo>
                  <a:lnTo>
                    <a:pt x="47598" y="8738"/>
                  </a:lnTo>
                  <a:lnTo>
                    <a:pt x="49389" y="8304"/>
                  </a:lnTo>
                  <a:lnTo>
                    <a:pt x="51018" y="7924"/>
                  </a:lnTo>
                  <a:lnTo>
                    <a:pt x="51994" y="7761"/>
                  </a:lnTo>
                  <a:lnTo>
                    <a:pt x="53243" y="7598"/>
                  </a:lnTo>
                  <a:lnTo>
                    <a:pt x="54328" y="7544"/>
                  </a:lnTo>
                  <a:lnTo>
                    <a:pt x="55305" y="7490"/>
                  </a:lnTo>
                  <a:lnTo>
                    <a:pt x="56228" y="7544"/>
                  </a:lnTo>
                  <a:lnTo>
                    <a:pt x="56988" y="7598"/>
                  </a:lnTo>
                  <a:lnTo>
                    <a:pt x="57693" y="7707"/>
                  </a:lnTo>
                  <a:lnTo>
                    <a:pt x="58344" y="7870"/>
                  </a:lnTo>
                  <a:lnTo>
                    <a:pt x="58887" y="8087"/>
                  </a:lnTo>
                  <a:lnTo>
                    <a:pt x="59376" y="8304"/>
                  </a:lnTo>
                  <a:lnTo>
                    <a:pt x="59810" y="8575"/>
                  </a:lnTo>
                  <a:lnTo>
                    <a:pt x="60135" y="8847"/>
                  </a:lnTo>
                  <a:lnTo>
                    <a:pt x="60407" y="9118"/>
                  </a:lnTo>
                  <a:lnTo>
                    <a:pt x="60678" y="9389"/>
                  </a:lnTo>
                  <a:lnTo>
                    <a:pt x="60841" y="9661"/>
                  </a:lnTo>
                  <a:lnTo>
                    <a:pt x="61112" y="10203"/>
                  </a:lnTo>
                  <a:lnTo>
                    <a:pt x="59267" y="3039"/>
                  </a:lnTo>
                  <a:lnTo>
                    <a:pt x="59050" y="2442"/>
                  </a:lnTo>
                  <a:lnTo>
                    <a:pt x="58887" y="2117"/>
                  </a:lnTo>
                  <a:lnTo>
                    <a:pt x="58670" y="1845"/>
                  </a:lnTo>
                  <a:lnTo>
                    <a:pt x="58399" y="1520"/>
                  </a:lnTo>
                  <a:lnTo>
                    <a:pt x="58073" y="1248"/>
                  </a:lnTo>
                  <a:lnTo>
                    <a:pt x="57693" y="977"/>
                  </a:lnTo>
                  <a:lnTo>
                    <a:pt x="57259" y="706"/>
                  </a:lnTo>
                  <a:lnTo>
                    <a:pt x="56716" y="489"/>
                  </a:lnTo>
                  <a:lnTo>
                    <a:pt x="56119" y="326"/>
                  </a:lnTo>
                  <a:lnTo>
                    <a:pt x="55414" y="163"/>
                  </a:lnTo>
                  <a:lnTo>
                    <a:pt x="54600" y="54"/>
                  </a:lnTo>
                  <a:lnTo>
                    <a:pt x="5373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-5347055" y="2017036"/>
              <a:ext cx="1188037" cy="438916"/>
            </a:xfrm>
            <a:custGeom>
              <a:rect b="b" l="l" r="r" t="t"/>
              <a:pathLst>
                <a:path extrusionOk="0" fill="none" h="22578" w="61113">
                  <a:moveTo>
                    <a:pt x="61112" y="10203"/>
                  </a:moveTo>
                  <a:lnTo>
                    <a:pt x="61112" y="10203"/>
                  </a:lnTo>
                  <a:lnTo>
                    <a:pt x="60841" y="9661"/>
                  </a:lnTo>
                  <a:lnTo>
                    <a:pt x="60678" y="9389"/>
                  </a:lnTo>
                  <a:lnTo>
                    <a:pt x="60407" y="9118"/>
                  </a:lnTo>
                  <a:lnTo>
                    <a:pt x="60135" y="8847"/>
                  </a:lnTo>
                  <a:lnTo>
                    <a:pt x="59810" y="8575"/>
                  </a:lnTo>
                  <a:lnTo>
                    <a:pt x="59376" y="8304"/>
                  </a:lnTo>
                  <a:lnTo>
                    <a:pt x="58887" y="8087"/>
                  </a:lnTo>
                  <a:lnTo>
                    <a:pt x="58344" y="7870"/>
                  </a:lnTo>
                  <a:lnTo>
                    <a:pt x="57693" y="7707"/>
                  </a:lnTo>
                  <a:lnTo>
                    <a:pt x="56988" y="7598"/>
                  </a:lnTo>
                  <a:lnTo>
                    <a:pt x="56228" y="7544"/>
                  </a:lnTo>
                  <a:lnTo>
                    <a:pt x="55305" y="7490"/>
                  </a:lnTo>
                  <a:lnTo>
                    <a:pt x="54328" y="7544"/>
                  </a:lnTo>
                  <a:lnTo>
                    <a:pt x="53243" y="7598"/>
                  </a:lnTo>
                  <a:lnTo>
                    <a:pt x="51994" y="7761"/>
                  </a:lnTo>
                  <a:lnTo>
                    <a:pt x="51994" y="7761"/>
                  </a:lnTo>
                  <a:lnTo>
                    <a:pt x="51018" y="7924"/>
                  </a:lnTo>
                  <a:lnTo>
                    <a:pt x="51018" y="7924"/>
                  </a:lnTo>
                  <a:lnTo>
                    <a:pt x="49389" y="8304"/>
                  </a:lnTo>
                  <a:lnTo>
                    <a:pt x="47598" y="8738"/>
                  </a:lnTo>
                  <a:lnTo>
                    <a:pt x="45644" y="9281"/>
                  </a:lnTo>
                  <a:lnTo>
                    <a:pt x="43474" y="9986"/>
                  </a:lnTo>
                  <a:lnTo>
                    <a:pt x="41140" y="10801"/>
                  </a:lnTo>
                  <a:lnTo>
                    <a:pt x="38643" y="11777"/>
                  </a:lnTo>
                  <a:lnTo>
                    <a:pt x="35875" y="12863"/>
                  </a:lnTo>
                  <a:lnTo>
                    <a:pt x="32944" y="14165"/>
                  </a:lnTo>
                  <a:lnTo>
                    <a:pt x="32944" y="14165"/>
                  </a:lnTo>
                  <a:lnTo>
                    <a:pt x="30177" y="15414"/>
                  </a:lnTo>
                  <a:lnTo>
                    <a:pt x="29417" y="15794"/>
                  </a:lnTo>
                  <a:lnTo>
                    <a:pt x="28711" y="16119"/>
                  </a:lnTo>
                  <a:lnTo>
                    <a:pt x="28711" y="16119"/>
                  </a:lnTo>
                  <a:lnTo>
                    <a:pt x="28440" y="16228"/>
                  </a:lnTo>
                  <a:lnTo>
                    <a:pt x="28114" y="16391"/>
                  </a:lnTo>
                  <a:lnTo>
                    <a:pt x="28114" y="16391"/>
                  </a:lnTo>
                  <a:lnTo>
                    <a:pt x="25726" y="17476"/>
                  </a:lnTo>
                  <a:lnTo>
                    <a:pt x="23012" y="18670"/>
                  </a:lnTo>
                  <a:lnTo>
                    <a:pt x="20190" y="19810"/>
                  </a:lnTo>
                  <a:lnTo>
                    <a:pt x="18779" y="20353"/>
                  </a:lnTo>
                  <a:lnTo>
                    <a:pt x="17314" y="20841"/>
                  </a:lnTo>
                  <a:lnTo>
                    <a:pt x="15848" y="21330"/>
                  </a:lnTo>
                  <a:lnTo>
                    <a:pt x="14437" y="21709"/>
                  </a:lnTo>
                  <a:lnTo>
                    <a:pt x="13026" y="22035"/>
                  </a:lnTo>
                  <a:lnTo>
                    <a:pt x="11615" y="22306"/>
                  </a:lnTo>
                  <a:lnTo>
                    <a:pt x="10312" y="22524"/>
                  </a:lnTo>
                  <a:lnTo>
                    <a:pt x="9010" y="22578"/>
                  </a:lnTo>
                  <a:lnTo>
                    <a:pt x="7816" y="22578"/>
                  </a:lnTo>
                  <a:lnTo>
                    <a:pt x="6676" y="22469"/>
                  </a:lnTo>
                  <a:lnTo>
                    <a:pt x="6622" y="22469"/>
                  </a:lnTo>
                  <a:lnTo>
                    <a:pt x="6622" y="22469"/>
                  </a:lnTo>
                  <a:lnTo>
                    <a:pt x="5808" y="22252"/>
                  </a:lnTo>
                  <a:lnTo>
                    <a:pt x="5048" y="21981"/>
                  </a:lnTo>
                  <a:lnTo>
                    <a:pt x="4342" y="21655"/>
                  </a:lnTo>
                  <a:lnTo>
                    <a:pt x="3745" y="21221"/>
                  </a:lnTo>
                  <a:lnTo>
                    <a:pt x="3203" y="20678"/>
                  </a:lnTo>
                  <a:lnTo>
                    <a:pt x="2768" y="20027"/>
                  </a:lnTo>
                  <a:lnTo>
                    <a:pt x="2389" y="19321"/>
                  </a:lnTo>
                  <a:lnTo>
                    <a:pt x="2063" y="18453"/>
                  </a:lnTo>
                  <a:lnTo>
                    <a:pt x="0" y="10203"/>
                  </a:lnTo>
                  <a:lnTo>
                    <a:pt x="0" y="10203"/>
                  </a:lnTo>
                  <a:lnTo>
                    <a:pt x="272" y="11018"/>
                  </a:lnTo>
                  <a:lnTo>
                    <a:pt x="652" y="11777"/>
                  </a:lnTo>
                  <a:lnTo>
                    <a:pt x="1140" y="12374"/>
                  </a:lnTo>
                  <a:lnTo>
                    <a:pt x="1629" y="12971"/>
                  </a:lnTo>
                  <a:lnTo>
                    <a:pt x="2226" y="13406"/>
                  </a:lnTo>
                  <a:lnTo>
                    <a:pt x="2823" y="13786"/>
                  </a:lnTo>
                  <a:lnTo>
                    <a:pt x="3528" y="14111"/>
                  </a:lnTo>
                  <a:lnTo>
                    <a:pt x="4288" y="14328"/>
                  </a:lnTo>
                  <a:lnTo>
                    <a:pt x="5048" y="14491"/>
                  </a:lnTo>
                  <a:lnTo>
                    <a:pt x="5916" y="14600"/>
                  </a:lnTo>
                  <a:lnTo>
                    <a:pt x="6785" y="14654"/>
                  </a:lnTo>
                  <a:lnTo>
                    <a:pt x="7653" y="14654"/>
                  </a:lnTo>
                  <a:lnTo>
                    <a:pt x="8630" y="14545"/>
                  </a:lnTo>
                  <a:lnTo>
                    <a:pt x="9553" y="14437"/>
                  </a:lnTo>
                  <a:lnTo>
                    <a:pt x="10584" y="14274"/>
                  </a:lnTo>
                  <a:lnTo>
                    <a:pt x="11561" y="14057"/>
                  </a:lnTo>
                  <a:lnTo>
                    <a:pt x="11669" y="14057"/>
                  </a:lnTo>
                  <a:lnTo>
                    <a:pt x="11669" y="14057"/>
                  </a:lnTo>
                  <a:lnTo>
                    <a:pt x="13406" y="13623"/>
                  </a:lnTo>
                  <a:lnTo>
                    <a:pt x="15143" y="13080"/>
                  </a:lnTo>
                  <a:lnTo>
                    <a:pt x="16934" y="12483"/>
                  </a:lnTo>
                  <a:lnTo>
                    <a:pt x="18671" y="11832"/>
                  </a:lnTo>
                  <a:lnTo>
                    <a:pt x="20407" y="11180"/>
                  </a:lnTo>
                  <a:lnTo>
                    <a:pt x="22090" y="10475"/>
                  </a:lnTo>
                  <a:lnTo>
                    <a:pt x="25238" y="9064"/>
                  </a:lnTo>
                  <a:lnTo>
                    <a:pt x="26540" y="8467"/>
                  </a:lnTo>
                  <a:lnTo>
                    <a:pt x="27029" y="8250"/>
                  </a:lnTo>
                  <a:lnTo>
                    <a:pt x="27029" y="8250"/>
                  </a:lnTo>
                  <a:lnTo>
                    <a:pt x="28548" y="7544"/>
                  </a:lnTo>
                  <a:lnTo>
                    <a:pt x="28548" y="7544"/>
                  </a:lnTo>
                  <a:lnTo>
                    <a:pt x="30991" y="6459"/>
                  </a:lnTo>
                  <a:lnTo>
                    <a:pt x="30991" y="6459"/>
                  </a:lnTo>
                  <a:lnTo>
                    <a:pt x="34247" y="5102"/>
                  </a:lnTo>
                  <a:lnTo>
                    <a:pt x="37286" y="3908"/>
                  </a:lnTo>
                  <a:lnTo>
                    <a:pt x="40000" y="2877"/>
                  </a:lnTo>
                  <a:lnTo>
                    <a:pt x="42551" y="2062"/>
                  </a:lnTo>
                  <a:lnTo>
                    <a:pt x="44830" y="1357"/>
                  </a:lnTo>
                  <a:lnTo>
                    <a:pt x="46893" y="868"/>
                  </a:lnTo>
                  <a:lnTo>
                    <a:pt x="48792" y="434"/>
                  </a:lnTo>
                  <a:lnTo>
                    <a:pt x="50421" y="217"/>
                  </a:lnTo>
                  <a:lnTo>
                    <a:pt x="50475" y="217"/>
                  </a:lnTo>
                  <a:lnTo>
                    <a:pt x="50475" y="217"/>
                  </a:lnTo>
                  <a:lnTo>
                    <a:pt x="51669" y="54"/>
                  </a:lnTo>
                  <a:lnTo>
                    <a:pt x="52754" y="0"/>
                  </a:lnTo>
                  <a:lnTo>
                    <a:pt x="53731" y="0"/>
                  </a:lnTo>
                  <a:lnTo>
                    <a:pt x="54600" y="54"/>
                  </a:lnTo>
                  <a:lnTo>
                    <a:pt x="55414" y="163"/>
                  </a:lnTo>
                  <a:lnTo>
                    <a:pt x="56119" y="326"/>
                  </a:lnTo>
                  <a:lnTo>
                    <a:pt x="56716" y="489"/>
                  </a:lnTo>
                  <a:lnTo>
                    <a:pt x="57259" y="706"/>
                  </a:lnTo>
                  <a:lnTo>
                    <a:pt x="57693" y="977"/>
                  </a:lnTo>
                  <a:lnTo>
                    <a:pt x="58073" y="1248"/>
                  </a:lnTo>
                  <a:lnTo>
                    <a:pt x="58399" y="1520"/>
                  </a:lnTo>
                  <a:lnTo>
                    <a:pt x="58670" y="1845"/>
                  </a:lnTo>
                  <a:lnTo>
                    <a:pt x="58887" y="2117"/>
                  </a:lnTo>
                  <a:lnTo>
                    <a:pt x="59050" y="2442"/>
                  </a:lnTo>
                  <a:lnTo>
                    <a:pt x="59267" y="3039"/>
                  </a:lnTo>
                  <a:lnTo>
                    <a:pt x="61112" y="1020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-5265816" y="2307178"/>
              <a:ext cx="1177481" cy="456859"/>
            </a:xfrm>
            <a:custGeom>
              <a:rect b="b" l="l" r="r" t="t"/>
              <a:pathLst>
                <a:path extrusionOk="0" h="23501" w="60570">
                  <a:moveTo>
                    <a:pt x="60543" y="9552"/>
                  </a:moveTo>
                  <a:lnTo>
                    <a:pt x="60543" y="9552"/>
                  </a:lnTo>
                  <a:lnTo>
                    <a:pt x="60543" y="9552"/>
                  </a:lnTo>
                  <a:close/>
                  <a:moveTo>
                    <a:pt x="60543" y="9552"/>
                  </a:moveTo>
                  <a:lnTo>
                    <a:pt x="60570" y="9661"/>
                  </a:lnTo>
                  <a:lnTo>
                    <a:pt x="60570" y="9607"/>
                  </a:lnTo>
                  <a:lnTo>
                    <a:pt x="60543" y="9552"/>
                  </a:lnTo>
                  <a:close/>
                  <a:moveTo>
                    <a:pt x="53351" y="0"/>
                  </a:moveTo>
                  <a:lnTo>
                    <a:pt x="52374" y="55"/>
                  </a:lnTo>
                  <a:lnTo>
                    <a:pt x="51289" y="163"/>
                  </a:lnTo>
                  <a:lnTo>
                    <a:pt x="50041" y="326"/>
                  </a:lnTo>
                  <a:lnTo>
                    <a:pt x="49389" y="434"/>
                  </a:lnTo>
                  <a:lnTo>
                    <a:pt x="49009" y="489"/>
                  </a:lnTo>
                  <a:lnTo>
                    <a:pt x="47381" y="814"/>
                  </a:lnTo>
                  <a:lnTo>
                    <a:pt x="45590" y="1303"/>
                  </a:lnTo>
                  <a:lnTo>
                    <a:pt x="43636" y="1900"/>
                  </a:lnTo>
                  <a:lnTo>
                    <a:pt x="41465" y="2605"/>
                  </a:lnTo>
                  <a:lnTo>
                    <a:pt x="39077" y="3420"/>
                  </a:lnTo>
                  <a:lnTo>
                    <a:pt x="36472" y="4451"/>
                  </a:lnTo>
                  <a:lnTo>
                    <a:pt x="33704" y="5590"/>
                  </a:lnTo>
                  <a:lnTo>
                    <a:pt x="30719" y="6947"/>
                  </a:lnTo>
                  <a:lnTo>
                    <a:pt x="26920" y="8684"/>
                  </a:lnTo>
                  <a:lnTo>
                    <a:pt x="26812" y="8738"/>
                  </a:lnTo>
                  <a:lnTo>
                    <a:pt x="26649" y="8847"/>
                  </a:lnTo>
                  <a:lnTo>
                    <a:pt x="26323" y="8955"/>
                  </a:lnTo>
                  <a:lnTo>
                    <a:pt x="24098" y="10041"/>
                  </a:lnTo>
                  <a:lnTo>
                    <a:pt x="21656" y="11126"/>
                  </a:lnTo>
                  <a:lnTo>
                    <a:pt x="19213" y="12158"/>
                  </a:lnTo>
                  <a:lnTo>
                    <a:pt x="16771" y="13134"/>
                  </a:lnTo>
                  <a:lnTo>
                    <a:pt x="14274" y="14057"/>
                  </a:lnTo>
                  <a:lnTo>
                    <a:pt x="14220" y="14057"/>
                  </a:lnTo>
                  <a:lnTo>
                    <a:pt x="13460" y="14274"/>
                  </a:lnTo>
                  <a:lnTo>
                    <a:pt x="12321" y="14600"/>
                  </a:lnTo>
                  <a:lnTo>
                    <a:pt x="11235" y="14871"/>
                  </a:lnTo>
                  <a:lnTo>
                    <a:pt x="10204" y="15143"/>
                  </a:lnTo>
                  <a:lnTo>
                    <a:pt x="9173" y="15305"/>
                  </a:lnTo>
                  <a:lnTo>
                    <a:pt x="8142" y="15468"/>
                  </a:lnTo>
                  <a:lnTo>
                    <a:pt x="7165" y="15577"/>
                  </a:lnTo>
                  <a:lnTo>
                    <a:pt x="5374" y="15577"/>
                  </a:lnTo>
                  <a:lnTo>
                    <a:pt x="4505" y="15468"/>
                  </a:lnTo>
                  <a:lnTo>
                    <a:pt x="3745" y="15305"/>
                  </a:lnTo>
                  <a:lnTo>
                    <a:pt x="2986" y="15034"/>
                  </a:lnTo>
                  <a:lnTo>
                    <a:pt x="2280" y="14708"/>
                  </a:lnTo>
                  <a:lnTo>
                    <a:pt x="1683" y="14274"/>
                  </a:lnTo>
                  <a:lnTo>
                    <a:pt x="1140" y="13786"/>
                  </a:lnTo>
                  <a:lnTo>
                    <a:pt x="706" y="13189"/>
                  </a:lnTo>
                  <a:lnTo>
                    <a:pt x="272" y="12483"/>
                  </a:lnTo>
                  <a:lnTo>
                    <a:pt x="1" y="11723"/>
                  </a:lnTo>
                  <a:lnTo>
                    <a:pt x="2063" y="19919"/>
                  </a:lnTo>
                  <a:lnTo>
                    <a:pt x="2280" y="20516"/>
                  </a:lnTo>
                  <a:lnTo>
                    <a:pt x="2551" y="21113"/>
                  </a:lnTo>
                  <a:lnTo>
                    <a:pt x="2877" y="21601"/>
                  </a:lnTo>
                  <a:lnTo>
                    <a:pt x="3311" y="22090"/>
                  </a:lnTo>
                  <a:lnTo>
                    <a:pt x="3800" y="22470"/>
                  </a:lnTo>
                  <a:lnTo>
                    <a:pt x="4288" y="22795"/>
                  </a:lnTo>
                  <a:lnTo>
                    <a:pt x="4885" y="23067"/>
                  </a:lnTo>
                  <a:lnTo>
                    <a:pt x="5482" y="23229"/>
                  </a:lnTo>
                  <a:lnTo>
                    <a:pt x="6351" y="23392"/>
                  </a:lnTo>
                  <a:lnTo>
                    <a:pt x="7219" y="23501"/>
                  </a:lnTo>
                  <a:lnTo>
                    <a:pt x="8142" y="23501"/>
                  </a:lnTo>
                  <a:lnTo>
                    <a:pt x="9118" y="23446"/>
                  </a:lnTo>
                  <a:lnTo>
                    <a:pt x="10150" y="23338"/>
                  </a:lnTo>
                  <a:lnTo>
                    <a:pt x="11181" y="23175"/>
                  </a:lnTo>
                  <a:lnTo>
                    <a:pt x="12266" y="22958"/>
                  </a:lnTo>
                  <a:lnTo>
                    <a:pt x="13406" y="22687"/>
                  </a:lnTo>
                  <a:lnTo>
                    <a:pt x="14492" y="22415"/>
                  </a:lnTo>
                  <a:lnTo>
                    <a:pt x="15631" y="22035"/>
                  </a:lnTo>
                  <a:lnTo>
                    <a:pt x="17857" y="21276"/>
                  </a:lnTo>
                  <a:lnTo>
                    <a:pt x="20027" y="20407"/>
                  </a:lnTo>
                  <a:lnTo>
                    <a:pt x="22144" y="19539"/>
                  </a:lnTo>
                  <a:lnTo>
                    <a:pt x="22904" y="19213"/>
                  </a:lnTo>
                  <a:lnTo>
                    <a:pt x="23501" y="18942"/>
                  </a:lnTo>
                  <a:lnTo>
                    <a:pt x="23989" y="18725"/>
                  </a:lnTo>
                  <a:lnTo>
                    <a:pt x="25943" y="17802"/>
                  </a:lnTo>
                  <a:lnTo>
                    <a:pt x="26052" y="17748"/>
                  </a:lnTo>
                  <a:lnTo>
                    <a:pt x="26377" y="17639"/>
                  </a:lnTo>
                  <a:lnTo>
                    <a:pt x="27897" y="16879"/>
                  </a:lnTo>
                  <a:lnTo>
                    <a:pt x="28711" y="16445"/>
                  </a:lnTo>
                  <a:lnTo>
                    <a:pt x="29525" y="16065"/>
                  </a:lnTo>
                  <a:lnTo>
                    <a:pt x="32619" y="14654"/>
                  </a:lnTo>
                  <a:lnTo>
                    <a:pt x="35604" y="13297"/>
                  </a:lnTo>
                  <a:lnTo>
                    <a:pt x="38372" y="12158"/>
                  </a:lnTo>
                  <a:lnTo>
                    <a:pt x="40923" y="11126"/>
                  </a:lnTo>
                  <a:lnTo>
                    <a:pt x="43256" y="10258"/>
                  </a:lnTo>
                  <a:lnTo>
                    <a:pt x="45373" y="9552"/>
                  </a:lnTo>
                  <a:lnTo>
                    <a:pt x="47327" y="8955"/>
                  </a:lnTo>
                  <a:lnTo>
                    <a:pt x="49118" y="8467"/>
                  </a:lnTo>
                  <a:lnTo>
                    <a:pt x="50746" y="8087"/>
                  </a:lnTo>
                  <a:lnTo>
                    <a:pt x="52212" y="7816"/>
                  </a:lnTo>
                  <a:lnTo>
                    <a:pt x="53514" y="7599"/>
                  </a:lnTo>
                  <a:lnTo>
                    <a:pt x="54708" y="7490"/>
                  </a:lnTo>
                  <a:lnTo>
                    <a:pt x="55739" y="7490"/>
                  </a:lnTo>
                  <a:lnTo>
                    <a:pt x="56662" y="7544"/>
                  </a:lnTo>
                  <a:lnTo>
                    <a:pt x="57422" y="7599"/>
                  </a:lnTo>
                  <a:lnTo>
                    <a:pt x="58127" y="7761"/>
                  </a:lnTo>
                  <a:lnTo>
                    <a:pt x="58670" y="7924"/>
                  </a:lnTo>
                  <a:lnTo>
                    <a:pt x="58833" y="8033"/>
                  </a:lnTo>
                  <a:lnTo>
                    <a:pt x="59213" y="8196"/>
                  </a:lnTo>
                  <a:lnTo>
                    <a:pt x="59647" y="8467"/>
                  </a:lnTo>
                  <a:lnTo>
                    <a:pt x="60027" y="8793"/>
                  </a:lnTo>
                  <a:lnTo>
                    <a:pt x="60353" y="9173"/>
                  </a:lnTo>
                  <a:lnTo>
                    <a:pt x="60543" y="9552"/>
                  </a:lnTo>
                  <a:lnTo>
                    <a:pt x="58779" y="2497"/>
                  </a:lnTo>
                  <a:lnTo>
                    <a:pt x="58562" y="2008"/>
                  </a:lnTo>
                  <a:lnTo>
                    <a:pt x="58399" y="1791"/>
                  </a:lnTo>
                  <a:lnTo>
                    <a:pt x="58236" y="1520"/>
                  </a:lnTo>
                  <a:lnTo>
                    <a:pt x="57965" y="1303"/>
                  </a:lnTo>
                  <a:lnTo>
                    <a:pt x="57639" y="1031"/>
                  </a:lnTo>
                  <a:lnTo>
                    <a:pt x="57313" y="814"/>
                  </a:lnTo>
                  <a:lnTo>
                    <a:pt x="56825" y="597"/>
                  </a:lnTo>
                  <a:lnTo>
                    <a:pt x="56336" y="380"/>
                  </a:lnTo>
                  <a:lnTo>
                    <a:pt x="55739" y="217"/>
                  </a:lnTo>
                  <a:lnTo>
                    <a:pt x="55034" y="109"/>
                  </a:lnTo>
                  <a:lnTo>
                    <a:pt x="54220" y="55"/>
                  </a:lnTo>
                  <a:lnTo>
                    <a:pt x="5335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-5265816" y="2307178"/>
              <a:ext cx="1177481" cy="456859"/>
            </a:xfrm>
            <a:custGeom>
              <a:rect b="b" l="l" r="r" t="t"/>
              <a:pathLst>
                <a:path extrusionOk="0" fill="none" h="23501" w="60570">
                  <a:moveTo>
                    <a:pt x="60570" y="9661"/>
                  </a:moveTo>
                  <a:lnTo>
                    <a:pt x="60570" y="9661"/>
                  </a:lnTo>
                  <a:lnTo>
                    <a:pt x="60570" y="9607"/>
                  </a:lnTo>
                  <a:lnTo>
                    <a:pt x="60570" y="9607"/>
                  </a:lnTo>
                  <a:lnTo>
                    <a:pt x="60353" y="9173"/>
                  </a:lnTo>
                  <a:lnTo>
                    <a:pt x="60027" y="8793"/>
                  </a:lnTo>
                  <a:lnTo>
                    <a:pt x="59647" y="8467"/>
                  </a:lnTo>
                  <a:lnTo>
                    <a:pt x="59213" y="8196"/>
                  </a:lnTo>
                  <a:lnTo>
                    <a:pt x="59213" y="8196"/>
                  </a:lnTo>
                  <a:lnTo>
                    <a:pt x="58833" y="8033"/>
                  </a:lnTo>
                  <a:lnTo>
                    <a:pt x="58670" y="7924"/>
                  </a:lnTo>
                  <a:lnTo>
                    <a:pt x="58670" y="7924"/>
                  </a:lnTo>
                  <a:lnTo>
                    <a:pt x="58127" y="7761"/>
                  </a:lnTo>
                  <a:lnTo>
                    <a:pt x="57422" y="7599"/>
                  </a:lnTo>
                  <a:lnTo>
                    <a:pt x="56662" y="7544"/>
                  </a:lnTo>
                  <a:lnTo>
                    <a:pt x="55739" y="7490"/>
                  </a:lnTo>
                  <a:lnTo>
                    <a:pt x="54708" y="7490"/>
                  </a:lnTo>
                  <a:lnTo>
                    <a:pt x="53514" y="7599"/>
                  </a:lnTo>
                  <a:lnTo>
                    <a:pt x="52212" y="7816"/>
                  </a:lnTo>
                  <a:lnTo>
                    <a:pt x="50746" y="8087"/>
                  </a:lnTo>
                  <a:lnTo>
                    <a:pt x="49118" y="8467"/>
                  </a:lnTo>
                  <a:lnTo>
                    <a:pt x="47327" y="8955"/>
                  </a:lnTo>
                  <a:lnTo>
                    <a:pt x="45373" y="9552"/>
                  </a:lnTo>
                  <a:lnTo>
                    <a:pt x="43256" y="10258"/>
                  </a:lnTo>
                  <a:lnTo>
                    <a:pt x="40923" y="11126"/>
                  </a:lnTo>
                  <a:lnTo>
                    <a:pt x="38372" y="12158"/>
                  </a:lnTo>
                  <a:lnTo>
                    <a:pt x="35604" y="13297"/>
                  </a:lnTo>
                  <a:lnTo>
                    <a:pt x="32619" y="14654"/>
                  </a:lnTo>
                  <a:lnTo>
                    <a:pt x="32619" y="14654"/>
                  </a:lnTo>
                  <a:lnTo>
                    <a:pt x="29525" y="16065"/>
                  </a:lnTo>
                  <a:lnTo>
                    <a:pt x="29525" y="16065"/>
                  </a:lnTo>
                  <a:lnTo>
                    <a:pt x="28711" y="16445"/>
                  </a:lnTo>
                  <a:lnTo>
                    <a:pt x="27897" y="16879"/>
                  </a:lnTo>
                  <a:lnTo>
                    <a:pt x="27897" y="16879"/>
                  </a:lnTo>
                  <a:lnTo>
                    <a:pt x="26377" y="17639"/>
                  </a:lnTo>
                  <a:lnTo>
                    <a:pt x="26052" y="17748"/>
                  </a:lnTo>
                  <a:lnTo>
                    <a:pt x="25943" y="17802"/>
                  </a:lnTo>
                  <a:lnTo>
                    <a:pt x="25943" y="17802"/>
                  </a:lnTo>
                  <a:lnTo>
                    <a:pt x="23989" y="18725"/>
                  </a:lnTo>
                  <a:lnTo>
                    <a:pt x="23501" y="18942"/>
                  </a:lnTo>
                  <a:lnTo>
                    <a:pt x="22904" y="19213"/>
                  </a:lnTo>
                  <a:lnTo>
                    <a:pt x="22144" y="19539"/>
                  </a:lnTo>
                  <a:lnTo>
                    <a:pt x="22144" y="19539"/>
                  </a:lnTo>
                  <a:lnTo>
                    <a:pt x="20027" y="20407"/>
                  </a:lnTo>
                  <a:lnTo>
                    <a:pt x="17857" y="21276"/>
                  </a:lnTo>
                  <a:lnTo>
                    <a:pt x="15631" y="22035"/>
                  </a:lnTo>
                  <a:lnTo>
                    <a:pt x="14492" y="22415"/>
                  </a:lnTo>
                  <a:lnTo>
                    <a:pt x="13406" y="22687"/>
                  </a:lnTo>
                  <a:lnTo>
                    <a:pt x="12266" y="22958"/>
                  </a:lnTo>
                  <a:lnTo>
                    <a:pt x="11181" y="23175"/>
                  </a:lnTo>
                  <a:lnTo>
                    <a:pt x="10150" y="23338"/>
                  </a:lnTo>
                  <a:lnTo>
                    <a:pt x="9118" y="23446"/>
                  </a:lnTo>
                  <a:lnTo>
                    <a:pt x="8142" y="23501"/>
                  </a:lnTo>
                  <a:lnTo>
                    <a:pt x="7219" y="23501"/>
                  </a:lnTo>
                  <a:lnTo>
                    <a:pt x="6351" y="23392"/>
                  </a:lnTo>
                  <a:lnTo>
                    <a:pt x="5482" y="23229"/>
                  </a:lnTo>
                  <a:lnTo>
                    <a:pt x="5482" y="23229"/>
                  </a:lnTo>
                  <a:lnTo>
                    <a:pt x="4885" y="23067"/>
                  </a:lnTo>
                  <a:lnTo>
                    <a:pt x="4288" y="22795"/>
                  </a:lnTo>
                  <a:lnTo>
                    <a:pt x="3800" y="22470"/>
                  </a:lnTo>
                  <a:lnTo>
                    <a:pt x="3311" y="22090"/>
                  </a:lnTo>
                  <a:lnTo>
                    <a:pt x="2877" y="21601"/>
                  </a:lnTo>
                  <a:lnTo>
                    <a:pt x="2551" y="21113"/>
                  </a:lnTo>
                  <a:lnTo>
                    <a:pt x="2280" y="20516"/>
                  </a:lnTo>
                  <a:lnTo>
                    <a:pt x="2063" y="19919"/>
                  </a:lnTo>
                  <a:lnTo>
                    <a:pt x="1" y="11723"/>
                  </a:lnTo>
                  <a:lnTo>
                    <a:pt x="1" y="11723"/>
                  </a:lnTo>
                  <a:lnTo>
                    <a:pt x="272" y="12483"/>
                  </a:lnTo>
                  <a:lnTo>
                    <a:pt x="706" y="13189"/>
                  </a:lnTo>
                  <a:lnTo>
                    <a:pt x="1140" y="13786"/>
                  </a:lnTo>
                  <a:lnTo>
                    <a:pt x="1683" y="14274"/>
                  </a:lnTo>
                  <a:lnTo>
                    <a:pt x="2280" y="14708"/>
                  </a:lnTo>
                  <a:lnTo>
                    <a:pt x="2986" y="15034"/>
                  </a:lnTo>
                  <a:lnTo>
                    <a:pt x="3745" y="15305"/>
                  </a:lnTo>
                  <a:lnTo>
                    <a:pt x="4505" y="15468"/>
                  </a:lnTo>
                  <a:lnTo>
                    <a:pt x="5374" y="15577"/>
                  </a:lnTo>
                  <a:lnTo>
                    <a:pt x="6242" y="15577"/>
                  </a:lnTo>
                  <a:lnTo>
                    <a:pt x="7165" y="15577"/>
                  </a:lnTo>
                  <a:lnTo>
                    <a:pt x="8142" y="15468"/>
                  </a:lnTo>
                  <a:lnTo>
                    <a:pt x="9173" y="15305"/>
                  </a:lnTo>
                  <a:lnTo>
                    <a:pt x="10204" y="15143"/>
                  </a:lnTo>
                  <a:lnTo>
                    <a:pt x="11235" y="14871"/>
                  </a:lnTo>
                  <a:lnTo>
                    <a:pt x="12321" y="14600"/>
                  </a:lnTo>
                  <a:lnTo>
                    <a:pt x="12321" y="14600"/>
                  </a:lnTo>
                  <a:lnTo>
                    <a:pt x="13460" y="14274"/>
                  </a:lnTo>
                  <a:lnTo>
                    <a:pt x="14220" y="14057"/>
                  </a:lnTo>
                  <a:lnTo>
                    <a:pt x="14274" y="14057"/>
                  </a:lnTo>
                  <a:lnTo>
                    <a:pt x="14274" y="14057"/>
                  </a:lnTo>
                  <a:lnTo>
                    <a:pt x="16771" y="13134"/>
                  </a:lnTo>
                  <a:lnTo>
                    <a:pt x="19213" y="12158"/>
                  </a:lnTo>
                  <a:lnTo>
                    <a:pt x="21656" y="11126"/>
                  </a:lnTo>
                  <a:lnTo>
                    <a:pt x="24098" y="10041"/>
                  </a:lnTo>
                  <a:lnTo>
                    <a:pt x="24098" y="10041"/>
                  </a:lnTo>
                  <a:lnTo>
                    <a:pt x="26323" y="8955"/>
                  </a:lnTo>
                  <a:lnTo>
                    <a:pt x="26649" y="8847"/>
                  </a:lnTo>
                  <a:lnTo>
                    <a:pt x="26812" y="8738"/>
                  </a:lnTo>
                  <a:lnTo>
                    <a:pt x="26920" y="8684"/>
                  </a:lnTo>
                  <a:lnTo>
                    <a:pt x="26920" y="8684"/>
                  </a:lnTo>
                  <a:lnTo>
                    <a:pt x="30719" y="6947"/>
                  </a:lnTo>
                  <a:lnTo>
                    <a:pt x="30719" y="6947"/>
                  </a:lnTo>
                  <a:lnTo>
                    <a:pt x="33704" y="5590"/>
                  </a:lnTo>
                  <a:lnTo>
                    <a:pt x="36472" y="4451"/>
                  </a:lnTo>
                  <a:lnTo>
                    <a:pt x="39077" y="3420"/>
                  </a:lnTo>
                  <a:lnTo>
                    <a:pt x="41465" y="2605"/>
                  </a:lnTo>
                  <a:lnTo>
                    <a:pt x="43636" y="1900"/>
                  </a:lnTo>
                  <a:lnTo>
                    <a:pt x="45590" y="1303"/>
                  </a:lnTo>
                  <a:lnTo>
                    <a:pt x="47381" y="814"/>
                  </a:lnTo>
                  <a:lnTo>
                    <a:pt x="49009" y="489"/>
                  </a:lnTo>
                  <a:lnTo>
                    <a:pt x="49389" y="434"/>
                  </a:lnTo>
                  <a:lnTo>
                    <a:pt x="50041" y="326"/>
                  </a:lnTo>
                  <a:lnTo>
                    <a:pt x="50041" y="326"/>
                  </a:lnTo>
                  <a:lnTo>
                    <a:pt x="51289" y="163"/>
                  </a:lnTo>
                  <a:lnTo>
                    <a:pt x="52374" y="55"/>
                  </a:lnTo>
                  <a:lnTo>
                    <a:pt x="53351" y="0"/>
                  </a:lnTo>
                  <a:lnTo>
                    <a:pt x="54220" y="55"/>
                  </a:lnTo>
                  <a:lnTo>
                    <a:pt x="55034" y="109"/>
                  </a:lnTo>
                  <a:lnTo>
                    <a:pt x="55739" y="217"/>
                  </a:lnTo>
                  <a:lnTo>
                    <a:pt x="56336" y="380"/>
                  </a:lnTo>
                  <a:lnTo>
                    <a:pt x="56825" y="597"/>
                  </a:lnTo>
                  <a:lnTo>
                    <a:pt x="57313" y="814"/>
                  </a:lnTo>
                  <a:lnTo>
                    <a:pt x="57639" y="1031"/>
                  </a:lnTo>
                  <a:lnTo>
                    <a:pt x="57965" y="1303"/>
                  </a:lnTo>
                  <a:lnTo>
                    <a:pt x="58236" y="1520"/>
                  </a:lnTo>
                  <a:lnTo>
                    <a:pt x="58399" y="1791"/>
                  </a:lnTo>
                  <a:lnTo>
                    <a:pt x="58562" y="2008"/>
                  </a:lnTo>
                  <a:lnTo>
                    <a:pt x="58779" y="2497"/>
                  </a:lnTo>
                  <a:lnTo>
                    <a:pt x="60570" y="966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-5185626" y="2599439"/>
              <a:ext cx="1167994" cy="474803"/>
            </a:xfrm>
            <a:custGeom>
              <a:rect b="b" l="l" r="r" t="t"/>
              <a:pathLst>
                <a:path extrusionOk="0" h="24424" w="60082">
                  <a:moveTo>
                    <a:pt x="52917" y="0"/>
                  </a:moveTo>
                  <a:lnTo>
                    <a:pt x="52103" y="54"/>
                  </a:lnTo>
                  <a:lnTo>
                    <a:pt x="51234" y="163"/>
                  </a:lnTo>
                  <a:lnTo>
                    <a:pt x="50312" y="271"/>
                  </a:lnTo>
                  <a:lnTo>
                    <a:pt x="49281" y="434"/>
                  </a:lnTo>
                  <a:lnTo>
                    <a:pt x="48141" y="706"/>
                  </a:lnTo>
                  <a:lnTo>
                    <a:pt x="46947" y="977"/>
                  </a:lnTo>
                  <a:lnTo>
                    <a:pt x="45373" y="1411"/>
                  </a:lnTo>
                  <a:lnTo>
                    <a:pt x="43690" y="1900"/>
                  </a:lnTo>
                  <a:lnTo>
                    <a:pt x="41845" y="2551"/>
                  </a:lnTo>
                  <a:lnTo>
                    <a:pt x="39891" y="3256"/>
                  </a:lnTo>
                  <a:lnTo>
                    <a:pt x="37775" y="4071"/>
                  </a:lnTo>
                  <a:lnTo>
                    <a:pt x="35495" y="5047"/>
                  </a:lnTo>
                  <a:lnTo>
                    <a:pt x="33053" y="6079"/>
                  </a:lnTo>
                  <a:lnTo>
                    <a:pt x="30448" y="7327"/>
                  </a:lnTo>
                  <a:lnTo>
                    <a:pt x="26540" y="9172"/>
                  </a:lnTo>
                  <a:lnTo>
                    <a:pt x="26323" y="9281"/>
                  </a:lnTo>
                  <a:lnTo>
                    <a:pt x="25780" y="9552"/>
                  </a:lnTo>
                  <a:lnTo>
                    <a:pt x="25726" y="9606"/>
                  </a:lnTo>
                  <a:lnTo>
                    <a:pt x="25455" y="9715"/>
                  </a:lnTo>
                  <a:lnTo>
                    <a:pt x="25183" y="9878"/>
                  </a:lnTo>
                  <a:lnTo>
                    <a:pt x="24912" y="9986"/>
                  </a:lnTo>
                  <a:lnTo>
                    <a:pt x="24803" y="10041"/>
                  </a:lnTo>
                  <a:lnTo>
                    <a:pt x="21547" y="11560"/>
                  </a:lnTo>
                  <a:lnTo>
                    <a:pt x="19810" y="12374"/>
                  </a:lnTo>
                  <a:lnTo>
                    <a:pt x="17911" y="13189"/>
                  </a:lnTo>
                  <a:lnTo>
                    <a:pt x="16011" y="13948"/>
                  </a:lnTo>
                  <a:lnTo>
                    <a:pt x="14111" y="14654"/>
                  </a:lnTo>
                  <a:lnTo>
                    <a:pt x="12212" y="15305"/>
                  </a:lnTo>
                  <a:lnTo>
                    <a:pt x="10312" y="15794"/>
                  </a:lnTo>
                  <a:lnTo>
                    <a:pt x="8521" y="16174"/>
                  </a:lnTo>
                  <a:lnTo>
                    <a:pt x="7653" y="16336"/>
                  </a:lnTo>
                  <a:lnTo>
                    <a:pt x="6785" y="16391"/>
                  </a:lnTo>
                  <a:lnTo>
                    <a:pt x="5970" y="16445"/>
                  </a:lnTo>
                  <a:lnTo>
                    <a:pt x="5211" y="16445"/>
                  </a:lnTo>
                  <a:lnTo>
                    <a:pt x="4451" y="16391"/>
                  </a:lnTo>
                  <a:lnTo>
                    <a:pt x="3745" y="16282"/>
                  </a:lnTo>
                  <a:lnTo>
                    <a:pt x="3094" y="16119"/>
                  </a:lnTo>
                  <a:lnTo>
                    <a:pt x="2497" y="15902"/>
                  </a:lnTo>
                  <a:lnTo>
                    <a:pt x="1900" y="15631"/>
                  </a:lnTo>
                  <a:lnTo>
                    <a:pt x="1411" y="15251"/>
                  </a:lnTo>
                  <a:lnTo>
                    <a:pt x="977" y="14817"/>
                  </a:lnTo>
                  <a:lnTo>
                    <a:pt x="597" y="14328"/>
                  </a:lnTo>
                  <a:lnTo>
                    <a:pt x="272" y="13786"/>
                  </a:lnTo>
                  <a:lnTo>
                    <a:pt x="0" y="13080"/>
                  </a:lnTo>
                  <a:lnTo>
                    <a:pt x="0" y="13080"/>
                  </a:lnTo>
                  <a:lnTo>
                    <a:pt x="2063" y="21330"/>
                  </a:lnTo>
                  <a:lnTo>
                    <a:pt x="2226" y="21764"/>
                  </a:lnTo>
                  <a:lnTo>
                    <a:pt x="2443" y="22198"/>
                  </a:lnTo>
                  <a:lnTo>
                    <a:pt x="2660" y="22632"/>
                  </a:lnTo>
                  <a:lnTo>
                    <a:pt x="2931" y="22958"/>
                  </a:lnTo>
                  <a:lnTo>
                    <a:pt x="3257" y="23283"/>
                  </a:lnTo>
                  <a:lnTo>
                    <a:pt x="3637" y="23555"/>
                  </a:lnTo>
                  <a:lnTo>
                    <a:pt x="4017" y="23772"/>
                  </a:lnTo>
                  <a:lnTo>
                    <a:pt x="4505" y="23989"/>
                  </a:lnTo>
                  <a:lnTo>
                    <a:pt x="4993" y="24152"/>
                  </a:lnTo>
                  <a:lnTo>
                    <a:pt x="5536" y="24260"/>
                  </a:lnTo>
                  <a:lnTo>
                    <a:pt x="6079" y="24369"/>
                  </a:lnTo>
                  <a:lnTo>
                    <a:pt x="6676" y="24423"/>
                  </a:lnTo>
                  <a:lnTo>
                    <a:pt x="7327" y="24423"/>
                  </a:lnTo>
                  <a:lnTo>
                    <a:pt x="8033" y="24369"/>
                  </a:lnTo>
                  <a:lnTo>
                    <a:pt x="8793" y="24315"/>
                  </a:lnTo>
                  <a:lnTo>
                    <a:pt x="9552" y="24206"/>
                  </a:lnTo>
                  <a:lnTo>
                    <a:pt x="11235" y="23880"/>
                  </a:lnTo>
                  <a:lnTo>
                    <a:pt x="13080" y="23392"/>
                  </a:lnTo>
                  <a:lnTo>
                    <a:pt x="15143" y="22795"/>
                  </a:lnTo>
                  <a:lnTo>
                    <a:pt x="17314" y="21981"/>
                  </a:lnTo>
                  <a:lnTo>
                    <a:pt x="19647" y="21058"/>
                  </a:lnTo>
                  <a:lnTo>
                    <a:pt x="22144" y="19973"/>
                  </a:lnTo>
                  <a:lnTo>
                    <a:pt x="24858" y="18724"/>
                  </a:lnTo>
                  <a:lnTo>
                    <a:pt x="27680" y="17313"/>
                  </a:lnTo>
                  <a:lnTo>
                    <a:pt x="32347" y="14925"/>
                  </a:lnTo>
                  <a:lnTo>
                    <a:pt x="36201" y="13134"/>
                  </a:lnTo>
                  <a:lnTo>
                    <a:pt x="38100" y="12266"/>
                  </a:lnTo>
                  <a:lnTo>
                    <a:pt x="40000" y="11397"/>
                  </a:lnTo>
                  <a:lnTo>
                    <a:pt x="41899" y="10638"/>
                  </a:lnTo>
                  <a:lnTo>
                    <a:pt x="43745" y="9986"/>
                  </a:lnTo>
                  <a:lnTo>
                    <a:pt x="45536" y="9389"/>
                  </a:lnTo>
                  <a:lnTo>
                    <a:pt x="47273" y="8901"/>
                  </a:lnTo>
                  <a:lnTo>
                    <a:pt x="48141" y="8684"/>
                  </a:lnTo>
                  <a:lnTo>
                    <a:pt x="49606" y="8358"/>
                  </a:lnTo>
                  <a:lnTo>
                    <a:pt x="51560" y="7978"/>
                  </a:lnTo>
                  <a:lnTo>
                    <a:pt x="52646" y="7815"/>
                  </a:lnTo>
                  <a:lnTo>
                    <a:pt x="53731" y="7707"/>
                  </a:lnTo>
                  <a:lnTo>
                    <a:pt x="54817" y="7598"/>
                  </a:lnTo>
                  <a:lnTo>
                    <a:pt x="56879" y="7598"/>
                  </a:lnTo>
                  <a:lnTo>
                    <a:pt x="57802" y="7707"/>
                  </a:lnTo>
                  <a:lnTo>
                    <a:pt x="58616" y="7870"/>
                  </a:lnTo>
                  <a:lnTo>
                    <a:pt x="58941" y="7978"/>
                  </a:lnTo>
                  <a:lnTo>
                    <a:pt x="59267" y="8141"/>
                  </a:lnTo>
                  <a:lnTo>
                    <a:pt x="59538" y="8304"/>
                  </a:lnTo>
                  <a:lnTo>
                    <a:pt x="59755" y="8521"/>
                  </a:lnTo>
                  <a:lnTo>
                    <a:pt x="59973" y="8738"/>
                  </a:lnTo>
                  <a:lnTo>
                    <a:pt x="60081" y="9009"/>
                  </a:lnTo>
                  <a:lnTo>
                    <a:pt x="58236" y="1845"/>
                  </a:lnTo>
                  <a:lnTo>
                    <a:pt x="58236" y="1791"/>
                  </a:lnTo>
                  <a:lnTo>
                    <a:pt x="58181" y="1737"/>
                  </a:lnTo>
                  <a:lnTo>
                    <a:pt x="58127" y="1683"/>
                  </a:lnTo>
                  <a:lnTo>
                    <a:pt x="58127" y="1628"/>
                  </a:lnTo>
                  <a:lnTo>
                    <a:pt x="57910" y="1303"/>
                  </a:lnTo>
                  <a:lnTo>
                    <a:pt x="57584" y="1031"/>
                  </a:lnTo>
                  <a:lnTo>
                    <a:pt x="57530" y="977"/>
                  </a:lnTo>
                  <a:lnTo>
                    <a:pt x="57042" y="651"/>
                  </a:lnTo>
                  <a:lnTo>
                    <a:pt x="56336" y="380"/>
                  </a:lnTo>
                  <a:lnTo>
                    <a:pt x="55902" y="271"/>
                  </a:lnTo>
                  <a:lnTo>
                    <a:pt x="55414" y="163"/>
                  </a:lnTo>
                  <a:lnTo>
                    <a:pt x="54925" y="54"/>
                  </a:lnTo>
                  <a:lnTo>
                    <a:pt x="54328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-5185626" y="2599439"/>
              <a:ext cx="1167994" cy="474803"/>
            </a:xfrm>
            <a:custGeom>
              <a:rect b="b" l="l" r="r" t="t"/>
              <a:pathLst>
                <a:path extrusionOk="0" fill="none" h="24424" w="60082">
                  <a:moveTo>
                    <a:pt x="60081" y="9009"/>
                  </a:moveTo>
                  <a:lnTo>
                    <a:pt x="60081" y="9009"/>
                  </a:lnTo>
                  <a:lnTo>
                    <a:pt x="59973" y="8738"/>
                  </a:lnTo>
                  <a:lnTo>
                    <a:pt x="59755" y="8521"/>
                  </a:lnTo>
                  <a:lnTo>
                    <a:pt x="59538" y="8304"/>
                  </a:lnTo>
                  <a:lnTo>
                    <a:pt x="59267" y="8141"/>
                  </a:lnTo>
                  <a:lnTo>
                    <a:pt x="58941" y="7978"/>
                  </a:lnTo>
                  <a:lnTo>
                    <a:pt x="58616" y="7870"/>
                  </a:lnTo>
                  <a:lnTo>
                    <a:pt x="57802" y="7707"/>
                  </a:lnTo>
                  <a:lnTo>
                    <a:pt x="56879" y="7598"/>
                  </a:lnTo>
                  <a:lnTo>
                    <a:pt x="55848" y="7598"/>
                  </a:lnTo>
                  <a:lnTo>
                    <a:pt x="54817" y="7598"/>
                  </a:lnTo>
                  <a:lnTo>
                    <a:pt x="53731" y="7707"/>
                  </a:lnTo>
                  <a:lnTo>
                    <a:pt x="52646" y="7815"/>
                  </a:lnTo>
                  <a:lnTo>
                    <a:pt x="51560" y="7978"/>
                  </a:lnTo>
                  <a:lnTo>
                    <a:pt x="49606" y="8358"/>
                  </a:lnTo>
                  <a:lnTo>
                    <a:pt x="48141" y="8684"/>
                  </a:lnTo>
                  <a:lnTo>
                    <a:pt x="47273" y="8901"/>
                  </a:lnTo>
                  <a:lnTo>
                    <a:pt x="47273" y="8901"/>
                  </a:lnTo>
                  <a:lnTo>
                    <a:pt x="45536" y="9389"/>
                  </a:lnTo>
                  <a:lnTo>
                    <a:pt x="43745" y="9986"/>
                  </a:lnTo>
                  <a:lnTo>
                    <a:pt x="41899" y="10638"/>
                  </a:lnTo>
                  <a:lnTo>
                    <a:pt x="40000" y="11397"/>
                  </a:lnTo>
                  <a:lnTo>
                    <a:pt x="38100" y="12266"/>
                  </a:lnTo>
                  <a:lnTo>
                    <a:pt x="36201" y="13134"/>
                  </a:lnTo>
                  <a:lnTo>
                    <a:pt x="32347" y="14925"/>
                  </a:lnTo>
                  <a:lnTo>
                    <a:pt x="32347" y="14925"/>
                  </a:lnTo>
                  <a:lnTo>
                    <a:pt x="27680" y="17313"/>
                  </a:lnTo>
                  <a:lnTo>
                    <a:pt x="27680" y="17313"/>
                  </a:lnTo>
                  <a:lnTo>
                    <a:pt x="24858" y="18724"/>
                  </a:lnTo>
                  <a:lnTo>
                    <a:pt x="22144" y="19973"/>
                  </a:lnTo>
                  <a:lnTo>
                    <a:pt x="19647" y="21058"/>
                  </a:lnTo>
                  <a:lnTo>
                    <a:pt x="17314" y="21981"/>
                  </a:lnTo>
                  <a:lnTo>
                    <a:pt x="15143" y="22795"/>
                  </a:lnTo>
                  <a:lnTo>
                    <a:pt x="13080" y="23392"/>
                  </a:lnTo>
                  <a:lnTo>
                    <a:pt x="11235" y="23880"/>
                  </a:lnTo>
                  <a:lnTo>
                    <a:pt x="9552" y="24206"/>
                  </a:lnTo>
                  <a:lnTo>
                    <a:pt x="8793" y="24315"/>
                  </a:lnTo>
                  <a:lnTo>
                    <a:pt x="8033" y="24369"/>
                  </a:lnTo>
                  <a:lnTo>
                    <a:pt x="7327" y="24423"/>
                  </a:lnTo>
                  <a:lnTo>
                    <a:pt x="6676" y="24423"/>
                  </a:lnTo>
                  <a:lnTo>
                    <a:pt x="6079" y="24369"/>
                  </a:lnTo>
                  <a:lnTo>
                    <a:pt x="5536" y="24260"/>
                  </a:lnTo>
                  <a:lnTo>
                    <a:pt x="4993" y="24152"/>
                  </a:lnTo>
                  <a:lnTo>
                    <a:pt x="4505" y="23989"/>
                  </a:lnTo>
                  <a:lnTo>
                    <a:pt x="4017" y="23772"/>
                  </a:lnTo>
                  <a:lnTo>
                    <a:pt x="3637" y="23555"/>
                  </a:lnTo>
                  <a:lnTo>
                    <a:pt x="3257" y="23283"/>
                  </a:lnTo>
                  <a:lnTo>
                    <a:pt x="2931" y="22958"/>
                  </a:lnTo>
                  <a:lnTo>
                    <a:pt x="2660" y="22632"/>
                  </a:lnTo>
                  <a:lnTo>
                    <a:pt x="2443" y="22198"/>
                  </a:lnTo>
                  <a:lnTo>
                    <a:pt x="2226" y="21764"/>
                  </a:lnTo>
                  <a:lnTo>
                    <a:pt x="2063" y="21330"/>
                  </a:lnTo>
                  <a:lnTo>
                    <a:pt x="0" y="13080"/>
                  </a:lnTo>
                  <a:lnTo>
                    <a:pt x="0" y="13080"/>
                  </a:lnTo>
                  <a:lnTo>
                    <a:pt x="272" y="13786"/>
                  </a:lnTo>
                  <a:lnTo>
                    <a:pt x="597" y="14328"/>
                  </a:lnTo>
                  <a:lnTo>
                    <a:pt x="977" y="14817"/>
                  </a:lnTo>
                  <a:lnTo>
                    <a:pt x="1411" y="15251"/>
                  </a:lnTo>
                  <a:lnTo>
                    <a:pt x="1900" y="15631"/>
                  </a:lnTo>
                  <a:lnTo>
                    <a:pt x="2497" y="15902"/>
                  </a:lnTo>
                  <a:lnTo>
                    <a:pt x="3094" y="16119"/>
                  </a:lnTo>
                  <a:lnTo>
                    <a:pt x="3745" y="16282"/>
                  </a:lnTo>
                  <a:lnTo>
                    <a:pt x="4451" y="16391"/>
                  </a:lnTo>
                  <a:lnTo>
                    <a:pt x="5211" y="16445"/>
                  </a:lnTo>
                  <a:lnTo>
                    <a:pt x="5970" y="16445"/>
                  </a:lnTo>
                  <a:lnTo>
                    <a:pt x="6785" y="16391"/>
                  </a:lnTo>
                  <a:lnTo>
                    <a:pt x="7653" y="16336"/>
                  </a:lnTo>
                  <a:lnTo>
                    <a:pt x="8521" y="16174"/>
                  </a:lnTo>
                  <a:lnTo>
                    <a:pt x="10312" y="15794"/>
                  </a:lnTo>
                  <a:lnTo>
                    <a:pt x="12212" y="15305"/>
                  </a:lnTo>
                  <a:lnTo>
                    <a:pt x="14111" y="14654"/>
                  </a:lnTo>
                  <a:lnTo>
                    <a:pt x="16011" y="13948"/>
                  </a:lnTo>
                  <a:lnTo>
                    <a:pt x="17911" y="13189"/>
                  </a:lnTo>
                  <a:lnTo>
                    <a:pt x="19810" y="12374"/>
                  </a:lnTo>
                  <a:lnTo>
                    <a:pt x="21547" y="11560"/>
                  </a:lnTo>
                  <a:lnTo>
                    <a:pt x="24803" y="10041"/>
                  </a:lnTo>
                  <a:lnTo>
                    <a:pt x="24803" y="10041"/>
                  </a:lnTo>
                  <a:lnTo>
                    <a:pt x="24912" y="9986"/>
                  </a:lnTo>
                  <a:lnTo>
                    <a:pt x="25183" y="9878"/>
                  </a:lnTo>
                  <a:lnTo>
                    <a:pt x="25183" y="9878"/>
                  </a:lnTo>
                  <a:lnTo>
                    <a:pt x="25455" y="9715"/>
                  </a:lnTo>
                  <a:lnTo>
                    <a:pt x="25726" y="9606"/>
                  </a:lnTo>
                  <a:lnTo>
                    <a:pt x="25780" y="9552"/>
                  </a:lnTo>
                  <a:lnTo>
                    <a:pt x="26323" y="9281"/>
                  </a:lnTo>
                  <a:lnTo>
                    <a:pt x="26323" y="9281"/>
                  </a:lnTo>
                  <a:lnTo>
                    <a:pt x="26540" y="9172"/>
                  </a:lnTo>
                  <a:lnTo>
                    <a:pt x="26540" y="9172"/>
                  </a:lnTo>
                  <a:lnTo>
                    <a:pt x="30448" y="7327"/>
                  </a:lnTo>
                  <a:lnTo>
                    <a:pt x="30448" y="7327"/>
                  </a:lnTo>
                  <a:lnTo>
                    <a:pt x="33053" y="6079"/>
                  </a:lnTo>
                  <a:lnTo>
                    <a:pt x="35495" y="5047"/>
                  </a:lnTo>
                  <a:lnTo>
                    <a:pt x="37775" y="4071"/>
                  </a:lnTo>
                  <a:lnTo>
                    <a:pt x="39891" y="3256"/>
                  </a:lnTo>
                  <a:lnTo>
                    <a:pt x="41845" y="2551"/>
                  </a:lnTo>
                  <a:lnTo>
                    <a:pt x="43690" y="1900"/>
                  </a:lnTo>
                  <a:lnTo>
                    <a:pt x="45373" y="1411"/>
                  </a:lnTo>
                  <a:lnTo>
                    <a:pt x="46947" y="977"/>
                  </a:lnTo>
                  <a:lnTo>
                    <a:pt x="46947" y="977"/>
                  </a:lnTo>
                  <a:lnTo>
                    <a:pt x="48141" y="706"/>
                  </a:lnTo>
                  <a:lnTo>
                    <a:pt x="49281" y="434"/>
                  </a:lnTo>
                  <a:lnTo>
                    <a:pt x="50312" y="271"/>
                  </a:lnTo>
                  <a:lnTo>
                    <a:pt x="51234" y="163"/>
                  </a:lnTo>
                  <a:lnTo>
                    <a:pt x="52103" y="54"/>
                  </a:lnTo>
                  <a:lnTo>
                    <a:pt x="52917" y="0"/>
                  </a:lnTo>
                  <a:lnTo>
                    <a:pt x="53677" y="0"/>
                  </a:lnTo>
                  <a:lnTo>
                    <a:pt x="54328" y="0"/>
                  </a:lnTo>
                  <a:lnTo>
                    <a:pt x="54925" y="54"/>
                  </a:lnTo>
                  <a:lnTo>
                    <a:pt x="55414" y="163"/>
                  </a:lnTo>
                  <a:lnTo>
                    <a:pt x="55902" y="271"/>
                  </a:lnTo>
                  <a:lnTo>
                    <a:pt x="56336" y="380"/>
                  </a:lnTo>
                  <a:lnTo>
                    <a:pt x="57042" y="651"/>
                  </a:lnTo>
                  <a:lnTo>
                    <a:pt x="57530" y="977"/>
                  </a:lnTo>
                  <a:lnTo>
                    <a:pt x="57530" y="977"/>
                  </a:lnTo>
                  <a:lnTo>
                    <a:pt x="57584" y="1031"/>
                  </a:lnTo>
                  <a:lnTo>
                    <a:pt x="57584" y="1031"/>
                  </a:lnTo>
                  <a:lnTo>
                    <a:pt x="57910" y="1303"/>
                  </a:lnTo>
                  <a:lnTo>
                    <a:pt x="58127" y="1628"/>
                  </a:lnTo>
                  <a:lnTo>
                    <a:pt x="58127" y="1683"/>
                  </a:lnTo>
                  <a:lnTo>
                    <a:pt x="58181" y="1737"/>
                  </a:lnTo>
                  <a:lnTo>
                    <a:pt x="58236" y="1791"/>
                  </a:lnTo>
                  <a:lnTo>
                    <a:pt x="58236" y="1845"/>
                  </a:lnTo>
                  <a:lnTo>
                    <a:pt x="60081" y="9009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-5626641" y="1111774"/>
              <a:ext cx="11606" cy="48542"/>
            </a:xfrm>
            <a:custGeom>
              <a:rect b="b" l="l" r="r" t="t"/>
              <a:pathLst>
                <a:path extrusionOk="0" h="2497" w="597">
                  <a:moveTo>
                    <a:pt x="0" y="0"/>
                  </a:moveTo>
                  <a:lnTo>
                    <a:pt x="597" y="2497"/>
                  </a:lnTo>
                  <a:lnTo>
                    <a:pt x="597" y="2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-5626641" y="1111774"/>
              <a:ext cx="11606" cy="48542"/>
            </a:xfrm>
            <a:custGeom>
              <a:rect b="b" l="l" r="r" t="t"/>
              <a:pathLst>
                <a:path extrusionOk="0" fill="none" h="2497" w="597">
                  <a:moveTo>
                    <a:pt x="0" y="0"/>
                  </a:moveTo>
                  <a:lnTo>
                    <a:pt x="597" y="2497"/>
                  </a:lnTo>
                  <a:lnTo>
                    <a:pt x="597" y="2497"/>
                  </a:lnTo>
                  <a:lnTo>
                    <a:pt x="597" y="238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-5651972" y="1011541"/>
              <a:ext cx="1069" cy="6357"/>
            </a:xfrm>
            <a:custGeom>
              <a:rect b="b" l="l" r="r" t="t"/>
              <a:pathLst>
                <a:path extrusionOk="0" h="327" w="55">
                  <a:moveTo>
                    <a:pt x="0" y="0"/>
                  </a:moveTo>
                  <a:lnTo>
                    <a:pt x="55" y="326"/>
                  </a:lnTo>
                  <a:lnTo>
                    <a:pt x="55" y="326"/>
                  </a:lnTo>
                  <a:lnTo>
                    <a:pt x="55" y="32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-5651972" y="1011541"/>
              <a:ext cx="1069" cy="6357"/>
            </a:xfrm>
            <a:custGeom>
              <a:rect b="b" l="l" r="r" t="t"/>
              <a:pathLst>
                <a:path extrusionOk="0" fill="none" h="327" w="55">
                  <a:moveTo>
                    <a:pt x="0" y="0"/>
                  </a:moveTo>
                  <a:lnTo>
                    <a:pt x="55" y="326"/>
                  </a:lnTo>
                  <a:lnTo>
                    <a:pt x="55" y="326"/>
                  </a:lnTo>
                  <a:lnTo>
                    <a:pt x="55" y="32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-5650922" y="1017879"/>
              <a:ext cx="35886" cy="140337"/>
            </a:xfrm>
            <a:custGeom>
              <a:rect b="b" l="l" r="r" t="t"/>
              <a:pathLst>
                <a:path extrusionOk="0" h="7219" w="1846">
                  <a:moveTo>
                    <a:pt x="1" y="0"/>
                  </a:moveTo>
                  <a:lnTo>
                    <a:pt x="1846" y="7218"/>
                  </a:lnTo>
                  <a:lnTo>
                    <a:pt x="1249" y="483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-5650922" y="1017879"/>
              <a:ext cx="35886" cy="140337"/>
            </a:xfrm>
            <a:custGeom>
              <a:rect b="b" l="l" r="r" t="t"/>
              <a:pathLst>
                <a:path extrusionOk="0" fill="none" h="7219" w="1846">
                  <a:moveTo>
                    <a:pt x="1" y="0"/>
                  </a:moveTo>
                  <a:lnTo>
                    <a:pt x="1249" y="4830"/>
                  </a:lnTo>
                  <a:lnTo>
                    <a:pt x="1846" y="7218"/>
                  </a:lnTo>
                  <a:lnTo>
                    <a:pt x="1846" y="7218"/>
                  </a:lnTo>
                  <a:lnTo>
                    <a:pt x="1846" y="7218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-5613986" y="1162415"/>
              <a:ext cx="36936" cy="146675"/>
            </a:xfrm>
            <a:custGeom>
              <a:rect b="b" l="l" r="r" t="t"/>
              <a:pathLst>
                <a:path extrusionOk="0" h="7545" w="1900">
                  <a:moveTo>
                    <a:pt x="0" y="1"/>
                  </a:moveTo>
                  <a:lnTo>
                    <a:pt x="1846" y="7436"/>
                  </a:lnTo>
                  <a:lnTo>
                    <a:pt x="1900" y="7545"/>
                  </a:lnTo>
                  <a:lnTo>
                    <a:pt x="0" y="1"/>
                  </a:lnTo>
                  <a:close/>
                  <a:moveTo>
                    <a:pt x="1900" y="7545"/>
                  </a:moveTo>
                  <a:lnTo>
                    <a:pt x="1900" y="7545"/>
                  </a:lnTo>
                  <a:lnTo>
                    <a:pt x="1900" y="7545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-5613986" y="1162415"/>
              <a:ext cx="36936" cy="146675"/>
            </a:xfrm>
            <a:custGeom>
              <a:rect b="b" l="l" r="r" t="t"/>
              <a:pathLst>
                <a:path extrusionOk="0" fill="none" h="7545" w="190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1900" y="7545"/>
                  </a:lnTo>
                  <a:lnTo>
                    <a:pt x="1900" y="7545"/>
                  </a:lnTo>
                  <a:lnTo>
                    <a:pt x="1846" y="7436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-5619274" y="1079056"/>
              <a:ext cx="19" cy="19"/>
            </a:xfrm>
            <a:custGeom>
              <a:rect b="b" l="l" r="r" t="t"/>
              <a:pathLst>
                <a:path extrusionOk="0" fill="none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-5620323" y="1079056"/>
              <a:ext cx="6357" cy="83378"/>
            </a:xfrm>
            <a:custGeom>
              <a:rect b="b" l="l" r="r" t="t"/>
              <a:pathLst>
                <a:path extrusionOk="0" h="4289" w="327">
                  <a:moveTo>
                    <a:pt x="55" y="1"/>
                  </a:moveTo>
                  <a:lnTo>
                    <a:pt x="1" y="1303"/>
                  </a:lnTo>
                  <a:lnTo>
                    <a:pt x="1" y="1358"/>
                  </a:lnTo>
                  <a:lnTo>
                    <a:pt x="55" y="1"/>
                  </a:lnTo>
                  <a:close/>
                  <a:moveTo>
                    <a:pt x="1" y="1358"/>
                  </a:moveTo>
                  <a:lnTo>
                    <a:pt x="1" y="2063"/>
                  </a:lnTo>
                  <a:lnTo>
                    <a:pt x="55" y="2823"/>
                  </a:lnTo>
                  <a:lnTo>
                    <a:pt x="75" y="2951"/>
                  </a:lnTo>
                  <a:lnTo>
                    <a:pt x="75" y="2951"/>
                  </a:lnTo>
                  <a:lnTo>
                    <a:pt x="55" y="2715"/>
                  </a:lnTo>
                  <a:lnTo>
                    <a:pt x="1" y="1358"/>
                  </a:lnTo>
                  <a:close/>
                  <a:moveTo>
                    <a:pt x="75" y="2951"/>
                  </a:moveTo>
                  <a:lnTo>
                    <a:pt x="109" y="3366"/>
                  </a:lnTo>
                  <a:lnTo>
                    <a:pt x="272" y="4071"/>
                  </a:lnTo>
                  <a:lnTo>
                    <a:pt x="326" y="4289"/>
                  </a:lnTo>
                  <a:lnTo>
                    <a:pt x="163" y="3529"/>
                  </a:lnTo>
                  <a:lnTo>
                    <a:pt x="75" y="2951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-5620323" y="1079056"/>
              <a:ext cx="6357" cy="83378"/>
            </a:xfrm>
            <a:custGeom>
              <a:rect b="b" l="l" r="r" t="t"/>
              <a:pathLst>
                <a:path extrusionOk="0" fill="none" h="4289" w="327">
                  <a:moveTo>
                    <a:pt x="55" y="1"/>
                  </a:moveTo>
                  <a:lnTo>
                    <a:pt x="55" y="1"/>
                  </a:lnTo>
                  <a:lnTo>
                    <a:pt x="1" y="1358"/>
                  </a:lnTo>
                  <a:lnTo>
                    <a:pt x="1" y="1358"/>
                  </a:lnTo>
                  <a:lnTo>
                    <a:pt x="55" y="2715"/>
                  </a:lnTo>
                  <a:lnTo>
                    <a:pt x="109" y="3366"/>
                  </a:lnTo>
                  <a:lnTo>
                    <a:pt x="272" y="4071"/>
                  </a:lnTo>
                  <a:lnTo>
                    <a:pt x="326" y="4289"/>
                  </a:lnTo>
                  <a:lnTo>
                    <a:pt x="326" y="4289"/>
                  </a:lnTo>
                  <a:lnTo>
                    <a:pt x="163" y="3529"/>
                  </a:lnTo>
                  <a:lnTo>
                    <a:pt x="55" y="2823"/>
                  </a:lnTo>
                  <a:lnTo>
                    <a:pt x="1" y="2063"/>
                  </a:lnTo>
                  <a:lnTo>
                    <a:pt x="1" y="1303"/>
                  </a:lnTo>
                  <a:lnTo>
                    <a:pt x="1" y="1303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-5581288" y="1227831"/>
              <a:ext cx="1089" cy="1069"/>
            </a:xfrm>
            <a:custGeom>
              <a:rect b="b" l="l" r="r" t="t"/>
              <a:pathLst>
                <a:path extrusionOk="0" h="55" w="56">
                  <a:moveTo>
                    <a:pt x="1" y="0"/>
                  </a:moveTo>
                  <a:lnTo>
                    <a:pt x="1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-5538034" y="1464163"/>
              <a:ext cx="35906" cy="142456"/>
            </a:xfrm>
            <a:custGeom>
              <a:rect b="b" l="l" r="r" t="t"/>
              <a:pathLst>
                <a:path extrusionOk="0" fill="none" h="7328" w="1847">
                  <a:moveTo>
                    <a:pt x="1" y="1"/>
                  </a:moveTo>
                  <a:lnTo>
                    <a:pt x="1846" y="7328"/>
                  </a:lnTo>
                  <a:lnTo>
                    <a:pt x="1846" y="7328"/>
                  </a:lnTo>
                  <a:lnTo>
                    <a:pt x="1846" y="7328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-5542252" y="1376605"/>
              <a:ext cx="19" cy="2119"/>
            </a:xfrm>
            <a:custGeom>
              <a:rect b="b" l="l" r="r" t="t"/>
              <a:pathLst>
                <a:path extrusionOk="0" fill="none" h="109" w="1">
                  <a:moveTo>
                    <a:pt x="1" y="0"/>
                  </a:moveTo>
                  <a:lnTo>
                    <a:pt x="1" y="0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-5576000" y="1313289"/>
              <a:ext cx="19" cy="1069"/>
            </a:xfrm>
            <a:custGeom>
              <a:rect b="b" l="l" r="r" t="t"/>
              <a:pathLst>
                <a:path extrusionOk="0" fill="none" h="55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-5524309" y="1267916"/>
              <a:ext cx="19" cy="19"/>
            </a:xfrm>
            <a:custGeom>
              <a:rect b="b" l="l" r="r" t="t"/>
              <a:pathLst>
                <a:path extrusionOk="0" fill="none" h="1" w="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-5581288" y="1227831"/>
              <a:ext cx="1089" cy="1069"/>
            </a:xfrm>
            <a:custGeom>
              <a:rect b="b" l="l" r="r" t="t"/>
              <a:pathLst>
                <a:path extrusionOk="0" fill="none" h="55" w="56">
                  <a:moveTo>
                    <a:pt x="1" y="0"/>
                  </a:moveTo>
                  <a:lnTo>
                    <a:pt x="1" y="0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-5581288" y="1132866"/>
              <a:ext cx="80209" cy="126632"/>
            </a:xfrm>
            <a:custGeom>
              <a:rect b="b" l="l" r="r" t="t"/>
              <a:pathLst>
                <a:path extrusionOk="0" h="6514" w="4126">
                  <a:moveTo>
                    <a:pt x="4126" y="1"/>
                  </a:moveTo>
                  <a:lnTo>
                    <a:pt x="3963" y="1195"/>
                  </a:lnTo>
                  <a:lnTo>
                    <a:pt x="3746" y="2660"/>
                  </a:lnTo>
                  <a:lnTo>
                    <a:pt x="3562" y="3834"/>
                  </a:lnTo>
                  <a:lnTo>
                    <a:pt x="3800" y="2606"/>
                  </a:lnTo>
                  <a:lnTo>
                    <a:pt x="4017" y="1195"/>
                  </a:lnTo>
                  <a:lnTo>
                    <a:pt x="4126" y="1"/>
                  </a:lnTo>
                  <a:close/>
                  <a:moveTo>
                    <a:pt x="109" y="4126"/>
                  </a:moveTo>
                  <a:lnTo>
                    <a:pt x="1" y="4885"/>
                  </a:lnTo>
                  <a:lnTo>
                    <a:pt x="55" y="4885"/>
                  </a:lnTo>
                  <a:lnTo>
                    <a:pt x="109" y="4126"/>
                  </a:lnTo>
                  <a:close/>
                  <a:moveTo>
                    <a:pt x="3562" y="3834"/>
                  </a:moveTo>
                  <a:lnTo>
                    <a:pt x="3474" y="4288"/>
                  </a:lnTo>
                  <a:lnTo>
                    <a:pt x="3210" y="5685"/>
                  </a:lnTo>
                  <a:lnTo>
                    <a:pt x="3474" y="4397"/>
                  </a:lnTo>
                  <a:lnTo>
                    <a:pt x="3562" y="3834"/>
                  </a:lnTo>
                  <a:close/>
                  <a:moveTo>
                    <a:pt x="3210" y="5685"/>
                  </a:moveTo>
                  <a:lnTo>
                    <a:pt x="3040" y="6514"/>
                  </a:lnTo>
                  <a:lnTo>
                    <a:pt x="3094" y="6297"/>
                  </a:lnTo>
                  <a:lnTo>
                    <a:pt x="3210" y="5685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-5581288" y="1213056"/>
              <a:ext cx="2138" cy="14794"/>
            </a:xfrm>
            <a:custGeom>
              <a:rect b="b" l="l" r="r" t="t"/>
              <a:pathLst>
                <a:path extrusionOk="0" fill="none" h="761" w="110">
                  <a:moveTo>
                    <a:pt x="109" y="1"/>
                  </a:moveTo>
                  <a:lnTo>
                    <a:pt x="109" y="1"/>
                  </a:lnTo>
                  <a:lnTo>
                    <a:pt x="1" y="760"/>
                  </a:lnTo>
                  <a:lnTo>
                    <a:pt x="1" y="760"/>
                  </a:lnTo>
                  <a:lnTo>
                    <a:pt x="55" y="760"/>
                  </a:lnTo>
                  <a:lnTo>
                    <a:pt x="55" y="760"/>
                  </a:lnTo>
                  <a:lnTo>
                    <a:pt x="10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-5524309" y="1132866"/>
              <a:ext cx="23231" cy="135069"/>
            </a:xfrm>
            <a:custGeom>
              <a:rect b="b" l="l" r="r" t="t"/>
              <a:pathLst>
                <a:path extrusionOk="0" fill="none" h="6948" w="1195">
                  <a:moveTo>
                    <a:pt x="1195" y="1"/>
                  </a:moveTo>
                  <a:lnTo>
                    <a:pt x="1195" y="1"/>
                  </a:lnTo>
                  <a:lnTo>
                    <a:pt x="1032" y="1195"/>
                  </a:lnTo>
                  <a:lnTo>
                    <a:pt x="815" y="2660"/>
                  </a:lnTo>
                  <a:lnTo>
                    <a:pt x="543" y="4397"/>
                  </a:lnTo>
                  <a:lnTo>
                    <a:pt x="109" y="6514"/>
                  </a:lnTo>
                  <a:lnTo>
                    <a:pt x="109" y="6514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163" y="6297"/>
                  </a:lnTo>
                  <a:lnTo>
                    <a:pt x="163" y="6297"/>
                  </a:lnTo>
                  <a:lnTo>
                    <a:pt x="543" y="4288"/>
                  </a:lnTo>
                  <a:lnTo>
                    <a:pt x="869" y="2606"/>
                  </a:lnTo>
                  <a:lnTo>
                    <a:pt x="1086" y="1195"/>
                  </a:lnTo>
                  <a:lnTo>
                    <a:pt x="1195" y="1"/>
                  </a:lnTo>
                  <a:lnTo>
                    <a:pt x="1195" y="1"/>
                  </a:lnTo>
                  <a:lnTo>
                    <a:pt x="119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-5582338" y="1228880"/>
              <a:ext cx="46442" cy="147744"/>
            </a:xfrm>
            <a:custGeom>
              <a:rect b="b" l="l" r="r" t="t"/>
              <a:pathLst>
                <a:path extrusionOk="0" h="7600" w="2389">
                  <a:moveTo>
                    <a:pt x="55" y="1"/>
                  </a:moveTo>
                  <a:lnTo>
                    <a:pt x="0" y="761"/>
                  </a:lnTo>
                  <a:lnTo>
                    <a:pt x="0" y="1412"/>
                  </a:lnTo>
                  <a:lnTo>
                    <a:pt x="55" y="1"/>
                  </a:lnTo>
                  <a:close/>
                  <a:moveTo>
                    <a:pt x="0" y="1412"/>
                  </a:moveTo>
                  <a:lnTo>
                    <a:pt x="0" y="1466"/>
                  </a:lnTo>
                  <a:lnTo>
                    <a:pt x="55" y="2714"/>
                  </a:lnTo>
                  <a:lnTo>
                    <a:pt x="109" y="3366"/>
                  </a:lnTo>
                  <a:lnTo>
                    <a:pt x="218" y="4017"/>
                  </a:lnTo>
                  <a:lnTo>
                    <a:pt x="272" y="4234"/>
                  </a:lnTo>
                  <a:lnTo>
                    <a:pt x="163" y="3529"/>
                  </a:lnTo>
                  <a:lnTo>
                    <a:pt x="109" y="2877"/>
                  </a:lnTo>
                  <a:lnTo>
                    <a:pt x="55" y="2172"/>
                  </a:lnTo>
                  <a:lnTo>
                    <a:pt x="0" y="1412"/>
                  </a:lnTo>
                  <a:close/>
                  <a:moveTo>
                    <a:pt x="2389" y="5102"/>
                  </a:moveTo>
                  <a:lnTo>
                    <a:pt x="2171" y="6405"/>
                  </a:lnTo>
                  <a:lnTo>
                    <a:pt x="2063" y="7599"/>
                  </a:lnTo>
                  <a:lnTo>
                    <a:pt x="2226" y="6405"/>
                  </a:lnTo>
                  <a:lnTo>
                    <a:pt x="2389" y="5102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-5542252" y="1267916"/>
              <a:ext cx="17963" cy="108708"/>
            </a:xfrm>
            <a:custGeom>
              <a:rect b="b" l="l" r="r" t="t"/>
              <a:pathLst>
                <a:path extrusionOk="0" fill="none" h="5592" w="924">
                  <a:moveTo>
                    <a:pt x="924" y="1"/>
                  </a:moveTo>
                  <a:lnTo>
                    <a:pt x="924" y="1"/>
                  </a:lnTo>
                  <a:lnTo>
                    <a:pt x="327" y="3094"/>
                  </a:lnTo>
                  <a:lnTo>
                    <a:pt x="109" y="4397"/>
                  </a:lnTo>
                  <a:lnTo>
                    <a:pt x="1" y="5591"/>
                  </a:lnTo>
                  <a:lnTo>
                    <a:pt x="1" y="5591"/>
                  </a:lnTo>
                  <a:lnTo>
                    <a:pt x="1" y="5591"/>
                  </a:lnTo>
                  <a:lnTo>
                    <a:pt x="1" y="5591"/>
                  </a:lnTo>
                  <a:lnTo>
                    <a:pt x="164" y="4397"/>
                  </a:lnTo>
                  <a:lnTo>
                    <a:pt x="327" y="3094"/>
                  </a:lnTo>
                  <a:lnTo>
                    <a:pt x="924" y="1"/>
                  </a:lnTo>
                  <a:lnTo>
                    <a:pt x="924" y="1"/>
                  </a:lnTo>
                  <a:lnTo>
                    <a:pt x="92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-5582338" y="1228880"/>
              <a:ext cx="5288" cy="82328"/>
            </a:xfrm>
            <a:custGeom>
              <a:rect b="b" l="l" r="r" t="t"/>
              <a:pathLst>
                <a:path extrusionOk="0" fill="none" h="4235" w="272">
                  <a:moveTo>
                    <a:pt x="55" y="1"/>
                  </a:moveTo>
                  <a:lnTo>
                    <a:pt x="55" y="1"/>
                  </a:lnTo>
                  <a:lnTo>
                    <a:pt x="0" y="761"/>
                  </a:lnTo>
                  <a:lnTo>
                    <a:pt x="0" y="1466"/>
                  </a:lnTo>
                  <a:lnTo>
                    <a:pt x="0" y="1466"/>
                  </a:lnTo>
                  <a:lnTo>
                    <a:pt x="55" y="2714"/>
                  </a:lnTo>
                  <a:lnTo>
                    <a:pt x="109" y="3366"/>
                  </a:lnTo>
                  <a:lnTo>
                    <a:pt x="218" y="4017"/>
                  </a:lnTo>
                  <a:lnTo>
                    <a:pt x="272" y="4234"/>
                  </a:lnTo>
                  <a:lnTo>
                    <a:pt x="272" y="4234"/>
                  </a:lnTo>
                  <a:lnTo>
                    <a:pt x="163" y="3529"/>
                  </a:lnTo>
                  <a:lnTo>
                    <a:pt x="109" y="2877"/>
                  </a:lnTo>
                  <a:lnTo>
                    <a:pt x="55" y="2172"/>
                  </a:lnTo>
                  <a:lnTo>
                    <a:pt x="0" y="1412"/>
                  </a:lnTo>
                  <a:lnTo>
                    <a:pt x="0" y="1412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-5544352" y="1394529"/>
              <a:ext cx="6337" cy="69654"/>
            </a:xfrm>
            <a:custGeom>
              <a:rect b="b" l="l" r="r" t="t"/>
              <a:pathLst>
                <a:path extrusionOk="0" h="3583" w="326">
                  <a:moveTo>
                    <a:pt x="55" y="1"/>
                  </a:moveTo>
                  <a:lnTo>
                    <a:pt x="0" y="815"/>
                  </a:lnTo>
                  <a:lnTo>
                    <a:pt x="55" y="2009"/>
                  </a:lnTo>
                  <a:lnTo>
                    <a:pt x="217" y="3149"/>
                  </a:lnTo>
                  <a:lnTo>
                    <a:pt x="326" y="3583"/>
                  </a:lnTo>
                  <a:lnTo>
                    <a:pt x="217" y="2877"/>
                  </a:lnTo>
                  <a:lnTo>
                    <a:pt x="109" y="2172"/>
                  </a:lnTo>
                  <a:lnTo>
                    <a:pt x="55" y="1466"/>
                  </a:lnTo>
                  <a:lnTo>
                    <a:pt x="55" y="706"/>
                  </a:lnTo>
                  <a:lnTo>
                    <a:pt x="55" y="1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-5544352" y="1378704"/>
              <a:ext cx="6337" cy="85478"/>
            </a:xfrm>
            <a:custGeom>
              <a:rect b="b" l="l" r="r" t="t"/>
              <a:pathLst>
                <a:path extrusionOk="0" fill="none" h="4397" w="326">
                  <a:moveTo>
                    <a:pt x="109" y="1"/>
                  </a:moveTo>
                  <a:lnTo>
                    <a:pt x="109" y="1"/>
                  </a:lnTo>
                  <a:lnTo>
                    <a:pt x="55" y="815"/>
                  </a:lnTo>
                  <a:lnTo>
                    <a:pt x="0" y="1629"/>
                  </a:lnTo>
                  <a:lnTo>
                    <a:pt x="0" y="1629"/>
                  </a:lnTo>
                  <a:lnTo>
                    <a:pt x="55" y="2823"/>
                  </a:lnTo>
                  <a:lnTo>
                    <a:pt x="217" y="3963"/>
                  </a:lnTo>
                  <a:lnTo>
                    <a:pt x="326" y="4397"/>
                  </a:lnTo>
                  <a:lnTo>
                    <a:pt x="326" y="4397"/>
                  </a:lnTo>
                  <a:lnTo>
                    <a:pt x="217" y="3691"/>
                  </a:lnTo>
                  <a:lnTo>
                    <a:pt x="109" y="2986"/>
                  </a:lnTo>
                  <a:lnTo>
                    <a:pt x="55" y="2280"/>
                  </a:lnTo>
                  <a:lnTo>
                    <a:pt x="55" y="1520"/>
                  </a:lnTo>
                  <a:lnTo>
                    <a:pt x="55" y="1520"/>
                  </a:lnTo>
                  <a:lnTo>
                    <a:pt x="55" y="815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-5576000" y="1314339"/>
              <a:ext cx="35886" cy="141407"/>
            </a:xfrm>
            <a:custGeom>
              <a:rect b="b" l="l" r="r" t="t"/>
              <a:pathLst>
                <a:path extrusionOk="0" fill="none" h="7274" w="1846">
                  <a:moveTo>
                    <a:pt x="0" y="1"/>
                  </a:moveTo>
                  <a:lnTo>
                    <a:pt x="1845" y="7274"/>
                  </a:lnTo>
                  <a:lnTo>
                    <a:pt x="1845" y="7274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-5504267" y="1424077"/>
              <a:ext cx="140357" cy="501183"/>
            </a:xfrm>
            <a:custGeom>
              <a:rect b="b" l="l" r="r" t="t"/>
              <a:pathLst>
                <a:path extrusionOk="0" h="25781" w="7220">
                  <a:moveTo>
                    <a:pt x="6459" y="0"/>
                  </a:moveTo>
                  <a:lnTo>
                    <a:pt x="5482" y="55"/>
                  </a:lnTo>
                  <a:lnTo>
                    <a:pt x="5591" y="55"/>
                  </a:lnTo>
                  <a:lnTo>
                    <a:pt x="6459" y="0"/>
                  </a:lnTo>
                  <a:close/>
                  <a:moveTo>
                    <a:pt x="4505" y="55"/>
                  </a:moveTo>
                  <a:lnTo>
                    <a:pt x="4560" y="109"/>
                  </a:lnTo>
                  <a:lnTo>
                    <a:pt x="5482" y="55"/>
                  </a:lnTo>
                  <a:close/>
                  <a:moveTo>
                    <a:pt x="1" y="5265"/>
                  </a:moveTo>
                  <a:lnTo>
                    <a:pt x="1" y="5319"/>
                  </a:lnTo>
                  <a:lnTo>
                    <a:pt x="1" y="5373"/>
                  </a:lnTo>
                  <a:lnTo>
                    <a:pt x="55" y="5265"/>
                  </a:lnTo>
                  <a:close/>
                  <a:moveTo>
                    <a:pt x="6459" y="7599"/>
                  </a:moveTo>
                  <a:lnTo>
                    <a:pt x="6459" y="7653"/>
                  </a:lnTo>
                  <a:lnTo>
                    <a:pt x="7219" y="7599"/>
                  </a:lnTo>
                  <a:close/>
                  <a:moveTo>
                    <a:pt x="55" y="9010"/>
                  </a:moveTo>
                  <a:lnTo>
                    <a:pt x="109" y="9390"/>
                  </a:lnTo>
                  <a:lnTo>
                    <a:pt x="218" y="9770"/>
                  </a:lnTo>
                  <a:lnTo>
                    <a:pt x="164" y="9335"/>
                  </a:lnTo>
                  <a:lnTo>
                    <a:pt x="55" y="9010"/>
                  </a:lnTo>
                  <a:close/>
                  <a:moveTo>
                    <a:pt x="2063" y="16988"/>
                  </a:moveTo>
                  <a:lnTo>
                    <a:pt x="2117" y="17259"/>
                  </a:lnTo>
                  <a:lnTo>
                    <a:pt x="2172" y="17531"/>
                  </a:lnTo>
                  <a:lnTo>
                    <a:pt x="2117" y="17205"/>
                  </a:lnTo>
                  <a:lnTo>
                    <a:pt x="2063" y="16988"/>
                  </a:lnTo>
                  <a:close/>
                  <a:moveTo>
                    <a:pt x="3963" y="20624"/>
                  </a:moveTo>
                  <a:lnTo>
                    <a:pt x="3963" y="20787"/>
                  </a:lnTo>
                  <a:lnTo>
                    <a:pt x="4017" y="20787"/>
                  </a:lnTo>
                  <a:lnTo>
                    <a:pt x="4017" y="20679"/>
                  </a:lnTo>
                  <a:lnTo>
                    <a:pt x="3963" y="20624"/>
                  </a:lnTo>
                  <a:close/>
                  <a:moveTo>
                    <a:pt x="7111" y="22361"/>
                  </a:moveTo>
                  <a:lnTo>
                    <a:pt x="7111" y="22415"/>
                  </a:lnTo>
                  <a:lnTo>
                    <a:pt x="7165" y="22415"/>
                  </a:lnTo>
                  <a:lnTo>
                    <a:pt x="7165" y="22361"/>
                  </a:lnTo>
                  <a:close/>
                  <a:moveTo>
                    <a:pt x="4234" y="25563"/>
                  </a:moveTo>
                  <a:lnTo>
                    <a:pt x="4234" y="25617"/>
                  </a:lnTo>
                  <a:lnTo>
                    <a:pt x="4288" y="25780"/>
                  </a:lnTo>
                  <a:lnTo>
                    <a:pt x="4288" y="25672"/>
                  </a:lnTo>
                  <a:lnTo>
                    <a:pt x="4234" y="25563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-5388210" y="1974832"/>
              <a:ext cx="19" cy="1069"/>
            </a:xfrm>
            <a:custGeom>
              <a:rect b="b" l="l" r="r" t="t"/>
              <a:pathLst>
                <a:path extrusionOk="0" fill="none" h="55" w="1">
                  <a:moveTo>
                    <a:pt x="1" y="0"/>
                  </a:moveTo>
                  <a:lnTo>
                    <a:pt x="1" y="0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-5421958" y="1921022"/>
              <a:ext cx="1069" cy="4238"/>
            </a:xfrm>
            <a:custGeom>
              <a:rect b="b" l="l" r="r" t="t"/>
              <a:pathLst>
                <a:path extrusionOk="0" fill="none" h="218" w="55">
                  <a:moveTo>
                    <a:pt x="0" y="0"/>
                  </a:moveTo>
                  <a:lnTo>
                    <a:pt x="54" y="109"/>
                  </a:lnTo>
                  <a:lnTo>
                    <a:pt x="54" y="109"/>
                  </a:lnTo>
                  <a:lnTo>
                    <a:pt x="54" y="217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-5304851" y="1864043"/>
              <a:ext cx="1069" cy="19"/>
            </a:xfrm>
            <a:custGeom>
              <a:rect b="b" l="l" r="r" t="t"/>
              <a:pathLst>
                <a:path extrusionOk="0" fill="none" h="1" w="55">
                  <a:moveTo>
                    <a:pt x="55" y="0"/>
                  </a:moveTo>
                  <a:lnTo>
                    <a:pt x="5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-5366048" y="1858775"/>
              <a:ext cx="1069" cy="1069"/>
            </a:xfrm>
            <a:custGeom>
              <a:rect b="b" l="l" r="r" t="t"/>
              <a:pathLst>
                <a:path extrusionOk="0" fill="none" h="55" w="55">
                  <a:moveTo>
                    <a:pt x="1" y="0"/>
                  </a:moveTo>
                  <a:lnTo>
                    <a:pt x="1" y="0"/>
                  </a:lnTo>
                  <a:lnTo>
                    <a:pt x="1" y="54"/>
                  </a:lnTo>
                  <a:lnTo>
                    <a:pt x="1" y="54"/>
                  </a:lnTo>
                  <a:lnTo>
                    <a:pt x="55" y="54"/>
                  </a:lnTo>
                  <a:lnTo>
                    <a:pt x="55" y="5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-5427245" y="1825008"/>
              <a:ext cx="1069" cy="3188"/>
            </a:xfrm>
            <a:custGeom>
              <a:rect b="b" l="l" r="r" t="t"/>
              <a:pathLst>
                <a:path extrusionOk="0" fill="none" h="164" w="55">
                  <a:moveTo>
                    <a:pt x="1" y="0"/>
                  </a:moveTo>
                  <a:lnTo>
                    <a:pt x="1" y="0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55" y="163"/>
                  </a:lnTo>
                  <a:lnTo>
                    <a:pt x="55" y="163"/>
                  </a:lnTo>
                  <a:lnTo>
                    <a:pt x="55" y="55"/>
                  </a:lnTo>
                  <a:lnTo>
                    <a:pt x="55" y="55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-5462062" y="1764861"/>
              <a:ext cx="2138" cy="4238"/>
            </a:xfrm>
            <a:custGeom>
              <a:rect b="b" l="l" r="r" t="t"/>
              <a:pathLst>
                <a:path extrusionOk="0" fill="none" h="218" w="110">
                  <a:moveTo>
                    <a:pt x="1" y="1"/>
                  </a:moveTo>
                  <a:lnTo>
                    <a:pt x="1" y="1"/>
                  </a:lnTo>
                  <a:lnTo>
                    <a:pt x="109" y="218"/>
                  </a:lnTo>
                  <a:lnTo>
                    <a:pt x="109" y="218"/>
                  </a:lnTo>
                  <a:lnTo>
                    <a:pt x="109" y="218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-5464162" y="1754305"/>
              <a:ext cx="2119" cy="10575"/>
            </a:xfrm>
            <a:custGeom>
              <a:rect b="b" l="l" r="r" t="t"/>
              <a:pathLst>
                <a:path extrusionOk="0" fill="none" h="544" w="109">
                  <a:moveTo>
                    <a:pt x="0" y="1"/>
                  </a:moveTo>
                  <a:lnTo>
                    <a:pt x="0" y="1"/>
                  </a:lnTo>
                  <a:lnTo>
                    <a:pt x="54" y="218"/>
                  </a:lnTo>
                  <a:lnTo>
                    <a:pt x="109" y="544"/>
                  </a:lnTo>
                  <a:lnTo>
                    <a:pt x="109" y="544"/>
                  </a:lnTo>
                  <a:lnTo>
                    <a:pt x="54" y="272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-5405084" y="1711051"/>
              <a:ext cx="19" cy="19"/>
            </a:xfrm>
            <a:custGeom>
              <a:rect b="b" l="l" r="r" t="t"/>
              <a:pathLst>
                <a:path extrusionOk="0" fill="none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-5465231" y="1675184"/>
              <a:ext cx="19" cy="2138"/>
            </a:xfrm>
            <a:custGeom>
              <a:rect b="b" l="l" r="r" t="t"/>
              <a:pathLst>
                <a:path extrusionOk="0" fill="none" h="110" w="1">
                  <a:moveTo>
                    <a:pt x="1" y="0"/>
                  </a:moveTo>
                  <a:lnTo>
                    <a:pt x="1" y="0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-5500048" y="1613987"/>
              <a:ext cx="36955" cy="144575"/>
            </a:xfrm>
            <a:custGeom>
              <a:rect b="b" l="l" r="r" t="t"/>
              <a:pathLst>
                <a:path extrusionOk="0" fill="none" h="7437" w="1901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900" y="7436"/>
                  </a:lnTo>
                  <a:lnTo>
                    <a:pt x="1900" y="7436"/>
                  </a:lnTo>
                  <a:lnTo>
                    <a:pt x="1900" y="7436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-5503197" y="1599212"/>
              <a:ext cx="3169" cy="14794"/>
            </a:xfrm>
            <a:custGeom>
              <a:rect b="b" l="l" r="r" t="t"/>
              <a:pathLst>
                <a:path extrusionOk="0" fill="none" h="761" w="163">
                  <a:moveTo>
                    <a:pt x="0" y="1"/>
                  </a:moveTo>
                  <a:lnTo>
                    <a:pt x="0" y="1"/>
                  </a:lnTo>
                  <a:lnTo>
                    <a:pt x="54" y="381"/>
                  </a:lnTo>
                  <a:lnTo>
                    <a:pt x="163" y="761"/>
                  </a:lnTo>
                  <a:lnTo>
                    <a:pt x="163" y="761"/>
                  </a:lnTo>
                  <a:lnTo>
                    <a:pt x="109" y="326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-5382922" y="1571782"/>
              <a:ext cx="19" cy="1069"/>
            </a:xfrm>
            <a:custGeom>
              <a:rect b="b" l="l" r="r" t="t"/>
              <a:pathLst>
                <a:path extrusionOk="0" fill="none" h="55" w="1">
                  <a:moveTo>
                    <a:pt x="0" y="1"/>
                  </a:moveTo>
                  <a:lnTo>
                    <a:pt x="0" y="1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-5378704" y="1571782"/>
              <a:ext cx="14794" cy="1069"/>
            </a:xfrm>
            <a:custGeom>
              <a:rect b="b" l="l" r="r" t="t"/>
              <a:pathLst>
                <a:path extrusionOk="0" fill="none" h="55" w="761">
                  <a:moveTo>
                    <a:pt x="760" y="1"/>
                  </a:moveTo>
                  <a:lnTo>
                    <a:pt x="760" y="1"/>
                  </a:lnTo>
                  <a:lnTo>
                    <a:pt x="0" y="1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76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-5445169" y="1563345"/>
              <a:ext cx="19" cy="1069"/>
            </a:xfrm>
            <a:custGeom>
              <a:rect b="b" l="l" r="r" t="t"/>
              <a:pathLst>
                <a:path extrusionOk="0" fill="none" h="55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-5504267" y="1526409"/>
              <a:ext cx="1069" cy="2138"/>
            </a:xfrm>
            <a:custGeom>
              <a:rect b="b" l="l" r="r" t="t"/>
              <a:pathLst>
                <a:path extrusionOk="0" fill="none" h="110" w="55">
                  <a:moveTo>
                    <a:pt x="1" y="1"/>
                  </a:moveTo>
                  <a:lnTo>
                    <a:pt x="1" y="1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-5421958" y="1425127"/>
              <a:ext cx="19" cy="1069"/>
            </a:xfrm>
            <a:custGeom>
              <a:rect b="b" l="l" r="r" t="t"/>
              <a:pathLst>
                <a:path extrusionOk="0" fill="none" h="55" w="1">
                  <a:moveTo>
                    <a:pt x="0" y="1"/>
                  </a:moveTo>
                  <a:lnTo>
                    <a:pt x="0" y="1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-5416689" y="1424077"/>
              <a:ext cx="38005" cy="2119"/>
            </a:xfrm>
            <a:custGeom>
              <a:rect b="b" l="l" r="r" t="t"/>
              <a:pathLst>
                <a:path extrusionOk="0" fill="none" h="109" w="1955">
                  <a:moveTo>
                    <a:pt x="1954" y="0"/>
                  </a:moveTo>
                  <a:lnTo>
                    <a:pt x="1954" y="0"/>
                  </a:lnTo>
                  <a:lnTo>
                    <a:pt x="1086" y="55"/>
                  </a:lnTo>
                  <a:lnTo>
                    <a:pt x="218" y="55"/>
                  </a:lnTo>
                  <a:lnTo>
                    <a:pt x="218" y="55"/>
                  </a:lnTo>
                  <a:lnTo>
                    <a:pt x="0" y="55"/>
                  </a:lnTo>
                  <a:lnTo>
                    <a:pt x="55" y="109"/>
                  </a:lnTo>
                  <a:lnTo>
                    <a:pt x="55" y="109"/>
                  </a:lnTo>
                  <a:lnTo>
                    <a:pt x="977" y="55"/>
                  </a:lnTo>
                  <a:lnTo>
                    <a:pt x="195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-5484224" y="1414571"/>
              <a:ext cx="19" cy="1089"/>
            </a:xfrm>
            <a:custGeom>
              <a:rect b="b" l="l" r="r" t="t"/>
              <a:pathLst>
                <a:path extrusionOk="0" fill="none" h="56" w="1">
                  <a:moveTo>
                    <a:pt x="1" y="1"/>
                  </a:moveTo>
                  <a:lnTo>
                    <a:pt x="1" y="1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-5490542" y="1121260"/>
              <a:ext cx="157231" cy="158280"/>
            </a:xfrm>
            <a:custGeom>
              <a:rect b="b" l="l" r="r" t="t"/>
              <a:pathLst>
                <a:path extrusionOk="0" h="8142" w="8088">
                  <a:moveTo>
                    <a:pt x="1466" y="6677"/>
                  </a:moveTo>
                  <a:lnTo>
                    <a:pt x="1520" y="7599"/>
                  </a:lnTo>
                  <a:lnTo>
                    <a:pt x="1520" y="7545"/>
                  </a:lnTo>
                  <a:lnTo>
                    <a:pt x="1466" y="6677"/>
                  </a:lnTo>
                  <a:close/>
                  <a:moveTo>
                    <a:pt x="1520" y="7599"/>
                  </a:moveTo>
                  <a:lnTo>
                    <a:pt x="1466" y="8142"/>
                  </a:lnTo>
                  <a:lnTo>
                    <a:pt x="1520" y="8142"/>
                  </a:lnTo>
                  <a:lnTo>
                    <a:pt x="1520" y="7599"/>
                  </a:lnTo>
                  <a:close/>
                  <a:moveTo>
                    <a:pt x="5590" y="1"/>
                  </a:moveTo>
                  <a:lnTo>
                    <a:pt x="4234" y="272"/>
                  </a:lnTo>
                  <a:lnTo>
                    <a:pt x="2931" y="489"/>
                  </a:lnTo>
                  <a:lnTo>
                    <a:pt x="1683" y="598"/>
                  </a:lnTo>
                  <a:lnTo>
                    <a:pt x="434" y="652"/>
                  </a:lnTo>
                  <a:lnTo>
                    <a:pt x="0" y="598"/>
                  </a:lnTo>
                  <a:lnTo>
                    <a:pt x="0" y="598"/>
                  </a:lnTo>
                  <a:lnTo>
                    <a:pt x="1303" y="5862"/>
                  </a:lnTo>
                  <a:lnTo>
                    <a:pt x="1466" y="6677"/>
                  </a:lnTo>
                  <a:lnTo>
                    <a:pt x="1357" y="5808"/>
                  </a:lnTo>
                  <a:lnTo>
                    <a:pt x="1900" y="8142"/>
                  </a:lnTo>
                  <a:lnTo>
                    <a:pt x="2117" y="8142"/>
                  </a:lnTo>
                  <a:lnTo>
                    <a:pt x="3528" y="8088"/>
                  </a:lnTo>
                  <a:lnTo>
                    <a:pt x="4993" y="7925"/>
                  </a:lnTo>
                  <a:lnTo>
                    <a:pt x="6513" y="7653"/>
                  </a:lnTo>
                  <a:lnTo>
                    <a:pt x="8087" y="7328"/>
                  </a:lnTo>
                  <a:lnTo>
                    <a:pt x="5590" y="1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-5490542" y="1121260"/>
              <a:ext cx="157231" cy="158280"/>
            </a:xfrm>
            <a:custGeom>
              <a:rect b="b" l="l" r="r" t="t"/>
              <a:pathLst>
                <a:path extrusionOk="0" fill="none" h="8142" w="8088">
                  <a:moveTo>
                    <a:pt x="5590" y="1"/>
                  </a:moveTo>
                  <a:lnTo>
                    <a:pt x="5590" y="1"/>
                  </a:lnTo>
                  <a:lnTo>
                    <a:pt x="4234" y="272"/>
                  </a:lnTo>
                  <a:lnTo>
                    <a:pt x="2931" y="489"/>
                  </a:lnTo>
                  <a:lnTo>
                    <a:pt x="1683" y="598"/>
                  </a:lnTo>
                  <a:lnTo>
                    <a:pt x="434" y="652"/>
                  </a:lnTo>
                  <a:lnTo>
                    <a:pt x="434" y="652"/>
                  </a:lnTo>
                  <a:lnTo>
                    <a:pt x="0" y="598"/>
                  </a:lnTo>
                  <a:lnTo>
                    <a:pt x="1303" y="5862"/>
                  </a:lnTo>
                  <a:lnTo>
                    <a:pt x="1303" y="5862"/>
                  </a:lnTo>
                  <a:lnTo>
                    <a:pt x="1466" y="6677"/>
                  </a:lnTo>
                  <a:lnTo>
                    <a:pt x="1520" y="7599"/>
                  </a:lnTo>
                  <a:lnTo>
                    <a:pt x="1520" y="7599"/>
                  </a:lnTo>
                  <a:lnTo>
                    <a:pt x="1466" y="8142"/>
                  </a:lnTo>
                  <a:lnTo>
                    <a:pt x="1466" y="8142"/>
                  </a:lnTo>
                  <a:lnTo>
                    <a:pt x="1520" y="8142"/>
                  </a:lnTo>
                  <a:lnTo>
                    <a:pt x="1520" y="8142"/>
                  </a:lnTo>
                  <a:lnTo>
                    <a:pt x="1520" y="7545"/>
                  </a:lnTo>
                  <a:lnTo>
                    <a:pt x="1520" y="7545"/>
                  </a:lnTo>
                  <a:lnTo>
                    <a:pt x="1466" y="6677"/>
                  </a:lnTo>
                  <a:lnTo>
                    <a:pt x="1357" y="5808"/>
                  </a:lnTo>
                  <a:lnTo>
                    <a:pt x="1357" y="5808"/>
                  </a:lnTo>
                  <a:lnTo>
                    <a:pt x="1357" y="5808"/>
                  </a:lnTo>
                  <a:lnTo>
                    <a:pt x="1900" y="8142"/>
                  </a:lnTo>
                  <a:lnTo>
                    <a:pt x="1900" y="8142"/>
                  </a:lnTo>
                  <a:lnTo>
                    <a:pt x="2117" y="8142"/>
                  </a:lnTo>
                  <a:lnTo>
                    <a:pt x="2117" y="8142"/>
                  </a:lnTo>
                  <a:lnTo>
                    <a:pt x="3528" y="8088"/>
                  </a:lnTo>
                  <a:lnTo>
                    <a:pt x="4993" y="7925"/>
                  </a:lnTo>
                  <a:lnTo>
                    <a:pt x="6513" y="7653"/>
                  </a:lnTo>
                  <a:lnTo>
                    <a:pt x="8087" y="7328"/>
                  </a:lnTo>
                  <a:lnTo>
                    <a:pt x="559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-5484224" y="1263697"/>
              <a:ext cx="197335" cy="161449"/>
            </a:xfrm>
            <a:custGeom>
              <a:rect b="b" l="l" r="r" t="t"/>
              <a:pathLst>
                <a:path extrusionOk="0" h="8305" w="10151">
                  <a:moveTo>
                    <a:pt x="1141" y="815"/>
                  </a:moveTo>
                  <a:lnTo>
                    <a:pt x="1032" y="2063"/>
                  </a:lnTo>
                  <a:lnTo>
                    <a:pt x="815" y="3529"/>
                  </a:lnTo>
                  <a:lnTo>
                    <a:pt x="489" y="5374"/>
                  </a:lnTo>
                  <a:lnTo>
                    <a:pt x="1" y="7599"/>
                  </a:lnTo>
                  <a:lnTo>
                    <a:pt x="1" y="7762"/>
                  </a:lnTo>
                  <a:lnTo>
                    <a:pt x="55" y="7382"/>
                  </a:lnTo>
                  <a:lnTo>
                    <a:pt x="544" y="5265"/>
                  </a:lnTo>
                  <a:lnTo>
                    <a:pt x="869" y="3474"/>
                  </a:lnTo>
                  <a:lnTo>
                    <a:pt x="1086" y="2009"/>
                  </a:lnTo>
                  <a:lnTo>
                    <a:pt x="1195" y="815"/>
                  </a:lnTo>
                  <a:close/>
                  <a:moveTo>
                    <a:pt x="3149" y="7273"/>
                  </a:moveTo>
                  <a:lnTo>
                    <a:pt x="3203" y="8142"/>
                  </a:lnTo>
                  <a:lnTo>
                    <a:pt x="3203" y="8088"/>
                  </a:lnTo>
                  <a:lnTo>
                    <a:pt x="3149" y="7273"/>
                  </a:lnTo>
                  <a:close/>
                  <a:moveTo>
                    <a:pt x="7762" y="1"/>
                  </a:moveTo>
                  <a:lnTo>
                    <a:pt x="6188" y="326"/>
                  </a:lnTo>
                  <a:lnTo>
                    <a:pt x="4668" y="598"/>
                  </a:lnTo>
                  <a:lnTo>
                    <a:pt x="3203" y="761"/>
                  </a:lnTo>
                  <a:lnTo>
                    <a:pt x="1792" y="815"/>
                  </a:lnTo>
                  <a:lnTo>
                    <a:pt x="1575" y="815"/>
                  </a:lnTo>
                  <a:lnTo>
                    <a:pt x="3040" y="6514"/>
                  </a:lnTo>
                  <a:lnTo>
                    <a:pt x="3149" y="7273"/>
                  </a:lnTo>
                  <a:lnTo>
                    <a:pt x="3040" y="6459"/>
                  </a:lnTo>
                  <a:lnTo>
                    <a:pt x="3474" y="8305"/>
                  </a:lnTo>
                  <a:lnTo>
                    <a:pt x="4560" y="8305"/>
                  </a:lnTo>
                  <a:lnTo>
                    <a:pt x="5428" y="8250"/>
                  </a:lnTo>
                  <a:lnTo>
                    <a:pt x="6351" y="8088"/>
                  </a:lnTo>
                  <a:lnTo>
                    <a:pt x="7328" y="7979"/>
                  </a:lnTo>
                  <a:lnTo>
                    <a:pt x="9227" y="7545"/>
                  </a:lnTo>
                  <a:lnTo>
                    <a:pt x="10096" y="7328"/>
                  </a:lnTo>
                  <a:lnTo>
                    <a:pt x="10150" y="7328"/>
                  </a:lnTo>
                  <a:lnTo>
                    <a:pt x="7762" y="55"/>
                  </a:lnTo>
                  <a:lnTo>
                    <a:pt x="7762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-5484224" y="1279521"/>
              <a:ext cx="23231" cy="135069"/>
            </a:xfrm>
            <a:custGeom>
              <a:rect b="b" l="l" r="r" t="t"/>
              <a:pathLst>
                <a:path extrusionOk="0" fill="none" h="6948" w="1195">
                  <a:moveTo>
                    <a:pt x="1141" y="1"/>
                  </a:moveTo>
                  <a:lnTo>
                    <a:pt x="1141" y="1"/>
                  </a:lnTo>
                  <a:lnTo>
                    <a:pt x="1032" y="1249"/>
                  </a:lnTo>
                  <a:lnTo>
                    <a:pt x="815" y="2715"/>
                  </a:lnTo>
                  <a:lnTo>
                    <a:pt x="489" y="4560"/>
                  </a:lnTo>
                  <a:lnTo>
                    <a:pt x="1" y="6785"/>
                  </a:lnTo>
                  <a:lnTo>
                    <a:pt x="1" y="6785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1" y="6948"/>
                  </a:lnTo>
                  <a:lnTo>
                    <a:pt x="55" y="6568"/>
                  </a:lnTo>
                  <a:lnTo>
                    <a:pt x="55" y="6568"/>
                  </a:lnTo>
                  <a:lnTo>
                    <a:pt x="544" y="4451"/>
                  </a:lnTo>
                  <a:lnTo>
                    <a:pt x="869" y="2660"/>
                  </a:lnTo>
                  <a:lnTo>
                    <a:pt x="1086" y="1195"/>
                  </a:lnTo>
                  <a:lnTo>
                    <a:pt x="1195" y="1"/>
                  </a:lnTo>
                  <a:lnTo>
                    <a:pt x="1195" y="1"/>
                  </a:lnTo>
                  <a:lnTo>
                    <a:pt x="114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-5453625" y="1263697"/>
              <a:ext cx="166737" cy="161449"/>
            </a:xfrm>
            <a:custGeom>
              <a:rect b="b" l="l" r="r" t="t"/>
              <a:pathLst>
                <a:path extrusionOk="0" fill="none" h="8305" w="8577">
                  <a:moveTo>
                    <a:pt x="6188" y="1"/>
                  </a:moveTo>
                  <a:lnTo>
                    <a:pt x="6188" y="1"/>
                  </a:lnTo>
                  <a:lnTo>
                    <a:pt x="4614" y="326"/>
                  </a:lnTo>
                  <a:lnTo>
                    <a:pt x="3094" y="598"/>
                  </a:lnTo>
                  <a:lnTo>
                    <a:pt x="1629" y="761"/>
                  </a:lnTo>
                  <a:lnTo>
                    <a:pt x="218" y="815"/>
                  </a:lnTo>
                  <a:lnTo>
                    <a:pt x="218" y="815"/>
                  </a:lnTo>
                  <a:lnTo>
                    <a:pt x="1" y="815"/>
                  </a:lnTo>
                  <a:lnTo>
                    <a:pt x="1466" y="6514"/>
                  </a:lnTo>
                  <a:lnTo>
                    <a:pt x="1466" y="6514"/>
                  </a:lnTo>
                  <a:lnTo>
                    <a:pt x="1575" y="7273"/>
                  </a:lnTo>
                  <a:lnTo>
                    <a:pt x="1629" y="8142"/>
                  </a:lnTo>
                  <a:lnTo>
                    <a:pt x="1629" y="8142"/>
                  </a:lnTo>
                  <a:lnTo>
                    <a:pt x="1629" y="8305"/>
                  </a:lnTo>
                  <a:lnTo>
                    <a:pt x="1629" y="8305"/>
                  </a:lnTo>
                  <a:lnTo>
                    <a:pt x="1629" y="8305"/>
                  </a:lnTo>
                  <a:lnTo>
                    <a:pt x="1629" y="8305"/>
                  </a:lnTo>
                  <a:lnTo>
                    <a:pt x="1629" y="8088"/>
                  </a:lnTo>
                  <a:lnTo>
                    <a:pt x="1629" y="8088"/>
                  </a:lnTo>
                  <a:lnTo>
                    <a:pt x="1575" y="7273"/>
                  </a:lnTo>
                  <a:lnTo>
                    <a:pt x="1466" y="6459"/>
                  </a:lnTo>
                  <a:lnTo>
                    <a:pt x="1466" y="6459"/>
                  </a:lnTo>
                  <a:lnTo>
                    <a:pt x="1466" y="6459"/>
                  </a:lnTo>
                  <a:lnTo>
                    <a:pt x="1900" y="8305"/>
                  </a:lnTo>
                  <a:lnTo>
                    <a:pt x="1900" y="8305"/>
                  </a:lnTo>
                  <a:lnTo>
                    <a:pt x="2118" y="8305"/>
                  </a:lnTo>
                  <a:lnTo>
                    <a:pt x="2118" y="8305"/>
                  </a:lnTo>
                  <a:lnTo>
                    <a:pt x="2986" y="8305"/>
                  </a:lnTo>
                  <a:lnTo>
                    <a:pt x="3854" y="8250"/>
                  </a:lnTo>
                  <a:lnTo>
                    <a:pt x="3854" y="8250"/>
                  </a:lnTo>
                  <a:lnTo>
                    <a:pt x="4777" y="8088"/>
                  </a:lnTo>
                  <a:lnTo>
                    <a:pt x="5754" y="7979"/>
                  </a:lnTo>
                  <a:lnTo>
                    <a:pt x="7653" y="7545"/>
                  </a:lnTo>
                  <a:lnTo>
                    <a:pt x="8522" y="7328"/>
                  </a:lnTo>
                  <a:lnTo>
                    <a:pt x="8522" y="7328"/>
                  </a:lnTo>
                  <a:lnTo>
                    <a:pt x="8576" y="7328"/>
                  </a:lnTo>
                  <a:lnTo>
                    <a:pt x="6188" y="55"/>
                  </a:lnTo>
                  <a:lnTo>
                    <a:pt x="6188" y="1"/>
                  </a:lnTo>
                  <a:lnTo>
                    <a:pt x="6188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-5505316" y="1527479"/>
              <a:ext cx="313373" cy="189929"/>
            </a:xfrm>
            <a:custGeom>
              <a:rect b="b" l="l" r="r" t="t"/>
              <a:pathLst>
                <a:path extrusionOk="0" h="9770" w="16120">
                  <a:moveTo>
                    <a:pt x="55" y="0"/>
                  </a:moveTo>
                  <a:lnTo>
                    <a:pt x="28" y="461"/>
                  </a:lnTo>
                  <a:lnTo>
                    <a:pt x="55" y="54"/>
                  </a:lnTo>
                  <a:lnTo>
                    <a:pt x="55" y="0"/>
                  </a:lnTo>
                  <a:close/>
                  <a:moveTo>
                    <a:pt x="28" y="461"/>
                  </a:moveTo>
                  <a:lnTo>
                    <a:pt x="0" y="869"/>
                  </a:lnTo>
                  <a:lnTo>
                    <a:pt x="0" y="923"/>
                  </a:lnTo>
                  <a:lnTo>
                    <a:pt x="28" y="461"/>
                  </a:lnTo>
                  <a:close/>
                  <a:moveTo>
                    <a:pt x="0" y="1683"/>
                  </a:moveTo>
                  <a:lnTo>
                    <a:pt x="0" y="1791"/>
                  </a:lnTo>
                  <a:lnTo>
                    <a:pt x="0" y="2768"/>
                  </a:lnTo>
                  <a:lnTo>
                    <a:pt x="109" y="3691"/>
                  </a:lnTo>
                  <a:lnTo>
                    <a:pt x="218" y="4016"/>
                  </a:lnTo>
                  <a:lnTo>
                    <a:pt x="55" y="2877"/>
                  </a:lnTo>
                  <a:lnTo>
                    <a:pt x="0" y="1683"/>
                  </a:lnTo>
                  <a:close/>
                  <a:moveTo>
                    <a:pt x="3094" y="1900"/>
                  </a:moveTo>
                  <a:lnTo>
                    <a:pt x="2443" y="5048"/>
                  </a:lnTo>
                  <a:lnTo>
                    <a:pt x="2226" y="6404"/>
                  </a:lnTo>
                  <a:lnTo>
                    <a:pt x="2443" y="5102"/>
                  </a:lnTo>
                  <a:lnTo>
                    <a:pt x="3094" y="1900"/>
                  </a:lnTo>
                  <a:close/>
                  <a:moveTo>
                    <a:pt x="6296" y="3094"/>
                  </a:moveTo>
                  <a:lnTo>
                    <a:pt x="6188" y="3799"/>
                  </a:lnTo>
                  <a:lnTo>
                    <a:pt x="5971" y="5319"/>
                  </a:lnTo>
                  <a:lnTo>
                    <a:pt x="5645" y="7164"/>
                  </a:lnTo>
                  <a:lnTo>
                    <a:pt x="5156" y="9444"/>
                  </a:lnTo>
                  <a:lnTo>
                    <a:pt x="5645" y="7219"/>
                  </a:lnTo>
                  <a:lnTo>
                    <a:pt x="6025" y="5373"/>
                  </a:lnTo>
                  <a:lnTo>
                    <a:pt x="6242" y="3799"/>
                  </a:lnTo>
                  <a:lnTo>
                    <a:pt x="6296" y="3148"/>
                  </a:lnTo>
                  <a:lnTo>
                    <a:pt x="6296" y="3094"/>
                  </a:lnTo>
                  <a:close/>
                  <a:moveTo>
                    <a:pt x="13677" y="1086"/>
                  </a:moveTo>
                  <a:lnTo>
                    <a:pt x="13243" y="1248"/>
                  </a:lnTo>
                  <a:lnTo>
                    <a:pt x="12863" y="1303"/>
                  </a:lnTo>
                  <a:lnTo>
                    <a:pt x="11452" y="1683"/>
                  </a:lnTo>
                  <a:lnTo>
                    <a:pt x="9987" y="1954"/>
                  </a:lnTo>
                  <a:lnTo>
                    <a:pt x="8630" y="2171"/>
                  </a:lnTo>
                  <a:lnTo>
                    <a:pt x="7273" y="2280"/>
                  </a:lnTo>
                  <a:lnTo>
                    <a:pt x="6513" y="2334"/>
                  </a:lnTo>
                  <a:lnTo>
                    <a:pt x="8141" y="8901"/>
                  </a:lnTo>
                  <a:lnTo>
                    <a:pt x="8250" y="9769"/>
                  </a:lnTo>
                  <a:lnTo>
                    <a:pt x="8304" y="9769"/>
                  </a:lnTo>
                  <a:lnTo>
                    <a:pt x="8196" y="8901"/>
                  </a:lnTo>
                  <a:lnTo>
                    <a:pt x="8413" y="9769"/>
                  </a:lnTo>
                  <a:lnTo>
                    <a:pt x="9281" y="9715"/>
                  </a:lnTo>
                  <a:lnTo>
                    <a:pt x="10204" y="9607"/>
                  </a:lnTo>
                  <a:lnTo>
                    <a:pt x="11127" y="9498"/>
                  </a:lnTo>
                  <a:lnTo>
                    <a:pt x="12103" y="9335"/>
                  </a:lnTo>
                  <a:lnTo>
                    <a:pt x="14112" y="8847"/>
                  </a:lnTo>
                  <a:lnTo>
                    <a:pt x="16120" y="8304"/>
                  </a:lnTo>
                  <a:lnTo>
                    <a:pt x="13732" y="1086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-5405084" y="1572832"/>
              <a:ext cx="22181" cy="138238"/>
            </a:xfrm>
            <a:custGeom>
              <a:rect b="b" l="l" r="r" t="t"/>
              <a:pathLst>
                <a:path extrusionOk="0" fill="none" h="7111" w="1141">
                  <a:moveTo>
                    <a:pt x="1140" y="1"/>
                  </a:moveTo>
                  <a:lnTo>
                    <a:pt x="1140" y="1"/>
                  </a:lnTo>
                  <a:lnTo>
                    <a:pt x="1140" y="164"/>
                  </a:lnTo>
                  <a:lnTo>
                    <a:pt x="1140" y="164"/>
                  </a:lnTo>
                  <a:lnTo>
                    <a:pt x="1140" y="761"/>
                  </a:lnTo>
                  <a:lnTo>
                    <a:pt x="1032" y="1466"/>
                  </a:lnTo>
                  <a:lnTo>
                    <a:pt x="815" y="2986"/>
                  </a:lnTo>
                  <a:lnTo>
                    <a:pt x="489" y="4831"/>
                  </a:lnTo>
                  <a:lnTo>
                    <a:pt x="0" y="7111"/>
                  </a:lnTo>
                  <a:lnTo>
                    <a:pt x="0" y="7111"/>
                  </a:lnTo>
                  <a:lnTo>
                    <a:pt x="0" y="7111"/>
                  </a:lnTo>
                  <a:lnTo>
                    <a:pt x="0" y="7111"/>
                  </a:lnTo>
                  <a:lnTo>
                    <a:pt x="489" y="4886"/>
                  </a:lnTo>
                  <a:lnTo>
                    <a:pt x="869" y="3040"/>
                  </a:lnTo>
                  <a:lnTo>
                    <a:pt x="1086" y="1466"/>
                  </a:lnTo>
                  <a:lnTo>
                    <a:pt x="1140" y="815"/>
                  </a:lnTo>
                  <a:lnTo>
                    <a:pt x="1140" y="164"/>
                  </a:lnTo>
                  <a:lnTo>
                    <a:pt x="1140" y="164"/>
                  </a:lnTo>
                  <a:lnTo>
                    <a:pt x="1140" y="1"/>
                  </a:lnTo>
                  <a:lnTo>
                    <a:pt x="1140" y="1"/>
                  </a:lnTo>
                  <a:lnTo>
                    <a:pt x="114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-5465231" y="1564395"/>
              <a:ext cx="20082" cy="110808"/>
            </a:xfrm>
            <a:custGeom>
              <a:rect b="b" l="l" r="r" t="t"/>
              <a:pathLst>
                <a:path extrusionOk="0" fill="none" h="5700" w="1033">
                  <a:moveTo>
                    <a:pt x="1032" y="1"/>
                  </a:moveTo>
                  <a:lnTo>
                    <a:pt x="1032" y="1"/>
                  </a:lnTo>
                  <a:lnTo>
                    <a:pt x="381" y="3203"/>
                  </a:lnTo>
                  <a:lnTo>
                    <a:pt x="164" y="4505"/>
                  </a:lnTo>
                  <a:lnTo>
                    <a:pt x="1" y="5699"/>
                  </a:lnTo>
                  <a:lnTo>
                    <a:pt x="1" y="5699"/>
                  </a:lnTo>
                  <a:lnTo>
                    <a:pt x="1" y="5699"/>
                  </a:lnTo>
                  <a:lnTo>
                    <a:pt x="1" y="5699"/>
                  </a:lnTo>
                  <a:lnTo>
                    <a:pt x="164" y="4505"/>
                  </a:lnTo>
                  <a:lnTo>
                    <a:pt x="381" y="3149"/>
                  </a:lnTo>
                  <a:lnTo>
                    <a:pt x="1032" y="1"/>
                  </a:lnTo>
                  <a:lnTo>
                    <a:pt x="1032" y="1"/>
                  </a:lnTo>
                  <a:lnTo>
                    <a:pt x="1032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-5378704" y="1548571"/>
              <a:ext cx="186760" cy="168836"/>
            </a:xfrm>
            <a:custGeom>
              <a:rect b="b" l="l" r="r" t="t"/>
              <a:pathLst>
                <a:path extrusionOk="0" fill="none" h="8685" w="9607">
                  <a:moveTo>
                    <a:pt x="7219" y="1"/>
                  </a:moveTo>
                  <a:lnTo>
                    <a:pt x="7164" y="1"/>
                  </a:lnTo>
                  <a:lnTo>
                    <a:pt x="6730" y="163"/>
                  </a:lnTo>
                  <a:lnTo>
                    <a:pt x="6350" y="218"/>
                  </a:lnTo>
                  <a:lnTo>
                    <a:pt x="6350" y="218"/>
                  </a:lnTo>
                  <a:lnTo>
                    <a:pt x="4939" y="598"/>
                  </a:lnTo>
                  <a:lnTo>
                    <a:pt x="3474" y="869"/>
                  </a:lnTo>
                  <a:lnTo>
                    <a:pt x="2117" y="1086"/>
                  </a:lnTo>
                  <a:lnTo>
                    <a:pt x="760" y="1195"/>
                  </a:lnTo>
                  <a:lnTo>
                    <a:pt x="760" y="1195"/>
                  </a:lnTo>
                  <a:lnTo>
                    <a:pt x="0" y="1249"/>
                  </a:lnTo>
                  <a:lnTo>
                    <a:pt x="1628" y="7816"/>
                  </a:lnTo>
                  <a:lnTo>
                    <a:pt x="1628" y="7816"/>
                  </a:lnTo>
                  <a:lnTo>
                    <a:pt x="1737" y="8684"/>
                  </a:lnTo>
                  <a:lnTo>
                    <a:pt x="1737" y="8684"/>
                  </a:lnTo>
                  <a:lnTo>
                    <a:pt x="1791" y="8684"/>
                  </a:lnTo>
                  <a:lnTo>
                    <a:pt x="1791" y="8684"/>
                  </a:lnTo>
                  <a:lnTo>
                    <a:pt x="1683" y="7816"/>
                  </a:lnTo>
                  <a:lnTo>
                    <a:pt x="1683" y="7816"/>
                  </a:lnTo>
                  <a:lnTo>
                    <a:pt x="1683" y="7816"/>
                  </a:lnTo>
                  <a:lnTo>
                    <a:pt x="1683" y="7816"/>
                  </a:lnTo>
                  <a:lnTo>
                    <a:pt x="1900" y="8684"/>
                  </a:lnTo>
                  <a:lnTo>
                    <a:pt x="1900" y="8684"/>
                  </a:lnTo>
                  <a:lnTo>
                    <a:pt x="2768" y="8630"/>
                  </a:lnTo>
                  <a:lnTo>
                    <a:pt x="3691" y="8522"/>
                  </a:lnTo>
                  <a:lnTo>
                    <a:pt x="4614" y="8413"/>
                  </a:lnTo>
                  <a:lnTo>
                    <a:pt x="5590" y="8250"/>
                  </a:lnTo>
                  <a:lnTo>
                    <a:pt x="7599" y="7762"/>
                  </a:lnTo>
                  <a:lnTo>
                    <a:pt x="9607" y="7219"/>
                  </a:lnTo>
                  <a:lnTo>
                    <a:pt x="721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-5505316" y="1527479"/>
              <a:ext cx="4238" cy="78090"/>
            </a:xfrm>
            <a:custGeom>
              <a:rect b="b" l="l" r="r" t="t"/>
              <a:pathLst>
                <a:path extrusionOk="0" fill="none" h="4017" w="218">
                  <a:moveTo>
                    <a:pt x="55" y="0"/>
                  </a:moveTo>
                  <a:lnTo>
                    <a:pt x="55" y="0"/>
                  </a:lnTo>
                  <a:lnTo>
                    <a:pt x="0" y="923"/>
                  </a:lnTo>
                  <a:lnTo>
                    <a:pt x="0" y="1791"/>
                  </a:lnTo>
                  <a:lnTo>
                    <a:pt x="0" y="1791"/>
                  </a:lnTo>
                  <a:lnTo>
                    <a:pt x="0" y="2768"/>
                  </a:lnTo>
                  <a:lnTo>
                    <a:pt x="109" y="3691"/>
                  </a:lnTo>
                  <a:lnTo>
                    <a:pt x="218" y="4016"/>
                  </a:lnTo>
                  <a:lnTo>
                    <a:pt x="218" y="4016"/>
                  </a:lnTo>
                  <a:lnTo>
                    <a:pt x="55" y="2877"/>
                  </a:lnTo>
                  <a:lnTo>
                    <a:pt x="0" y="1683"/>
                  </a:lnTo>
                  <a:lnTo>
                    <a:pt x="0" y="1683"/>
                  </a:lnTo>
                  <a:lnTo>
                    <a:pt x="0" y="869"/>
                  </a:lnTo>
                  <a:lnTo>
                    <a:pt x="55" y="54"/>
                  </a:lnTo>
                  <a:lnTo>
                    <a:pt x="55" y="54"/>
                  </a:lnTo>
                  <a:lnTo>
                    <a:pt x="5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-5459943" y="1769079"/>
              <a:ext cx="362964" cy="239520"/>
            </a:xfrm>
            <a:custGeom>
              <a:rect b="b" l="l" r="r" t="t"/>
              <a:pathLst>
                <a:path extrusionOk="0" h="12321" w="18671">
                  <a:moveTo>
                    <a:pt x="1683" y="3040"/>
                  </a:moveTo>
                  <a:lnTo>
                    <a:pt x="1628" y="4017"/>
                  </a:lnTo>
                  <a:lnTo>
                    <a:pt x="1737" y="3040"/>
                  </a:lnTo>
                  <a:close/>
                  <a:moveTo>
                    <a:pt x="7978" y="5862"/>
                  </a:moveTo>
                  <a:lnTo>
                    <a:pt x="7951" y="6459"/>
                  </a:lnTo>
                  <a:lnTo>
                    <a:pt x="7978" y="5917"/>
                  </a:lnTo>
                  <a:lnTo>
                    <a:pt x="7978" y="5862"/>
                  </a:lnTo>
                  <a:close/>
                  <a:moveTo>
                    <a:pt x="1628" y="4017"/>
                  </a:moveTo>
                  <a:lnTo>
                    <a:pt x="1574" y="4885"/>
                  </a:lnTo>
                  <a:lnTo>
                    <a:pt x="1628" y="6134"/>
                  </a:lnTo>
                  <a:lnTo>
                    <a:pt x="1709" y="6556"/>
                  </a:lnTo>
                  <a:lnTo>
                    <a:pt x="1683" y="6242"/>
                  </a:lnTo>
                  <a:lnTo>
                    <a:pt x="1628" y="5591"/>
                  </a:lnTo>
                  <a:lnTo>
                    <a:pt x="1628" y="4940"/>
                  </a:lnTo>
                  <a:lnTo>
                    <a:pt x="1628" y="4017"/>
                  </a:lnTo>
                  <a:close/>
                  <a:moveTo>
                    <a:pt x="1709" y="6556"/>
                  </a:moveTo>
                  <a:lnTo>
                    <a:pt x="1731" y="6822"/>
                  </a:lnTo>
                  <a:lnTo>
                    <a:pt x="1846" y="7273"/>
                  </a:lnTo>
                  <a:lnTo>
                    <a:pt x="1709" y="6556"/>
                  </a:lnTo>
                  <a:close/>
                  <a:moveTo>
                    <a:pt x="0" y="1"/>
                  </a:moveTo>
                  <a:lnTo>
                    <a:pt x="1846" y="7382"/>
                  </a:lnTo>
                  <a:lnTo>
                    <a:pt x="1846" y="7328"/>
                  </a:lnTo>
                  <a:lnTo>
                    <a:pt x="1737" y="6894"/>
                  </a:lnTo>
                  <a:lnTo>
                    <a:pt x="1731" y="6822"/>
                  </a:lnTo>
                  <a:lnTo>
                    <a:pt x="0" y="1"/>
                  </a:lnTo>
                  <a:close/>
                  <a:moveTo>
                    <a:pt x="1846" y="7273"/>
                  </a:moveTo>
                  <a:lnTo>
                    <a:pt x="1846" y="7328"/>
                  </a:lnTo>
                  <a:lnTo>
                    <a:pt x="1900" y="7545"/>
                  </a:lnTo>
                  <a:lnTo>
                    <a:pt x="1846" y="7273"/>
                  </a:lnTo>
                  <a:close/>
                  <a:moveTo>
                    <a:pt x="1900" y="7545"/>
                  </a:moveTo>
                  <a:lnTo>
                    <a:pt x="1954" y="7870"/>
                  </a:lnTo>
                  <a:lnTo>
                    <a:pt x="1954" y="7816"/>
                  </a:lnTo>
                  <a:lnTo>
                    <a:pt x="1900" y="7545"/>
                  </a:lnTo>
                  <a:close/>
                  <a:moveTo>
                    <a:pt x="4831" y="4668"/>
                  </a:moveTo>
                  <a:lnTo>
                    <a:pt x="4125" y="7925"/>
                  </a:lnTo>
                  <a:lnTo>
                    <a:pt x="3854" y="9336"/>
                  </a:lnTo>
                  <a:lnTo>
                    <a:pt x="3691" y="10584"/>
                  </a:lnTo>
                  <a:lnTo>
                    <a:pt x="3691" y="10638"/>
                  </a:lnTo>
                  <a:lnTo>
                    <a:pt x="3908" y="9336"/>
                  </a:lnTo>
                  <a:lnTo>
                    <a:pt x="4179" y="7925"/>
                  </a:lnTo>
                  <a:lnTo>
                    <a:pt x="4885" y="4668"/>
                  </a:lnTo>
                  <a:close/>
                  <a:moveTo>
                    <a:pt x="7951" y="6459"/>
                  </a:moveTo>
                  <a:lnTo>
                    <a:pt x="7924" y="7002"/>
                  </a:lnTo>
                  <a:lnTo>
                    <a:pt x="7761" y="8305"/>
                  </a:lnTo>
                  <a:lnTo>
                    <a:pt x="7436" y="9824"/>
                  </a:lnTo>
                  <a:lnTo>
                    <a:pt x="7056" y="11615"/>
                  </a:lnTo>
                  <a:lnTo>
                    <a:pt x="7436" y="9933"/>
                  </a:lnTo>
                  <a:lnTo>
                    <a:pt x="7761" y="8413"/>
                  </a:lnTo>
                  <a:lnTo>
                    <a:pt x="7924" y="7056"/>
                  </a:lnTo>
                  <a:lnTo>
                    <a:pt x="7951" y="6459"/>
                  </a:lnTo>
                  <a:close/>
                  <a:moveTo>
                    <a:pt x="16228" y="3203"/>
                  </a:moveTo>
                  <a:lnTo>
                    <a:pt x="14057" y="3854"/>
                  </a:lnTo>
                  <a:lnTo>
                    <a:pt x="12972" y="4126"/>
                  </a:lnTo>
                  <a:lnTo>
                    <a:pt x="11940" y="4397"/>
                  </a:lnTo>
                  <a:lnTo>
                    <a:pt x="10909" y="4560"/>
                  </a:lnTo>
                  <a:lnTo>
                    <a:pt x="9932" y="4723"/>
                  </a:lnTo>
                  <a:lnTo>
                    <a:pt x="8955" y="4831"/>
                  </a:lnTo>
                  <a:lnTo>
                    <a:pt x="8033" y="4885"/>
                  </a:lnTo>
                  <a:lnTo>
                    <a:pt x="7978" y="4885"/>
                  </a:lnTo>
                  <a:lnTo>
                    <a:pt x="9878" y="12321"/>
                  </a:lnTo>
                  <a:lnTo>
                    <a:pt x="10855" y="12267"/>
                  </a:lnTo>
                  <a:lnTo>
                    <a:pt x="11940" y="12158"/>
                  </a:lnTo>
                  <a:lnTo>
                    <a:pt x="13026" y="11995"/>
                  </a:lnTo>
                  <a:lnTo>
                    <a:pt x="14111" y="11724"/>
                  </a:lnTo>
                  <a:lnTo>
                    <a:pt x="15251" y="11453"/>
                  </a:lnTo>
                  <a:lnTo>
                    <a:pt x="16391" y="11181"/>
                  </a:lnTo>
                  <a:lnTo>
                    <a:pt x="18670" y="10476"/>
                  </a:lnTo>
                  <a:lnTo>
                    <a:pt x="16228" y="3203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-5424077" y="1914685"/>
              <a:ext cx="2138" cy="7407"/>
            </a:xfrm>
            <a:custGeom>
              <a:rect b="b" l="l" r="r" t="t"/>
              <a:pathLst>
                <a:path extrusionOk="0" fill="none" h="381" w="110">
                  <a:moveTo>
                    <a:pt x="1" y="1"/>
                  </a:moveTo>
                  <a:lnTo>
                    <a:pt x="55" y="55"/>
                  </a:lnTo>
                  <a:lnTo>
                    <a:pt x="109" y="326"/>
                  </a:lnTo>
                  <a:lnTo>
                    <a:pt x="109" y="326"/>
                  </a:lnTo>
                  <a:lnTo>
                    <a:pt x="109" y="380"/>
                  </a:lnTo>
                  <a:lnTo>
                    <a:pt x="55" y="55"/>
                  </a:lnTo>
                  <a:lnTo>
                    <a:pt x="55" y="55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-5322794" y="1873530"/>
              <a:ext cx="17963" cy="121364"/>
            </a:xfrm>
            <a:custGeom>
              <a:rect b="b" l="l" r="r" t="t"/>
              <a:pathLst>
                <a:path extrusionOk="0" fill="none" h="6243" w="924">
                  <a:moveTo>
                    <a:pt x="923" y="1"/>
                  </a:moveTo>
                  <a:lnTo>
                    <a:pt x="923" y="1"/>
                  </a:lnTo>
                  <a:lnTo>
                    <a:pt x="923" y="489"/>
                  </a:lnTo>
                  <a:lnTo>
                    <a:pt x="923" y="489"/>
                  </a:lnTo>
                  <a:lnTo>
                    <a:pt x="869" y="1683"/>
                  </a:lnTo>
                  <a:lnTo>
                    <a:pt x="706" y="3040"/>
                  </a:lnTo>
                  <a:lnTo>
                    <a:pt x="381" y="4560"/>
                  </a:lnTo>
                  <a:lnTo>
                    <a:pt x="1" y="6242"/>
                  </a:lnTo>
                  <a:lnTo>
                    <a:pt x="1" y="6242"/>
                  </a:lnTo>
                  <a:lnTo>
                    <a:pt x="381" y="4451"/>
                  </a:lnTo>
                  <a:lnTo>
                    <a:pt x="706" y="2932"/>
                  </a:lnTo>
                  <a:lnTo>
                    <a:pt x="869" y="1629"/>
                  </a:lnTo>
                  <a:lnTo>
                    <a:pt x="923" y="544"/>
                  </a:lnTo>
                  <a:lnTo>
                    <a:pt x="923" y="544"/>
                  </a:lnTo>
                  <a:lnTo>
                    <a:pt x="923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-5388210" y="1859825"/>
              <a:ext cx="23231" cy="116076"/>
            </a:xfrm>
            <a:custGeom>
              <a:rect b="b" l="l" r="r" t="t"/>
              <a:pathLst>
                <a:path extrusionOk="0" fill="none" h="5971" w="1195">
                  <a:moveTo>
                    <a:pt x="1141" y="0"/>
                  </a:moveTo>
                  <a:lnTo>
                    <a:pt x="1141" y="0"/>
                  </a:lnTo>
                  <a:lnTo>
                    <a:pt x="435" y="3257"/>
                  </a:lnTo>
                  <a:lnTo>
                    <a:pt x="164" y="4668"/>
                  </a:lnTo>
                  <a:lnTo>
                    <a:pt x="1" y="5916"/>
                  </a:lnTo>
                  <a:lnTo>
                    <a:pt x="1" y="5916"/>
                  </a:lnTo>
                  <a:lnTo>
                    <a:pt x="1" y="5970"/>
                  </a:lnTo>
                  <a:lnTo>
                    <a:pt x="1" y="5970"/>
                  </a:lnTo>
                  <a:lnTo>
                    <a:pt x="218" y="4668"/>
                  </a:lnTo>
                  <a:lnTo>
                    <a:pt x="489" y="3257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4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-5304851" y="1831326"/>
              <a:ext cx="207872" cy="177273"/>
            </a:xfrm>
            <a:custGeom>
              <a:rect b="b" l="l" r="r" t="t"/>
              <a:pathLst>
                <a:path extrusionOk="0" fill="none" h="9119" w="10693">
                  <a:moveTo>
                    <a:pt x="8250" y="1"/>
                  </a:moveTo>
                  <a:lnTo>
                    <a:pt x="8250" y="1"/>
                  </a:lnTo>
                  <a:lnTo>
                    <a:pt x="6079" y="652"/>
                  </a:lnTo>
                  <a:lnTo>
                    <a:pt x="4994" y="924"/>
                  </a:lnTo>
                  <a:lnTo>
                    <a:pt x="3962" y="1195"/>
                  </a:lnTo>
                  <a:lnTo>
                    <a:pt x="2931" y="1358"/>
                  </a:lnTo>
                  <a:lnTo>
                    <a:pt x="1954" y="1521"/>
                  </a:lnTo>
                  <a:lnTo>
                    <a:pt x="977" y="1629"/>
                  </a:lnTo>
                  <a:lnTo>
                    <a:pt x="55" y="1683"/>
                  </a:lnTo>
                  <a:lnTo>
                    <a:pt x="55" y="1683"/>
                  </a:lnTo>
                  <a:lnTo>
                    <a:pt x="0" y="1683"/>
                  </a:lnTo>
                  <a:lnTo>
                    <a:pt x="1900" y="9119"/>
                  </a:lnTo>
                  <a:lnTo>
                    <a:pt x="1900" y="9119"/>
                  </a:lnTo>
                  <a:lnTo>
                    <a:pt x="2877" y="9065"/>
                  </a:lnTo>
                  <a:lnTo>
                    <a:pt x="3962" y="8956"/>
                  </a:lnTo>
                  <a:lnTo>
                    <a:pt x="5048" y="8793"/>
                  </a:lnTo>
                  <a:lnTo>
                    <a:pt x="6133" y="8522"/>
                  </a:lnTo>
                  <a:lnTo>
                    <a:pt x="7273" y="8251"/>
                  </a:lnTo>
                  <a:lnTo>
                    <a:pt x="8413" y="7979"/>
                  </a:lnTo>
                  <a:lnTo>
                    <a:pt x="10692" y="7274"/>
                  </a:lnTo>
                  <a:lnTo>
                    <a:pt x="10692" y="7274"/>
                  </a:lnTo>
                  <a:lnTo>
                    <a:pt x="8250" y="1"/>
                  </a:lnTo>
                  <a:lnTo>
                    <a:pt x="825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-5429345" y="1828177"/>
              <a:ext cx="6337" cy="87577"/>
            </a:xfrm>
            <a:custGeom>
              <a:rect b="b" l="l" r="r" t="t"/>
              <a:pathLst>
                <a:path extrusionOk="0" fill="none" h="4505" w="326">
                  <a:moveTo>
                    <a:pt x="109" y="0"/>
                  </a:moveTo>
                  <a:lnTo>
                    <a:pt x="109" y="0"/>
                  </a:lnTo>
                  <a:lnTo>
                    <a:pt x="54" y="977"/>
                  </a:lnTo>
                  <a:lnTo>
                    <a:pt x="0" y="1845"/>
                  </a:lnTo>
                  <a:lnTo>
                    <a:pt x="0" y="1845"/>
                  </a:lnTo>
                  <a:lnTo>
                    <a:pt x="54" y="3094"/>
                  </a:lnTo>
                  <a:lnTo>
                    <a:pt x="272" y="4233"/>
                  </a:lnTo>
                  <a:lnTo>
                    <a:pt x="326" y="4505"/>
                  </a:lnTo>
                  <a:lnTo>
                    <a:pt x="326" y="4505"/>
                  </a:lnTo>
                  <a:lnTo>
                    <a:pt x="163" y="3854"/>
                  </a:lnTo>
                  <a:lnTo>
                    <a:pt x="109" y="3202"/>
                  </a:lnTo>
                  <a:lnTo>
                    <a:pt x="54" y="2551"/>
                  </a:lnTo>
                  <a:lnTo>
                    <a:pt x="54" y="1900"/>
                  </a:lnTo>
                  <a:lnTo>
                    <a:pt x="54" y="1900"/>
                  </a:lnTo>
                  <a:lnTo>
                    <a:pt x="54" y="97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0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-5459943" y="1769079"/>
              <a:ext cx="35886" cy="143506"/>
            </a:xfrm>
            <a:custGeom>
              <a:rect b="b" l="l" r="r" t="t"/>
              <a:pathLst>
                <a:path extrusionOk="0" fill="none" h="7382" w="1846">
                  <a:moveTo>
                    <a:pt x="0" y="1"/>
                  </a:moveTo>
                  <a:lnTo>
                    <a:pt x="1846" y="7382"/>
                  </a:lnTo>
                  <a:lnTo>
                    <a:pt x="1846" y="7382"/>
                  </a:lnTo>
                  <a:lnTo>
                    <a:pt x="1846" y="727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-5504267" y="1406134"/>
              <a:ext cx="265900" cy="165668"/>
            </a:xfrm>
            <a:custGeom>
              <a:rect b="b" l="l" r="r" t="t"/>
              <a:pathLst>
                <a:path extrusionOk="0" h="8522" w="13678">
                  <a:moveTo>
                    <a:pt x="1032" y="489"/>
                  </a:moveTo>
                  <a:lnTo>
                    <a:pt x="381" y="3637"/>
                  </a:lnTo>
                  <a:lnTo>
                    <a:pt x="164" y="4994"/>
                  </a:lnTo>
                  <a:lnTo>
                    <a:pt x="164" y="4994"/>
                  </a:lnTo>
                  <a:lnTo>
                    <a:pt x="381" y="3691"/>
                  </a:lnTo>
                  <a:lnTo>
                    <a:pt x="1032" y="489"/>
                  </a:lnTo>
                  <a:close/>
                  <a:moveTo>
                    <a:pt x="164" y="4994"/>
                  </a:moveTo>
                  <a:lnTo>
                    <a:pt x="1" y="6188"/>
                  </a:lnTo>
                  <a:lnTo>
                    <a:pt x="55" y="6188"/>
                  </a:lnTo>
                  <a:lnTo>
                    <a:pt x="164" y="4994"/>
                  </a:lnTo>
                  <a:close/>
                  <a:moveTo>
                    <a:pt x="3908" y="3854"/>
                  </a:moveTo>
                  <a:lnTo>
                    <a:pt x="3529" y="5754"/>
                  </a:lnTo>
                  <a:lnTo>
                    <a:pt x="3040" y="8087"/>
                  </a:lnTo>
                  <a:lnTo>
                    <a:pt x="3094" y="7870"/>
                  </a:lnTo>
                  <a:lnTo>
                    <a:pt x="3583" y="5699"/>
                  </a:lnTo>
                  <a:lnTo>
                    <a:pt x="3908" y="3854"/>
                  </a:lnTo>
                  <a:close/>
                  <a:moveTo>
                    <a:pt x="11127" y="1"/>
                  </a:moveTo>
                  <a:lnTo>
                    <a:pt x="10258" y="218"/>
                  </a:lnTo>
                  <a:lnTo>
                    <a:pt x="8359" y="652"/>
                  </a:lnTo>
                  <a:lnTo>
                    <a:pt x="7382" y="761"/>
                  </a:lnTo>
                  <a:lnTo>
                    <a:pt x="6459" y="923"/>
                  </a:lnTo>
                  <a:lnTo>
                    <a:pt x="5482" y="978"/>
                  </a:lnTo>
                  <a:lnTo>
                    <a:pt x="4560" y="1032"/>
                  </a:lnTo>
                  <a:lnTo>
                    <a:pt x="6079" y="7165"/>
                  </a:lnTo>
                  <a:lnTo>
                    <a:pt x="6459" y="8522"/>
                  </a:lnTo>
                  <a:lnTo>
                    <a:pt x="7219" y="8522"/>
                  </a:lnTo>
                  <a:lnTo>
                    <a:pt x="8576" y="8413"/>
                  </a:lnTo>
                  <a:lnTo>
                    <a:pt x="9933" y="8196"/>
                  </a:lnTo>
                  <a:lnTo>
                    <a:pt x="11398" y="7925"/>
                  </a:lnTo>
                  <a:lnTo>
                    <a:pt x="12809" y="7545"/>
                  </a:lnTo>
                  <a:lnTo>
                    <a:pt x="13189" y="7490"/>
                  </a:lnTo>
                  <a:lnTo>
                    <a:pt x="13623" y="7328"/>
                  </a:lnTo>
                  <a:lnTo>
                    <a:pt x="13678" y="7328"/>
                  </a:lnTo>
                  <a:lnTo>
                    <a:pt x="11235" y="1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-5445169" y="1426177"/>
              <a:ext cx="23231" cy="137188"/>
            </a:xfrm>
            <a:custGeom>
              <a:rect b="b" l="l" r="r" t="t"/>
              <a:pathLst>
                <a:path extrusionOk="0" fill="none" h="7057" w="1195">
                  <a:moveTo>
                    <a:pt x="1194" y="1"/>
                  </a:moveTo>
                  <a:lnTo>
                    <a:pt x="1194" y="1"/>
                  </a:lnTo>
                  <a:lnTo>
                    <a:pt x="1086" y="1249"/>
                  </a:lnTo>
                  <a:lnTo>
                    <a:pt x="868" y="2823"/>
                  </a:lnTo>
                  <a:lnTo>
                    <a:pt x="489" y="4723"/>
                  </a:lnTo>
                  <a:lnTo>
                    <a:pt x="0" y="7056"/>
                  </a:lnTo>
                  <a:lnTo>
                    <a:pt x="0" y="7056"/>
                  </a:lnTo>
                  <a:lnTo>
                    <a:pt x="0" y="7056"/>
                  </a:lnTo>
                  <a:lnTo>
                    <a:pt x="0" y="7056"/>
                  </a:lnTo>
                  <a:lnTo>
                    <a:pt x="54" y="6839"/>
                  </a:lnTo>
                  <a:lnTo>
                    <a:pt x="54" y="6839"/>
                  </a:lnTo>
                  <a:lnTo>
                    <a:pt x="543" y="4668"/>
                  </a:lnTo>
                  <a:lnTo>
                    <a:pt x="868" y="2823"/>
                  </a:lnTo>
                  <a:lnTo>
                    <a:pt x="1086" y="1249"/>
                  </a:lnTo>
                  <a:lnTo>
                    <a:pt x="1194" y="1"/>
                  </a:lnTo>
                  <a:lnTo>
                    <a:pt x="1194" y="1"/>
                  </a:lnTo>
                  <a:lnTo>
                    <a:pt x="119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-5504267" y="1415640"/>
              <a:ext cx="20062" cy="110789"/>
            </a:xfrm>
            <a:custGeom>
              <a:rect b="b" l="l" r="r" t="t"/>
              <a:pathLst>
                <a:path extrusionOk="0" fill="none" h="5699" w="1032">
                  <a:moveTo>
                    <a:pt x="1032" y="0"/>
                  </a:moveTo>
                  <a:lnTo>
                    <a:pt x="1032" y="0"/>
                  </a:lnTo>
                  <a:lnTo>
                    <a:pt x="381" y="3202"/>
                  </a:lnTo>
                  <a:lnTo>
                    <a:pt x="164" y="4505"/>
                  </a:lnTo>
                  <a:lnTo>
                    <a:pt x="1" y="5699"/>
                  </a:lnTo>
                  <a:lnTo>
                    <a:pt x="1" y="5699"/>
                  </a:lnTo>
                  <a:lnTo>
                    <a:pt x="55" y="5699"/>
                  </a:lnTo>
                  <a:lnTo>
                    <a:pt x="55" y="5699"/>
                  </a:lnTo>
                  <a:lnTo>
                    <a:pt x="164" y="4505"/>
                  </a:lnTo>
                  <a:lnTo>
                    <a:pt x="381" y="3148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2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-5415640" y="1406134"/>
              <a:ext cx="177273" cy="165668"/>
            </a:xfrm>
            <a:custGeom>
              <a:rect b="b" l="l" r="r" t="t"/>
              <a:pathLst>
                <a:path extrusionOk="0" fill="none" h="8522" w="9119">
                  <a:moveTo>
                    <a:pt x="6622" y="1"/>
                  </a:moveTo>
                  <a:lnTo>
                    <a:pt x="6622" y="1"/>
                  </a:lnTo>
                  <a:lnTo>
                    <a:pt x="6568" y="1"/>
                  </a:lnTo>
                  <a:lnTo>
                    <a:pt x="5699" y="218"/>
                  </a:lnTo>
                  <a:lnTo>
                    <a:pt x="5699" y="218"/>
                  </a:lnTo>
                  <a:lnTo>
                    <a:pt x="3800" y="652"/>
                  </a:lnTo>
                  <a:lnTo>
                    <a:pt x="2823" y="761"/>
                  </a:lnTo>
                  <a:lnTo>
                    <a:pt x="1900" y="923"/>
                  </a:lnTo>
                  <a:lnTo>
                    <a:pt x="1900" y="923"/>
                  </a:lnTo>
                  <a:lnTo>
                    <a:pt x="923" y="978"/>
                  </a:lnTo>
                  <a:lnTo>
                    <a:pt x="1" y="1032"/>
                  </a:lnTo>
                  <a:lnTo>
                    <a:pt x="1520" y="7165"/>
                  </a:lnTo>
                  <a:lnTo>
                    <a:pt x="1520" y="7165"/>
                  </a:lnTo>
                  <a:lnTo>
                    <a:pt x="1629" y="7816"/>
                  </a:lnTo>
                  <a:lnTo>
                    <a:pt x="1683" y="8522"/>
                  </a:lnTo>
                  <a:lnTo>
                    <a:pt x="1683" y="8522"/>
                  </a:lnTo>
                  <a:lnTo>
                    <a:pt x="1683" y="8522"/>
                  </a:lnTo>
                  <a:lnTo>
                    <a:pt x="1683" y="8522"/>
                  </a:lnTo>
                  <a:lnTo>
                    <a:pt x="1629" y="7816"/>
                  </a:lnTo>
                  <a:lnTo>
                    <a:pt x="1520" y="7165"/>
                  </a:lnTo>
                  <a:lnTo>
                    <a:pt x="1520" y="7165"/>
                  </a:lnTo>
                  <a:lnTo>
                    <a:pt x="1520" y="7165"/>
                  </a:lnTo>
                  <a:lnTo>
                    <a:pt x="1900" y="8522"/>
                  </a:lnTo>
                  <a:lnTo>
                    <a:pt x="1900" y="8522"/>
                  </a:lnTo>
                  <a:lnTo>
                    <a:pt x="2660" y="8522"/>
                  </a:lnTo>
                  <a:lnTo>
                    <a:pt x="2660" y="8522"/>
                  </a:lnTo>
                  <a:lnTo>
                    <a:pt x="4017" y="8413"/>
                  </a:lnTo>
                  <a:lnTo>
                    <a:pt x="5374" y="8196"/>
                  </a:lnTo>
                  <a:lnTo>
                    <a:pt x="6839" y="7925"/>
                  </a:lnTo>
                  <a:lnTo>
                    <a:pt x="8250" y="7545"/>
                  </a:lnTo>
                  <a:lnTo>
                    <a:pt x="8630" y="7490"/>
                  </a:lnTo>
                  <a:lnTo>
                    <a:pt x="9064" y="7328"/>
                  </a:lnTo>
                  <a:lnTo>
                    <a:pt x="9119" y="7328"/>
                  </a:lnTo>
                  <a:lnTo>
                    <a:pt x="9119" y="7328"/>
                  </a:lnTo>
                  <a:lnTo>
                    <a:pt x="6676" y="1"/>
                  </a:lnTo>
                  <a:lnTo>
                    <a:pt x="6622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-5467331" y="1677303"/>
              <a:ext cx="322860" cy="186760"/>
            </a:xfrm>
            <a:custGeom>
              <a:rect b="b" l="l" r="r" t="t"/>
              <a:pathLst>
                <a:path extrusionOk="0" h="9607" w="16608">
                  <a:moveTo>
                    <a:pt x="109" y="0"/>
                  </a:moveTo>
                  <a:lnTo>
                    <a:pt x="0" y="977"/>
                  </a:lnTo>
                  <a:lnTo>
                    <a:pt x="0" y="1791"/>
                  </a:lnTo>
                  <a:lnTo>
                    <a:pt x="55" y="923"/>
                  </a:lnTo>
                  <a:lnTo>
                    <a:pt x="109" y="0"/>
                  </a:lnTo>
                  <a:close/>
                  <a:moveTo>
                    <a:pt x="0" y="1791"/>
                  </a:moveTo>
                  <a:lnTo>
                    <a:pt x="0" y="1845"/>
                  </a:lnTo>
                  <a:lnTo>
                    <a:pt x="18" y="2207"/>
                  </a:lnTo>
                  <a:lnTo>
                    <a:pt x="0" y="1791"/>
                  </a:lnTo>
                  <a:close/>
                  <a:moveTo>
                    <a:pt x="6296" y="2062"/>
                  </a:moveTo>
                  <a:lnTo>
                    <a:pt x="6350" y="2659"/>
                  </a:lnTo>
                  <a:lnTo>
                    <a:pt x="6350" y="2062"/>
                  </a:lnTo>
                  <a:close/>
                  <a:moveTo>
                    <a:pt x="3202" y="1737"/>
                  </a:moveTo>
                  <a:lnTo>
                    <a:pt x="3148" y="2008"/>
                  </a:lnTo>
                  <a:lnTo>
                    <a:pt x="2882" y="3296"/>
                  </a:lnTo>
                  <a:lnTo>
                    <a:pt x="2882" y="3296"/>
                  </a:lnTo>
                  <a:lnTo>
                    <a:pt x="3202" y="1791"/>
                  </a:lnTo>
                  <a:lnTo>
                    <a:pt x="3202" y="1737"/>
                  </a:lnTo>
                  <a:close/>
                  <a:moveTo>
                    <a:pt x="18" y="2207"/>
                  </a:moveTo>
                  <a:lnTo>
                    <a:pt x="55" y="3039"/>
                  </a:lnTo>
                  <a:lnTo>
                    <a:pt x="105" y="3407"/>
                  </a:lnTo>
                  <a:lnTo>
                    <a:pt x="55" y="2931"/>
                  </a:lnTo>
                  <a:lnTo>
                    <a:pt x="18" y="2207"/>
                  </a:lnTo>
                  <a:close/>
                  <a:moveTo>
                    <a:pt x="105" y="3407"/>
                  </a:moveTo>
                  <a:lnTo>
                    <a:pt x="163" y="3962"/>
                  </a:lnTo>
                  <a:lnTo>
                    <a:pt x="217" y="4233"/>
                  </a:lnTo>
                  <a:lnTo>
                    <a:pt x="105" y="3407"/>
                  </a:lnTo>
                  <a:close/>
                  <a:moveTo>
                    <a:pt x="2882" y="3296"/>
                  </a:moveTo>
                  <a:lnTo>
                    <a:pt x="2497" y="5102"/>
                  </a:lnTo>
                  <a:lnTo>
                    <a:pt x="2459" y="5336"/>
                  </a:lnTo>
                  <a:lnTo>
                    <a:pt x="2497" y="5156"/>
                  </a:lnTo>
                  <a:lnTo>
                    <a:pt x="2882" y="3296"/>
                  </a:lnTo>
                  <a:close/>
                  <a:moveTo>
                    <a:pt x="2459" y="5336"/>
                  </a:moveTo>
                  <a:lnTo>
                    <a:pt x="2226" y="6459"/>
                  </a:lnTo>
                  <a:lnTo>
                    <a:pt x="2063" y="7598"/>
                  </a:lnTo>
                  <a:lnTo>
                    <a:pt x="2117" y="7653"/>
                  </a:lnTo>
                  <a:lnTo>
                    <a:pt x="2280" y="6459"/>
                  </a:lnTo>
                  <a:lnTo>
                    <a:pt x="2459" y="5336"/>
                  </a:lnTo>
                  <a:close/>
                  <a:moveTo>
                    <a:pt x="5753" y="7056"/>
                  </a:moveTo>
                  <a:lnTo>
                    <a:pt x="5265" y="9064"/>
                  </a:lnTo>
                  <a:lnTo>
                    <a:pt x="5211" y="9335"/>
                  </a:lnTo>
                  <a:lnTo>
                    <a:pt x="5265" y="9335"/>
                  </a:lnTo>
                  <a:lnTo>
                    <a:pt x="5319" y="9064"/>
                  </a:lnTo>
                  <a:lnTo>
                    <a:pt x="5753" y="7056"/>
                  </a:lnTo>
                  <a:close/>
                  <a:moveTo>
                    <a:pt x="14166" y="597"/>
                  </a:moveTo>
                  <a:lnTo>
                    <a:pt x="12158" y="1140"/>
                  </a:lnTo>
                  <a:lnTo>
                    <a:pt x="10149" y="1628"/>
                  </a:lnTo>
                  <a:lnTo>
                    <a:pt x="9173" y="1791"/>
                  </a:lnTo>
                  <a:lnTo>
                    <a:pt x="8250" y="1900"/>
                  </a:lnTo>
                  <a:lnTo>
                    <a:pt x="7327" y="2008"/>
                  </a:lnTo>
                  <a:lnTo>
                    <a:pt x="6459" y="2062"/>
                  </a:lnTo>
                  <a:lnTo>
                    <a:pt x="8250" y="9172"/>
                  </a:lnTo>
                  <a:lnTo>
                    <a:pt x="8250" y="9227"/>
                  </a:lnTo>
                  <a:lnTo>
                    <a:pt x="8358" y="9606"/>
                  </a:lnTo>
                  <a:lnTo>
                    <a:pt x="8413" y="9606"/>
                  </a:lnTo>
                  <a:lnTo>
                    <a:pt x="9335" y="9552"/>
                  </a:lnTo>
                  <a:lnTo>
                    <a:pt x="10312" y="9444"/>
                  </a:lnTo>
                  <a:lnTo>
                    <a:pt x="11289" y="9281"/>
                  </a:lnTo>
                  <a:lnTo>
                    <a:pt x="12320" y="9118"/>
                  </a:lnTo>
                  <a:lnTo>
                    <a:pt x="13352" y="8847"/>
                  </a:lnTo>
                  <a:lnTo>
                    <a:pt x="14437" y="8575"/>
                  </a:lnTo>
                  <a:lnTo>
                    <a:pt x="16608" y="7924"/>
                  </a:lnTo>
                  <a:lnTo>
                    <a:pt x="14166" y="651"/>
                  </a:lnTo>
                  <a:lnTo>
                    <a:pt x="14166" y="597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-5366048" y="1717388"/>
              <a:ext cx="22181" cy="141407"/>
            </a:xfrm>
            <a:custGeom>
              <a:rect b="b" l="l" r="r" t="t"/>
              <a:pathLst>
                <a:path extrusionOk="0" fill="none" h="7274" w="1141">
                  <a:moveTo>
                    <a:pt x="1140" y="0"/>
                  </a:moveTo>
                  <a:lnTo>
                    <a:pt x="1140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140" y="597"/>
                  </a:lnTo>
                  <a:lnTo>
                    <a:pt x="1140" y="597"/>
                  </a:lnTo>
                  <a:lnTo>
                    <a:pt x="1086" y="1846"/>
                  </a:lnTo>
                  <a:lnTo>
                    <a:pt x="869" y="3257"/>
                  </a:lnTo>
                  <a:lnTo>
                    <a:pt x="543" y="4994"/>
                  </a:lnTo>
                  <a:lnTo>
                    <a:pt x="55" y="7002"/>
                  </a:lnTo>
                  <a:lnTo>
                    <a:pt x="55" y="7002"/>
                  </a:lnTo>
                  <a:lnTo>
                    <a:pt x="1" y="7273"/>
                  </a:lnTo>
                  <a:lnTo>
                    <a:pt x="1" y="7273"/>
                  </a:lnTo>
                  <a:lnTo>
                    <a:pt x="55" y="7273"/>
                  </a:lnTo>
                  <a:lnTo>
                    <a:pt x="55" y="7273"/>
                  </a:lnTo>
                  <a:lnTo>
                    <a:pt x="109" y="7002"/>
                  </a:lnTo>
                  <a:lnTo>
                    <a:pt x="109" y="7002"/>
                  </a:lnTo>
                  <a:lnTo>
                    <a:pt x="543" y="4994"/>
                  </a:lnTo>
                  <a:lnTo>
                    <a:pt x="869" y="3257"/>
                  </a:lnTo>
                  <a:lnTo>
                    <a:pt x="1086" y="1846"/>
                  </a:lnTo>
                  <a:lnTo>
                    <a:pt x="1140" y="597"/>
                  </a:lnTo>
                  <a:lnTo>
                    <a:pt x="1140" y="597"/>
                  </a:lnTo>
                  <a:lnTo>
                    <a:pt x="114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-5427245" y="1711051"/>
              <a:ext cx="22181" cy="115026"/>
            </a:xfrm>
            <a:custGeom>
              <a:rect b="b" l="l" r="r" t="t"/>
              <a:pathLst>
                <a:path extrusionOk="0" fill="none" h="5917" w="1141">
                  <a:moveTo>
                    <a:pt x="1140" y="1"/>
                  </a:moveTo>
                  <a:lnTo>
                    <a:pt x="1140" y="1"/>
                  </a:lnTo>
                  <a:lnTo>
                    <a:pt x="1086" y="272"/>
                  </a:lnTo>
                  <a:lnTo>
                    <a:pt x="1086" y="272"/>
                  </a:lnTo>
                  <a:lnTo>
                    <a:pt x="435" y="3420"/>
                  </a:lnTo>
                  <a:lnTo>
                    <a:pt x="164" y="4723"/>
                  </a:lnTo>
                  <a:lnTo>
                    <a:pt x="1" y="5862"/>
                  </a:lnTo>
                  <a:lnTo>
                    <a:pt x="1" y="5862"/>
                  </a:lnTo>
                  <a:lnTo>
                    <a:pt x="55" y="5917"/>
                  </a:lnTo>
                  <a:lnTo>
                    <a:pt x="55" y="5917"/>
                  </a:lnTo>
                  <a:lnTo>
                    <a:pt x="218" y="4723"/>
                  </a:lnTo>
                  <a:lnTo>
                    <a:pt x="435" y="3366"/>
                  </a:lnTo>
                  <a:lnTo>
                    <a:pt x="1140" y="55"/>
                  </a:lnTo>
                  <a:lnTo>
                    <a:pt x="1140" y="55"/>
                  </a:lnTo>
                  <a:lnTo>
                    <a:pt x="1140" y="1"/>
                  </a:lnTo>
                  <a:lnTo>
                    <a:pt x="1140" y="1"/>
                  </a:lnTo>
                  <a:lnTo>
                    <a:pt x="114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-5341787" y="1688908"/>
              <a:ext cx="197316" cy="175154"/>
            </a:xfrm>
            <a:custGeom>
              <a:rect b="b" l="l" r="r" t="t"/>
              <a:pathLst>
                <a:path extrusionOk="0" fill="none" h="9010" w="10150">
                  <a:moveTo>
                    <a:pt x="7708" y="0"/>
                  </a:moveTo>
                  <a:lnTo>
                    <a:pt x="7708" y="0"/>
                  </a:lnTo>
                  <a:lnTo>
                    <a:pt x="5700" y="543"/>
                  </a:lnTo>
                  <a:lnTo>
                    <a:pt x="3691" y="1031"/>
                  </a:lnTo>
                  <a:lnTo>
                    <a:pt x="2715" y="1194"/>
                  </a:lnTo>
                  <a:lnTo>
                    <a:pt x="1792" y="1303"/>
                  </a:lnTo>
                  <a:lnTo>
                    <a:pt x="869" y="1411"/>
                  </a:lnTo>
                  <a:lnTo>
                    <a:pt x="1" y="1465"/>
                  </a:lnTo>
                  <a:lnTo>
                    <a:pt x="1" y="1465"/>
                  </a:lnTo>
                  <a:lnTo>
                    <a:pt x="1792" y="8575"/>
                  </a:lnTo>
                  <a:lnTo>
                    <a:pt x="1792" y="8575"/>
                  </a:lnTo>
                  <a:lnTo>
                    <a:pt x="1792" y="8630"/>
                  </a:lnTo>
                  <a:lnTo>
                    <a:pt x="1900" y="9009"/>
                  </a:lnTo>
                  <a:lnTo>
                    <a:pt x="1900" y="9009"/>
                  </a:lnTo>
                  <a:lnTo>
                    <a:pt x="1955" y="9009"/>
                  </a:lnTo>
                  <a:lnTo>
                    <a:pt x="1955" y="9009"/>
                  </a:lnTo>
                  <a:lnTo>
                    <a:pt x="2877" y="8955"/>
                  </a:lnTo>
                  <a:lnTo>
                    <a:pt x="3854" y="8847"/>
                  </a:lnTo>
                  <a:lnTo>
                    <a:pt x="4831" y="8684"/>
                  </a:lnTo>
                  <a:lnTo>
                    <a:pt x="5862" y="8521"/>
                  </a:lnTo>
                  <a:lnTo>
                    <a:pt x="6894" y="8250"/>
                  </a:lnTo>
                  <a:lnTo>
                    <a:pt x="7979" y="7978"/>
                  </a:lnTo>
                  <a:lnTo>
                    <a:pt x="10150" y="7327"/>
                  </a:lnTo>
                  <a:lnTo>
                    <a:pt x="10150" y="7327"/>
                  </a:lnTo>
                  <a:lnTo>
                    <a:pt x="7708" y="54"/>
                  </a:lnTo>
                  <a:lnTo>
                    <a:pt x="7708" y="54"/>
                  </a:lnTo>
                  <a:lnTo>
                    <a:pt x="7708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-5467331" y="1677303"/>
              <a:ext cx="4238" cy="82309"/>
            </a:xfrm>
            <a:custGeom>
              <a:rect b="b" l="l" r="r" t="t"/>
              <a:pathLst>
                <a:path extrusionOk="0" fill="none" h="4234" w="218">
                  <a:moveTo>
                    <a:pt x="109" y="0"/>
                  </a:moveTo>
                  <a:lnTo>
                    <a:pt x="109" y="0"/>
                  </a:lnTo>
                  <a:lnTo>
                    <a:pt x="0" y="977"/>
                  </a:lnTo>
                  <a:lnTo>
                    <a:pt x="0" y="1845"/>
                  </a:lnTo>
                  <a:lnTo>
                    <a:pt x="0" y="1845"/>
                  </a:lnTo>
                  <a:lnTo>
                    <a:pt x="55" y="2931"/>
                  </a:lnTo>
                  <a:lnTo>
                    <a:pt x="163" y="3962"/>
                  </a:lnTo>
                  <a:lnTo>
                    <a:pt x="217" y="4233"/>
                  </a:lnTo>
                  <a:lnTo>
                    <a:pt x="217" y="4233"/>
                  </a:lnTo>
                  <a:lnTo>
                    <a:pt x="55" y="3039"/>
                  </a:lnTo>
                  <a:lnTo>
                    <a:pt x="0" y="1791"/>
                  </a:lnTo>
                  <a:lnTo>
                    <a:pt x="0" y="1791"/>
                  </a:lnTo>
                  <a:lnTo>
                    <a:pt x="55" y="923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-5385041" y="2066608"/>
              <a:ext cx="38005" cy="148794"/>
            </a:xfrm>
            <a:custGeom>
              <a:rect b="b" l="l" r="r" t="t"/>
              <a:pathLst>
                <a:path extrusionOk="0" h="7654" w="1955">
                  <a:moveTo>
                    <a:pt x="1" y="1"/>
                  </a:moveTo>
                  <a:lnTo>
                    <a:pt x="1" y="55"/>
                  </a:lnTo>
                  <a:lnTo>
                    <a:pt x="1900" y="7599"/>
                  </a:lnTo>
                  <a:lnTo>
                    <a:pt x="1954" y="76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-5168752" y="2254418"/>
              <a:ext cx="165668" cy="44343"/>
            </a:xfrm>
            <a:custGeom>
              <a:rect b="b" l="l" r="r" t="t"/>
              <a:pathLst>
                <a:path extrusionOk="0" fill="none" h="2281" w="8522">
                  <a:moveTo>
                    <a:pt x="8522" y="1"/>
                  </a:moveTo>
                  <a:lnTo>
                    <a:pt x="8522" y="1"/>
                  </a:lnTo>
                  <a:lnTo>
                    <a:pt x="7002" y="543"/>
                  </a:lnTo>
                  <a:lnTo>
                    <a:pt x="5482" y="1032"/>
                  </a:lnTo>
                  <a:lnTo>
                    <a:pt x="3963" y="1466"/>
                  </a:lnTo>
                  <a:lnTo>
                    <a:pt x="2497" y="1846"/>
                  </a:lnTo>
                  <a:lnTo>
                    <a:pt x="2389" y="1846"/>
                  </a:lnTo>
                  <a:lnTo>
                    <a:pt x="2389" y="1846"/>
                  </a:lnTo>
                  <a:lnTo>
                    <a:pt x="1195" y="2117"/>
                  </a:lnTo>
                  <a:lnTo>
                    <a:pt x="1" y="2280"/>
                  </a:lnTo>
                  <a:lnTo>
                    <a:pt x="1" y="2280"/>
                  </a:lnTo>
                  <a:lnTo>
                    <a:pt x="1195" y="2117"/>
                  </a:lnTo>
                  <a:lnTo>
                    <a:pt x="2389" y="1846"/>
                  </a:lnTo>
                  <a:lnTo>
                    <a:pt x="2497" y="1846"/>
                  </a:lnTo>
                  <a:lnTo>
                    <a:pt x="2497" y="1846"/>
                  </a:lnTo>
                  <a:lnTo>
                    <a:pt x="3963" y="1466"/>
                  </a:lnTo>
                  <a:lnTo>
                    <a:pt x="5482" y="1032"/>
                  </a:lnTo>
                  <a:lnTo>
                    <a:pt x="7002" y="543"/>
                  </a:lnTo>
                  <a:lnTo>
                    <a:pt x="8522" y="1"/>
                  </a:lnTo>
                  <a:lnTo>
                    <a:pt x="8522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-5385041" y="2066608"/>
              <a:ext cx="38005" cy="148794"/>
            </a:xfrm>
            <a:custGeom>
              <a:rect b="b" l="l" r="r" t="t"/>
              <a:pathLst>
                <a:path extrusionOk="0" fill="none" h="7654" w="1955">
                  <a:moveTo>
                    <a:pt x="1" y="1"/>
                  </a:moveTo>
                  <a:lnTo>
                    <a:pt x="1954" y="7653"/>
                  </a:lnTo>
                  <a:lnTo>
                    <a:pt x="1954" y="7653"/>
                  </a:lnTo>
                  <a:lnTo>
                    <a:pt x="1954" y="7653"/>
                  </a:lnTo>
                  <a:lnTo>
                    <a:pt x="1954" y="7653"/>
                  </a:lnTo>
                  <a:lnTo>
                    <a:pt x="1900" y="7599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-5385041" y="2067677"/>
              <a:ext cx="381957" cy="233183"/>
            </a:xfrm>
            <a:custGeom>
              <a:rect b="b" l="l" r="r" t="t"/>
              <a:pathLst>
                <a:path extrusionOk="0" h="11995" w="19648">
                  <a:moveTo>
                    <a:pt x="1" y="0"/>
                  </a:moveTo>
                  <a:lnTo>
                    <a:pt x="1900" y="7544"/>
                  </a:lnTo>
                  <a:lnTo>
                    <a:pt x="1900" y="7381"/>
                  </a:lnTo>
                  <a:lnTo>
                    <a:pt x="55" y="109"/>
                  </a:lnTo>
                  <a:lnTo>
                    <a:pt x="1" y="0"/>
                  </a:lnTo>
                  <a:close/>
                  <a:moveTo>
                    <a:pt x="17260" y="2334"/>
                  </a:moveTo>
                  <a:lnTo>
                    <a:pt x="14763" y="3202"/>
                  </a:lnTo>
                  <a:lnTo>
                    <a:pt x="13569" y="3528"/>
                  </a:lnTo>
                  <a:lnTo>
                    <a:pt x="12375" y="3854"/>
                  </a:lnTo>
                  <a:lnTo>
                    <a:pt x="11235" y="4125"/>
                  </a:lnTo>
                  <a:lnTo>
                    <a:pt x="10095" y="4342"/>
                  </a:lnTo>
                  <a:lnTo>
                    <a:pt x="9010" y="4505"/>
                  </a:lnTo>
                  <a:lnTo>
                    <a:pt x="7925" y="4559"/>
                  </a:lnTo>
                  <a:lnTo>
                    <a:pt x="8304" y="6187"/>
                  </a:lnTo>
                  <a:lnTo>
                    <a:pt x="9824" y="11995"/>
                  </a:lnTo>
                  <a:lnTo>
                    <a:pt x="11127" y="11886"/>
                  </a:lnTo>
                  <a:lnTo>
                    <a:pt x="12321" y="11723"/>
                  </a:lnTo>
                  <a:lnTo>
                    <a:pt x="13515" y="11452"/>
                  </a:lnTo>
                  <a:lnTo>
                    <a:pt x="13623" y="11452"/>
                  </a:lnTo>
                  <a:lnTo>
                    <a:pt x="15089" y="11072"/>
                  </a:lnTo>
                  <a:lnTo>
                    <a:pt x="16608" y="10638"/>
                  </a:lnTo>
                  <a:lnTo>
                    <a:pt x="18128" y="10149"/>
                  </a:lnTo>
                  <a:lnTo>
                    <a:pt x="19648" y="9607"/>
                  </a:lnTo>
                  <a:lnTo>
                    <a:pt x="19648" y="9552"/>
                  </a:lnTo>
                  <a:lnTo>
                    <a:pt x="17260" y="2334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-5230998" y="2113031"/>
              <a:ext cx="227915" cy="187829"/>
            </a:xfrm>
            <a:custGeom>
              <a:rect b="b" l="l" r="r" t="t"/>
              <a:pathLst>
                <a:path extrusionOk="0" fill="none" h="9662" w="11724">
                  <a:moveTo>
                    <a:pt x="9336" y="1"/>
                  </a:moveTo>
                  <a:lnTo>
                    <a:pt x="9336" y="1"/>
                  </a:lnTo>
                  <a:lnTo>
                    <a:pt x="6839" y="869"/>
                  </a:lnTo>
                  <a:lnTo>
                    <a:pt x="5645" y="1195"/>
                  </a:lnTo>
                  <a:lnTo>
                    <a:pt x="4451" y="1521"/>
                  </a:lnTo>
                  <a:lnTo>
                    <a:pt x="3311" y="1792"/>
                  </a:lnTo>
                  <a:lnTo>
                    <a:pt x="2171" y="2009"/>
                  </a:lnTo>
                  <a:lnTo>
                    <a:pt x="1086" y="2172"/>
                  </a:lnTo>
                  <a:lnTo>
                    <a:pt x="1" y="2226"/>
                  </a:lnTo>
                  <a:lnTo>
                    <a:pt x="380" y="3854"/>
                  </a:lnTo>
                  <a:lnTo>
                    <a:pt x="380" y="3854"/>
                  </a:lnTo>
                  <a:lnTo>
                    <a:pt x="489" y="4397"/>
                  </a:lnTo>
                  <a:lnTo>
                    <a:pt x="543" y="5048"/>
                  </a:lnTo>
                  <a:lnTo>
                    <a:pt x="543" y="5048"/>
                  </a:lnTo>
                  <a:lnTo>
                    <a:pt x="489" y="5971"/>
                  </a:lnTo>
                  <a:lnTo>
                    <a:pt x="489" y="5971"/>
                  </a:lnTo>
                  <a:lnTo>
                    <a:pt x="543" y="5048"/>
                  </a:lnTo>
                  <a:lnTo>
                    <a:pt x="543" y="5048"/>
                  </a:lnTo>
                  <a:lnTo>
                    <a:pt x="489" y="4397"/>
                  </a:lnTo>
                  <a:lnTo>
                    <a:pt x="380" y="3854"/>
                  </a:lnTo>
                  <a:lnTo>
                    <a:pt x="380" y="3854"/>
                  </a:lnTo>
                  <a:lnTo>
                    <a:pt x="380" y="3854"/>
                  </a:lnTo>
                  <a:lnTo>
                    <a:pt x="1900" y="9662"/>
                  </a:lnTo>
                  <a:lnTo>
                    <a:pt x="1900" y="9662"/>
                  </a:lnTo>
                  <a:lnTo>
                    <a:pt x="3203" y="9553"/>
                  </a:lnTo>
                  <a:lnTo>
                    <a:pt x="3203" y="9553"/>
                  </a:lnTo>
                  <a:lnTo>
                    <a:pt x="4397" y="9390"/>
                  </a:lnTo>
                  <a:lnTo>
                    <a:pt x="5591" y="9119"/>
                  </a:lnTo>
                  <a:lnTo>
                    <a:pt x="5699" y="9119"/>
                  </a:lnTo>
                  <a:lnTo>
                    <a:pt x="5699" y="9119"/>
                  </a:lnTo>
                  <a:lnTo>
                    <a:pt x="7165" y="8739"/>
                  </a:lnTo>
                  <a:lnTo>
                    <a:pt x="8684" y="8305"/>
                  </a:lnTo>
                  <a:lnTo>
                    <a:pt x="10204" y="7816"/>
                  </a:lnTo>
                  <a:lnTo>
                    <a:pt x="11724" y="7274"/>
                  </a:lnTo>
                  <a:lnTo>
                    <a:pt x="11724" y="7219"/>
                  </a:lnTo>
                  <a:lnTo>
                    <a:pt x="9336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-5385041" y="2067677"/>
              <a:ext cx="36955" cy="146675"/>
            </a:xfrm>
            <a:custGeom>
              <a:rect b="b" l="l" r="r" t="t"/>
              <a:pathLst>
                <a:path extrusionOk="0" fill="none" h="7545" w="1901">
                  <a:moveTo>
                    <a:pt x="1" y="0"/>
                  </a:moveTo>
                  <a:lnTo>
                    <a:pt x="1900" y="7544"/>
                  </a:lnTo>
                  <a:lnTo>
                    <a:pt x="1900" y="7544"/>
                  </a:lnTo>
                  <a:lnTo>
                    <a:pt x="1900" y="7381"/>
                  </a:lnTo>
                  <a:lnTo>
                    <a:pt x="55" y="109"/>
                  </a:lnTo>
                  <a:lnTo>
                    <a:pt x="55" y="109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-5306970" y="2374693"/>
              <a:ext cx="402019" cy="390394"/>
            </a:xfrm>
            <a:custGeom>
              <a:rect b="b" l="l" r="r" t="t"/>
              <a:pathLst>
                <a:path extrusionOk="0" h="20082" w="20680">
                  <a:moveTo>
                    <a:pt x="1" y="1"/>
                  </a:moveTo>
                  <a:lnTo>
                    <a:pt x="1" y="109"/>
                  </a:lnTo>
                  <a:lnTo>
                    <a:pt x="55" y="109"/>
                  </a:lnTo>
                  <a:lnTo>
                    <a:pt x="1" y="1"/>
                  </a:lnTo>
                  <a:close/>
                  <a:moveTo>
                    <a:pt x="20679" y="8956"/>
                  </a:moveTo>
                  <a:lnTo>
                    <a:pt x="18508" y="9770"/>
                  </a:lnTo>
                  <a:lnTo>
                    <a:pt x="16337" y="10584"/>
                  </a:lnTo>
                  <a:lnTo>
                    <a:pt x="16391" y="10584"/>
                  </a:lnTo>
                  <a:lnTo>
                    <a:pt x="18562" y="9824"/>
                  </a:lnTo>
                  <a:lnTo>
                    <a:pt x="20679" y="8956"/>
                  </a:lnTo>
                  <a:close/>
                  <a:moveTo>
                    <a:pt x="16283" y="10584"/>
                  </a:moveTo>
                  <a:lnTo>
                    <a:pt x="15577" y="10801"/>
                  </a:lnTo>
                  <a:lnTo>
                    <a:pt x="15577" y="10801"/>
                  </a:lnTo>
                  <a:lnTo>
                    <a:pt x="16337" y="10584"/>
                  </a:lnTo>
                  <a:close/>
                  <a:moveTo>
                    <a:pt x="15577" y="10801"/>
                  </a:moveTo>
                  <a:lnTo>
                    <a:pt x="14383" y="11127"/>
                  </a:lnTo>
                  <a:lnTo>
                    <a:pt x="12972" y="11507"/>
                  </a:lnTo>
                  <a:lnTo>
                    <a:pt x="14438" y="11127"/>
                  </a:lnTo>
                  <a:lnTo>
                    <a:pt x="15577" y="10801"/>
                  </a:lnTo>
                  <a:close/>
                  <a:moveTo>
                    <a:pt x="20353" y="17694"/>
                  </a:moveTo>
                  <a:lnTo>
                    <a:pt x="19051" y="18128"/>
                  </a:lnTo>
                  <a:lnTo>
                    <a:pt x="17748" y="18562"/>
                  </a:lnTo>
                  <a:lnTo>
                    <a:pt x="16446" y="18942"/>
                  </a:lnTo>
                  <a:lnTo>
                    <a:pt x="15523" y="19223"/>
                  </a:lnTo>
                  <a:lnTo>
                    <a:pt x="15523" y="19223"/>
                  </a:lnTo>
                  <a:lnTo>
                    <a:pt x="16391" y="18997"/>
                  </a:lnTo>
                  <a:lnTo>
                    <a:pt x="17694" y="18617"/>
                  </a:lnTo>
                  <a:lnTo>
                    <a:pt x="18997" y="18182"/>
                  </a:lnTo>
                  <a:lnTo>
                    <a:pt x="20353" y="17694"/>
                  </a:lnTo>
                  <a:close/>
                  <a:moveTo>
                    <a:pt x="15523" y="19223"/>
                  </a:moveTo>
                  <a:lnTo>
                    <a:pt x="15143" y="19322"/>
                  </a:lnTo>
                  <a:lnTo>
                    <a:pt x="14872" y="19393"/>
                  </a:lnTo>
                  <a:lnTo>
                    <a:pt x="14872" y="19393"/>
                  </a:lnTo>
                  <a:lnTo>
                    <a:pt x="15197" y="19322"/>
                  </a:lnTo>
                  <a:lnTo>
                    <a:pt x="15523" y="19223"/>
                  </a:lnTo>
                  <a:close/>
                  <a:moveTo>
                    <a:pt x="14872" y="19393"/>
                  </a:moveTo>
                  <a:lnTo>
                    <a:pt x="13949" y="19594"/>
                  </a:lnTo>
                  <a:lnTo>
                    <a:pt x="12701" y="19811"/>
                  </a:lnTo>
                  <a:lnTo>
                    <a:pt x="11507" y="19973"/>
                  </a:lnTo>
                  <a:lnTo>
                    <a:pt x="10367" y="20028"/>
                  </a:lnTo>
                  <a:lnTo>
                    <a:pt x="10367" y="20082"/>
                  </a:lnTo>
                  <a:lnTo>
                    <a:pt x="11507" y="20028"/>
                  </a:lnTo>
                  <a:lnTo>
                    <a:pt x="12701" y="19865"/>
                  </a:lnTo>
                  <a:lnTo>
                    <a:pt x="13895" y="19648"/>
                  </a:lnTo>
                  <a:lnTo>
                    <a:pt x="14872" y="19393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-5105436" y="2718645"/>
              <a:ext cx="194147" cy="46442"/>
            </a:xfrm>
            <a:custGeom>
              <a:rect b="b" l="l" r="r" t="t"/>
              <a:pathLst>
                <a:path extrusionOk="0" fill="none" h="2389" w="9987">
                  <a:moveTo>
                    <a:pt x="9986" y="1"/>
                  </a:moveTo>
                  <a:lnTo>
                    <a:pt x="9986" y="1"/>
                  </a:lnTo>
                  <a:lnTo>
                    <a:pt x="8684" y="435"/>
                  </a:lnTo>
                  <a:lnTo>
                    <a:pt x="7381" y="869"/>
                  </a:lnTo>
                  <a:lnTo>
                    <a:pt x="6079" y="1249"/>
                  </a:lnTo>
                  <a:lnTo>
                    <a:pt x="4830" y="1629"/>
                  </a:lnTo>
                  <a:lnTo>
                    <a:pt x="3582" y="1901"/>
                  </a:lnTo>
                  <a:lnTo>
                    <a:pt x="2334" y="2118"/>
                  </a:lnTo>
                  <a:lnTo>
                    <a:pt x="1140" y="2280"/>
                  </a:lnTo>
                  <a:lnTo>
                    <a:pt x="0" y="2335"/>
                  </a:lnTo>
                  <a:lnTo>
                    <a:pt x="0" y="2335"/>
                  </a:lnTo>
                  <a:lnTo>
                    <a:pt x="0" y="2389"/>
                  </a:lnTo>
                  <a:lnTo>
                    <a:pt x="0" y="2389"/>
                  </a:lnTo>
                  <a:lnTo>
                    <a:pt x="1140" y="2335"/>
                  </a:lnTo>
                  <a:lnTo>
                    <a:pt x="2334" y="2172"/>
                  </a:lnTo>
                  <a:lnTo>
                    <a:pt x="3528" y="1955"/>
                  </a:lnTo>
                  <a:lnTo>
                    <a:pt x="4776" y="1629"/>
                  </a:lnTo>
                  <a:lnTo>
                    <a:pt x="6024" y="1304"/>
                  </a:lnTo>
                  <a:lnTo>
                    <a:pt x="7327" y="924"/>
                  </a:lnTo>
                  <a:lnTo>
                    <a:pt x="8630" y="489"/>
                  </a:lnTo>
                  <a:lnTo>
                    <a:pt x="9986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-5082224" y="2548779"/>
              <a:ext cx="177273" cy="54899"/>
            </a:xfrm>
            <a:custGeom>
              <a:rect b="b" l="l" r="r" t="t"/>
              <a:pathLst>
                <a:path extrusionOk="0" fill="none" h="2824" w="9119">
                  <a:moveTo>
                    <a:pt x="9118" y="1"/>
                  </a:moveTo>
                  <a:lnTo>
                    <a:pt x="9118" y="1"/>
                  </a:lnTo>
                  <a:lnTo>
                    <a:pt x="6947" y="815"/>
                  </a:lnTo>
                  <a:lnTo>
                    <a:pt x="4776" y="1629"/>
                  </a:lnTo>
                  <a:lnTo>
                    <a:pt x="4722" y="1629"/>
                  </a:lnTo>
                  <a:lnTo>
                    <a:pt x="4016" y="1846"/>
                  </a:lnTo>
                  <a:lnTo>
                    <a:pt x="4016" y="1846"/>
                  </a:lnTo>
                  <a:lnTo>
                    <a:pt x="2822" y="2172"/>
                  </a:lnTo>
                  <a:lnTo>
                    <a:pt x="2822" y="2172"/>
                  </a:lnTo>
                  <a:lnTo>
                    <a:pt x="1411" y="2552"/>
                  </a:lnTo>
                  <a:lnTo>
                    <a:pt x="0" y="2823"/>
                  </a:lnTo>
                  <a:lnTo>
                    <a:pt x="0" y="2823"/>
                  </a:lnTo>
                  <a:lnTo>
                    <a:pt x="1411" y="2552"/>
                  </a:lnTo>
                  <a:lnTo>
                    <a:pt x="2877" y="2172"/>
                  </a:lnTo>
                  <a:lnTo>
                    <a:pt x="2877" y="2172"/>
                  </a:lnTo>
                  <a:lnTo>
                    <a:pt x="4016" y="1846"/>
                  </a:lnTo>
                  <a:lnTo>
                    <a:pt x="4776" y="1629"/>
                  </a:lnTo>
                  <a:lnTo>
                    <a:pt x="4830" y="1629"/>
                  </a:lnTo>
                  <a:lnTo>
                    <a:pt x="4830" y="1629"/>
                  </a:lnTo>
                  <a:lnTo>
                    <a:pt x="7001" y="869"/>
                  </a:lnTo>
                  <a:lnTo>
                    <a:pt x="9118" y="1"/>
                  </a:lnTo>
                  <a:lnTo>
                    <a:pt x="9118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-5306970" y="2373644"/>
              <a:ext cx="1089" cy="3188"/>
            </a:xfrm>
            <a:custGeom>
              <a:rect b="b" l="l" r="r" t="t"/>
              <a:pathLst>
                <a:path extrusionOk="0" fill="none" h="164" w="56">
                  <a:moveTo>
                    <a:pt x="1" y="1"/>
                  </a:moveTo>
                  <a:lnTo>
                    <a:pt x="1" y="1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163"/>
                  </a:lnTo>
                  <a:lnTo>
                    <a:pt x="1" y="163"/>
                  </a:lnTo>
                  <a:lnTo>
                    <a:pt x="55" y="163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40"/>
            <p:cNvSpPr/>
            <p:nvPr/>
          </p:nvSpPr>
          <p:spPr>
            <a:xfrm>
              <a:off x="-5306970" y="2376812"/>
              <a:ext cx="402019" cy="232133"/>
            </a:xfrm>
            <a:custGeom>
              <a:rect b="b" l="l" r="r" t="t"/>
              <a:pathLst>
                <a:path extrusionOk="0" h="11941" w="20680">
                  <a:moveTo>
                    <a:pt x="1900" y="4451"/>
                  </a:moveTo>
                  <a:lnTo>
                    <a:pt x="1846" y="5753"/>
                  </a:lnTo>
                  <a:lnTo>
                    <a:pt x="1846" y="5808"/>
                  </a:lnTo>
                  <a:lnTo>
                    <a:pt x="1900" y="4451"/>
                  </a:lnTo>
                  <a:close/>
                  <a:moveTo>
                    <a:pt x="5862" y="4071"/>
                  </a:moveTo>
                  <a:lnTo>
                    <a:pt x="5537" y="5373"/>
                  </a:lnTo>
                  <a:lnTo>
                    <a:pt x="5320" y="6242"/>
                  </a:lnTo>
                  <a:lnTo>
                    <a:pt x="5537" y="5482"/>
                  </a:lnTo>
                  <a:lnTo>
                    <a:pt x="5917" y="4071"/>
                  </a:lnTo>
                  <a:close/>
                  <a:moveTo>
                    <a:pt x="1" y="0"/>
                  </a:moveTo>
                  <a:lnTo>
                    <a:pt x="2063" y="8087"/>
                  </a:lnTo>
                  <a:lnTo>
                    <a:pt x="2063" y="8033"/>
                  </a:lnTo>
                  <a:lnTo>
                    <a:pt x="55" y="0"/>
                  </a:lnTo>
                  <a:close/>
                  <a:moveTo>
                    <a:pt x="18182" y="1303"/>
                  </a:moveTo>
                  <a:lnTo>
                    <a:pt x="15523" y="2226"/>
                  </a:lnTo>
                  <a:lnTo>
                    <a:pt x="14166" y="2660"/>
                  </a:lnTo>
                  <a:lnTo>
                    <a:pt x="12864" y="3094"/>
                  </a:lnTo>
                  <a:lnTo>
                    <a:pt x="11561" y="3420"/>
                  </a:lnTo>
                  <a:lnTo>
                    <a:pt x="10259" y="3691"/>
                  </a:lnTo>
                  <a:lnTo>
                    <a:pt x="9010" y="3908"/>
                  </a:lnTo>
                  <a:lnTo>
                    <a:pt x="7816" y="4017"/>
                  </a:lnTo>
                  <a:lnTo>
                    <a:pt x="8630" y="7327"/>
                  </a:lnTo>
                  <a:lnTo>
                    <a:pt x="8685" y="7599"/>
                  </a:lnTo>
                  <a:lnTo>
                    <a:pt x="9770" y="11941"/>
                  </a:lnTo>
                  <a:lnTo>
                    <a:pt x="10693" y="11832"/>
                  </a:lnTo>
                  <a:lnTo>
                    <a:pt x="11561" y="11669"/>
                  </a:lnTo>
                  <a:lnTo>
                    <a:pt x="12972" y="11398"/>
                  </a:lnTo>
                  <a:lnTo>
                    <a:pt x="14383" y="11018"/>
                  </a:lnTo>
                  <a:lnTo>
                    <a:pt x="15577" y="10692"/>
                  </a:lnTo>
                  <a:lnTo>
                    <a:pt x="16283" y="10475"/>
                  </a:lnTo>
                  <a:lnTo>
                    <a:pt x="16337" y="10475"/>
                  </a:lnTo>
                  <a:lnTo>
                    <a:pt x="18508" y="9661"/>
                  </a:lnTo>
                  <a:lnTo>
                    <a:pt x="20679" y="8847"/>
                  </a:lnTo>
                  <a:lnTo>
                    <a:pt x="20679" y="8793"/>
                  </a:lnTo>
                  <a:lnTo>
                    <a:pt x="18182" y="1303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40"/>
            <p:cNvSpPr/>
            <p:nvPr/>
          </p:nvSpPr>
          <p:spPr>
            <a:xfrm>
              <a:off x="-5224661" y="2568841"/>
              <a:ext cx="4238" cy="22162"/>
            </a:xfrm>
            <a:custGeom>
              <a:rect b="b" l="l" r="r" t="t"/>
              <a:pathLst>
                <a:path extrusionOk="0" fill="none" h="1140" w="218">
                  <a:moveTo>
                    <a:pt x="217" y="0"/>
                  </a:moveTo>
                  <a:lnTo>
                    <a:pt x="217" y="0"/>
                  </a:lnTo>
                  <a:lnTo>
                    <a:pt x="0" y="1140"/>
                  </a:lnTo>
                  <a:lnTo>
                    <a:pt x="0" y="1140"/>
                  </a:lnTo>
                  <a:lnTo>
                    <a:pt x="0" y="1140"/>
                  </a:lnTo>
                  <a:lnTo>
                    <a:pt x="0" y="1140"/>
                  </a:lnTo>
                  <a:lnTo>
                    <a:pt x="217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40"/>
            <p:cNvSpPr/>
            <p:nvPr/>
          </p:nvSpPr>
          <p:spPr>
            <a:xfrm>
              <a:off x="-5266865" y="2530855"/>
              <a:ext cx="19" cy="3188"/>
            </a:xfrm>
            <a:custGeom>
              <a:rect b="b" l="l" r="r" t="t"/>
              <a:pathLst>
                <a:path extrusionOk="0" fill="none" h="164" w="1">
                  <a:moveTo>
                    <a:pt x="0" y="0"/>
                  </a:moveTo>
                  <a:lnTo>
                    <a:pt x="0" y="0"/>
                  </a:lnTo>
                  <a:lnTo>
                    <a:pt x="0" y="109"/>
                  </a:lnTo>
                  <a:lnTo>
                    <a:pt x="0" y="163"/>
                  </a:lnTo>
                  <a:lnTo>
                    <a:pt x="0" y="16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-5203569" y="2455933"/>
              <a:ext cx="11625" cy="42224"/>
            </a:xfrm>
            <a:custGeom>
              <a:rect b="b" l="l" r="r" t="t"/>
              <a:pathLst>
                <a:path extrusionOk="0" fill="none" h="2172" w="598">
                  <a:moveTo>
                    <a:pt x="543" y="1"/>
                  </a:moveTo>
                  <a:lnTo>
                    <a:pt x="543" y="1"/>
                  </a:lnTo>
                  <a:lnTo>
                    <a:pt x="218" y="1303"/>
                  </a:lnTo>
                  <a:lnTo>
                    <a:pt x="218" y="1303"/>
                  </a:lnTo>
                  <a:lnTo>
                    <a:pt x="1" y="2172"/>
                  </a:lnTo>
                  <a:lnTo>
                    <a:pt x="1" y="2172"/>
                  </a:lnTo>
                  <a:lnTo>
                    <a:pt x="218" y="1412"/>
                  </a:lnTo>
                  <a:lnTo>
                    <a:pt x="218" y="1412"/>
                  </a:lnTo>
                  <a:lnTo>
                    <a:pt x="598" y="1"/>
                  </a:lnTo>
                  <a:lnTo>
                    <a:pt x="598" y="1"/>
                  </a:lnTo>
                  <a:lnTo>
                    <a:pt x="543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-5271084" y="2434841"/>
              <a:ext cx="5288" cy="61217"/>
            </a:xfrm>
            <a:custGeom>
              <a:rect b="b" l="l" r="r" t="t"/>
              <a:pathLst>
                <a:path extrusionOk="0" fill="none" h="3149" w="272">
                  <a:moveTo>
                    <a:pt x="272" y="0"/>
                  </a:moveTo>
                  <a:lnTo>
                    <a:pt x="272" y="0"/>
                  </a:lnTo>
                  <a:lnTo>
                    <a:pt x="54" y="1466"/>
                  </a:lnTo>
                  <a:lnTo>
                    <a:pt x="0" y="2768"/>
                  </a:lnTo>
                  <a:lnTo>
                    <a:pt x="0" y="2768"/>
                  </a:lnTo>
                  <a:lnTo>
                    <a:pt x="0" y="3148"/>
                  </a:lnTo>
                  <a:lnTo>
                    <a:pt x="0" y="3148"/>
                  </a:lnTo>
                  <a:lnTo>
                    <a:pt x="0" y="2823"/>
                  </a:lnTo>
                  <a:lnTo>
                    <a:pt x="0" y="2823"/>
                  </a:lnTo>
                  <a:lnTo>
                    <a:pt x="54" y="1466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72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-5155027" y="2402123"/>
              <a:ext cx="250076" cy="206822"/>
            </a:xfrm>
            <a:custGeom>
              <a:rect b="b" l="l" r="r" t="t"/>
              <a:pathLst>
                <a:path extrusionOk="0" fill="none" h="10639" w="12864">
                  <a:moveTo>
                    <a:pt x="10366" y="1"/>
                  </a:moveTo>
                  <a:lnTo>
                    <a:pt x="10366" y="1"/>
                  </a:lnTo>
                  <a:lnTo>
                    <a:pt x="7707" y="924"/>
                  </a:lnTo>
                  <a:lnTo>
                    <a:pt x="6350" y="1358"/>
                  </a:lnTo>
                  <a:lnTo>
                    <a:pt x="5048" y="1792"/>
                  </a:lnTo>
                  <a:lnTo>
                    <a:pt x="3745" y="2118"/>
                  </a:lnTo>
                  <a:lnTo>
                    <a:pt x="2443" y="2389"/>
                  </a:lnTo>
                  <a:lnTo>
                    <a:pt x="1194" y="2606"/>
                  </a:lnTo>
                  <a:lnTo>
                    <a:pt x="0" y="2715"/>
                  </a:lnTo>
                  <a:lnTo>
                    <a:pt x="814" y="6025"/>
                  </a:lnTo>
                  <a:lnTo>
                    <a:pt x="814" y="6025"/>
                  </a:lnTo>
                  <a:lnTo>
                    <a:pt x="869" y="6297"/>
                  </a:lnTo>
                  <a:lnTo>
                    <a:pt x="1954" y="10639"/>
                  </a:lnTo>
                  <a:lnTo>
                    <a:pt x="1954" y="10639"/>
                  </a:lnTo>
                  <a:lnTo>
                    <a:pt x="2877" y="10530"/>
                  </a:lnTo>
                  <a:lnTo>
                    <a:pt x="3745" y="10367"/>
                  </a:lnTo>
                  <a:lnTo>
                    <a:pt x="3745" y="10367"/>
                  </a:lnTo>
                  <a:lnTo>
                    <a:pt x="5156" y="10096"/>
                  </a:lnTo>
                  <a:lnTo>
                    <a:pt x="6567" y="9716"/>
                  </a:lnTo>
                  <a:lnTo>
                    <a:pt x="6567" y="9716"/>
                  </a:lnTo>
                  <a:lnTo>
                    <a:pt x="7761" y="9390"/>
                  </a:lnTo>
                  <a:lnTo>
                    <a:pt x="8467" y="9173"/>
                  </a:lnTo>
                  <a:lnTo>
                    <a:pt x="8521" y="9173"/>
                  </a:lnTo>
                  <a:lnTo>
                    <a:pt x="8521" y="9173"/>
                  </a:lnTo>
                  <a:lnTo>
                    <a:pt x="10692" y="8359"/>
                  </a:lnTo>
                  <a:lnTo>
                    <a:pt x="12863" y="7545"/>
                  </a:lnTo>
                  <a:lnTo>
                    <a:pt x="12863" y="7491"/>
                  </a:lnTo>
                  <a:lnTo>
                    <a:pt x="10366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-5306970" y="2376812"/>
              <a:ext cx="40124" cy="157231"/>
            </a:xfrm>
            <a:custGeom>
              <a:rect b="b" l="l" r="r" t="t"/>
              <a:pathLst>
                <a:path extrusionOk="0" fill="none" h="8088" w="2064">
                  <a:moveTo>
                    <a:pt x="1" y="0"/>
                  </a:moveTo>
                  <a:lnTo>
                    <a:pt x="2063" y="8087"/>
                  </a:lnTo>
                  <a:lnTo>
                    <a:pt x="2063" y="8087"/>
                  </a:lnTo>
                  <a:lnTo>
                    <a:pt x="2063" y="8033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40"/>
            <p:cNvSpPr/>
            <p:nvPr/>
          </p:nvSpPr>
          <p:spPr>
            <a:xfrm>
              <a:off x="-5141322" y="2695434"/>
              <a:ext cx="334485" cy="223696"/>
            </a:xfrm>
            <a:custGeom>
              <a:rect b="b" l="l" r="r" t="t"/>
              <a:pathLst>
                <a:path extrusionOk="0" h="11507" w="17206">
                  <a:moveTo>
                    <a:pt x="14709" y="1"/>
                  </a:moveTo>
                  <a:lnTo>
                    <a:pt x="13298" y="598"/>
                  </a:lnTo>
                  <a:lnTo>
                    <a:pt x="11832" y="1195"/>
                  </a:lnTo>
                  <a:lnTo>
                    <a:pt x="10476" y="1683"/>
                  </a:lnTo>
                  <a:lnTo>
                    <a:pt x="9173" y="2118"/>
                  </a:lnTo>
                  <a:lnTo>
                    <a:pt x="7870" y="2498"/>
                  </a:lnTo>
                  <a:lnTo>
                    <a:pt x="6622" y="2823"/>
                  </a:lnTo>
                  <a:lnTo>
                    <a:pt x="5374" y="3149"/>
                  </a:lnTo>
                  <a:lnTo>
                    <a:pt x="4180" y="3366"/>
                  </a:lnTo>
                  <a:lnTo>
                    <a:pt x="2986" y="3529"/>
                  </a:lnTo>
                  <a:lnTo>
                    <a:pt x="1846" y="3583"/>
                  </a:lnTo>
                  <a:lnTo>
                    <a:pt x="1249" y="5754"/>
                  </a:lnTo>
                  <a:lnTo>
                    <a:pt x="489" y="8576"/>
                  </a:lnTo>
                  <a:lnTo>
                    <a:pt x="1" y="10856"/>
                  </a:lnTo>
                  <a:lnTo>
                    <a:pt x="706" y="11181"/>
                  </a:lnTo>
                  <a:lnTo>
                    <a:pt x="1520" y="11398"/>
                  </a:lnTo>
                  <a:lnTo>
                    <a:pt x="2389" y="11507"/>
                  </a:lnTo>
                  <a:lnTo>
                    <a:pt x="4071" y="11507"/>
                  </a:lnTo>
                  <a:lnTo>
                    <a:pt x="4831" y="11453"/>
                  </a:lnTo>
                  <a:lnTo>
                    <a:pt x="5645" y="11344"/>
                  </a:lnTo>
                  <a:lnTo>
                    <a:pt x="6514" y="11181"/>
                  </a:lnTo>
                  <a:lnTo>
                    <a:pt x="8250" y="10801"/>
                  </a:lnTo>
                  <a:lnTo>
                    <a:pt x="9987" y="10313"/>
                  </a:lnTo>
                  <a:lnTo>
                    <a:pt x="11832" y="9716"/>
                  </a:lnTo>
                  <a:lnTo>
                    <a:pt x="13623" y="9065"/>
                  </a:lnTo>
                  <a:lnTo>
                    <a:pt x="15469" y="8359"/>
                  </a:lnTo>
                  <a:lnTo>
                    <a:pt x="17205" y="7599"/>
                  </a:lnTo>
                  <a:lnTo>
                    <a:pt x="17205" y="7491"/>
                  </a:lnTo>
                  <a:lnTo>
                    <a:pt x="14709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40"/>
            <p:cNvSpPr/>
            <p:nvPr/>
          </p:nvSpPr>
          <p:spPr>
            <a:xfrm>
              <a:off x="-5141322" y="2695434"/>
              <a:ext cx="334485" cy="223696"/>
            </a:xfrm>
            <a:custGeom>
              <a:rect b="b" l="l" r="r" t="t"/>
              <a:pathLst>
                <a:path extrusionOk="0" fill="none" h="11507" w="17206">
                  <a:moveTo>
                    <a:pt x="14709" y="1"/>
                  </a:moveTo>
                  <a:lnTo>
                    <a:pt x="14709" y="1"/>
                  </a:lnTo>
                  <a:lnTo>
                    <a:pt x="13298" y="598"/>
                  </a:lnTo>
                  <a:lnTo>
                    <a:pt x="11832" y="1195"/>
                  </a:lnTo>
                  <a:lnTo>
                    <a:pt x="11832" y="1195"/>
                  </a:lnTo>
                  <a:lnTo>
                    <a:pt x="10476" y="1683"/>
                  </a:lnTo>
                  <a:lnTo>
                    <a:pt x="9173" y="2118"/>
                  </a:lnTo>
                  <a:lnTo>
                    <a:pt x="7870" y="2498"/>
                  </a:lnTo>
                  <a:lnTo>
                    <a:pt x="6622" y="2823"/>
                  </a:lnTo>
                  <a:lnTo>
                    <a:pt x="5374" y="3149"/>
                  </a:lnTo>
                  <a:lnTo>
                    <a:pt x="4180" y="3366"/>
                  </a:lnTo>
                  <a:lnTo>
                    <a:pt x="2986" y="3529"/>
                  </a:lnTo>
                  <a:lnTo>
                    <a:pt x="1846" y="3583"/>
                  </a:lnTo>
                  <a:lnTo>
                    <a:pt x="1846" y="3583"/>
                  </a:lnTo>
                  <a:lnTo>
                    <a:pt x="1249" y="5754"/>
                  </a:lnTo>
                  <a:lnTo>
                    <a:pt x="1249" y="5754"/>
                  </a:lnTo>
                  <a:lnTo>
                    <a:pt x="489" y="8576"/>
                  </a:lnTo>
                  <a:lnTo>
                    <a:pt x="1" y="10856"/>
                  </a:lnTo>
                  <a:lnTo>
                    <a:pt x="1" y="10856"/>
                  </a:lnTo>
                  <a:lnTo>
                    <a:pt x="706" y="11181"/>
                  </a:lnTo>
                  <a:lnTo>
                    <a:pt x="1520" y="11398"/>
                  </a:lnTo>
                  <a:lnTo>
                    <a:pt x="2389" y="11507"/>
                  </a:lnTo>
                  <a:lnTo>
                    <a:pt x="3311" y="11507"/>
                  </a:lnTo>
                  <a:lnTo>
                    <a:pt x="3311" y="11507"/>
                  </a:lnTo>
                  <a:lnTo>
                    <a:pt x="4071" y="11507"/>
                  </a:lnTo>
                  <a:lnTo>
                    <a:pt x="4831" y="11453"/>
                  </a:lnTo>
                  <a:lnTo>
                    <a:pt x="5645" y="11344"/>
                  </a:lnTo>
                  <a:lnTo>
                    <a:pt x="6514" y="11181"/>
                  </a:lnTo>
                  <a:lnTo>
                    <a:pt x="8250" y="10801"/>
                  </a:lnTo>
                  <a:lnTo>
                    <a:pt x="9987" y="10313"/>
                  </a:lnTo>
                  <a:lnTo>
                    <a:pt x="11832" y="9716"/>
                  </a:lnTo>
                  <a:lnTo>
                    <a:pt x="13623" y="9065"/>
                  </a:lnTo>
                  <a:lnTo>
                    <a:pt x="15469" y="8359"/>
                  </a:lnTo>
                  <a:lnTo>
                    <a:pt x="17205" y="7599"/>
                  </a:lnTo>
                  <a:lnTo>
                    <a:pt x="17205" y="7491"/>
                  </a:lnTo>
                  <a:lnTo>
                    <a:pt x="1470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-4921864" y="3025681"/>
              <a:ext cx="77041" cy="26400"/>
            </a:xfrm>
            <a:custGeom>
              <a:rect b="b" l="l" r="r" t="t"/>
              <a:pathLst>
                <a:path extrusionOk="0" h="1358" w="3963">
                  <a:moveTo>
                    <a:pt x="3963" y="1"/>
                  </a:moveTo>
                  <a:lnTo>
                    <a:pt x="1900" y="706"/>
                  </a:lnTo>
                  <a:lnTo>
                    <a:pt x="1" y="1357"/>
                  </a:lnTo>
                  <a:lnTo>
                    <a:pt x="1900" y="760"/>
                  </a:lnTo>
                  <a:lnTo>
                    <a:pt x="3963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-4921864" y="2987695"/>
              <a:ext cx="165668" cy="64385"/>
            </a:xfrm>
            <a:custGeom>
              <a:rect b="b" l="l" r="r" t="t"/>
              <a:pathLst>
                <a:path extrusionOk="0" fill="none" h="3312" w="8522">
                  <a:moveTo>
                    <a:pt x="8522" y="1"/>
                  </a:moveTo>
                  <a:lnTo>
                    <a:pt x="8522" y="1"/>
                  </a:lnTo>
                  <a:lnTo>
                    <a:pt x="6134" y="1032"/>
                  </a:lnTo>
                  <a:lnTo>
                    <a:pt x="3963" y="1955"/>
                  </a:lnTo>
                  <a:lnTo>
                    <a:pt x="1900" y="2660"/>
                  </a:lnTo>
                  <a:lnTo>
                    <a:pt x="1" y="3311"/>
                  </a:lnTo>
                  <a:lnTo>
                    <a:pt x="1" y="3311"/>
                  </a:lnTo>
                  <a:lnTo>
                    <a:pt x="1900" y="2714"/>
                  </a:lnTo>
                  <a:lnTo>
                    <a:pt x="3963" y="1955"/>
                  </a:lnTo>
                  <a:lnTo>
                    <a:pt x="6134" y="1032"/>
                  </a:lnTo>
                  <a:lnTo>
                    <a:pt x="8522" y="1"/>
                  </a:lnTo>
                  <a:lnTo>
                    <a:pt x="8522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-5420908" y="1923122"/>
              <a:ext cx="371401" cy="233202"/>
            </a:xfrm>
            <a:custGeom>
              <a:rect b="b" l="l" r="r" t="t"/>
              <a:pathLst>
                <a:path extrusionOk="0" h="11996" w="19105">
                  <a:moveTo>
                    <a:pt x="1683" y="2714"/>
                  </a:moveTo>
                  <a:lnTo>
                    <a:pt x="1574" y="3800"/>
                  </a:lnTo>
                  <a:lnTo>
                    <a:pt x="1574" y="4777"/>
                  </a:lnTo>
                  <a:lnTo>
                    <a:pt x="1629" y="3800"/>
                  </a:lnTo>
                  <a:lnTo>
                    <a:pt x="1683" y="2714"/>
                  </a:lnTo>
                  <a:close/>
                  <a:moveTo>
                    <a:pt x="0" y="1"/>
                  </a:moveTo>
                  <a:lnTo>
                    <a:pt x="0" y="109"/>
                  </a:lnTo>
                  <a:lnTo>
                    <a:pt x="1737" y="7056"/>
                  </a:lnTo>
                  <a:lnTo>
                    <a:pt x="0" y="1"/>
                  </a:lnTo>
                  <a:close/>
                  <a:moveTo>
                    <a:pt x="1574" y="5428"/>
                  </a:moveTo>
                  <a:lnTo>
                    <a:pt x="1574" y="5917"/>
                  </a:lnTo>
                  <a:lnTo>
                    <a:pt x="1737" y="7056"/>
                  </a:lnTo>
                  <a:lnTo>
                    <a:pt x="1846" y="7328"/>
                  </a:lnTo>
                  <a:lnTo>
                    <a:pt x="1737" y="6676"/>
                  </a:lnTo>
                  <a:lnTo>
                    <a:pt x="1629" y="6079"/>
                  </a:lnTo>
                  <a:lnTo>
                    <a:pt x="1574" y="5428"/>
                  </a:lnTo>
                  <a:close/>
                  <a:moveTo>
                    <a:pt x="1846" y="7328"/>
                  </a:moveTo>
                  <a:lnTo>
                    <a:pt x="1846" y="7382"/>
                  </a:lnTo>
                  <a:lnTo>
                    <a:pt x="1846" y="7436"/>
                  </a:lnTo>
                  <a:lnTo>
                    <a:pt x="1900" y="7545"/>
                  </a:lnTo>
                  <a:lnTo>
                    <a:pt x="1846" y="7328"/>
                  </a:lnTo>
                  <a:close/>
                  <a:moveTo>
                    <a:pt x="16662" y="2552"/>
                  </a:moveTo>
                  <a:lnTo>
                    <a:pt x="14383" y="3257"/>
                  </a:lnTo>
                  <a:lnTo>
                    <a:pt x="13243" y="3529"/>
                  </a:lnTo>
                  <a:lnTo>
                    <a:pt x="12103" y="3800"/>
                  </a:lnTo>
                  <a:lnTo>
                    <a:pt x="11018" y="4071"/>
                  </a:lnTo>
                  <a:lnTo>
                    <a:pt x="9932" y="4234"/>
                  </a:lnTo>
                  <a:lnTo>
                    <a:pt x="8847" y="4343"/>
                  </a:lnTo>
                  <a:lnTo>
                    <a:pt x="7870" y="4397"/>
                  </a:lnTo>
                  <a:lnTo>
                    <a:pt x="8033" y="5048"/>
                  </a:lnTo>
                  <a:lnTo>
                    <a:pt x="9770" y="11995"/>
                  </a:lnTo>
                  <a:lnTo>
                    <a:pt x="10855" y="11941"/>
                  </a:lnTo>
                  <a:lnTo>
                    <a:pt x="11940" y="11778"/>
                  </a:lnTo>
                  <a:lnTo>
                    <a:pt x="13080" y="11561"/>
                  </a:lnTo>
                  <a:lnTo>
                    <a:pt x="14220" y="11290"/>
                  </a:lnTo>
                  <a:lnTo>
                    <a:pt x="15414" y="10964"/>
                  </a:lnTo>
                  <a:lnTo>
                    <a:pt x="16608" y="10638"/>
                  </a:lnTo>
                  <a:lnTo>
                    <a:pt x="19105" y="9770"/>
                  </a:lnTo>
                  <a:lnTo>
                    <a:pt x="16662" y="2552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-5263697" y="2030741"/>
              <a:ext cx="1069" cy="40124"/>
            </a:xfrm>
            <a:custGeom>
              <a:rect b="b" l="l" r="r" t="t"/>
              <a:pathLst>
                <a:path extrusionOk="0" fill="none" h="2064" w="55">
                  <a:moveTo>
                    <a:pt x="0" y="1"/>
                  </a:moveTo>
                  <a:lnTo>
                    <a:pt x="0" y="1"/>
                  </a:lnTo>
                  <a:lnTo>
                    <a:pt x="54" y="815"/>
                  </a:lnTo>
                  <a:lnTo>
                    <a:pt x="54" y="815"/>
                  </a:lnTo>
                  <a:lnTo>
                    <a:pt x="54" y="1412"/>
                  </a:lnTo>
                  <a:lnTo>
                    <a:pt x="0" y="2063"/>
                  </a:lnTo>
                  <a:lnTo>
                    <a:pt x="0" y="2063"/>
                  </a:lnTo>
                  <a:lnTo>
                    <a:pt x="54" y="1412"/>
                  </a:lnTo>
                  <a:lnTo>
                    <a:pt x="54" y="815"/>
                  </a:lnTo>
                  <a:lnTo>
                    <a:pt x="54" y="815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-5390309" y="1975882"/>
              <a:ext cx="6337" cy="93915"/>
            </a:xfrm>
            <a:custGeom>
              <a:rect b="b" l="l" r="r" t="t"/>
              <a:pathLst>
                <a:path extrusionOk="0" fill="none" h="4831" w="326">
                  <a:moveTo>
                    <a:pt x="109" y="0"/>
                  </a:moveTo>
                  <a:lnTo>
                    <a:pt x="109" y="0"/>
                  </a:lnTo>
                  <a:lnTo>
                    <a:pt x="0" y="1086"/>
                  </a:lnTo>
                  <a:lnTo>
                    <a:pt x="0" y="2063"/>
                  </a:lnTo>
                  <a:lnTo>
                    <a:pt x="0" y="2063"/>
                  </a:lnTo>
                  <a:lnTo>
                    <a:pt x="0" y="3203"/>
                  </a:lnTo>
                  <a:lnTo>
                    <a:pt x="163" y="4342"/>
                  </a:lnTo>
                  <a:lnTo>
                    <a:pt x="272" y="4614"/>
                  </a:lnTo>
                  <a:lnTo>
                    <a:pt x="272" y="4668"/>
                  </a:lnTo>
                  <a:lnTo>
                    <a:pt x="272" y="4668"/>
                  </a:lnTo>
                  <a:lnTo>
                    <a:pt x="272" y="4722"/>
                  </a:lnTo>
                  <a:lnTo>
                    <a:pt x="272" y="4722"/>
                  </a:lnTo>
                  <a:lnTo>
                    <a:pt x="326" y="4831"/>
                  </a:lnTo>
                  <a:lnTo>
                    <a:pt x="272" y="4614"/>
                  </a:lnTo>
                  <a:lnTo>
                    <a:pt x="272" y="4614"/>
                  </a:lnTo>
                  <a:lnTo>
                    <a:pt x="163" y="3962"/>
                  </a:lnTo>
                  <a:lnTo>
                    <a:pt x="55" y="3365"/>
                  </a:lnTo>
                  <a:lnTo>
                    <a:pt x="0" y="2714"/>
                  </a:lnTo>
                  <a:lnTo>
                    <a:pt x="0" y="2063"/>
                  </a:lnTo>
                  <a:lnTo>
                    <a:pt x="0" y="2063"/>
                  </a:lnTo>
                  <a:lnTo>
                    <a:pt x="55" y="1086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-5267934" y="1972713"/>
              <a:ext cx="218428" cy="183611"/>
            </a:xfrm>
            <a:custGeom>
              <a:rect b="b" l="l" r="r" t="t"/>
              <a:pathLst>
                <a:path extrusionOk="0" fill="none" h="9445" w="11236">
                  <a:moveTo>
                    <a:pt x="8793" y="1"/>
                  </a:moveTo>
                  <a:lnTo>
                    <a:pt x="8793" y="1"/>
                  </a:lnTo>
                  <a:lnTo>
                    <a:pt x="6514" y="706"/>
                  </a:lnTo>
                  <a:lnTo>
                    <a:pt x="5374" y="978"/>
                  </a:lnTo>
                  <a:lnTo>
                    <a:pt x="4234" y="1249"/>
                  </a:lnTo>
                  <a:lnTo>
                    <a:pt x="3149" y="1520"/>
                  </a:lnTo>
                  <a:lnTo>
                    <a:pt x="2063" y="1683"/>
                  </a:lnTo>
                  <a:lnTo>
                    <a:pt x="978" y="1792"/>
                  </a:lnTo>
                  <a:lnTo>
                    <a:pt x="1" y="1846"/>
                  </a:lnTo>
                  <a:lnTo>
                    <a:pt x="164" y="2497"/>
                  </a:lnTo>
                  <a:lnTo>
                    <a:pt x="164" y="2497"/>
                  </a:lnTo>
                  <a:lnTo>
                    <a:pt x="1901" y="9444"/>
                  </a:lnTo>
                  <a:lnTo>
                    <a:pt x="1901" y="9444"/>
                  </a:lnTo>
                  <a:lnTo>
                    <a:pt x="2986" y="9390"/>
                  </a:lnTo>
                  <a:lnTo>
                    <a:pt x="4071" y="9227"/>
                  </a:lnTo>
                  <a:lnTo>
                    <a:pt x="5211" y="9010"/>
                  </a:lnTo>
                  <a:lnTo>
                    <a:pt x="6351" y="8739"/>
                  </a:lnTo>
                  <a:lnTo>
                    <a:pt x="7545" y="8413"/>
                  </a:lnTo>
                  <a:lnTo>
                    <a:pt x="8739" y="8087"/>
                  </a:lnTo>
                  <a:lnTo>
                    <a:pt x="11236" y="7219"/>
                  </a:lnTo>
                  <a:lnTo>
                    <a:pt x="11236" y="7219"/>
                  </a:lnTo>
                  <a:lnTo>
                    <a:pt x="8793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-5420908" y="1923122"/>
              <a:ext cx="33787" cy="137188"/>
            </a:xfrm>
            <a:custGeom>
              <a:rect b="b" l="l" r="r" t="t"/>
              <a:pathLst>
                <a:path extrusionOk="0" fill="none" h="7057" w="1738">
                  <a:moveTo>
                    <a:pt x="0" y="1"/>
                  </a:moveTo>
                  <a:lnTo>
                    <a:pt x="1737" y="7056"/>
                  </a:lnTo>
                  <a:lnTo>
                    <a:pt x="1737" y="7056"/>
                  </a:lnTo>
                  <a:lnTo>
                    <a:pt x="1737" y="7056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-5308020" y="2254418"/>
              <a:ext cx="354527" cy="201534"/>
            </a:xfrm>
            <a:custGeom>
              <a:rect b="b" l="l" r="r" t="t"/>
              <a:pathLst>
                <a:path extrusionOk="0" h="10367" w="18237">
                  <a:moveTo>
                    <a:pt x="1" y="6025"/>
                  </a:moveTo>
                  <a:lnTo>
                    <a:pt x="55" y="6188"/>
                  </a:lnTo>
                  <a:lnTo>
                    <a:pt x="55" y="6134"/>
                  </a:lnTo>
                  <a:lnTo>
                    <a:pt x="1" y="6025"/>
                  </a:lnTo>
                  <a:close/>
                  <a:moveTo>
                    <a:pt x="6622" y="7002"/>
                  </a:moveTo>
                  <a:lnTo>
                    <a:pt x="6459" y="7925"/>
                  </a:lnTo>
                  <a:lnTo>
                    <a:pt x="6242" y="9010"/>
                  </a:lnTo>
                  <a:lnTo>
                    <a:pt x="6149" y="9475"/>
                  </a:lnTo>
                  <a:lnTo>
                    <a:pt x="6242" y="9119"/>
                  </a:lnTo>
                  <a:lnTo>
                    <a:pt x="6459" y="8033"/>
                  </a:lnTo>
                  <a:lnTo>
                    <a:pt x="6622" y="7056"/>
                  </a:lnTo>
                  <a:lnTo>
                    <a:pt x="6622" y="7002"/>
                  </a:lnTo>
                  <a:close/>
                  <a:moveTo>
                    <a:pt x="15686" y="1"/>
                  </a:moveTo>
                  <a:lnTo>
                    <a:pt x="14166" y="543"/>
                  </a:lnTo>
                  <a:lnTo>
                    <a:pt x="12646" y="1032"/>
                  </a:lnTo>
                  <a:lnTo>
                    <a:pt x="11127" y="1466"/>
                  </a:lnTo>
                  <a:lnTo>
                    <a:pt x="9661" y="1846"/>
                  </a:lnTo>
                  <a:lnTo>
                    <a:pt x="9553" y="1846"/>
                  </a:lnTo>
                  <a:lnTo>
                    <a:pt x="8359" y="2117"/>
                  </a:lnTo>
                  <a:lnTo>
                    <a:pt x="7165" y="2280"/>
                  </a:lnTo>
                  <a:lnTo>
                    <a:pt x="5862" y="2389"/>
                  </a:lnTo>
                  <a:lnTo>
                    <a:pt x="6513" y="5102"/>
                  </a:lnTo>
                  <a:lnTo>
                    <a:pt x="6568" y="5157"/>
                  </a:lnTo>
                  <a:lnTo>
                    <a:pt x="7870" y="10313"/>
                  </a:lnTo>
                  <a:lnTo>
                    <a:pt x="9064" y="10204"/>
                  </a:lnTo>
                  <a:lnTo>
                    <a:pt x="10313" y="9987"/>
                  </a:lnTo>
                  <a:lnTo>
                    <a:pt x="11615" y="9716"/>
                  </a:lnTo>
                  <a:lnTo>
                    <a:pt x="12918" y="9390"/>
                  </a:lnTo>
                  <a:lnTo>
                    <a:pt x="14220" y="8956"/>
                  </a:lnTo>
                  <a:lnTo>
                    <a:pt x="15577" y="8522"/>
                  </a:lnTo>
                  <a:lnTo>
                    <a:pt x="18236" y="7599"/>
                  </a:lnTo>
                  <a:lnTo>
                    <a:pt x="18182" y="7545"/>
                  </a:lnTo>
                  <a:lnTo>
                    <a:pt x="18182" y="7490"/>
                  </a:lnTo>
                  <a:lnTo>
                    <a:pt x="15686" y="1"/>
                  </a:lnTo>
                  <a:close/>
                  <a:moveTo>
                    <a:pt x="6149" y="9475"/>
                  </a:moveTo>
                  <a:lnTo>
                    <a:pt x="5916" y="10367"/>
                  </a:lnTo>
                  <a:lnTo>
                    <a:pt x="5971" y="10367"/>
                  </a:lnTo>
                  <a:lnTo>
                    <a:pt x="6149" y="9475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-5265816" y="2391587"/>
              <a:ext cx="7407" cy="43273"/>
            </a:xfrm>
            <a:custGeom>
              <a:rect b="b" l="l" r="r" t="t"/>
              <a:pathLst>
                <a:path extrusionOk="0" fill="none" h="2226" w="381">
                  <a:moveTo>
                    <a:pt x="380" y="0"/>
                  </a:moveTo>
                  <a:lnTo>
                    <a:pt x="380" y="0"/>
                  </a:lnTo>
                  <a:lnTo>
                    <a:pt x="163" y="1194"/>
                  </a:lnTo>
                  <a:lnTo>
                    <a:pt x="1" y="2225"/>
                  </a:lnTo>
                  <a:lnTo>
                    <a:pt x="1" y="2225"/>
                  </a:lnTo>
                  <a:lnTo>
                    <a:pt x="1" y="2225"/>
                  </a:lnTo>
                  <a:lnTo>
                    <a:pt x="1" y="2225"/>
                  </a:lnTo>
                  <a:lnTo>
                    <a:pt x="163" y="1194"/>
                  </a:lnTo>
                  <a:lnTo>
                    <a:pt x="38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-5308020" y="2371525"/>
              <a:ext cx="1069" cy="3188"/>
            </a:xfrm>
            <a:custGeom>
              <a:rect b="b" l="l" r="r" t="t"/>
              <a:pathLst>
                <a:path extrusionOk="0" fill="none" h="164" w="55">
                  <a:moveTo>
                    <a:pt x="1" y="1"/>
                  </a:moveTo>
                  <a:lnTo>
                    <a:pt x="1" y="1"/>
                  </a:lnTo>
                  <a:lnTo>
                    <a:pt x="55" y="110"/>
                  </a:lnTo>
                  <a:lnTo>
                    <a:pt x="55" y="164"/>
                  </a:lnTo>
                  <a:lnTo>
                    <a:pt x="55" y="164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-5193013" y="2368375"/>
              <a:ext cx="13725" cy="87577"/>
            </a:xfrm>
            <a:custGeom>
              <a:rect b="b" l="l" r="r" t="t"/>
              <a:pathLst>
                <a:path extrusionOk="0" fill="none" h="4505" w="706">
                  <a:moveTo>
                    <a:pt x="706" y="0"/>
                  </a:moveTo>
                  <a:lnTo>
                    <a:pt x="706" y="0"/>
                  </a:lnTo>
                  <a:lnTo>
                    <a:pt x="706" y="326"/>
                  </a:lnTo>
                  <a:lnTo>
                    <a:pt x="706" y="326"/>
                  </a:lnTo>
                  <a:lnTo>
                    <a:pt x="706" y="1194"/>
                  </a:lnTo>
                  <a:lnTo>
                    <a:pt x="543" y="2171"/>
                  </a:lnTo>
                  <a:lnTo>
                    <a:pt x="326" y="3257"/>
                  </a:lnTo>
                  <a:lnTo>
                    <a:pt x="0" y="4505"/>
                  </a:lnTo>
                  <a:lnTo>
                    <a:pt x="0" y="4505"/>
                  </a:lnTo>
                  <a:lnTo>
                    <a:pt x="55" y="4505"/>
                  </a:lnTo>
                  <a:lnTo>
                    <a:pt x="55" y="4505"/>
                  </a:lnTo>
                  <a:lnTo>
                    <a:pt x="326" y="3148"/>
                  </a:lnTo>
                  <a:lnTo>
                    <a:pt x="543" y="2063"/>
                  </a:lnTo>
                  <a:lnTo>
                    <a:pt x="706" y="1140"/>
                  </a:lnTo>
                  <a:lnTo>
                    <a:pt x="706" y="380"/>
                  </a:lnTo>
                  <a:lnTo>
                    <a:pt x="706" y="380"/>
                  </a:lnTo>
                  <a:lnTo>
                    <a:pt x="706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-5194062" y="2254418"/>
              <a:ext cx="240570" cy="200485"/>
            </a:xfrm>
            <a:custGeom>
              <a:rect b="b" l="l" r="r" t="t"/>
              <a:pathLst>
                <a:path extrusionOk="0" fill="none" h="10313" w="12375">
                  <a:moveTo>
                    <a:pt x="9824" y="1"/>
                  </a:moveTo>
                  <a:lnTo>
                    <a:pt x="9824" y="1"/>
                  </a:lnTo>
                  <a:lnTo>
                    <a:pt x="8304" y="543"/>
                  </a:lnTo>
                  <a:lnTo>
                    <a:pt x="6784" y="1032"/>
                  </a:lnTo>
                  <a:lnTo>
                    <a:pt x="5265" y="1466"/>
                  </a:lnTo>
                  <a:lnTo>
                    <a:pt x="3799" y="1846"/>
                  </a:lnTo>
                  <a:lnTo>
                    <a:pt x="3691" y="1846"/>
                  </a:lnTo>
                  <a:lnTo>
                    <a:pt x="3691" y="1846"/>
                  </a:lnTo>
                  <a:lnTo>
                    <a:pt x="2497" y="2117"/>
                  </a:lnTo>
                  <a:lnTo>
                    <a:pt x="1303" y="2280"/>
                  </a:lnTo>
                  <a:lnTo>
                    <a:pt x="1303" y="2280"/>
                  </a:lnTo>
                  <a:lnTo>
                    <a:pt x="0" y="2389"/>
                  </a:lnTo>
                  <a:lnTo>
                    <a:pt x="651" y="5102"/>
                  </a:lnTo>
                  <a:lnTo>
                    <a:pt x="651" y="5102"/>
                  </a:lnTo>
                  <a:lnTo>
                    <a:pt x="706" y="5157"/>
                  </a:lnTo>
                  <a:lnTo>
                    <a:pt x="2008" y="10313"/>
                  </a:lnTo>
                  <a:lnTo>
                    <a:pt x="2008" y="10313"/>
                  </a:lnTo>
                  <a:lnTo>
                    <a:pt x="3202" y="10204"/>
                  </a:lnTo>
                  <a:lnTo>
                    <a:pt x="4451" y="9987"/>
                  </a:lnTo>
                  <a:lnTo>
                    <a:pt x="5753" y="9716"/>
                  </a:lnTo>
                  <a:lnTo>
                    <a:pt x="7056" y="9390"/>
                  </a:lnTo>
                  <a:lnTo>
                    <a:pt x="8358" y="8956"/>
                  </a:lnTo>
                  <a:lnTo>
                    <a:pt x="9715" y="8522"/>
                  </a:lnTo>
                  <a:lnTo>
                    <a:pt x="12374" y="7599"/>
                  </a:lnTo>
                  <a:lnTo>
                    <a:pt x="12320" y="7545"/>
                  </a:lnTo>
                  <a:lnTo>
                    <a:pt x="12320" y="7490"/>
                  </a:lnTo>
                  <a:lnTo>
                    <a:pt x="982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-5347055" y="2215383"/>
              <a:ext cx="19" cy="19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-5117041" y="2548779"/>
              <a:ext cx="261662" cy="215259"/>
            </a:xfrm>
            <a:custGeom>
              <a:rect b="b" l="l" r="r" t="t"/>
              <a:pathLst>
                <a:path extrusionOk="0" h="11073" w="13460">
                  <a:moveTo>
                    <a:pt x="10909" y="1"/>
                  </a:moveTo>
                  <a:lnTo>
                    <a:pt x="8792" y="869"/>
                  </a:lnTo>
                  <a:lnTo>
                    <a:pt x="6621" y="1629"/>
                  </a:lnTo>
                  <a:lnTo>
                    <a:pt x="6567" y="1629"/>
                  </a:lnTo>
                  <a:lnTo>
                    <a:pt x="5807" y="1846"/>
                  </a:lnTo>
                  <a:lnTo>
                    <a:pt x="4668" y="2172"/>
                  </a:lnTo>
                  <a:lnTo>
                    <a:pt x="3202" y="2552"/>
                  </a:lnTo>
                  <a:lnTo>
                    <a:pt x="1791" y="2823"/>
                  </a:lnTo>
                  <a:lnTo>
                    <a:pt x="923" y="2986"/>
                  </a:lnTo>
                  <a:lnTo>
                    <a:pt x="0" y="3095"/>
                  </a:lnTo>
                  <a:lnTo>
                    <a:pt x="1031" y="7056"/>
                  </a:lnTo>
                  <a:lnTo>
                    <a:pt x="1086" y="7491"/>
                  </a:lnTo>
                  <a:lnTo>
                    <a:pt x="1140" y="7979"/>
                  </a:lnTo>
                  <a:lnTo>
                    <a:pt x="1086" y="8630"/>
                  </a:lnTo>
                  <a:lnTo>
                    <a:pt x="977" y="9390"/>
                  </a:lnTo>
                  <a:lnTo>
                    <a:pt x="814" y="10204"/>
                  </a:lnTo>
                  <a:lnTo>
                    <a:pt x="597" y="11073"/>
                  </a:lnTo>
                  <a:lnTo>
                    <a:pt x="1737" y="11018"/>
                  </a:lnTo>
                  <a:lnTo>
                    <a:pt x="2931" y="10856"/>
                  </a:lnTo>
                  <a:lnTo>
                    <a:pt x="4179" y="10639"/>
                  </a:lnTo>
                  <a:lnTo>
                    <a:pt x="5427" y="10367"/>
                  </a:lnTo>
                  <a:lnTo>
                    <a:pt x="6676" y="9987"/>
                  </a:lnTo>
                  <a:lnTo>
                    <a:pt x="7978" y="9607"/>
                  </a:lnTo>
                  <a:lnTo>
                    <a:pt x="9281" y="9173"/>
                  </a:lnTo>
                  <a:lnTo>
                    <a:pt x="10583" y="8739"/>
                  </a:lnTo>
                  <a:lnTo>
                    <a:pt x="12049" y="8142"/>
                  </a:lnTo>
                  <a:lnTo>
                    <a:pt x="13460" y="7545"/>
                  </a:lnTo>
                  <a:lnTo>
                    <a:pt x="13406" y="7491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-5227830" y="2590983"/>
              <a:ext cx="3188" cy="22181"/>
            </a:xfrm>
            <a:custGeom>
              <a:rect b="b" l="l" r="r" t="t"/>
              <a:pathLst>
                <a:path extrusionOk="0" fill="none" h="1141" w="164">
                  <a:moveTo>
                    <a:pt x="163" y="1"/>
                  </a:moveTo>
                  <a:lnTo>
                    <a:pt x="163" y="1"/>
                  </a:lnTo>
                  <a:lnTo>
                    <a:pt x="0" y="1141"/>
                  </a:lnTo>
                  <a:lnTo>
                    <a:pt x="0" y="1141"/>
                  </a:lnTo>
                  <a:lnTo>
                    <a:pt x="163" y="1"/>
                  </a:lnTo>
                  <a:lnTo>
                    <a:pt x="163" y="1"/>
                  </a:lnTo>
                  <a:lnTo>
                    <a:pt x="163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-5117041" y="2548779"/>
              <a:ext cx="261662" cy="215259"/>
            </a:xfrm>
            <a:custGeom>
              <a:rect b="b" l="l" r="r" t="t"/>
              <a:pathLst>
                <a:path extrusionOk="0" fill="none" h="11073" w="13460">
                  <a:moveTo>
                    <a:pt x="10909" y="1"/>
                  </a:moveTo>
                  <a:lnTo>
                    <a:pt x="10909" y="1"/>
                  </a:lnTo>
                  <a:lnTo>
                    <a:pt x="8792" y="869"/>
                  </a:lnTo>
                  <a:lnTo>
                    <a:pt x="6621" y="1629"/>
                  </a:lnTo>
                  <a:lnTo>
                    <a:pt x="6567" y="1629"/>
                  </a:lnTo>
                  <a:lnTo>
                    <a:pt x="5807" y="1846"/>
                  </a:lnTo>
                  <a:lnTo>
                    <a:pt x="5807" y="1846"/>
                  </a:lnTo>
                  <a:lnTo>
                    <a:pt x="4668" y="2172"/>
                  </a:lnTo>
                  <a:lnTo>
                    <a:pt x="4668" y="2172"/>
                  </a:lnTo>
                  <a:lnTo>
                    <a:pt x="3202" y="2552"/>
                  </a:lnTo>
                  <a:lnTo>
                    <a:pt x="1791" y="2823"/>
                  </a:lnTo>
                  <a:lnTo>
                    <a:pt x="1791" y="2823"/>
                  </a:lnTo>
                  <a:lnTo>
                    <a:pt x="923" y="2986"/>
                  </a:lnTo>
                  <a:lnTo>
                    <a:pt x="0" y="3095"/>
                  </a:lnTo>
                  <a:lnTo>
                    <a:pt x="1031" y="7056"/>
                  </a:lnTo>
                  <a:lnTo>
                    <a:pt x="1031" y="7056"/>
                  </a:lnTo>
                  <a:lnTo>
                    <a:pt x="1086" y="7491"/>
                  </a:lnTo>
                  <a:lnTo>
                    <a:pt x="1140" y="7979"/>
                  </a:lnTo>
                  <a:lnTo>
                    <a:pt x="1140" y="7979"/>
                  </a:lnTo>
                  <a:lnTo>
                    <a:pt x="1086" y="8630"/>
                  </a:lnTo>
                  <a:lnTo>
                    <a:pt x="977" y="9390"/>
                  </a:lnTo>
                  <a:lnTo>
                    <a:pt x="814" y="10204"/>
                  </a:lnTo>
                  <a:lnTo>
                    <a:pt x="597" y="11073"/>
                  </a:lnTo>
                  <a:lnTo>
                    <a:pt x="597" y="11073"/>
                  </a:lnTo>
                  <a:lnTo>
                    <a:pt x="1737" y="11018"/>
                  </a:lnTo>
                  <a:lnTo>
                    <a:pt x="2931" y="10856"/>
                  </a:lnTo>
                  <a:lnTo>
                    <a:pt x="4179" y="10639"/>
                  </a:lnTo>
                  <a:lnTo>
                    <a:pt x="5427" y="10367"/>
                  </a:lnTo>
                  <a:lnTo>
                    <a:pt x="6676" y="9987"/>
                  </a:lnTo>
                  <a:lnTo>
                    <a:pt x="7978" y="9607"/>
                  </a:lnTo>
                  <a:lnTo>
                    <a:pt x="9281" y="9173"/>
                  </a:lnTo>
                  <a:lnTo>
                    <a:pt x="10583" y="8739"/>
                  </a:lnTo>
                  <a:lnTo>
                    <a:pt x="10583" y="8739"/>
                  </a:lnTo>
                  <a:lnTo>
                    <a:pt x="12049" y="8142"/>
                  </a:lnTo>
                  <a:lnTo>
                    <a:pt x="13460" y="7545"/>
                  </a:lnTo>
                  <a:lnTo>
                    <a:pt x="13406" y="7491"/>
                  </a:lnTo>
                  <a:lnTo>
                    <a:pt x="1090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-5149759" y="2843158"/>
              <a:ext cx="393563" cy="231083"/>
            </a:xfrm>
            <a:custGeom>
              <a:rect b="b" l="l" r="r" t="t"/>
              <a:pathLst>
                <a:path extrusionOk="0" h="11887" w="20245">
                  <a:moveTo>
                    <a:pt x="17639" y="0"/>
                  </a:moveTo>
                  <a:lnTo>
                    <a:pt x="15903" y="760"/>
                  </a:lnTo>
                  <a:lnTo>
                    <a:pt x="14057" y="1466"/>
                  </a:lnTo>
                  <a:lnTo>
                    <a:pt x="12266" y="2117"/>
                  </a:lnTo>
                  <a:lnTo>
                    <a:pt x="10421" y="2714"/>
                  </a:lnTo>
                  <a:lnTo>
                    <a:pt x="8684" y="3202"/>
                  </a:lnTo>
                  <a:lnTo>
                    <a:pt x="6948" y="3582"/>
                  </a:lnTo>
                  <a:lnTo>
                    <a:pt x="6079" y="3745"/>
                  </a:lnTo>
                  <a:lnTo>
                    <a:pt x="5265" y="3854"/>
                  </a:lnTo>
                  <a:lnTo>
                    <a:pt x="4505" y="3908"/>
                  </a:lnTo>
                  <a:lnTo>
                    <a:pt x="2823" y="3908"/>
                  </a:lnTo>
                  <a:lnTo>
                    <a:pt x="1954" y="3799"/>
                  </a:lnTo>
                  <a:lnTo>
                    <a:pt x="1140" y="3582"/>
                  </a:lnTo>
                  <a:lnTo>
                    <a:pt x="435" y="3257"/>
                  </a:lnTo>
                  <a:lnTo>
                    <a:pt x="218" y="4342"/>
                  </a:lnTo>
                  <a:lnTo>
                    <a:pt x="109" y="5265"/>
                  </a:lnTo>
                  <a:lnTo>
                    <a:pt x="55" y="6079"/>
                  </a:lnTo>
                  <a:lnTo>
                    <a:pt x="1" y="6730"/>
                  </a:lnTo>
                  <a:lnTo>
                    <a:pt x="55" y="7381"/>
                  </a:lnTo>
                  <a:lnTo>
                    <a:pt x="109" y="7924"/>
                  </a:lnTo>
                  <a:lnTo>
                    <a:pt x="218" y="8738"/>
                  </a:lnTo>
                  <a:lnTo>
                    <a:pt x="381" y="9118"/>
                  </a:lnTo>
                  <a:lnTo>
                    <a:pt x="489" y="9498"/>
                  </a:lnTo>
                  <a:lnTo>
                    <a:pt x="652" y="9824"/>
                  </a:lnTo>
                  <a:lnTo>
                    <a:pt x="869" y="10149"/>
                  </a:lnTo>
                  <a:lnTo>
                    <a:pt x="1086" y="10421"/>
                  </a:lnTo>
                  <a:lnTo>
                    <a:pt x="1357" y="10638"/>
                  </a:lnTo>
                  <a:lnTo>
                    <a:pt x="1629" y="10909"/>
                  </a:lnTo>
                  <a:lnTo>
                    <a:pt x="1954" y="11126"/>
                  </a:lnTo>
                  <a:lnTo>
                    <a:pt x="2280" y="11289"/>
                  </a:lnTo>
                  <a:lnTo>
                    <a:pt x="2606" y="11452"/>
                  </a:lnTo>
                  <a:lnTo>
                    <a:pt x="3420" y="11669"/>
                  </a:lnTo>
                  <a:lnTo>
                    <a:pt x="4342" y="11832"/>
                  </a:lnTo>
                  <a:lnTo>
                    <a:pt x="5319" y="11886"/>
                  </a:lnTo>
                  <a:lnTo>
                    <a:pt x="5971" y="11886"/>
                  </a:lnTo>
                  <a:lnTo>
                    <a:pt x="6676" y="11832"/>
                  </a:lnTo>
                  <a:lnTo>
                    <a:pt x="8196" y="11615"/>
                  </a:lnTo>
                  <a:lnTo>
                    <a:pt x="9878" y="11235"/>
                  </a:lnTo>
                  <a:lnTo>
                    <a:pt x="11724" y="10746"/>
                  </a:lnTo>
                  <a:lnTo>
                    <a:pt x="13623" y="10095"/>
                  </a:lnTo>
                  <a:lnTo>
                    <a:pt x="15686" y="9390"/>
                  </a:lnTo>
                  <a:lnTo>
                    <a:pt x="17857" y="8467"/>
                  </a:lnTo>
                  <a:lnTo>
                    <a:pt x="20245" y="7436"/>
                  </a:lnTo>
                  <a:lnTo>
                    <a:pt x="17639" y="0"/>
                  </a:lnTo>
                  <a:close/>
                </a:path>
              </a:pathLst>
            </a:custGeom>
            <a:solidFill>
              <a:srgbClr val="9D27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-5149759" y="2843158"/>
              <a:ext cx="393563" cy="231083"/>
            </a:xfrm>
            <a:custGeom>
              <a:rect b="b" l="l" r="r" t="t"/>
              <a:pathLst>
                <a:path extrusionOk="0" fill="none" h="11887" w="20245">
                  <a:moveTo>
                    <a:pt x="17639" y="0"/>
                  </a:moveTo>
                  <a:lnTo>
                    <a:pt x="17639" y="0"/>
                  </a:lnTo>
                  <a:lnTo>
                    <a:pt x="15903" y="760"/>
                  </a:lnTo>
                  <a:lnTo>
                    <a:pt x="14057" y="1466"/>
                  </a:lnTo>
                  <a:lnTo>
                    <a:pt x="12266" y="2117"/>
                  </a:lnTo>
                  <a:lnTo>
                    <a:pt x="10421" y="2714"/>
                  </a:lnTo>
                  <a:lnTo>
                    <a:pt x="8684" y="3202"/>
                  </a:lnTo>
                  <a:lnTo>
                    <a:pt x="6948" y="3582"/>
                  </a:lnTo>
                  <a:lnTo>
                    <a:pt x="6079" y="3745"/>
                  </a:lnTo>
                  <a:lnTo>
                    <a:pt x="5265" y="3854"/>
                  </a:lnTo>
                  <a:lnTo>
                    <a:pt x="4505" y="3908"/>
                  </a:lnTo>
                  <a:lnTo>
                    <a:pt x="3745" y="3908"/>
                  </a:lnTo>
                  <a:lnTo>
                    <a:pt x="3745" y="3908"/>
                  </a:lnTo>
                  <a:lnTo>
                    <a:pt x="2823" y="3908"/>
                  </a:lnTo>
                  <a:lnTo>
                    <a:pt x="1954" y="3799"/>
                  </a:lnTo>
                  <a:lnTo>
                    <a:pt x="1140" y="3582"/>
                  </a:lnTo>
                  <a:lnTo>
                    <a:pt x="435" y="3257"/>
                  </a:lnTo>
                  <a:lnTo>
                    <a:pt x="435" y="3257"/>
                  </a:lnTo>
                  <a:lnTo>
                    <a:pt x="218" y="4342"/>
                  </a:lnTo>
                  <a:lnTo>
                    <a:pt x="109" y="5265"/>
                  </a:lnTo>
                  <a:lnTo>
                    <a:pt x="55" y="6079"/>
                  </a:lnTo>
                  <a:lnTo>
                    <a:pt x="1" y="6730"/>
                  </a:lnTo>
                  <a:lnTo>
                    <a:pt x="1" y="6730"/>
                  </a:lnTo>
                  <a:lnTo>
                    <a:pt x="55" y="7381"/>
                  </a:lnTo>
                  <a:lnTo>
                    <a:pt x="109" y="7924"/>
                  </a:lnTo>
                  <a:lnTo>
                    <a:pt x="218" y="8738"/>
                  </a:lnTo>
                  <a:lnTo>
                    <a:pt x="218" y="8738"/>
                  </a:lnTo>
                  <a:lnTo>
                    <a:pt x="218" y="8738"/>
                  </a:lnTo>
                  <a:lnTo>
                    <a:pt x="218" y="8738"/>
                  </a:lnTo>
                  <a:lnTo>
                    <a:pt x="218" y="8738"/>
                  </a:lnTo>
                  <a:lnTo>
                    <a:pt x="218" y="8738"/>
                  </a:lnTo>
                  <a:lnTo>
                    <a:pt x="381" y="9118"/>
                  </a:lnTo>
                  <a:lnTo>
                    <a:pt x="489" y="9498"/>
                  </a:lnTo>
                  <a:lnTo>
                    <a:pt x="652" y="9824"/>
                  </a:lnTo>
                  <a:lnTo>
                    <a:pt x="869" y="10149"/>
                  </a:lnTo>
                  <a:lnTo>
                    <a:pt x="1086" y="10421"/>
                  </a:lnTo>
                  <a:lnTo>
                    <a:pt x="1357" y="10638"/>
                  </a:lnTo>
                  <a:lnTo>
                    <a:pt x="1629" y="10909"/>
                  </a:lnTo>
                  <a:lnTo>
                    <a:pt x="1954" y="11126"/>
                  </a:lnTo>
                  <a:lnTo>
                    <a:pt x="2280" y="11289"/>
                  </a:lnTo>
                  <a:lnTo>
                    <a:pt x="2606" y="11452"/>
                  </a:lnTo>
                  <a:lnTo>
                    <a:pt x="3420" y="11669"/>
                  </a:lnTo>
                  <a:lnTo>
                    <a:pt x="4342" y="11832"/>
                  </a:lnTo>
                  <a:lnTo>
                    <a:pt x="5319" y="11886"/>
                  </a:lnTo>
                  <a:lnTo>
                    <a:pt x="5319" y="11886"/>
                  </a:lnTo>
                  <a:lnTo>
                    <a:pt x="5971" y="11886"/>
                  </a:lnTo>
                  <a:lnTo>
                    <a:pt x="6676" y="11832"/>
                  </a:lnTo>
                  <a:lnTo>
                    <a:pt x="8196" y="11615"/>
                  </a:lnTo>
                  <a:lnTo>
                    <a:pt x="9878" y="11235"/>
                  </a:lnTo>
                  <a:lnTo>
                    <a:pt x="11724" y="10746"/>
                  </a:lnTo>
                  <a:lnTo>
                    <a:pt x="11724" y="10746"/>
                  </a:lnTo>
                  <a:lnTo>
                    <a:pt x="13623" y="10095"/>
                  </a:lnTo>
                  <a:lnTo>
                    <a:pt x="15686" y="9390"/>
                  </a:lnTo>
                  <a:lnTo>
                    <a:pt x="17857" y="8467"/>
                  </a:lnTo>
                  <a:lnTo>
                    <a:pt x="20245" y="7436"/>
                  </a:lnTo>
                  <a:lnTo>
                    <a:pt x="1763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-5658309" y="625385"/>
              <a:ext cx="81259" cy="537049"/>
            </a:xfrm>
            <a:custGeom>
              <a:rect b="b" l="l" r="r" t="t"/>
              <a:pathLst>
                <a:path extrusionOk="0" h="27626" w="4180">
                  <a:moveTo>
                    <a:pt x="2009" y="0"/>
                  </a:moveTo>
                  <a:lnTo>
                    <a:pt x="2117" y="652"/>
                  </a:lnTo>
                  <a:lnTo>
                    <a:pt x="2172" y="1954"/>
                  </a:lnTo>
                  <a:lnTo>
                    <a:pt x="2172" y="3257"/>
                  </a:lnTo>
                  <a:lnTo>
                    <a:pt x="2063" y="4559"/>
                  </a:lnTo>
                  <a:lnTo>
                    <a:pt x="1900" y="5808"/>
                  </a:lnTo>
                  <a:lnTo>
                    <a:pt x="1683" y="7110"/>
                  </a:lnTo>
                  <a:lnTo>
                    <a:pt x="1141" y="9607"/>
                  </a:lnTo>
                  <a:lnTo>
                    <a:pt x="598" y="12158"/>
                  </a:lnTo>
                  <a:lnTo>
                    <a:pt x="326" y="13460"/>
                  </a:lnTo>
                  <a:lnTo>
                    <a:pt x="164" y="14708"/>
                  </a:lnTo>
                  <a:lnTo>
                    <a:pt x="55" y="16011"/>
                  </a:lnTo>
                  <a:lnTo>
                    <a:pt x="1" y="17259"/>
                  </a:lnTo>
                  <a:lnTo>
                    <a:pt x="109" y="18562"/>
                  </a:lnTo>
                  <a:lnTo>
                    <a:pt x="218" y="19213"/>
                  </a:lnTo>
                  <a:lnTo>
                    <a:pt x="326" y="19864"/>
                  </a:lnTo>
                  <a:lnTo>
                    <a:pt x="2120" y="26988"/>
                  </a:lnTo>
                  <a:lnTo>
                    <a:pt x="2117" y="26974"/>
                  </a:lnTo>
                  <a:lnTo>
                    <a:pt x="2063" y="26323"/>
                  </a:lnTo>
                  <a:lnTo>
                    <a:pt x="1955" y="25075"/>
                  </a:lnTo>
                  <a:lnTo>
                    <a:pt x="1955" y="23772"/>
                  </a:lnTo>
                  <a:lnTo>
                    <a:pt x="2063" y="22524"/>
                  </a:lnTo>
                  <a:lnTo>
                    <a:pt x="2280" y="21276"/>
                  </a:lnTo>
                  <a:lnTo>
                    <a:pt x="2497" y="19973"/>
                  </a:lnTo>
                  <a:lnTo>
                    <a:pt x="3040" y="17476"/>
                  </a:lnTo>
                  <a:lnTo>
                    <a:pt x="3637" y="14980"/>
                  </a:lnTo>
                  <a:lnTo>
                    <a:pt x="3854" y="13732"/>
                  </a:lnTo>
                  <a:lnTo>
                    <a:pt x="4071" y="12483"/>
                  </a:lnTo>
                  <a:lnTo>
                    <a:pt x="4180" y="11181"/>
                  </a:lnTo>
                  <a:lnTo>
                    <a:pt x="4180" y="9932"/>
                  </a:lnTo>
                  <a:lnTo>
                    <a:pt x="4071" y="8630"/>
                  </a:lnTo>
                  <a:lnTo>
                    <a:pt x="4017" y="7979"/>
                  </a:lnTo>
                  <a:lnTo>
                    <a:pt x="3854" y="7382"/>
                  </a:lnTo>
                  <a:lnTo>
                    <a:pt x="2009" y="0"/>
                  </a:lnTo>
                  <a:close/>
                  <a:moveTo>
                    <a:pt x="2120" y="26988"/>
                  </a:moveTo>
                  <a:lnTo>
                    <a:pt x="2226" y="27626"/>
                  </a:lnTo>
                  <a:lnTo>
                    <a:pt x="2280" y="27626"/>
                  </a:lnTo>
                  <a:lnTo>
                    <a:pt x="2120" y="26988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-5658309" y="612729"/>
              <a:ext cx="81259" cy="549705"/>
            </a:xfrm>
            <a:custGeom>
              <a:rect b="b" l="l" r="r" t="t"/>
              <a:pathLst>
                <a:path extrusionOk="0" fill="none" h="28277" w="4180">
                  <a:moveTo>
                    <a:pt x="2280" y="28277"/>
                  </a:moveTo>
                  <a:lnTo>
                    <a:pt x="326" y="20515"/>
                  </a:lnTo>
                  <a:lnTo>
                    <a:pt x="326" y="20515"/>
                  </a:lnTo>
                  <a:lnTo>
                    <a:pt x="218" y="19864"/>
                  </a:lnTo>
                  <a:lnTo>
                    <a:pt x="109" y="19213"/>
                  </a:lnTo>
                  <a:lnTo>
                    <a:pt x="1" y="17910"/>
                  </a:lnTo>
                  <a:lnTo>
                    <a:pt x="55" y="16662"/>
                  </a:lnTo>
                  <a:lnTo>
                    <a:pt x="164" y="15359"/>
                  </a:lnTo>
                  <a:lnTo>
                    <a:pt x="326" y="14111"/>
                  </a:lnTo>
                  <a:lnTo>
                    <a:pt x="598" y="12809"/>
                  </a:lnTo>
                  <a:lnTo>
                    <a:pt x="1141" y="10258"/>
                  </a:lnTo>
                  <a:lnTo>
                    <a:pt x="1683" y="7761"/>
                  </a:lnTo>
                  <a:lnTo>
                    <a:pt x="1900" y="6459"/>
                  </a:lnTo>
                  <a:lnTo>
                    <a:pt x="2063" y="5210"/>
                  </a:lnTo>
                  <a:lnTo>
                    <a:pt x="2172" y="3908"/>
                  </a:lnTo>
                  <a:lnTo>
                    <a:pt x="2172" y="2605"/>
                  </a:lnTo>
                  <a:lnTo>
                    <a:pt x="2117" y="1303"/>
                  </a:lnTo>
                  <a:lnTo>
                    <a:pt x="2009" y="651"/>
                  </a:lnTo>
                  <a:lnTo>
                    <a:pt x="1846" y="0"/>
                  </a:lnTo>
                  <a:lnTo>
                    <a:pt x="3854" y="8033"/>
                  </a:lnTo>
                  <a:lnTo>
                    <a:pt x="3854" y="8033"/>
                  </a:lnTo>
                  <a:lnTo>
                    <a:pt x="4017" y="8630"/>
                  </a:lnTo>
                  <a:lnTo>
                    <a:pt x="4071" y="9281"/>
                  </a:lnTo>
                  <a:lnTo>
                    <a:pt x="4180" y="10583"/>
                  </a:lnTo>
                  <a:lnTo>
                    <a:pt x="4180" y="11832"/>
                  </a:lnTo>
                  <a:lnTo>
                    <a:pt x="4071" y="13134"/>
                  </a:lnTo>
                  <a:lnTo>
                    <a:pt x="3854" y="14383"/>
                  </a:lnTo>
                  <a:lnTo>
                    <a:pt x="3637" y="15631"/>
                  </a:lnTo>
                  <a:lnTo>
                    <a:pt x="3040" y="18127"/>
                  </a:lnTo>
                  <a:lnTo>
                    <a:pt x="2497" y="20624"/>
                  </a:lnTo>
                  <a:lnTo>
                    <a:pt x="2280" y="21927"/>
                  </a:lnTo>
                  <a:lnTo>
                    <a:pt x="2063" y="23175"/>
                  </a:lnTo>
                  <a:lnTo>
                    <a:pt x="1955" y="24423"/>
                  </a:lnTo>
                  <a:lnTo>
                    <a:pt x="1955" y="25726"/>
                  </a:lnTo>
                  <a:lnTo>
                    <a:pt x="2063" y="26974"/>
                  </a:lnTo>
                  <a:lnTo>
                    <a:pt x="2117" y="27625"/>
                  </a:lnTo>
                  <a:lnTo>
                    <a:pt x="2226" y="28277"/>
                  </a:lnTo>
                  <a:lnTo>
                    <a:pt x="2280" y="28277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-5620323" y="768872"/>
              <a:ext cx="82309" cy="544437"/>
            </a:xfrm>
            <a:custGeom>
              <a:rect b="b" l="l" r="r" t="t"/>
              <a:pathLst>
                <a:path extrusionOk="0" h="28006" w="4234">
                  <a:moveTo>
                    <a:pt x="1954" y="1"/>
                  </a:moveTo>
                  <a:lnTo>
                    <a:pt x="2009" y="489"/>
                  </a:lnTo>
                  <a:lnTo>
                    <a:pt x="2117" y="1086"/>
                  </a:lnTo>
                  <a:lnTo>
                    <a:pt x="2117" y="1846"/>
                  </a:lnTo>
                  <a:lnTo>
                    <a:pt x="2117" y="2768"/>
                  </a:lnTo>
                  <a:lnTo>
                    <a:pt x="2009" y="3908"/>
                  </a:lnTo>
                  <a:lnTo>
                    <a:pt x="1846" y="5374"/>
                  </a:lnTo>
                  <a:lnTo>
                    <a:pt x="1520" y="7165"/>
                  </a:lnTo>
                  <a:lnTo>
                    <a:pt x="1086" y="9336"/>
                  </a:lnTo>
                  <a:lnTo>
                    <a:pt x="760" y="11181"/>
                  </a:lnTo>
                  <a:lnTo>
                    <a:pt x="435" y="12863"/>
                  </a:lnTo>
                  <a:lnTo>
                    <a:pt x="218" y="14329"/>
                  </a:lnTo>
                  <a:lnTo>
                    <a:pt x="55" y="15631"/>
                  </a:lnTo>
                  <a:lnTo>
                    <a:pt x="1" y="16880"/>
                  </a:lnTo>
                  <a:lnTo>
                    <a:pt x="1" y="18019"/>
                  </a:lnTo>
                  <a:lnTo>
                    <a:pt x="109" y="19159"/>
                  </a:lnTo>
                  <a:lnTo>
                    <a:pt x="326" y="20245"/>
                  </a:lnTo>
                  <a:lnTo>
                    <a:pt x="2280" y="28006"/>
                  </a:lnTo>
                  <a:lnTo>
                    <a:pt x="2117" y="27354"/>
                  </a:lnTo>
                  <a:lnTo>
                    <a:pt x="2063" y="26703"/>
                  </a:lnTo>
                  <a:lnTo>
                    <a:pt x="1954" y="25455"/>
                  </a:lnTo>
                  <a:lnTo>
                    <a:pt x="2009" y="24207"/>
                  </a:lnTo>
                  <a:lnTo>
                    <a:pt x="2117" y="22958"/>
                  </a:lnTo>
                  <a:lnTo>
                    <a:pt x="2280" y="21710"/>
                  </a:lnTo>
                  <a:lnTo>
                    <a:pt x="2551" y="20462"/>
                  </a:lnTo>
                  <a:lnTo>
                    <a:pt x="3094" y="17965"/>
                  </a:lnTo>
                  <a:lnTo>
                    <a:pt x="3691" y="15523"/>
                  </a:lnTo>
                  <a:lnTo>
                    <a:pt x="3908" y="14274"/>
                  </a:lnTo>
                  <a:lnTo>
                    <a:pt x="4125" y="13026"/>
                  </a:lnTo>
                  <a:lnTo>
                    <a:pt x="4234" y="11778"/>
                  </a:lnTo>
                  <a:lnTo>
                    <a:pt x="4234" y="10530"/>
                  </a:lnTo>
                  <a:lnTo>
                    <a:pt x="4180" y="9227"/>
                  </a:lnTo>
                  <a:lnTo>
                    <a:pt x="4071" y="8630"/>
                  </a:lnTo>
                  <a:lnTo>
                    <a:pt x="3963" y="7979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-5620323" y="768872"/>
              <a:ext cx="82309" cy="544437"/>
            </a:xfrm>
            <a:custGeom>
              <a:rect b="b" l="l" r="r" t="t"/>
              <a:pathLst>
                <a:path extrusionOk="0" fill="none" h="28006" w="4234">
                  <a:moveTo>
                    <a:pt x="2280" y="28006"/>
                  </a:moveTo>
                  <a:lnTo>
                    <a:pt x="326" y="20245"/>
                  </a:lnTo>
                  <a:lnTo>
                    <a:pt x="326" y="20245"/>
                  </a:lnTo>
                  <a:lnTo>
                    <a:pt x="109" y="19159"/>
                  </a:lnTo>
                  <a:lnTo>
                    <a:pt x="1" y="18019"/>
                  </a:lnTo>
                  <a:lnTo>
                    <a:pt x="1" y="16880"/>
                  </a:lnTo>
                  <a:lnTo>
                    <a:pt x="55" y="15631"/>
                  </a:lnTo>
                  <a:lnTo>
                    <a:pt x="218" y="14329"/>
                  </a:lnTo>
                  <a:lnTo>
                    <a:pt x="435" y="12863"/>
                  </a:lnTo>
                  <a:lnTo>
                    <a:pt x="760" y="11181"/>
                  </a:lnTo>
                  <a:lnTo>
                    <a:pt x="1086" y="9336"/>
                  </a:lnTo>
                  <a:lnTo>
                    <a:pt x="1086" y="9336"/>
                  </a:lnTo>
                  <a:lnTo>
                    <a:pt x="1520" y="7165"/>
                  </a:lnTo>
                  <a:lnTo>
                    <a:pt x="1846" y="5374"/>
                  </a:lnTo>
                  <a:lnTo>
                    <a:pt x="2009" y="3908"/>
                  </a:lnTo>
                  <a:lnTo>
                    <a:pt x="2117" y="2768"/>
                  </a:lnTo>
                  <a:lnTo>
                    <a:pt x="2117" y="1846"/>
                  </a:lnTo>
                  <a:lnTo>
                    <a:pt x="2117" y="1086"/>
                  </a:lnTo>
                  <a:lnTo>
                    <a:pt x="2009" y="489"/>
                  </a:lnTo>
                  <a:lnTo>
                    <a:pt x="1954" y="1"/>
                  </a:lnTo>
                  <a:lnTo>
                    <a:pt x="3963" y="7979"/>
                  </a:lnTo>
                  <a:lnTo>
                    <a:pt x="3963" y="7979"/>
                  </a:lnTo>
                  <a:lnTo>
                    <a:pt x="4071" y="8630"/>
                  </a:lnTo>
                  <a:lnTo>
                    <a:pt x="4180" y="9227"/>
                  </a:lnTo>
                  <a:lnTo>
                    <a:pt x="4234" y="10530"/>
                  </a:lnTo>
                  <a:lnTo>
                    <a:pt x="4234" y="11778"/>
                  </a:lnTo>
                  <a:lnTo>
                    <a:pt x="4125" y="13026"/>
                  </a:lnTo>
                  <a:lnTo>
                    <a:pt x="3908" y="14274"/>
                  </a:lnTo>
                  <a:lnTo>
                    <a:pt x="3691" y="15523"/>
                  </a:lnTo>
                  <a:lnTo>
                    <a:pt x="3094" y="17965"/>
                  </a:lnTo>
                  <a:lnTo>
                    <a:pt x="2551" y="20462"/>
                  </a:lnTo>
                  <a:lnTo>
                    <a:pt x="2280" y="21710"/>
                  </a:lnTo>
                  <a:lnTo>
                    <a:pt x="2117" y="22958"/>
                  </a:lnTo>
                  <a:lnTo>
                    <a:pt x="2009" y="24207"/>
                  </a:lnTo>
                  <a:lnTo>
                    <a:pt x="1954" y="25455"/>
                  </a:lnTo>
                  <a:lnTo>
                    <a:pt x="2063" y="26703"/>
                  </a:lnTo>
                  <a:lnTo>
                    <a:pt x="2117" y="27354"/>
                  </a:lnTo>
                  <a:lnTo>
                    <a:pt x="2280" y="28006"/>
                  </a:lnTo>
                  <a:lnTo>
                    <a:pt x="2280" y="2800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-5543302" y="1080125"/>
              <a:ext cx="82309" cy="534930"/>
            </a:xfrm>
            <a:custGeom>
              <a:rect b="b" l="l" r="r" t="t"/>
              <a:pathLst>
                <a:path extrusionOk="0" h="27517" w="4234">
                  <a:moveTo>
                    <a:pt x="2009" y="0"/>
                  </a:moveTo>
                  <a:lnTo>
                    <a:pt x="2117" y="651"/>
                  </a:lnTo>
                  <a:lnTo>
                    <a:pt x="2226" y="1411"/>
                  </a:lnTo>
                  <a:lnTo>
                    <a:pt x="2172" y="2280"/>
                  </a:lnTo>
                  <a:lnTo>
                    <a:pt x="2117" y="3257"/>
                  </a:lnTo>
                  <a:lnTo>
                    <a:pt x="2009" y="4396"/>
                  </a:lnTo>
                  <a:lnTo>
                    <a:pt x="1792" y="5699"/>
                  </a:lnTo>
                  <a:lnTo>
                    <a:pt x="1140" y="9010"/>
                  </a:lnTo>
                  <a:lnTo>
                    <a:pt x="760" y="10855"/>
                  </a:lnTo>
                  <a:lnTo>
                    <a:pt x="435" y="12483"/>
                  </a:lnTo>
                  <a:lnTo>
                    <a:pt x="218" y="13948"/>
                  </a:lnTo>
                  <a:lnTo>
                    <a:pt x="55" y="15251"/>
                  </a:lnTo>
                  <a:lnTo>
                    <a:pt x="1" y="16445"/>
                  </a:lnTo>
                  <a:lnTo>
                    <a:pt x="1" y="17585"/>
                  </a:lnTo>
                  <a:lnTo>
                    <a:pt x="109" y="18670"/>
                  </a:lnTo>
                  <a:lnTo>
                    <a:pt x="272" y="19756"/>
                  </a:lnTo>
                  <a:lnTo>
                    <a:pt x="2199" y="27358"/>
                  </a:lnTo>
                  <a:lnTo>
                    <a:pt x="2063" y="26540"/>
                  </a:lnTo>
                  <a:lnTo>
                    <a:pt x="1954" y="25563"/>
                  </a:lnTo>
                  <a:lnTo>
                    <a:pt x="1954" y="24532"/>
                  </a:lnTo>
                  <a:lnTo>
                    <a:pt x="2009" y="23392"/>
                  </a:lnTo>
                  <a:lnTo>
                    <a:pt x="2117" y="22144"/>
                  </a:lnTo>
                  <a:lnTo>
                    <a:pt x="2334" y="20678"/>
                  </a:lnTo>
                  <a:lnTo>
                    <a:pt x="2660" y="18996"/>
                  </a:lnTo>
                  <a:lnTo>
                    <a:pt x="3040" y="17042"/>
                  </a:lnTo>
                  <a:lnTo>
                    <a:pt x="3745" y="13623"/>
                  </a:lnTo>
                  <a:lnTo>
                    <a:pt x="3963" y="12320"/>
                  </a:lnTo>
                  <a:lnTo>
                    <a:pt x="4125" y="11181"/>
                  </a:lnTo>
                  <a:lnTo>
                    <a:pt x="4180" y="10258"/>
                  </a:lnTo>
                  <a:lnTo>
                    <a:pt x="4234" y="9390"/>
                  </a:lnTo>
                  <a:lnTo>
                    <a:pt x="4125" y="8684"/>
                  </a:lnTo>
                  <a:lnTo>
                    <a:pt x="4017" y="7978"/>
                  </a:lnTo>
                  <a:lnTo>
                    <a:pt x="2009" y="0"/>
                  </a:lnTo>
                  <a:close/>
                  <a:moveTo>
                    <a:pt x="2199" y="27358"/>
                  </a:moveTo>
                  <a:lnTo>
                    <a:pt x="2226" y="27517"/>
                  </a:lnTo>
                  <a:lnTo>
                    <a:pt x="2226" y="27463"/>
                  </a:lnTo>
                  <a:lnTo>
                    <a:pt x="2199" y="273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-5543302" y="1080125"/>
              <a:ext cx="82309" cy="534930"/>
            </a:xfrm>
            <a:custGeom>
              <a:rect b="b" l="l" r="r" t="t"/>
              <a:pathLst>
                <a:path extrusionOk="0" fill="none" h="27517" w="4234">
                  <a:moveTo>
                    <a:pt x="2226" y="27463"/>
                  </a:moveTo>
                  <a:lnTo>
                    <a:pt x="272" y="19756"/>
                  </a:lnTo>
                  <a:lnTo>
                    <a:pt x="272" y="19756"/>
                  </a:lnTo>
                  <a:lnTo>
                    <a:pt x="109" y="18670"/>
                  </a:lnTo>
                  <a:lnTo>
                    <a:pt x="1" y="17585"/>
                  </a:lnTo>
                  <a:lnTo>
                    <a:pt x="1" y="16445"/>
                  </a:lnTo>
                  <a:lnTo>
                    <a:pt x="55" y="15251"/>
                  </a:lnTo>
                  <a:lnTo>
                    <a:pt x="218" y="13948"/>
                  </a:lnTo>
                  <a:lnTo>
                    <a:pt x="435" y="12483"/>
                  </a:lnTo>
                  <a:lnTo>
                    <a:pt x="760" y="10855"/>
                  </a:lnTo>
                  <a:lnTo>
                    <a:pt x="1140" y="9010"/>
                  </a:lnTo>
                  <a:lnTo>
                    <a:pt x="1140" y="9010"/>
                  </a:lnTo>
                  <a:lnTo>
                    <a:pt x="1792" y="5699"/>
                  </a:lnTo>
                  <a:lnTo>
                    <a:pt x="2009" y="4396"/>
                  </a:lnTo>
                  <a:lnTo>
                    <a:pt x="2117" y="3257"/>
                  </a:lnTo>
                  <a:lnTo>
                    <a:pt x="2172" y="2280"/>
                  </a:lnTo>
                  <a:lnTo>
                    <a:pt x="2226" y="1411"/>
                  </a:lnTo>
                  <a:lnTo>
                    <a:pt x="2117" y="651"/>
                  </a:lnTo>
                  <a:lnTo>
                    <a:pt x="2009" y="0"/>
                  </a:lnTo>
                  <a:lnTo>
                    <a:pt x="4017" y="7978"/>
                  </a:lnTo>
                  <a:lnTo>
                    <a:pt x="4017" y="7978"/>
                  </a:lnTo>
                  <a:lnTo>
                    <a:pt x="4125" y="8684"/>
                  </a:lnTo>
                  <a:lnTo>
                    <a:pt x="4234" y="9390"/>
                  </a:lnTo>
                  <a:lnTo>
                    <a:pt x="4180" y="10258"/>
                  </a:lnTo>
                  <a:lnTo>
                    <a:pt x="4125" y="11181"/>
                  </a:lnTo>
                  <a:lnTo>
                    <a:pt x="3963" y="12320"/>
                  </a:lnTo>
                  <a:lnTo>
                    <a:pt x="3745" y="13623"/>
                  </a:lnTo>
                  <a:lnTo>
                    <a:pt x="3040" y="17042"/>
                  </a:lnTo>
                  <a:lnTo>
                    <a:pt x="3040" y="17042"/>
                  </a:lnTo>
                  <a:lnTo>
                    <a:pt x="2660" y="18996"/>
                  </a:lnTo>
                  <a:lnTo>
                    <a:pt x="2334" y="20678"/>
                  </a:lnTo>
                  <a:lnTo>
                    <a:pt x="2117" y="22144"/>
                  </a:lnTo>
                  <a:lnTo>
                    <a:pt x="2009" y="23392"/>
                  </a:lnTo>
                  <a:lnTo>
                    <a:pt x="1954" y="24532"/>
                  </a:lnTo>
                  <a:lnTo>
                    <a:pt x="1954" y="25563"/>
                  </a:lnTo>
                  <a:lnTo>
                    <a:pt x="2063" y="26540"/>
                  </a:lnTo>
                  <a:lnTo>
                    <a:pt x="2226" y="27517"/>
                  </a:lnTo>
                  <a:lnTo>
                    <a:pt x="2226" y="2746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-5467331" y="1389260"/>
              <a:ext cx="84428" cy="526494"/>
            </a:xfrm>
            <a:custGeom>
              <a:rect b="b" l="l" r="r" t="t"/>
              <a:pathLst>
                <a:path extrusionOk="0" h="27083" w="4343">
                  <a:moveTo>
                    <a:pt x="2171" y="0"/>
                  </a:moveTo>
                  <a:lnTo>
                    <a:pt x="2280" y="760"/>
                  </a:lnTo>
                  <a:lnTo>
                    <a:pt x="2334" y="1520"/>
                  </a:lnTo>
                  <a:lnTo>
                    <a:pt x="2280" y="2388"/>
                  </a:lnTo>
                  <a:lnTo>
                    <a:pt x="2226" y="3365"/>
                  </a:lnTo>
                  <a:lnTo>
                    <a:pt x="2063" y="4451"/>
                  </a:lnTo>
                  <a:lnTo>
                    <a:pt x="1846" y="5699"/>
                  </a:lnTo>
                  <a:lnTo>
                    <a:pt x="1194" y="8738"/>
                  </a:lnTo>
                  <a:lnTo>
                    <a:pt x="814" y="10584"/>
                  </a:lnTo>
                  <a:lnTo>
                    <a:pt x="489" y="12158"/>
                  </a:lnTo>
                  <a:lnTo>
                    <a:pt x="272" y="13623"/>
                  </a:lnTo>
                  <a:lnTo>
                    <a:pt x="109" y="14871"/>
                  </a:lnTo>
                  <a:lnTo>
                    <a:pt x="0" y="16065"/>
                  </a:lnTo>
                  <a:lnTo>
                    <a:pt x="55" y="17205"/>
                  </a:lnTo>
                  <a:lnTo>
                    <a:pt x="109" y="18236"/>
                  </a:lnTo>
                  <a:lnTo>
                    <a:pt x="272" y="19322"/>
                  </a:lnTo>
                  <a:lnTo>
                    <a:pt x="2139" y="26540"/>
                  </a:lnTo>
                  <a:lnTo>
                    <a:pt x="2063" y="26106"/>
                  </a:lnTo>
                  <a:lnTo>
                    <a:pt x="2008" y="25129"/>
                  </a:lnTo>
                  <a:lnTo>
                    <a:pt x="1954" y="24152"/>
                  </a:lnTo>
                  <a:lnTo>
                    <a:pt x="2008" y="23012"/>
                  </a:lnTo>
                  <a:lnTo>
                    <a:pt x="2171" y="21764"/>
                  </a:lnTo>
                  <a:lnTo>
                    <a:pt x="2388" y="20299"/>
                  </a:lnTo>
                  <a:lnTo>
                    <a:pt x="2714" y="18670"/>
                  </a:lnTo>
                  <a:lnTo>
                    <a:pt x="3148" y="16825"/>
                  </a:lnTo>
                  <a:lnTo>
                    <a:pt x="3799" y="13732"/>
                  </a:lnTo>
                  <a:lnTo>
                    <a:pt x="4017" y="12483"/>
                  </a:lnTo>
                  <a:lnTo>
                    <a:pt x="4179" y="11398"/>
                  </a:lnTo>
                  <a:lnTo>
                    <a:pt x="4288" y="10421"/>
                  </a:lnTo>
                  <a:lnTo>
                    <a:pt x="4342" y="9552"/>
                  </a:lnTo>
                  <a:lnTo>
                    <a:pt x="4288" y="8738"/>
                  </a:lnTo>
                  <a:lnTo>
                    <a:pt x="4179" y="8033"/>
                  </a:lnTo>
                  <a:lnTo>
                    <a:pt x="2171" y="0"/>
                  </a:lnTo>
                  <a:close/>
                  <a:moveTo>
                    <a:pt x="2139" y="26540"/>
                  </a:moveTo>
                  <a:lnTo>
                    <a:pt x="2226" y="27029"/>
                  </a:lnTo>
                  <a:lnTo>
                    <a:pt x="2280" y="27083"/>
                  </a:lnTo>
                  <a:lnTo>
                    <a:pt x="2139" y="265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-5467331" y="1389260"/>
              <a:ext cx="84428" cy="526494"/>
            </a:xfrm>
            <a:custGeom>
              <a:rect b="b" l="l" r="r" t="t"/>
              <a:pathLst>
                <a:path extrusionOk="0" fill="none" h="27083" w="4343">
                  <a:moveTo>
                    <a:pt x="2280" y="27083"/>
                  </a:moveTo>
                  <a:lnTo>
                    <a:pt x="272" y="19322"/>
                  </a:lnTo>
                  <a:lnTo>
                    <a:pt x="272" y="19322"/>
                  </a:lnTo>
                  <a:lnTo>
                    <a:pt x="109" y="18236"/>
                  </a:lnTo>
                  <a:lnTo>
                    <a:pt x="55" y="17205"/>
                  </a:lnTo>
                  <a:lnTo>
                    <a:pt x="0" y="16065"/>
                  </a:lnTo>
                  <a:lnTo>
                    <a:pt x="109" y="14871"/>
                  </a:lnTo>
                  <a:lnTo>
                    <a:pt x="272" y="13623"/>
                  </a:lnTo>
                  <a:lnTo>
                    <a:pt x="489" y="12158"/>
                  </a:lnTo>
                  <a:lnTo>
                    <a:pt x="814" y="10584"/>
                  </a:lnTo>
                  <a:lnTo>
                    <a:pt x="1194" y="8738"/>
                  </a:lnTo>
                  <a:lnTo>
                    <a:pt x="1194" y="8738"/>
                  </a:lnTo>
                  <a:lnTo>
                    <a:pt x="1846" y="5699"/>
                  </a:lnTo>
                  <a:lnTo>
                    <a:pt x="2063" y="4451"/>
                  </a:lnTo>
                  <a:lnTo>
                    <a:pt x="2226" y="3365"/>
                  </a:lnTo>
                  <a:lnTo>
                    <a:pt x="2280" y="2388"/>
                  </a:lnTo>
                  <a:lnTo>
                    <a:pt x="2334" y="1520"/>
                  </a:lnTo>
                  <a:lnTo>
                    <a:pt x="2280" y="760"/>
                  </a:lnTo>
                  <a:lnTo>
                    <a:pt x="2171" y="0"/>
                  </a:lnTo>
                  <a:lnTo>
                    <a:pt x="4179" y="8033"/>
                  </a:lnTo>
                  <a:lnTo>
                    <a:pt x="4179" y="8033"/>
                  </a:lnTo>
                  <a:lnTo>
                    <a:pt x="4288" y="8738"/>
                  </a:lnTo>
                  <a:lnTo>
                    <a:pt x="4342" y="9552"/>
                  </a:lnTo>
                  <a:lnTo>
                    <a:pt x="4288" y="10421"/>
                  </a:lnTo>
                  <a:lnTo>
                    <a:pt x="4179" y="11398"/>
                  </a:lnTo>
                  <a:lnTo>
                    <a:pt x="4017" y="12483"/>
                  </a:lnTo>
                  <a:lnTo>
                    <a:pt x="3799" y="13732"/>
                  </a:lnTo>
                  <a:lnTo>
                    <a:pt x="3148" y="16825"/>
                  </a:lnTo>
                  <a:lnTo>
                    <a:pt x="3148" y="16825"/>
                  </a:lnTo>
                  <a:lnTo>
                    <a:pt x="2714" y="18670"/>
                  </a:lnTo>
                  <a:lnTo>
                    <a:pt x="2388" y="20299"/>
                  </a:lnTo>
                  <a:lnTo>
                    <a:pt x="2171" y="21764"/>
                  </a:lnTo>
                  <a:lnTo>
                    <a:pt x="2008" y="23012"/>
                  </a:lnTo>
                  <a:lnTo>
                    <a:pt x="1954" y="24152"/>
                  </a:lnTo>
                  <a:lnTo>
                    <a:pt x="2008" y="25129"/>
                  </a:lnTo>
                  <a:lnTo>
                    <a:pt x="2063" y="26106"/>
                  </a:lnTo>
                  <a:lnTo>
                    <a:pt x="2226" y="27029"/>
                  </a:lnTo>
                  <a:lnTo>
                    <a:pt x="2280" y="2708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-5390309" y="1700514"/>
              <a:ext cx="85478" cy="514888"/>
            </a:xfrm>
            <a:custGeom>
              <a:rect b="b" l="l" r="r" t="t"/>
              <a:pathLst>
                <a:path extrusionOk="0" h="26486" w="4397">
                  <a:moveTo>
                    <a:pt x="2280" y="0"/>
                  </a:moveTo>
                  <a:lnTo>
                    <a:pt x="2388" y="706"/>
                  </a:lnTo>
                  <a:lnTo>
                    <a:pt x="2388" y="1411"/>
                  </a:lnTo>
                  <a:lnTo>
                    <a:pt x="2388" y="2225"/>
                  </a:lnTo>
                  <a:lnTo>
                    <a:pt x="2280" y="3094"/>
                  </a:lnTo>
                  <a:lnTo>
                    <a:pt x="2117" y="4071"/>
                  </a:lnTo>
                  <a:lnTo>
                    <a:pt x="1954" y="5210"/>
                  </a:lnTo>
                  <a:lnTo>
                    <a:pt x="1357" y="7870"/>
                  </a:lnTo>
                  <a:lnTo>
                    <a:pt x="597" y="11397"/>
                  </a:lnTo>
                  <a:lnTo>
                    <a:pt x="326" y="12863"/>
                  </a:lnTo>
                  <a:lnTo>
                    <a:pt x="109" y="14220"/>
                  </a:lnTo>
                  <a:lnTo>
                    <a:pt x="0" y="15468"/>
                  </a:lnTo>
                  <a:lnTo>
                    <a:pt x="0" y="16608"/>
                  </a:lnTo>
                  <a:lnTo>
                    <a:pt x="109" y="17693"/>
                  </a:lnTo>
                  <a:lnTo>
                    <a:pt x="272" y="18779"/>
                  </a:lnTo>
                  <a:lnTo>
                    <a:pt x="2225" y="26485"/>
                  </a:lnTo>
                  <a:lnTo>
                    <a:pt x="2063" y="25454"/>
                  </a:lnTo>
                  <a:lnTo>
                    <a:pt x="1954" y="24423"/>
                  </a:lnTo>
                  <a:lnTo>
                    <a:pt x="1954" y="23338"/>
                  </a:lnTo>
                  <a:lnTo>
                    <a:pt x="2063" y="22198"/>
                  </a:lnTo>
                  <a:lnTo>
                    <a:pt x="2225" y="20841"/>
                  </a:lnTo>
                  <a:lnTo>
                    <a:pt x="2551" y="19321"/>
                  </a:lnTo>
                  <a:lnTo>
                    <a:pt x="2877" y="17585"/>
                  </a:lnTo>
                  <a:lnTo>
                    <a:pt x="3365" y="15577"/>
                  </a:lnTo>
                  <a:lnTo>
                    <a:pt x="3908" y="13188"/>
                  </a:lnTo>
                  <a:lnTo>
                    <a:pt x="4125" y="12103"/>
                  </a:lnTo>
                  <a:lnTo>
                    <a:pt x="4288" y="11126"/>
                  </a:lnTo>
                  <a:lnTo>
                    <a:pt x="4396" y="10258"/>
                  </a:lnTo>
                  <a:lnTo>
                    <a:pt x="4396" y="9444"/>
                  </a:lnTo>
                  <a:lnTo>
                    <a:pt x="4396" y="8684"/>
                  </a:lnTo>
                  <a:lnTo>
                    <a:pt x="4288" y="7978"/>
                  </a:lnTo>
                  <a:lnTo>
                    <a:pt x="2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-5390309" y="1700514"/>
              <a:ext cx="85478" cy="514888"/>
            </a:xfrm>
            <a:custGeom>
              <a:rect b="b" l="l" r="r" t="t"/>
              <a:pathLst>
                <a:path extrusionOk="0" fill="none" h="26486" w="4397">
                  <a:moveTo>
                    <a:pt x="2225" y="26485"/>
                  </a:moveTo>
                  <a:lnTo>
                    <a:pt x="2225" y="26485"/>
                  </a:lnTo>
                  <a:lnTo>
                    <a:pt x="2063" y="25454"/>
                  </a:lnTo>
                  <a:lnTo>
                    <a:pt x="1954" y="24423"/>
                  </a:lnTo>
                  <a:lnTo>
                    <a:pt x="1954" y="23338"/>
                  </a:lnTo>
                  <a:lnTo>
                    <a:pt x="2063" y="22198"/>
                  </a:lnTo>
                  <a:lnTo>
                    <a:pt x="2225" y="20841"/>
                  </a:lnTo>
                  <a:lnTo>
                    <a:pt x="2551" y="19321"/>
                  </a:lnTo>
                  <a:lnTo>
                    <a:pt x="2877" y="17585"/>
                  </a:lnTo>
                  <a:lnTo>
                    <a:pt x="3365" y="15577"/>
                  </a:lnTo>
                  <a:lnTo>
                    <a:pt x="3365" y="15577"/>
                  </a:lnTo>
                  <a:lnTo>
                    <a:pt x="3908" y="13188"/>
                  </a:lnTo>
                  <a:lnTo>
                    <a:pt x="4125" y="12103"/>
                  </a:lnTo>
                  <a:lnTo>
                    <a:pt x="4288" y="11126"/>
                  </a:lnTo>
                  <a:lnTo>
                    <a:pt x="4396" y="10258"/>
                  </a:lnTo>
                  <a:lnTo>
                    <a:pt x="4396" y="9444"/>
                  </a:lnTo>
                  <a:lnTo>
                    <a:pt x="4396" y="8684"/>
                  </a:lnTo>
                  <a:lnTo>
                    <a:pt x="4288" y="7978"/>
                  </a:lnTo>
                  <a:lnTo>
                    <a:pt x="4288" y="7978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388" y="706"/>
                  </a:lnTo>
                  <a:lnTo>
                    <a:pt x="2388" y="1411"/>
                  </a:lnTo>
                  <a:lnTo>
                    <a:pt x="2388" y="2225"/>
                  </a:lnTo>
                  <a:lnTo>
                    <a:pt x="2280" y="3094"/>
                  </a:lnTo>
                  <a:lnTo>
                    <a:pt x="2117" y="4071"/>
                  </a:lnTo>
                  <a:lnTo>
                    <a:pt x="1954" y="5210"/>
                  </a:lnTo>
                  <a:lnTo>
                    <a:pt x="1357" y="7870"/>
                  </a:lnTo>
                  <a:lnTo>
                    <a:pt x="1357" y="7870"/>
                  </a:lnTo>
                  <a:lnTo>
                    <a:pt x="597" y="11397"/>
                  </a:lnTo>
                  <a:lnTo>
                    <a:pt x="326" y="12863"/>
                  </a:lnTo>
                  <a:lnTo>
                    <a:pt x="109" y="14220"/>
                  </a:lnTo>
                  <a:lnTo>
                    <a:pt x="0" y="15468"/>
                  </a:lnTo>
                  <a:lnTo>
                    <a:pt x="0" y="16608"/>
                  </a:lnTo>
                  <a:lnTo>
                    <a:pt x="109" y="17693"/>
                  </a:lnTo>
                  <a:lnTo>
                    <a:pt x="272" y="18779"/>
                  </a:lnTo>
                  <a:lnTo>
                    <a:pt x="2225" y="26485"/>
                  </a:lnTo>
                  <a:lnTo>
                    <a:pt x="2225" y="2648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-5311188" y="2021255"/>
              <a:ext cx="90765" cy="513838"/>
            </a:xfrm>
            <a:custGeom>
              <a:rect b="b" l="l" r="r" t="t"/>
              <a:pathLst>
                <a:path extrusionOk="0" h="26432" w="4669">
                  <a:moveTo>
                    <a:pt x="2389" y="0"/>
                  </a:moveTo>
                  <a:lnTo>
                    <a:pt x="2443" y="597"/>
                  </a:lnTo>
                  <a:lnTo>
                    <a:pt x="2497" y="1194"/>
                  </a:lnTo>
                  <a:lnTo>
                    <a:pt x="2497" y="1845"/>
                  </a:lnTo>
                  <a:lnTo>
                    <a:pt x="2389" y="2605"/>
                  </a:lnTo>
                  <a:lnTo>
                    <a:pt x="2280" y="3474"/>
                  </a:lnTo>
                  <a:lnTo>
                    <a:pt x="2063" y="4505"/>
                  </a:lnTo>
                  <a:lnTo>
                    <a:pt x="1520" y="7056"/>
                  </a:lnTo>
                  <a:lnTo>
                    <a:pt x="652" y="10692"/>
                  </a:lnTo>
                  <a:lnTo>
                    <a:pt x="326" y="12212"/>
                  </a:lnTo>
                  <a:lnTo>
                    <a:pt x="109" y="13569"/>
                  </a:lnTo>
                  <a:lnTo>
                    <a:pt x="1" y="14871"/>
                  </a:lnTo>
                  <a:lnTo>
                    <a:pt x="1" y="16011"/>
                  </a:lnTo>
                  <a:lnTo>
                    <a:pt x="55" y="17096"/>
                  </a:lnTo>
                  <a:lnTo>
                    <a:pt x="218" y="18182"/>
                  </a:lnTo>
                  <a:lnTo>
                    <a:pt x="2257" y="26286"/>
                  </a:lnTo>
                  <a:lnTo>
                    <a:pt x="2117" y="25400"/>
                  </a:lnTo>
                  <a:lnTo>
                    <a:pt x="2063" y="24315"/>
                  </a:lnTo>
                  <a:lnTo>
                    <a:pt x="2063" y="23229"/>
                  </a:lnTo>
                  <a:lnTo>
                    <a:pt x="2226" y="22035"/>
                  </a:lnTo>
                  <a:lnTo>
                    <a:pt x="2443" y="20678"/>
                  </a:lnTo>
                  <a:lnTo>
                    <a:pt x="2714" y="19104"/>
                  </a:lnTo>
                  <a:lnTo>
                    <a:pt x="3149" y="17368"/>
                  </a:lnTo>
                  <a:lnTo>
                    <a:pt x="3637" y="15305"/>
                  </a:lnTo>
                  <a:lnTo>
                    <a:pt x="4180" y="13080"/>
                  </a:lnTo>
                  <a:lnTo>
                    <a:pt x="4397" y="12103"/>
                  </a:lnTo>
                  <a:lnTo>
                    <a:pt x="4505" y="11289"/>
                  </a:lnTo>
                  <a:lnTo>
                    <a:pt x="4614" y="10475"/>
                  </a:lnTo>
                  <a:lnTo>
                    <a:pt x="4668" y="9769"/>
                  </a:lnTo>
                  <a:lnTo>
                    <a:pt x="4614" y="9118"/>
                  </a:lnTo>
                  <a:lnTo>
                    <a:pt x="4505" y="8575"/>
                  </a:lnTo>
                  <a:lnTo>
                    <a:pt x="2389" y="0"/>
                  </a:lnTo>
                  <a:close/>
                  <a:moveTo>
                    <a:pt x="2257" y="26286"/>
                  </a:moveTo>
                  <a:lnTo>
                    <a:pt x="2280" y="26431"/>
                  </a:lnTo>
                  <a:lnTo>
                    <a:pt x="2280" y="26377"/>
                  </a:lnTo>
                  <a:lnTo>
                    <a:pt x="2257" y="262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-5311188" y="2021255"/>
              <a:ext cx="90765" cy="513838"/>
            </a:xfrm>
            <a:custGeom>
              <a:rect b="b" l="l" r="r" t="t"/>
              <a:pathLst>
                <a:path extrusionOk="0" fill="none" h="26432" w="4669">
                  <a:moveTo>
                    <a:pt x="2280" y="26431"/>
                  </a:moveTo>
                  <a:lnTo>
                    <a:pt x="2280" y="26431"/>
                  </a:lnTo>
                  <a:lnTo>
                    <a:pt x="2117" y="25400"/>
                  </a:lnTo>
                  <a:lnTo>
                    <a:pt x="2063" y="24315"/>
                  </a:lnTo>
                  <a:lnTo>
                    <a:pt x="2063" y="23229"/>
                  </a:lnTo>
                  <a:lnTo>
                    <a:pt x="2226" y="22035"/>
                  </a:lnTo>
                  <a:lnTo>
                    <a:pt x="2443" y="20678"/>
                  </a:lnTo>
                  <a:lnTo>
                    <a:pt x="2714" y="19104"/>
                  </a:lnTo>
                  <a:lnTo>
                    <a:pt x="3149" y="17368"/>
                  </a:lnTo>
                  <a:lnTo>
                    <a:pt x="3637" y="15305"/>
                  </a:lnTo>
                  <a:lnTo>
                    <a:pt x="3637" y="15305"/>
                  </a:lnTo>
                  <a:lnTo>
                    <a:pt x="4180" y="13080"/>
                  </a:lnTo>
                  <a:lnTo>
                    <a:pt x="4397" y="12103"/>
                  </a:lnTo>
                  <a:lnTo>
                    <a:pt x="4505" y="11289"/>
                  </a:lnTo>
                  <a:lnTo>
                    <a:pt x="4614" y="10475"/>
                  </a:lnTo>
                  <a:lnTo>
                    <a:pt x="4668" y="9769"/>
                  </a:lnTo>
                  <a:lnTo>
                    <a:pt x="4614" y="9118"/>
                  </a:lnTo>
                  <a:lnTo>
                    <a:pt x="4505" y="8575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443" y="597"/>
                  </a:lnTo>
                  <a:lnTo>
                    <a:pt x="2497" y="1194"/>
                  </a:lnTo>
                  <a:lnTo>
                    <a:pt x="2497" y="1845"/>
                  </a:lnTo>
                  <a:lnTo>
                    <a:pt x="2389" y="2605"/>
                  </a:lnTo>
                  <a:lnTo>
                    <a:pt x="2280" y="3474"/>
                  </a:lnTo>
                  <a:lnTo>
                    <a:pt x="2063" y="4505"/>
                  </a:lnTo>
                  <a:lnTo>
                    <a:pt x="1520" y="7056"/>
                  </a:lnTo>
                  <a:lnTo>
                    <a:pt x="1520" y="7056"/>
                  </a:lnTo>
                  <a:lnTo>
                    <a:pt x="652" y="10692"/>
                  </a:lnTo>
                  <a:lnTo>
                    <a:pt x="326" y="12212"/>
                  </a:lnTo>
                  <a:lnTo>
                    <a:pt x="109" y="13569"/>
                  </a:lnTo>
                  <a:lnTo>
                    <a:pt x="1" y="14871"/>
                  </a:lnTo>
                  <a:lnTo>
                    <a:pt x="1" y="16011"/>
                  </a:lnTo>
                  <a:lnTo>
                    <a:pt x="55" y="17096"/>
                  </a:lnTo>
                  <a:lnTo>
                    <a:pt x="218" y="18182"/>
                  </a:lnTo>
                  <a:lnTo>
                    <a:pt x="2280" y="26377"/>
                  </a:lnTo>
                  <a:lnTo>
                    <a:pt x="2280" y="2643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-5229949" y="2353601"/>
              <a:ext cx="92865" cy="500113"/>
            </a:xfrm>
            <a:custGeom>
              <a:rect b="b" l="l" r="r" t="t"/>
              <a:pathLst>
                <a:path extrusionOk="0" h="25726" w="4777">
                  <a:moveTo>
                    <a:pt x="2497" y="0"/>
                  </a:moveTo>
                  <a:lnTo>
                    <a:pt x="2606" y="543"/>
                  </a:lnTo>
                  <a:lnTo>
                    <a:pt x="2606" y="1086"/>
                  </a:lnTo>
                  <a:lnTo>
                    <a:pt x="2606" y="1683"/>
                  </a:lnTo>
                  <a:lnTo>
                    <a:pt x="2497" y="2443"/>
                  </a:lnTo>
                  <a:lnTo>
                    <a:pt x="2389" y="3257"/>
                  </a:lnTo>
                  <a:lnTo>
                    <a:pt x="2172" y="4234"/>
                  </a:lnTo>
                  <a:lnTo>
                    <a:pt x="1575" y="6676"/>
                  </a:lnTo>
                  <a:lnTo>
                    <a:pt x="1032" y="8738"/>
                  </a:lnTo>
                  <a:lnTo>
                    <a:pt x="598" y="10475"/>
                  </a:lnTo>
                  <a:lnTo>
                    <a:pt x="326" y="12049"/>
                  </a:lnTo>
                  <a:lnTo>
                    <a:pt x="109" y="13352"/>
                  </a:lnTo>
                  <a:lnTo>
                    <a:pt x="1" y="14546"/>
                  </a:lnTo>
                  <a:lnTo>
                    <a:pt x="1" y="15631"/>
                  </a:lnTo>
                  <a:lnTo>
                    <a:pt x="55" y="16608"/>
                  </a:lnTo>
                  <a:lnTo>
                    <a:pt x="218" y="17531"/>
                  </a:lnTo>
                  <a:lnTo>
                    <a:pt x="2280" y="25726"/>
                  </a:lnTo>
                  <a:lnTo>
                    <a:pt x="2117" y="24912"/>
                  </a:lnTo>
                  <a:lnTo>
                    <a:pt x="2063" y="24043"/>
                  </a:lnTo>
                  <a:lnTo>
                    <a:pt x="2063" y="23012"/>
                  </a:lnTo>
                  <a:lnTo>
                    <a:pt x="2172" y="21927"/>
                  </a:lnTo>
                  <a:lnTo>
                    <a:pt x="2389" y="20570"/>
                  </a:lnTo>
                  <a:lnTo>
                    <a:pt x="2660" y="18996"/>
                  </a:lnTo>
                  <a:lnTo>
                    <a:pt x="3149" y="17151"/>
                  </a:lnTo>
                  <a:lnTo>
                    <a:pt x="3691" y="14926"/>
                  </a:lnTo>
                  <a:lnTo>
                    <a:pt x="4288" y="12809"/>
                  </a:lnTo>
                  <a:lnTo>
                    <a:pt x="4506" y="11886"/>
                  </a:lnTo>
                  <a:lnTo>
                    <a:pt x="4614" y="11072"/>
                  </a:lnTo>
                  <a:lnTo>
                    <a:pt x="4723" y="10367"/>
                  </a:lnTo>
                  <a:lnTo>
                    <a:pt x="4777" y="9661"/>
                  </a:lnTo>
                  <a:lnTo>
                    <a:pt x="4777" y="9064"/>
                  </a:lnTo>
                  <a:lnTo>
                    <a:pt x="4668" y="8521"/>
                  </a:lnTo>
                  <a:lnTo>
                    <a:pt x="24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-5229949" y="2353601"/>
              <a:ext cx="92865" cy="500113"/>
            </a:xfrm>
            <a:custGeom>
              <a:rect b="b" l="l" r="r" t="t"/>
              <a:pathLst>
                <a:path extrusionOk="0" fill="none" h="25726" w="4777">
                  <a:moveTo>
                    <a:pt x="2280" y="25726"/>
                  </a:moveTo>
                  <a:lnTo>
                    <a:pt x="2280" y="25726"/>
                  </a:lnTo>
                  <a:lnTo>
                    <a:pt x="2117" y="24912"/>
                  </a:lnTo>
                  <a:lnTo>
                    <a:pt x="2063" y="24043"/>
                  </a:lnTo>
                  <a:lnTo>
                    <a:pt x="2063" y="23012"/>
                  </a:lnTo>
                  <a:lnTo>
                    <a:pt x="2172" y="21927"/>
                  </a:lnTo>
                  <a:lnTo>
                    <a:pt x="2389" y="20570"/>
                  </a:lnTo>
                  <a:lnTo>
                    <a:pt x="2660" y="18996"/>
                  </a:lnTo>
                  <a:lnTo>
                    <a:pt x="3149" y="17151"/>
                  </a:lnTo>
                  <a:lnTo>
                    <a:pt x="3691" y="14926"/>
                  </a:lnTo>
                  <a:lnTo>
                    <a:pt x="3691" y="14926"/>
                  </a:lnTo>
                  <a:lnTo>
                    <a:pt x="4288" y="12809"/>
                  </a:lnTo>
                  <a:lnTo>
                    <a:pt x="4506" y="11886"/>
                  </a:lnTo>
                  <a:lnTo>
                    <a:pt x="4614" y="11072"/>
                  </a:lnTo>
                  <a:lnTo>
                    <a:pt x="4723" y="10367"/>
                  </a:lnTo>
                  <a:lnTo>
                    <a:pt x="4777" y="9661"/>
                  </a:lnTo>
                  <a:lnTo>
                    <a:pt x="4777" y="9064"/>
                  </a:lnTo>
                  <a:lnTo>
                    <a:pt x="4668" y="8521"/>
                  </a:lnTo>
                  <a:lnTo>
                    <a:pt x="2497" y="0"/>
                  </a:lnTo>
                  <a:lnTo>
                    <a:pt x="2497" y="0"/>
                  </a:lnTo>
                  <a:lnTo>
                    <a:pt x="2606" y="543"/>
                  </a:lnTo>
                  <a:lnTo>
                    <a:pt x="2606" y="1086"/>
                  </a:lnTo>
                  <a:lnTo>
                    <a:pt x="2606" y="1683"/>
                  </a:lnTo>
                  <a:lnTo>
                    <a:pt x="2497" y="2443"/>
                  </a:lnTo>
                  <a:lnTo>
                    <a:pt x="2389" y="3257"/>
                  </a:lnTo>
                  <a:lnTo>
                    <a:pt x="2172" y="4234"/>
                  </a:lnTo>
                  <a:lnTo>
                    <a:pt x="1575" y="6676"/>
                  </a:lnTo>
                  <a:lnTo>
                    <a:pt x="1575" y="6676"/>
                  </a:lnTo>
                  <a:lnTo>
                    <a:pt x="1032" y="8738"/>
                  </a:lnTo>
                  <a:lnTo>
                    <a:pt x="598" y="10475"/>
                  </a:lnTo>
                  <a:lnTo>
                    <a:pt x="326" y="12049"/>
                  </a:lnTo>
                  <a:lnTo>
                    <a:pt x="109" y="13352"/>
                  </a:lnTo>
                  <a:lnTo>
                    <a:pt x="1" y="14546"/>
                  </a:lnTo>
                  <a:lnTo>
                    <a:pt x="1" y="15631"/>
                  </a:lnTo>
                  <a:lnTo>
                    <a:pt x="55" y="16608"/>
                  </a:lnTo>
                  <a:lnTo>
                    <a:pt x="218" y="17531"/>
                  </a:lnTo>
                  <a:lnTo>
                    <a:pt x="2280" y="2572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-5582338" y="923964"/>
              <a:ext cx="81259" cy="540218"/>
            </a:xfrm>
            <a:custGeom>
              <a:rect b="b" l="l" r="r" t="t"/>
              <a:pathLst>
                <a:path extrusionOk="0" h="27789" w="4180">
                  <a:moveTo>
                    <a:pt x="2009" y="1"/>
                  </a:moveTo>
                  <a:lnTo>
                    <a:pt x="2117" y="652"/>
                  </a:lnTo>
                  <a:lnTo>
                    <a:pt x="2171" y="1303"/>
                  </a:lnTo>
                  <a:lnTo>
                    <a:pt x="2226" y="2117"/>
                  </a:lnTo>
                  <a:lnTo>
                    <a:pt x="2171" y="3094"/>
                  </a:lnTo>
                  <a:lnTo>
                    <a:pt x="2009" y="4234"/>
                  </a:lnTo>
                  <a:lnTo>
                    <a:pt x="1846" y="5591"/>
                  </a:lnTo>
                  <a:lnTo>
                    <a:pt x="1520" y="7219"/>
                  </a:lnTo>
                  <a:lnTo>
                    <a:pt x="1140" y="9227"/>
                  </a:lnTo>
                  <a:lnTo>
                    <a:pt x="760" y="11073"/>
                  </a:lnTo>
                  <a:lnTo>
                    <a:pt x="489" y="12701"/>
                  </a:lnTo>
                  <a:lnTo>
                    <a:pt x="272" y="14166"/>
                  </a:lnTo>
                  <a:lnTo>
                    <a:pt x="109" y="15469"/>
                  </a:lnTo>
                  <a:lnTo>
                    <a:pt x="0" y="16717"/>
                  </a:lnTo>
                  <a:lnTo>
                    <a:pt x="55" y="17857"/>
                  </a:lnTo>
                  <a:lnTo>
                    <a:pt x="109" y="18942"/>
                  </a:lnTo>
                  <a:lnTo>
                    <a:pt x="326" y="20028"/>
                  </a:lnTo>
                  <a:lnTo>
                    <a:pt x="2280" y="27789"/>
                  </a:lnTo>
                  <a:lnTo>
                    <a:pt x="2117" y="26866"/>
                  </a:lnTo>
                  <a:lnTo>
                    <a:pt x="2009" y="25889"/>
                  </a:lnTo>
                  <a:lnTo>
                    <a:pt x="1954" y="24804"/>
                  </a:lnTo>
                  <a:lnTo>
                    <a:pt x="2009" y="23664"/>
                  </a:lnTo>
                  <a:lnTo>
                    <a:pt x="2171" y="22361"/>
                  </a:lnTo>
                  <a:lnTo>
                    <a:pt x="2389" y="20896"/>
                  </a:lnTo>
                  <a:lnTo>
                    <a:pt x="2660" y="19214"/>
                  </a:lnTo>
                  <a:lnTo>
                    <a:pt x="3094" y="17260"/>
                  </a:lnTo>
                  <a:lnTo>
                    <a:pt x="3745" y="13840"/>
                  </a:lnTo>
                  <a:lnTo>
                    <a:pt x="3962" y="12484"/>
                  </a:lnTo>
                  <a:lnTo>
                    <a:pt x="4125" y="11344"/>
                  </a:lnTo>
                  <a:lnTo>
                    <a:pt x="4180" y="10313"/>
                  </a:lnTo>
                  <a:lnTo>
                    <a:pt x="4180" y="9499"/>
                  </a:lnTo>
                  <a:lnTo>
                    <a:pt x="4125" y="8739"/>
                  </a:lnTo>
                  <a:lnTo>
                    <a:pt x="4017" y="7979"/>
                  </a:lnTo>
                  <a:lnTo>
                    <a:pt x="2009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-5582338" y="923964"/>
              <a:ext cx="81259" cy="540218"/>
            </a:xfrm>
            <a:custGeom>
              <a:rect b="b" l="l" r="r" t="t"/>
              <a:pathLst>
                <a:path extrusionOk="0" fill="none" h="27789" w="4180">
                  <a:moveTo>
                    <a:pt x="2280" y="27789"/>
                  </a:moveTo>
                  <a:lnTo>
                    <a:pt x="326" y="20028"/>
                  </a:lnTo>
                  <a:lnTo>
                    <a:pt x="326" y="20028"/>
                  </a:lnTo>
                  <a:lnTo>
                    <a:pt x="109" y="18942"/>
                  </a:lnTo>
                  <a:lnTo>
                    <a:pt x="55" y="17857"/>
                  </a:lnTo>
                  <a:lnTo>
                    <a:pt x="0" y="16717"/>
                  </a:lnTo>
                  <a:lnTo>
                    <a:pt x="109" y="15469"/>
                  </a:lnTo>
                  <a:lnTo>
                    <a:pt x="272" y="14166"/>
                  </a:lnTo>
                  <a:lnTo>
                    <a:pt x="489" y="12701"/>
                  </a:lnTo>
                  <a:lnTo>
                    <a:pt x="760" y="11073"/>
                  </a:lnTo>
                  <a:lnTo>
                    <a:pt x="1140" y="9227"/>
                  </a:lnTo>
                  <a:lnTo>
                    <a:pt x="1140" y="9227"/>
                  </a:lnTo>
                  <a:lnTo>
                    <a:pt x="1520" y="7219"/>
                  </a:lnTo>
                  <a:lnTo>
                    <a:pt x="1846" y="5591"/>
                  </a:lnTo>
                  <a:lnTo>
                    <a:pt x="2009" y="4234"/>
                  </a:lnTo>
                  <a:lnTo>
                    <a:pt x="2171" y="3094"/>
                  </a:lnTo>
                  <a:lnTo>
                    <a:pt x="2226" y="2117"/>
                  </a:lnTo>
                  <a:lnTo>
                    <a:pt x="2171" y="1303"/>
                  </a:lnTo>
                  <a:lnTo>
                    <a:pt x="2117" y="652"/>
                  </a:lnTo>
                  <a:lnTo>
                    <a:pt x="2009" y="1"/>
                  </a:lnTo>
                  <a:lnTo>
                    <a:pt x="4017" y="7979"/>
                  </a:lnTo>
                  <a:lnTo>
                    <a:pt x="4017" y="7979"/>
                  </a:lnTo>
                  <a:lnTo>
                    <a:pt x="4125" y="8739"/>
                  </a:lnTo>
                  <a:lnTo>
                    <a:pt x="4180" y="9499"/>
                  </a:lnTo>
                  <a:lnTo>
                    <a:pt x="4180" y="10313"/>
                  </a:lnTo>
                  <a:lnTo>
                    <a:pt x="4125" y="11344"/>
                  </a:lnTo>
                  <a:lnTo>
                    <a:pt x="3962" y="12484"/>
                  </a:lnTo>
                  <a:lnTo>
                    <a:pt x="3745" y="13840"/>
                  </a:lnTo>
                  <a:lnTo>
                    <a:pt x="3094" y="17260"/>
                  </a:lnTo>
                  <a:lnTo>
                    <a:pt x="3094" y="17260"/>
                  </a:lnTo>
                  <a:lnTo>
                    <a:pt x="2660" y="19214"/>
                  </a:lnTo>
                  <a:lnTo>
                    <a:pt x="2389" y="20896"/>
                  </a:lnTo>
                  <a:lnTo>
                    <a:pt x="2171" y="22361"/>
                  </a:lnTo>
                  <a:lnTo>
                    <a:pt x="2009" y="23664"/>
                  </a:lnTo>
                  <a:lnTo>
                    <a:pt x="1954" y="24804"/>
                  </a:lnTo>
                  <a:lnTo>
                    <a:pt x="2009" y="25889"/>
                  </a:lnTo>
                  <a:lnTo>
                    <a:pt x="2117" y="26866"/>
                  </a:lnTo>
                  <a:lnTo>
                    <a:pt x="2280" y="27789"/>
                  </a:lnTo>
                  <a:lnTo>
                    <a:pt x="2280" y="27789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-5505316" y="1234168"/>
              <a:ext cx="83378" cy="530712"/>
            </a:xfrm>
            <a:custGeom>
              <a:rect b="b" l="l" r="r" t="t"/>
              <a:pathLst>
                <a:path extrusionOk="0" h="27300" w="4289">
                  <a:moveTo>
                    <a:pt x="2117" y="0"/>
                  </a:moveTo>
                  <a:lnTo>
                    <a:pt x="2226" y="706"/>
                  </a:lnTo>
                  <a:lnTo>
                    <a:pt x="2280" y="1411"/>
                  </a:lnTo>
                  <a:lnTo>
                    <a:pt x="2280" y="2225"/>
                  </a:lnTo>
                  <a:lnTo>
                    <a:pt x="2171" y="3202"/>
                  </a:lnTo>
                  <a:lnTo>
                    <a:pt x="2063" y="4288"/>
                  </a:lnTo>
                  <a:lnTo>
                    <a:pt x="1846" y="5590"/>
                  </a:lnTo>
                  <a:lnTo>
                    <a:pt x="1140" y="8901"/>
                  </a:lnTo>
                  <a:lnTo>
                    <a:pt x="760" y="10746"/>
                  </a:lnTo>
                  <a:lnTo>
                    <a:pt x="489" y="12374"/>
                  </a:lnTo>
                  <a:lnTo>
                    <a:pt x="218" y="13786"/>
                  </a:lnTo>
                  <a:lnTo>
                    <a:pt x="109" y="15088"/>
                  </a:lnTo>
                  <a:lnTo>
                    <a:pt x="0" y="16282"/>
                  </a:lnTo>
                  <a:lnTo>
                    <a:pt x="0" y="17422"/>
                  </a:lnTo>
                  <a:lnTo>
                    <a:pt x="109" y="18453"/>
                  </a:lnTo>
                  <a:lnTo>
                    <a:pt x="272" y="19539"/>
                  </a:lnTo>
                  <a:lnTo>
                    <a:pt x="2226" y="27300"/>
                  </a:lnTo>
                  <a:lnTo>
                    <a:pt x="2063" y="26377"/>
                  </a:lnTo>
                  <a:lnTo>
                    <a:pt x="1954" y="25400"/>
                  </a:lnTo>
                  <a:lnTo>
                    <a:pt x="1954" y="24369"/>
                  </a:lnTo>
                  <a:lnTo>
                    <a:pt x="2009" y="23229"/>
                  </a:lnTo>
                  <a:lnTo>
                    <a:pt x="2171" y="21981"/>
                  </a:lnTo>
                  <a:lnTo>
                    <a:pt x="2388" y="20516"/>
                  </a:lnTo>
                  <a:lnTo>
                    <a:pt x="2714" y="18887"/>
                  </a:lnTo>
                  <a:lnTo>
                    <a:pt x="3094" y="16933"/>
                  </a:lnTo>
                  <a:lnTo>
                    <a:pt x="3745" y="13731"/>
                  </a:lnTo>
                  <a:lnTo>
                    <a:pt x="4017" y="12429"/>
                  </a:lnTo>
                  <a:lnTo>
                    <a:pt x="4180" y="11343"/>
                  </a:lnTo>
                  <a:lnTo>
                    <a:pt x="4234" y="10366"/>
                  </a:lnTo>
                  <a:lnTo>
                    <a:pt x="4288" y="9498"/>
                  </a:lnTo>
                  <a:lnTo>
                    <a:pt x="4234" y="8738"/>
                  </a:lnTo>
                  <a:lnTo>
                    <a:pt x="4125" y="8033"/>
                  </a:lnTo>
                  <a:lnTo>
                    <a:pt x="2117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-5505316" y="1234168"/>
              <a:ext cx="83378" cy="530712"/>
            </a:xfrm>
            <a:custGeom>
              <a:rect b="b" l="l" r="r" t="t"/>
              <a:pathLst>
                <a:path extrusionOk="0" fill="none" h="27300" w="4289">
                  <a:moveTo>
                    <a:pt x="2226" y="27300"/>
                  </a:moveTo>
                  <a:lnTo>
                    <a:pt x="272" y="19539"/>
                  </a:lnTo>
                  <a:lnTo>
                    <a:pt x="272" y="19539"/>
                  </a:lnTo>
                  <a:lnTo>
                    <a:pt x="109" y="18453"/>
                  </a:lnTo>
                  <a:lnTo>
                    <a:pt x="0" y="17422"/>
                  </a:lnTo>
                  <a:lnTo>
                    <a:pt x="0" y="16282"/>
                  </a:lnTo>
                  <a:lnTo>
                    <a:pt x="109" y="15088"/>
                  </a:lnTo>
                  <a:lnTo>
                    <a:pt x="218" y="13786"/>
                  </a:lnTo>
                  <a:lnTo>
                    <a:pt x="489" y="12374"/>
                  </a:lnTo>
                  <a:lnTo>
                    <a:pt x="760" y="10746"/>
                  </a:lnTo>
                  <a:lnTo>
                    <a:pt x="1140" y="8901"/>
                  </a:lnTo>
                  <a:lnTo>
                    <a:pt x="1140" y="8901"/>
                  </a:lnTo>
                  <a:lnTo>
                    <a:pt x="1846" y="5590"/>
                  </a:lnTo>
                  <a:lnTo>
                    <a:pt x="2063" y="4288"/>
                  </a:lnTo>
                  <a:lnTo>
                    <a:pt x="2171" y="3202"/>
                  </a:lnTo>
                  <a:lnTo>
                    <a:pt x="2280" y="2225"/>
                  </a:lnTo>
                  <a:lnTo>
                    <a:pt x="2280" y="1411"/>
                  </a:lnTo>
                  <a:lnTo>
                    <a:pt x="2226" y="706"/>
                  </a:lnTo>
                  <a:lnTo>
                    <a:pt x="2117" y="0"/>
                  </a:lnTo>
                  <a:lnTo>
                    <a:pt x="4125" y="8033"/>
                  </a:lnTo>
                  <a:lnTo>
                    <a:pt x="4125" y="8033"/>
                  </a:lnTo>
                  <a:lnTo>
                    <a:pt x="4234" y="8738"/>
                  </a:lnTo>
                  <a:lnTo>
                    <a:pt x="4288" y="9498"/>
                  </a:lnTo>
                  <a:lnTo>
                    <a:pt x="4234" y="10366"/>
                  </a:lnTo>
                  <a:lnTo>
                    <a:pt x="4180" y="11343"/>
                  </a:lnTo>
                  <a:lnTo>
                    <a:pt x="4017" y="12429"/>
                  </a:lnTo>
                  <a:lnTo>
                    <a:pt x="3745" y="13731"/>
                  </a:lnTo>
                  <a:lnTo>
                    <a:pt x="3094" y="16933"/>
                  </a:lnTo>
                  <a:lnTo>
                    <a:pt x="3094" y="16933"/>
                  </a:lnTo>
                  <a:lnTo>
                    <a:pt x="2714" y="18887"/>
                  </a:lnTo>
                  <a:lnTo>
                    <a:pt x="2388" y="20516"/>
                  </a:lnTo>
                  <a:lnTo>
                    <a:pt x="2171" y="21981"/>
                  </a:lnTo>
                  <a:lnTo>
                    <a:pt x="2009" y="23229"/>
                  </a:lnTo>
                  <a:lnTo>
                    <a:pt x="1954" y="24369"/>
                  </a:lnTo>
                  <a:lnTo>
                    <a:pt x="1954" y="25400"/>
                  </a:lnTo>
                  <a:lnTo>
                    <a:pt x="2063" y="26377"/>
                  </a:lnTo>
                  <a:lnTo>
                    <a:pt x="2226" y="27300"/>
                  </a:lnTo>
                  <a:lnTo>
                    <a:pt x="2226" y="2730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-5428295" y="1545402"/>
              <a:ext cx="84428" cy="520176"/>
            </a:xfrm>
            <a:custGeom>
              <a:rect b="b" l="l" r="r" t="t"/>
              <a:pathLst>
                <a:path extrusionOk="0" h="26758" w="4343">
                  <a:moveTo>
                    <a:pt x="2171" y="1"/>
                  </a:moveTo>
                  <a:lnTo>
                    <a:pt x="2280" y="706"/>
                  </a:lnTo>
                  <a:lnTo>
                    <a:pt x="2334" y="1520"/>
                  </a:lnTo>
                  <a:lnTo>
                    <a:pt x="2334" y="2389"/>
                  </a:lnTo>
                  <a:lnTo>
                    <a:pt x="2226" y="3366"/>
                  </a:lnTo>
                  <a:lnTo>
                    <a:pt x="2063" y="4451"/>
                  </a:lnTo>
                  <a:lnTo>
                    <a:pt x="1846" y="5645"/>
                  </a:lnTo>
                  <a:lnTo>
                    <a:pt x="1194" y="8576"/>
                  </a:lnTo>
                  <a:lnTo>
                    <a:pt x="760" y="10530"/>
                  </a:lnTo>
                  <a:lnTo>
                    <a:pt x="435" y="12212"/>
                  </a:lnTo>
                  <a:lnTo>
                    <a:pt x="218" y="13678"/>
                  </a:lnTo>
                  <a:lnTo>
                    <a:pt x="55" y="14926"/>
                  </a:lnTo>
                  <a:lnTo>
                    <a:pt x="0" y="16066"/>
                  </a:lnTo>
                  <a:lnTo>
                    <a:pt x="0" y="17097"/>
                  </a:lnTo>
                  <a:lnTo>
                    <a:pt x="109" y="18074"/>
                  </a:lnTo>
                  <a:lnTo>
                    <a:pt x="272" y="19051"/>
                  </a:lnTo>
                  <a:lnTo>
                    <a:pt x="2093" y="26233"/>
                  </a:lnTo>
                  <a:lnTo>
                    <a:pt x="2009" y="25672"/>
                  </a:lnTo>
                  <a:lnTo>
                    <a:pt x="1954" y="24587"/>
                  </a:lnTo>
                  <a:lnTo>
                    <a:pt x="1954" y="23447"/>
                  </a:lnTo>
                  <a:lnTo>
                    <a:pt x="2063" y="22199"/>
                  </a:lnTo>
                  <a:lnTo>
                    <a:pt x="2226" y="20842"/>
                  </a:lnTo>
                  <a:lnTo>
                    <a:pt x="2497" y="19376"/>
                  </a:lnTo>
                  <a:lnTo>
                    <a:pt x="3257" y="15849"/>
                  </a:lnTo>
                  <a:lnTo>
                    <a:pt x="3854" y="13189"/>
                  </a:lnTo>
                  <a:lnTo>
                    <a:pt x="4071" y="12050"/>
                  </a:lnTo>
                  <a:lnTo>
                    <a:pt x="4234" y="11073"/>
                  </a:lnTo>
                  <a:lnTo>
                    <a:pt x="4288" y="10204"/>
                  </a:lnTo>
                  <a:lnTo>
                    <a:pt x="4342" y="9390"/>
                  </a:lnTo>
                  <a:lnTo>
                    <a:pt x="4288" y="8685"/>
                  </a:lnTo>
                  <a:lnTo>
                    <a:pt x="4179" y="7979"/>
                  </a:lnTo>
                  <a:lnTo>
                    <a:pt x="2171" y="1"/>
                  </a:lnTo>
                  <a:close/>
                  <a:moveTo>
                    <a:pt x="2093" y="26233"/>
                  </a:moveTo>
                  <a:lnTo>
                    <a:pt x="2171" y="26758"/>
                  </a:lnTo>
                  <a:lnTo>
                    <a:pt x="2226" y="26758"/>
                  </a:lnTo>
                  <a:lnTo>
                    <a:pt x="2093" y="26233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-5428295" y="1545402"/>
              <a:ext cx="84428" cy="520176"/>
            </a:xfrm>
            <a:custGeom>
              <a:rect b="b" l="l" r="r" t="t"/>
              <a:pathLst>
                <a:path extrusionOk="0" fill="none" h="26758" w="4343">
                  <a:moveTo>
                    <a:pt x="2226" y="26758"/>
                  </a:moveTo>
                  <a:lnTo>
                    <a:pt x="272" y="19051"/>
                  </a:lnTo>
                  <a:lnTo>
                    <a:pt x="272" y="19051"/>
                  </a:lnTo>
                  <a:lnTo>
                    <a:pt x="109" y="18074"/>
                  </a:lnTo>
                  <a:lnTo>
                    <a:pt x="0" y="17097"/>
                  </a:lnTo>
                  <a:lnTo>
                    <a:pt x="0" y="16066"/>
                  </a:lnTo>
                  <a:lnTo>
                    <a:pt x="55" y="14926"/>
                  </a:lnTo>
                  <a:lnTo>
                    <a:pt x="218" y="13678"/>
                  </a:lnTo>
                  <a:lnTo>
                    <a:pt x="435" y="12212"/>
                  </a:lnTo>
                  <a:lnTo>
                    <a:pt x="760" y="10530"/>
                  </a:lnTo>
                  <a:lnTo>
                    <a:pt x="1194" y="8576"/>
                  </a:lnTo>
                  <a:lnTo>
                    <a:pt x="1194" y="8576"/>
                  </a:lnTo>
                  <a:lnTo>
                    <a:pt x="1846" y="5645"/>
                  </a:lnTo>
                  <a:lnTo>
                    <a:pt x="2063" y="4451"/>
                  </a:lnTo>
                  <a:lnTo>
                    <a:pt x="2226" y="3366"/>
                  </a:lnTo>
                  <a:lnTo>
                    <a:pt x="2334" y="2389"/>
                  </a:lnTo>
                  <a:lnTo>
                    <a:pt x="2334" y="1520"/>
                  </a:lnTo>
                  <a:lnTo>
                    <a:pt x="2280" y="706"/>
                  </a:lnTo>
                  <a:lnTo>
                    <a:pt x="2171" y="1"/>
                  </a:lnTo>
                  <a:lnTo>
                    <a:pt x="4179" y="7979"/>
                  </a:lnTo>
                  <a:lnTo>
                    <a:pt x="4179" y="7979"/>
                  </a:lnTo>
                  <a:lnTo>
                    <a:pt x="4288" y="8685"/>
                  </a:lnTo>
                  <a:lnTo>
                    <a:pt x="4342" y="9390"/>
                  </a:lnTo>
                  <a:lnTo>
                    <a:pt x="4288" y="10204"/>
                  </a:lnTo>
                  <a:lnTo>
                    <a:pt x="4234" y="11073"/>
                  </a:lnTo>
                  <a:lnTo>
                    <a:pt x="4071" y="12050"/>
                  </a:lnTo>
                  <a:lnTo>
                    <a:pt x="3854" y="13189"/>
                  </a:lnTo>
                  <a:lnTo>
                    <a:pt x="3257" y="15849"/>
                  </a:lnTo>
                  <a:lnTo>
                    <a:pt x="3257" y="15849"/>
                  </a:lnTo>
                  <a:lnTo>
                    <a:pt x="2497" y="19376"/>
                  </a:lnTo>
                  <a:lnTo>
                    <a:pt x="2226" y="20842"/>
                  </a:lnTo>
                  <a:lnTo>
                    <a:pt x="2063" y="22199"/>
                  </a:lnTo>
                  <a:lnTo>
                    <a:pt x="1954" y="23447"/>
                  </a:lnTo>
                  <a:lnTo>
                    <a:pt x="1954" y="24587"/>
                  </a:lnTo>
                  <a:lnTo>
                    <a:pt x="2009" y="25672"/>
                  </a:lnTo>
                  <a:lnTo>
                    <a:pt x="2171" y="26758"/>
                  </a:lnTo>
                  <a:lnTo>
                    <a:pt x="2226" y="26758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-5352324" y="1855606"/>
              <a:ext cx="89696" cy="520176"/>
            </a:xfrm>
            <a:custGeom>
              <a:rect b="b" l="l" r="r" t="t"/>
              <a:pathLst>
                <a:path extrusionOk="0" h="26758" w="4614">
                  <a:moveTo>
                    <a:pt x="2334" y="0"/>
                  </a:moveTo>
                  <a:lnTo>
                    <a:pt x="2442" y="706"/>
                  </a:lnTo>
                  <a:lnTo>
                    <a:pt x="2442" y="1411"/>
                  </a:lnTo>
                  <a:lnTo>
                    <a:pt x="2442" y="2171"/>
                  </a:lnTo>
                  <a:lnTo>
                    <a:pt x="2334" y="3040"/>
                  </a:lnTo>
                  <a:lnTo>
                    <a:pt x="2171" y="4016"/>
                  </a:lnTo>
                  <a:lnTo>
                    <a:pt x="1954" y="5102"/>
                  </a:lnTo>
                  <a:lnTo>
                    <a:pt x="1357" y="7761"/>
                  </a:lnTo>
                  <a:lnTo>
                    <a:pt x="597" y="11235"/>
                  </a:lnTo>
                  <a:lnTo>
                    <a:pt x="326" y="12700"/>
                  </a:lnTo>
                  <a:lnTo>
                    <a:pt x="109" y="14003"/>
                  </a:lnTo>
                  <a:lnTo>
                    <a:pt x="0" y="15251"/>
                  </a:lnTo>
                  <a:lnTo>
                    <a:pt x="0" y="16391"/>
                  </a:lnTo>
                  <a:lnTo>
                    <a:pt x="54" y="17476"/>
                  </a:lnTo>
                  <a:lnTo>
                    <a:pt x="271" y="18507"/>
                  </a:lnTo>
                  <a:lnTo>
                    <a:pt x="2307" y="26596"/>
                  </a:lnTo>
                  <a:lnTo>
                    <a:pt x="2171" y="25780"/>
                  </a:lnTo>
                  <a:lnTo>
                    <a:pt x="2117" y="24803"/>
                  </a:lnTo>
                  <a:lnTo>
                    <a:pt x="2117" y="23772"/>
                  </a:lnTo>
                  <a:lnTo>
                    <a:pt x="2225" y="22632"/>
                  </a:lnTo>
                  <a:lnTo>
                    <a:pt x="2388" y="21330"/>
                  </a:lnTo>
                  <a:lnTo>
                    <a:pt x="2660" y="19810"/>
                  </a:lnTo>
                  <a:lnTo>
                    <a:pt x="3039" y="18019"/>
                  </a:lnTo>
                  <a:lnTo>
                    <a:pt x="3528" y="15957"/>
                  </a:lnTo>
                  <a:lnTo>
                    <a:pt x="4071" y="13569"/>
                  </a:lnTo>
                  <a:lnTo>
                    <a:pt x="4288" y="12537"/>
                  </a:lnTo>
                  <a:lnTo>
                    <a:pt x="4451" y="11615"/>
                  </a:lnTo>
                  <a:lnTo>
                    <a:pt x="4559" y="10746"/>
                  </a:lnTo>
                  <a:lnTo>
                    <a:pt x="4613" y="9932"/>
                  </a:lnTo>
                  <a:lnTo>
                    <a:pt x="4559" y="9227"/>
                  </a:lnTo>
                  <a:lnTo>
                    <a:pt x="4505" y="8521"/>
                  </a:lnTo>
                  <a:lnTo>
                    <a:pt x="2334" y="0"/>
                  </a:lnTo>
                  <a:close/>
                  <a:moveTo>
                    <a:pt x="2307" y="26596"/>
                  </a:moveTo>
                  <a:lnTo>
                    <a:pt x="2334" y="26757"/>
                  </a:lnTo>
                  <a:lnTo>
                    <a:pt x="2334" y="26703"/>
                  </a:lnTo>
                  <a:lnTo>
                    <a:pt x="2307" y="26596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-5352324" y="1855606"/>
              <a:ext cx="89696" cy="520176"/>
            </a:xfrm>
            <a:custGeom>
              <a:rect b="b" l="l" r="r" t="t"/>
              <a:pathLst>
                <a:path extrusionOk="0" fill="none" h="26758" w="4614">
                  <a:moveTo>
                    <a:pt x="2334" y="26757"/>
                  </a:moveTo>
                  <a:lnTo>
                    <a:pt x="2334" y="26757"/>
                  </a:lnTo>
                  <a:lnTo>
                    <a:pt x="2171" y="25780"/>
                  </a:lnTo>
                  <a:lnTo>
                    <a:pt x="2117" y="24803"/>
                  </a:lnTo>
                  <a:lnTo>
                    <a:pt x="2117" y="23772"/>
                  </a:lnTo>
                  <a:lnTo>
                    <a:pt x="2225" y="22632"/>
                  </a:lnTo>
                  <a:lnTo>
                    <a:pt x="2388" y="21330"/>
                  </a:lnTo>
                  <a:lnTo>
                    <a:pt x="2660" y="19810"/>
                  </a:lnTo>
                  <a:lnTo>
                    <a:pt x="3039" y="18019"/>
                  </a:lnTo>
                  <a:lnTo>
                    <a:pt x="3528" y="15957"/>
                  </a:lnTo>
                  <a:lnTo>
                    <a:pt x="3528" y="15957"/>
                  </a:lnTo>
                  <a:lnTo>
                    <a:pt x="4071" y="13569"/>
                  </a:lnTo>
                  <a:lnTo>
                    <a:pt x="4288" y="12537"/>
                  </a:lnTo>
                  <a:lnTo>
                    <a:pt x="4451" y="11615"/>
                  </a:lnTo>
                  <a:lnTo>
                    <a:pt x="4559" y="10746"/>
                  </a:lnTo>
                  <a:lnTo>
                    <a:pt x="4613" y="9932"/>
                  </a:lnTo>
                  <a:lnTo>
                    <a:pt x="4559" y="9227"/>
                  </a:lnTo>
                  <a:lnTo>
                    <a:pt x="4505" y="8521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442" y="706"/>
                  </a:lnTo>
                  <a:lnTo>
                    <a:pt x="2442" y="1411"/>
                  </a:lnTo>
                  <a:lnTo>
                    <a:pt x="2442" y="2171"/>
                  </a:lnTo>
                  <a:lnTo>
                    <a:pt x="2334" y="3040"/>
                  </a:lnTo>
                  <a:lnTo>
                    <a:pt x="2171" y="4016"/>
                  </a:lnTo>
                  <a:lnTo>
                    <a:pt x="1954" y="5102"/>
                  </a:lnTo>
                  <a:lnTo>
                    <a:pt x="1357" y="7761"/>
                  </a:lnTo>
                  <a:lnTo>
                    <a:pt x="1357" y="7761"/>
                  </a:lnTo>
                  <a:lnTo>
                    <a:pt x="597" y="11235"/>
                  </a:lnTo>
                  <a:lnTo>
                    <a:pt x="326" y="12700"/>
                  </a:lnTo>
                  <a:lnTo>
                    <a:pt x="109" y="14003"/>
                  </a:lnTo>
                  <a:lnTo>
                    <a:pt x="0" y="15251"/>
                  </a:lnTo>
                  <a:lnTo>
                    <a:pt x="0" y="16391"/>
                  </a:lnTo>
                  <a:lnTo>
                    <a:pt x="54" y="17476"/>
                  </a:lnTo>
                  <a:lnTo>
                    <a:pt x="271" y="18507"/>
                  </a:lnTo>
                  <a:lnTo>
                    <a:pt x="2334" y="26703"/>
                  </a:lnTo>
                  <a:lnTo>
                    <a:pt x="2334" y="26757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-5271084" y="2187953"/>
              <a:ext cx="91796" cy="506451"/>
            </a:xfrm>
            <a:custGeom>
              <a:rect b="b" l="l" r="r" t="t"/>
              <a:pathLst>
                <a:path extrusionOk="0" h="26052" w="4722">
                  <a:moveTo>
                    <a:pt x="2442" y="0"/>
                  </a:moveTo>
                  <a:lnTo>
                    <a:pt x="2551" y="489"/>
                  </a:lnTo>
                  <a:lnTo>
                    <a:pt x="2605" y="1086"/>
                  </a:lnTo>
                  <a:lnTo>
                    <a:pt x="2551" y="1737"/>
                  </a:lnTo>
                  <a:lnTo>
                    <a:pt x="2497" y="2497"/>
                  </a:lnTo>
                  <a:lnTo>
                    <a:pt x="2334" y="3365"/>
                  </a:lnTo>
                  <a:lnTo>
                    <a:pt x="2171" y="4342"/>
                  </a:lnTo>
                  <a:lnTo>
                    <a:pt x="1574" y="6839"/>
                  </a:lnTo>
                  <a:lnTo>
                    <a:pt x="1086" y="8738"/>
                  </a:lnTo>
                  <a:lnTo>
                    <a:pt x="706" y="10475"/>
                  </a:lnTo>
                  <a:lnTo>
                    <a:pt x="380" y="11995"/>
                  </a:lnTo>
                  <a:lnTo>
                    <a:pt x="163" y="13352"/>
                  </a:lnTo>
                  <a:lnTo>
                    <a:pt x="54" y="14600"/>
                  </a:lnTo>
                  <a:lnTo>
                    <a:pt x="0" y="15740"/>
                  </a:lnTo>
                  <a:lnTo>
                    <a:pt x="54" y="16825"/>
                  </a:lnTo>
                  <a:lnTo>
                    <a:pt x="217" y="17856"/>
                  </a:lnTo>
                  <a:lnTo>
                    <a:pt x="2334" y="26052"/>
                  </a:lnTo>
                  <a:lnTo>
                    <a:pt x="2171" y="25075"/>
                  </a:lnTo>
                  <a:lnTo>
                    <a:pt x="2117" y="24098"/>
                  </a:lnTo>
                  <a:lnTo>
                    <a:pt x="2117" y="23067"/>
                  </a:lnTo>
                  <a:lnTo>
                    <a:pt x="2225" y="21873"/>
                  </a:lnTo>
                  <a:lnTo>
                    <a:pt x="2442" y="20516"/>
                  </a:lnTo>
                  <a:lnTo>
                    <a:pt x="2768" y="18942"/>
                  </a:lnTo>
                  <a:lnTo>
                    <a:pt x="3148" y="17151"/>
                  </a:lnTo>
                  <a:lnTo>
                    <a:pt x="3691" y="15088"/>
                  </a:lnTo>
                  <a:lnTo>
                    <a:pt x="4233" y="12917"/>
                  </a:lnTo>
                  <a:lnTo>
                    <a:pt x="4451" y="11995"/>
                  </a:lnTo>
                  <a:lnTo>
                    <a:pt x="4613" y="11126"/>
                  </a:lnTo>
                  <a:lnTo>
                    <a:pt x="4722" y="10367"/>
                  </a:lnTo>
                  <a:lnTo>
                    <a:pt x="4722" y="9715"/>
                  </a:lnTo>
                  <a:lnTo>
                    <a:pt x="4722" y="9064"/>
                  </a:lnTo>
                  <a:lnTo>
                    <a:pt x="4613" y="852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-5271084" y="2187953"/>
              <a:ext cx="91796" cy="506451"/>
            </a:xfrm>
            <a:custGeom>
              <a:rect b="b" l="l" r="r" t="t"/>
              <a:pathLst>
                <a:path extrusionOk="0" fill="none" h="26052" w="4722">
                  <a:moveTo>
                    <a:pt x="2334" y="26052"/>
                  </a:moveTo>
                  <a:lnTo>
                    <a:pt x="2334" y="26052"/>
                  </a:lnTo>
                  <a:lnTo>
                    <a:pt x="2171" y="25075"/>
                  </a:lnTo>
                  <a:lnTo>
                    <a:pt x="2117" y="24098"/>
                  </a:lnTo>
                  <a:lnTo>
                    <a:pt x="2117" y="23067"/>
                  </a:lnTo>
                  <a:lnTo>
                    <a:pt x="2225" y="21873"/>
                  </a:lnTo>
                  <a:lnTo>
                    <a:pt x="2442" y="20516"/>
                  </a:lnTo>
                  <a:lnTo>
                    <a:pt x="2768" y="18942"/>
                  </a:lnTo>
                  <a:lnTo>
                    <a:pt x="3148" y="17151"/>
                  </a:lnTo>
                  <a:lnTo>
                    <a:pt x="3691" y="15088"/>
                  </a:lnTo>
                  <a:lnTo>
                    <a:pt x="3691" y="15088"/>
                  </a:lnTo>
                  <a:lnTo>
                    <a:pt x="4233" y="12917"/>
                  </a:lnTo>
                  <a:lnTo>
                    <a:pt x="4451" y="11995"/>
                  </a:lnTo>
                  <a:lnTo>
                    <a:pt x="4613" y="11126"/>
                  </a:lnTo>
                  <a:lnTo>
                    <a:pt x="4722" y="10367"/>
                  </a:lnTo>
                  <a:lnTo>
                    <a:pt x="4722" y="9715"/>
                  </a:lnTo>
                  <a:lnTo>
                    <a:pt x="4722" y="9064"/>
                  </a:lnTo>
                  <a:lnTo>
                    <a:pt x="4613" y="8521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551" y="489"/>
                  </a:lnTo>
                  <a:lnTo>
                    <a:pt x="2605" y="1086"/>
                  </a:lnTo>
                  <a:lnTo>
                    <a:pt x="2551" y="1737"/>
                  </a:lnTo>
                  <a:lnTo>
                    <a:pt x="2497" y="2497"/>
                  </a:lnTo>
                  <a:lnTo>
                    <a:pt x="2334" y="3365"/>
                  </a:lnTo>
                  <a:lnTo>
                    <a:pt x="2171" y="4342"/>
                  </a:lnTo>
                  <a:lnTo>
                    <a:pt x="1574" y="6839"/>
                  </a:lnTo>
                  <a:lnTo>
                    <a:pt x="1574" y="6839"/>
                  </a:lnTo>
                  <a:lnTo>
                    <a:pt x="1086" y="8738"/>
                  </a:lnTo>
                  <a:lnTo>
                    <a:pt x="706" y="10475"/>
                  </a:lnTo>
                  <a:lnTo>
                    <a:pt x="380" y="11995"/>
                  </a:lnTo>
                  <a:lnTo>
                    <a:pt x="163" y="13352"/>
                  </a:lnTo>
                  <a:lnTo>
                    <a:pt x="54" y="14600"/>
                  </a:lnTo>
                  <a:lnTo>
                    <a:pt x="0" y="15740"/>
                  </a:lnTo>
                  <a:lnTo>
                    <a:pt x="54" y="16825"/>
                  </a:lnTo>
                  <a:lnTo>
                    <a:pt x="217" y="17856"/>
                  </a:lnTo>
                  <a:lnTo>
                    <a:pt x="2334" y="26052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-5189844" y="2519249"/>
              <a:ext cx="94964" cy="494845"/>
            </a:xfrm>
            <a:custGeom>
              <a:rect b="b" l="l" r="r" t="t"/>
              <a:pathLst>
                <a:path extrusionOk="0" h="25455" w="4885">
                  <a:moveTo>
                    <a:pt x="2605" y="0"/>
                  </a:moveTo>
                  <a:lnTo>
                    <a:pt x="2660" y="543"/>
                  </a:lnTo>
                  <a:lnTo>
                    <a:pt x="2714" y="1086"/>
                  </a:lnTo>
                  <a:lnTo>
                    <a:pt x="2660" y="1683"/>
                  </a:lnTo>
                  <a:lnTo>
                    <a:pt x="2605" y="2388"/>
                  </a:lnTo>
                  <a:lnTo>
                    <a:pt x="2443" y="3148"/>
                  </a:lnTo>
                  <a:lnTo>
                    <a:pt x="2225" y="4125"/>
                  </a:lnTo>
                  <a:lnTo>
                    <a:pt x="1574" y="6567"/>
                  </a:lnTo>
                  <a:lnTo>
                    <a:pt x="1031" y="8738"/>
                  </a:lnTo>
                  <a:lnTo>
                    <a:pt x="597" y="10584"/>
                  </a:lnTo>
                  <a:lnTo>
                    <a:pt x="272" y="12158"/>
                  </a:lnTo>
                  <a:lnTo>
                    <a:pt x="54" y="13460"/>
                  </a:lnTo>
                  <a:lnTo>
                    <a:pt x="0" y="14600"/>
                  </a:lnTo>
                  <a:lnTo>
                    <a:pt x="0" y="15577"/>
                  </a:lnTo>
                  <a:lnTo>
                    <a:pt x="54" y="16445"/>
                  </a:lnTo>
                  <a:lnTo>
                    <a:pt x="217" y="17205"/>
                  </a:lnTo>
                  <a:lnTo>
                    <a:pt x="2280" y="25455"/>
                  </a:lnTo>
                  <a:lnTo>
                    <a:pt x="2280" y="25400"/>
                  </a:lnTo>
                  <a:lnTo>
                    <a:pt x="2171" y="24858"/>
                  </a:lnTo>
                  <a:lnTo>
                    <a:pt x="2117" y="24206"/>
                  </a:lnTo>
                  <a:lnTo>
                    <a:pt x="2063" y="23392"/>
                  </a:lnTo>
                  <a:lnTo>
                    <a:pt x="2117" y="22307"/>
                  </a:lnTo>
                  <a:lnTo>
                    <a:pt x="2280" y="21004"/>
                  </a:lnTo>
                  <a:lnTo>
                    <a:pt x="2605" y="19322"/>
                  </a:lnTo>
                  <a:lnTo>
                    <a:pt x="3094" y="17314"/>
                  </a:lnTo>
                  <a:lnTo>
                    <a:pt x="3745" y="14817"/>
                  </a:lnTo>
                  <a:lnTo>
                    <a:pt x="4342" y="12700"/>
                  </a:lnTo>
                  <a:lnTo>
                    <a:pt x="4559" y="11832"/>
                  </a:lnTo>
                  <a:lnTo>
                    <a:pt x="4722" y="11018"/>
                  </a:lnTo>
                  <a:lnTo>
                    <a:pt x="4831" y="10312"/>
                  </a:lnTo>
                  <a:lnTo>
                    <a:pt x="4885" y="9661"/>
                  </a:lnTo>
                  <a:lnTo>
                    <a:pt x="4831" y="9064"/>
                  </a:lnTo>
                  <a:lnTo>
                    <a:pt x="4776" y="8575"/>
                  </a:lnTo>
                  <a:lnTo>
                    <a:pt x="2605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-5189844" y="2519249"/>
              <a:ext cx="94964" cy="494845"/>
            </a:xfrm>
            <a:custGeom>
              <a:rect b="b" l="l" r="r" t="t"/>
              <a:pathLst>
                <a:path extrusionOk="0" fill="none" h="25455" w="4885">
                  <a:moveTo>
                    <a:pt x="2280" y="25400"/>
                  </a:moveTo>
                  <a:lnTo>
                    <a:pt x="2280" y="25400"/>
                  </a:lnTo>
                  <a:lnTo>
                    <a:pt x="2171" y="24858"/>
                  </a:lnTo>
                  <a:lnTo>
                    <a:pt x="2117" y="24206"/>
                  </a:lnTo>
                  <a:lnTo>
                    <a:pt x="2063" y="23392"/>
                  </a:lnTo>
                  <a:lnTo>
                    <a:pt x="2117" y="22307"/>
                  </a:lnTo>
                  <a:lnTo>
                    <a:pt x="2280" y="21004"/>
                  </a:lnTo>
                  <a:lnTo>
                    <a:pt x="2605" y="19322"/>
                  </a:lnTo>
                  <a:lnTo>
                    <a:pt x="3094" y="17314"/>
                  </a:lnTo>
                  <a:lnTo>
                    <a:pt x="3745" y="14817"/>
                  </a:lnTo>
                  <a:lnTo>
                    <a:pt x="3745" y="14817"/>
                  </a:lnTo>
                  <a:lnTo>
                    <a:pt x="4342" y="12700"/>
                  </a:lnTo>
                  <a:lnTo>
                    <a:pt x="4559" y="11832"/>
                  </a:lnTo>
                  <a:lnTo>
                    <a:pt x="4722" y="11018"/>
                  </a:lnTo>
                  <a:lnTo>
                    <a:pt x="4831" y="10312"/>
                  </a:lnTo>
                  <a:lnTo>
                    <a:pt x="4885" y="9661"/>
                  </a:lnTo>
                  <a:lnTo>
                    <a:pt x="4831" y="9064"/>
                  </a:lnTo>
                  <a:lnTo>
                    <a:pt x="4776" y="8575"/>
                  </a:lnTo>
                  <a:lnTo>
                    <a:pt x="2605" y="0"/>
                  </a:lnTo>
                  <a:lnTo>
                    <a:pt x="2605" y="0"/>
                  </a:lnTo>
                  <a:lnTo>
                    <a:pt x="2660" y="543"/>
                  </a:lnTo>
                  <a:lnTo>
                    <a:pt x="2714" y="1086"/>
                  </a:lnTo>
                  <a:lnTo>
                    <a:pt x="2660" y="1683"/>
                  </a:lnTo>
                  <a:lnTo>
                    <a:pt x="2605" y="2388"/>
                  </a:lnTo>
                  <a:lnTo>
                    <a:pt x="2443" y="3148"/>
                  </a:lnTo>
                  <a:lnTo>
                    <a:pt x="2225" y="4125"/>
                  </a:lnTo>
                  <a:lnTo>
                    <a:pt x="1574" y="6567"/>
                  </a:lnTo>
                  <a:lnTo>
                    <a:pt x="1574" y="6567"/>
                  </a:lnTo>
                  <a:lnTo>
                    <a:pt x="1031" y="8738"/>
                  </a:lnTo>
                  <a:lnTo>
                    <a:pt x="597" y="10584"/>
                  </a:lnTo>
                  <a:lnTo>
                    <a:pt x="272" y="12158"/>
                  </a:lnTo>
                  <a:lnTo>
                    <a:pt x="54" y="13460"/>
                  </a:lnTo>
                  <a:lnTo>
                    <a:pt x="0" y="14600"/>
                  </a:lnTo>
                  <a:lnTo>
                    <a:pt x="0" y="15577"/>
                  </a:lnTo>
                  <a:lnTo>
                    <a:pt x="54" y="16445"/>
                  </a:lnTo>
                  <a:lnTo>
                    <a:pt x="217" y="17205"/>
                  </a:lnTo>
                  <a:lnTo>
                    <a:pt x="2280" y="25455"/>
                  </a:lnTo>
                  <a:lnTo>
                    <a:pt x="2280" y="2540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-5658309" y="612729"/>
              <a:ext cx="79160" cy="545486"/>
            </a:xfrm>
            <a:custGeom>
              <a:rect b="b" l="l" r="r" t="t"/>
              <a:pathLst>
                <a:path extrusionOk="0" h="28060" w="4072">
                  <a:moveTo>
                    <a:pt x="1846" y="0"/>
                  </a:moveTo>
                  <a:lnTo>
                    <a:pt x="2009" y="814"/>
                  </a:lnTo>
                  <a:lnTo>
                    <a:pt x="2117" y="1574"/>
                  </a:lnTo>
                  <a:lnTo>
                    <a:pt x="2172" y="2388"/>
                  </a:lnTo>
                  <a:lnTo>
                    <a:pt x="2226" y="3148"/>
                  </a:lnTo>
                  <a:lnTo>
                    <a:pt x="2172" y="4071"/>
                  </a:lnTo>
                  <a:lnTo>
                    <a:pt x="2117" y="4939"/>
                  </a:lnTo>
                  <a:lnTo>
                    <a:pt x="2009" y="5862"/>
                  </a:lnTo>
                  <a:lnTo>
                    <a:pt x="1846" y="6784"/>
                  </a:lnTo>
                  <a:lnTo>
                    <a:pt x="1520" y="8575"/>
                  </a:lnTo>
                  <a:lnTo>
                    <a:pt x="1086" y="10366"/>
                  </a:lnTo>
                  <a:lnTo>
                    <a:pt x="706" y="12157"/>
                  </a:lnTo>
                  <a:lnTo>
                    <a:pt x="381" y="14003"/>
                  </a:lnTo>
                  <a:lnTo>
                    <a:pt x="218" y="14871"/>
                  </a:lnTo>
                  <a:lnTo>
                    <a:pt x="109" y="15794"/>
                  </a:lnTo>
                  <a:lnTo>
                    <a:pt x="55" y="16716"/>
                  </a:lnTo>
                  <a:lnTo>
                    <a:pt x="1" y="17639"/>
                  </a:lnTo>
                  <a:lnTo>
                    <a:pt x="55" y="18344"/>
                  </a:lnTo>
                  <a:lnTo>
                    <a:pt x="109" y="19050"/>
                  </a:lnTo>
                  <a:lnTo>
                    <a:pt x="164" y="19810"/>
                  </a:lnTo>
                  <a:lnTo>
                    <a:pt x="326" y="20515"/>
                  </a:lnTo>
                  <a:lnTo>
                    <a:pt x="2226" y="28059"/>
                  </a:lnTo>
                  <a:lnTo>
                    <a:pt x="2063" y="27354"/>
                  </a:lnTo>
                  <a:lnTo>
                    <a:pt x="2009" y="26703"/>
                  </a:lnTo>
                  <a:lnTo>
                    <a:pt x="1955" y="25346"/>
                  </a:lnTo>
                  <a:lnTo>
                    <a:pt x="1955" y="24260"/>
                  </a:lnTo>
                  <a:lnTo>
                    <a:pt x="2063" y="23229"/>
                  </a:lnTo>
                  <a:lnTo>
                    <a:pt x="2226" y="21981"/>
                  </a:lnTo>
                  <a:lnTo>
                    <a:pt x="2443" y="20624"/>
                  </a:lnTo>
                  <a:lnTo>
                    <a:pt x="3040" y="17368"/>
                  </a:lnTo>
                  <a:lnTo>
                    <a:pt x="3583" y="14762"/>
                  </a:lnTo>
                  <a:lnTo>
                    <a:pt x="3854" y="12700"/>
                  </a:lnTo>
                  <a:lnTo>
                    <a:pt x="4071" y="11126"/>
                  </a:lnTo>
                  <a:lnTo>
                    <a:pt x="4071" y="9932"/>
                  </a:lnTo>
                  <a:lnTo>
                    <a:pt x="4071" y="9009"/>
                  </a:lnTo>
                  <a:lnTo>
                    <a:pt x="3854" y="8033"/>
                  </a:lnTo>
                  <a:lnTo>
                    <a:pt x="1846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-5658309" y="612729"/>
              <a:ext cx="79160" cy="545486"/>
            </a:xfrm>
            <a:custGeom>
              <a:rect b="b" l="l" r="r" t="t"/>
              <a:pathLst>
                <a:path extrusionOk="0" fill="none" h="28060" w="4072">
                  <a:moveTo>
                    <a:pt x="1846" y="0"/>
                  </a:moveTo>
                  <a:lnTo>
                    <a:pt x="1846" y="0"/>
                  </a:lnTo>
                  <a:lnTo>
                    <a:pt x="2009" y="814"/>
                  </a:lnTo>
                  <a:lnTo>
                    <a:pt x="2117" y="1574"/>
                  </a:lnTo>
                  <a:lnTo>
                    <a:pt x="2172" y="2388"/>
                  </a:lnTo>
                  <a:lnTo>
                    <a:pt x="2226" y="3148"/>
                  </a:lnTo>
                  <a:lnTo>
                    <a:pt x="2226" y="3148"/>
                  </a:lnTo>
                  <a:lnTo>
                    <a:pt x="2172" y="4071"/>
                  </a:lnTo>
                  <a:lnTo>
                    <a:pt x="2117" y="4939"/>
                  </a:lnTo>
                  <a:lnTo>
                    <a:pt x="2009" y="5862"/>
                  </a:lnTo>
                  <a:lnTo>
                    <a:pt x="1846" y="6784"/>
                  </a:lnTo>
                  <a:lnTo>
                    <a:pt x="1520" y="8575"/>
                  </a:lnTo>
                  <a:lnTo>
                    <a:pt x="1086" y="10366"/>
                  </a:lnTo>
                  <a:lnTo>
                    <a:pt x="706" y="12157"/>
                  </a:lnTo>
                  <a:lnTo>
                    <a:pt x="381" y="14003"/>
                  </a:lnTo>
                  <a:lnTo>
                    <a:pt x="218" y="14871"/>
                  </a:lnTo>
                  <a:lnTo>
                    <a:pt x="109" y="15794"/>
                  </a:lnTo>
                  <a:lnTo>
                    <a:pt x="55" y="16716"/>
                  </a:lnTo>
                  <a:lnTo>
                    <a:pt x="1" y="17639"/>
                  </a:lnTo>
                  <a:lnTo>
                    <a:pt x="1" y="17639"/>
                  </a:lnTo>
                  <a:lnTo>
                    <a:pt x="55" y="18344"/>
                  </a:lnTo>
                  <a:lnTo>
                    <a:pt x="109" y="19050"/>
                  </a:lnTo>
                  <a:lnTo>
                    <a:pt x="164" y="19810"/>
                  </a:lnTo>
                  <a:lnTo>
                    <a:pt x="326" y="20515"/>
                  </a:lnTo>
                  <a:lnTo>
                    <a:pt x="2226" y="28059"/>
                  </a:lnTo>
                  <a:lnTo>
                    <a:pt x="2226" y="28059"/>
                  </a:lnTo>
                  <a:lnTo>
                    <a:pt x="2063" y="27354"/>
                  </a:lnTo>
                  <a:lnTo>
                    <a:pt x="2009" y="26703"/>
                  </a:lnTo>
                  <a:lnTo>
                    <a:pt x="1955" y="25346"/>
                  </a:lnTo>
                  <a:lnTo>
                    <a:pt x="1955" y="25346"/>
                  </a:lnTo>
                  <a:lnTo>
                    <a:pt x="1955" y="24260"/>
                  </a:lnTo>
                  <a:lnTo>
                    <a:pt x="2063" y="23229"/>
                  </a:lnTo>
                  <a:lnTo>
                    <a:pt x="2063" y="23229"/>
                  </a:lnTo>
                  <a:lnTo>
                    <a:pt x="2226" y="21981"/>
                  </a:lnTo>
                  <a:lnTo>
                    <a:pt x="2443" y="20624"/>
                  </a:lnTo>
                  <a:lnTo>
                    <a:pt x="3040" y="17368"/>
                  </a:lnTo>
                  <a:lnTo>
                    <a:pt x="3040" y="17368"/>
                  </a:lnTo>
                  <a:lnTo>
                    <a:pt x="3583" y="14762"/>
                  </a:lnTo>
                  <a:lnTo>
                    <a:pt x="3854" y="12700"/>
                  </a:lnTo>
                  <a:lnTo>
                    <a:pt x="4071" y="11126"/>
                  </a:lnTo>
                  <a:lnTo>
                    <a:pt x="4071" y="9932"/>
                  </a:lnTo>
                  <a:lnTo>
                    <a:pt x="4071" y="9932"/>
                  </a:lnTo>
                  <a:lnTo>
                    <a:pt x="4071" y="9009"/>
                  </a:lnTo>
                  <a:lnTo>
                    <a:pt x="4071" y="9009"/>
                  </a:lnTo>
                  <a:lnTo>
                    <a:pt x="3854" y="8033"/>
                  </a:lnTo>
                  <a:lnTo>
                    <a:pt x="1846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-5615036" y="1158196"/>
              <a:ext cx="1069" cy="4238"/>
            </a:xfrm>
            <a:custGeom>
              <a:rect b="b" l="l" r="r" t="t"/>
              <a:pathLst>
                <a:path extrusionOk="0" h="218" w="55">
                  <a:moveTo>
                    <a:pt x="0" y="0"/>
                  </a:moveTo>
                  <a:lnTo>
                    <a:pt x="0" y="218"/>
                  </a:lnTo>
                  <a:lnTo>
                    <a:pt x="54" y="2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-5615036" y="1158196"/>
              <a:ext cx="1069" cy="4238"/>
            </a:xfrm>
            <a:custGeom>
              <a:rect b="b" l="l" r="r" t="t"/>
              <a:pathLst>
                <a:path extrusionOk="0" fill="none" h="218" w="55">
                  <a:moveTo>
                    <a:pt x="0" y="0"/>
                  </a:moveTo>
                  <a:lnTo>
                    <a:pt x="0" y="0"/>
                  </a:lnTo>
                  <a:lnTo>
                    <a:pt x="0" y="218"/>
                  </a:lnTo>
                  <a:lnTo>
                    <a:pt x="54" y="2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-5620323" y="768872"/>
              <a:ext cx="81259" cy="538119"/>
            </a:xfrm>
            <a:custGeom>
              <a:rect b="b" l="l" r="r" t="t"/>
              <a:pathLst>
                <a:path extrusionOk="0" h="27681" w="4180">
                  <a:moveTo>
                    <a:pt x="1954" y="1"/>
                  </a:moveTo>
                  <a:lnTo>
                    <a:pt x="2009" y="435"/>
                  </a:lnTo>
                  <a:lnTo>
                    <a:pt x="2117" y="977"/>
                  </a:lnTo>
                  <a:lnTo>
                    <a:pt x="2117" y="1900"/>
                  </a:lnTo>
                  <a:lnTo>
                    <a:pt x="2117" y="3094"/>
                  </a:lnTo>
                  <a:lnTo>
                    <a:pt x="1900" y="4668"/>
                  </a:lnTo>
                  <a:lnTo>
                    <a:pt x="1629" y="6730"/>
                  </a:lnTo>
                  <a:lnTo>
                    <a:pt x="1086" y="9336"/>
                  </a:lnTo>
                  <a:lnTo>
                    <a:pt x="489" y="12592"/>
                  </a:lnTo>
                  <a:lnTo>
                    <a:pt x="272" y="13949"/>
                  </a:lnTo>
                  <a:lnTo>
                    <a:pt x="109" y="15197"/>
                  </a:lnTo>
                  <a:lnTo>
                    <a:pt x="55" y="15957"/>
                  </a:lnTo>
                  <a:lnTo>
                    <a:pt x="1" y="17259"/>
                  </a:lnTo>
                  <a:lnTo>
                    <a:pt x="1" y="18019"/>
                  </a:lnTo>
                  <a:lnTo>
                    <a:pt x="55" y="18779"/>
                  </a:lnTo>
                  <a:lnTo>
                    <a:pt x="163" y="19485"/>
                  </a:lnTo>
                  <a:lnTo>
                    <a:pt x="326" y="20245"/>
                  </a:lnTo>
                  <a:lnTo>
                    <a:pt x="2172" y="27680"/>
                  </a:lnTo>
                  <a:lnTo>
                    <a:pt x="2063" y="27029"/>
                  </a:lnTo>
                  <a:lnTo>
                    <a:pt x="2009" y="26377"/>
                  </a:lnTo>
                  <a:lnTo>
                    <a:pt x="1954" y="25129"/>
                  </a:lnTo>
                  <a:lnTo>
                    <a:pt x="2009" y="23989"/>
                  </a:lnTo>
                  <a:lnTo>
                    <a:pt x="2117" y="22850"/>
                  </a:lnTo>
                  <a:lnTo>
                    <a:pt x="2280" y="21601"/>
                  </a:lnTo>
                  <a:lnTo>
                    <a:pt x="2497" y="20299"/>
                  </a:lnTo>
                  <a:lnTo>
                    <a:pt x="3094" y="17205"/>
                  </a:lnTo>
                  <a:lnTo>
                    <a:pt x="3583" y="14654"/>
                  </a:lnTo>
                  <a:lnTo>
                    <a:pt x="3908" y="12701"/>
                  </a:lnTo>
                  <a:lnTo>
                    <a:pt x="4125" y="11127"/>
                  </a:lnTo>
                  <a:lnTo>
                    <a:pt x="4180" y="9878"/>
                  </a:lnTo>
                  <a:lnTo>
                    <a:pt x="4125" y="8847"/>
                  </a:lnTo>
                  <a:lnTo>
                    <a:pt x="3963" y="7979"/>
                  </a:lnTo>
                  <a:lnTo>
                    <a:pt x="3257" y="5157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-5620323" y="768872"/>
              <a:ext cx="81259" cy="538119"/>
            </a:xfrm>
            <a:custGeom>
              <a:rect b="b" l="l" r="r" t="t"/>
              <a:pathLst>
                <a:path extrusionOk="0" fill="none" h="27681" w="4180">
                  <a:moveTo>
                    <a:pt x="1954" y="1"/>
                  </a:moveTo>
                  <a:lnTo>
                    <a:pt x="1954" y="1"/>
                  </a:lnTo>
                  <a:lnTo>
                    <a:pt x="2009" y="435"/>
                  </a:lnTo>
                  <a:lnTo>
                    <a:pt x="2117" y="977"/>
                  </a:lnTo>
                  <a:lnTo>
                    <a:pt x="2117" y="977"/>
                  </a:lnTo>
                  <a:lnTo>
                    <a:pt x="2117" y="1900"/>
                  </a:lnTo>
                  <a:lnTo>
                    <a:pt x="2117" y="1900"/>
                  </a:lnTo>
                  <a:lnTo>
                    <a:pt x="2117" y="3094"/>
                  </a:lnTo>
                  <a:lnTo>
                    <a:pt x="1900" y="4668"/>
                  </a:lnTo>
                  <a:lnTo>
                    <a:pt x="1629" y="6730"/>
                  </a:lnTo>
                  <a:lnTo>
                    <a:pt x="1086" y="9336"/>
                  </a:lnTo>
                  <a:lnTo>
                    <a:pt x="1086" y="9336"/>
                  </a:lnTo>
                  <a:lnTo>
                    <a:pt x="489" y="12592"/>
                  </a:lnTo>
                  <a:lnTo>
                    <a:pt x="272" y="13949"/>
                  </a:lnTo>
                  <a:lnTo>
                    <a:pt x="109" y="15197"/>
                  </a:lnTo>
                  <a:lnTo>
                    <a:pt x="109" y="15197"/>
                  </a:lnTo>
                  <a:lnTo>
                    <a:pt x="55" y="15957"/>
                  </a:lnTo>
                  <a:lnTo>
                    <a:pt x="55" y="15957"/>
                  </a:lnTo>
                  <a:lnTo>
                    <a:pt x="1" y="17259"/>
                  </a:lnTo>
                  <a:lnTo>
                    <a:pt x="1" y="17259"/>
                  </a:lnTo>
                  <a:lnTo>
                    <a:pt x="1" y="18019"/>
                  </a:lnTo>
                  <a:lnTo>
                    <a:pt x="55" y="18779"/>
                  </a:lnTo>
                  <a:lnTo>
                    <a:pt x="163" y="19485"/>
                  </a:lnTo>
                  <a:lnTo>
                    <a:pt x="326" y="20245"/>
                  </a:lnTo>
                  <a:lnTo>
                    <a:pt x="2172" y="27680"/>
                  </a:lnTo>
                  <a:lnTo>
                    <a:pt x="2172" y="27680"/>
                  </a:lnTo>
                  <a:lnTo>
                    <a:pt x="2063" y="27029"/>
                  </a:lnTo>
                  <a:lnTo>
                    <a:pt x="2009" y="26377"/>
                  </a:lnTo>
                  <a:lnTo>
                    <a:pt x="1954" y="25129"/>
                  </a:lnTo>
                  <a:lnTo>
                    <a:pt x="1954" y="25129"/>
                  </a:lnTo>
                  <a:lnTo>
                    <a:pt x="2009" y="23989"/>
                  </a:lnTo>
                  <a:lnTo>
                    <a:pt x="2117" y="22850"/>
                  </a:lnTo>
                  <a:lnTo>
                    <a:pt x="2117" y="22850"/>
                  </a:lnTo>
                  <a:lnTo>
                    <a:pt x="2280" y="21601"/>
                  </a:lnTo>
                  <a:lnTo>
                    <a:pt x="2497" y="20299"/>
                  </a:lnTo>
                  <a:lnTo>
                    <a:pt x="3094" y="17205"/>
                  </a:lnTo>
                  <a:lnTo>
                    <a:pt x="3094" y="17205"/>
                  </a:lnTo>
                  <a:lnTo>
                    <a:pt x="3583" y="14654"/>
                  </a:lnTo>
                  <a:lnTo>
                    <a:pt x="3908" y="12701"/>
                  </a:lnTo>
                  <a:lnTo>
                    <a:pt x="4125" y="11127"/>
                  </a:lnTo>
                  <a:lnTo>
                    <a:pt x="4180" y="9878"/>
                  </a:lnTo>
                  <a:lnTo>
                    <a:pt x="4180" y="9878"/>
                  </a:lnTo>
                  <a:lnTo>
                    <a:pt x="4125" y="8847"/>
                  </a:lnTo>
                  <a:lnTo>
                    <a:pt x="4125" y="8847"/>
                  </a:lnTo>
                  <a:lnTo>
                    <a:pt x="3963" y="7979"/>
                  </a:lnTo>
                  <a:lnTo>
                    <a:pt x="3257" y="5157"/>
                  </a:lnTo>
                  <a:lnTo>
                    <a:pt x="195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-5578119" y="1306971"/>
              <a:ext cx="2138" cy="6337"/>
            </a:xfrm>
            <a:custGeom>
              <a:rect b="b" l="l" r="r" t="t"/>
              <a:pathLst>
                <a:path extrusionOk="0" h="326" w="110">
                  <a:moveTo>
                    <a:pt x="1" y="0"/>
                  </a:moveTo>
                  <a:lnTo>
                    <a:pt x="55" y="217"/>
                  </a:lnTo>
                  <a:lnTo>
                    <a:pt x="109" y="3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-5578119" y="1306971"/>
              <a:ext cx="2138" cy="6337"/>
            </a:xfrm>
            <a:custGeom>
              <a:rect b="b" l="l" r="r" t="t"/>
              <a:pathLst>
                <a:path extrusionOk="0" fill="none" h="326" w="110">
                  <a:moveTo>
                    <a:pt x="1" y="0"/>
                  </a:moveTo>
                  <a:lnTo>
                    <a:pt x="1" y="0"/>
                  </a:lnTo>
                  <a:lnTo>
                    <a:pt x="109" y="326"/>
                  </a:lnTo>
                  <a:lnTo>
                    <a:pt x="109" y="326"/>
                  </a:lnTo>
                  <a:lnTo>
                    <a:pt x="109" y="326"/>
                  </a:lnTo>
                  <a:lnTo>
                    <a:pt x="55" y="217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-5543302" y="1080125"/>
              <a:ext cx="82309" cy="526494"/>
            </a:xfrm>
            <a:custGeom>
              <a:rect b="b" l="l" r="r" t="t"/>
              <a:pathLst>
                <a:path extrusionOk="0" h="27083" w="4234">
                  <a:moveTo>
                    <a:pt x="2009" y="0"/>
                  </a:moveTo>
                  <a:lnTo>
                    <a:pt x="2172" y="814"/>
                  </a:lnTo>
                  <a:lnTo>
                    <a:pt x="2226" y="1791"/>
                  </a:lnTo>
                  <a:lnTo>
                    <a:pt x="2172" y="2714"/>
                  </a:lnTo>
                  <a:lnTo>
                    <a:pt x="2063" y="3908"/>
                  </a:lnTo>
                  <a:lnTo>
                    <a:pt x="1846" y="5319"/>
                  </a:lnTo>
                  <a:lnTo>
                    <a:pt x="1520" y="7001"/>
                  </a:lnTo>
                  <a:lnTo>
                    <a:pt x="1140" y="9010"/>
                  </a:lnTo>
                  <a:lnTo>
                    <a:pt x="978" y="9661"/>
                  </a:lnTo>
                  <a:lnTo>
                    <a:pt x="381" y="12754"/>
                  </a:lnTo>
                  <a:lnTo>
                    <a:pt x="218" y="14057"/>
                  </a:lnTo>
                  <a:lnTo>
                    <a:pt x="55" y="15251"/>
                  </a:lnTo>
                  <a:lnTo>
                    <a:pt x="55" y="15360"/>
                  </a:lnTo>
                  <a:lnTo>
                    <a:pt x="1" y="16174"/>
                  </a:lnTo>
                  <a:lnTo>
                    <a:pt x="1" y="16879"/>
                  </a:lnTo>
                  <a:lnTo>
                    <a:pt x="1" y="17639"/>
                  </a:lnTo>
                  <a:lnTo>
                    <a:pt x="55" y="18345"/>
                  </a:lnTo>
                  <a:lnTo>
                    <a:pt x="163" y="19050"/>
                  </a:lnTo>
                  <a:lnTo>
                    <a:pt x="272" y="19756"/>
                  </a:lnTo>
                  <a:lnTo>
                    <a:pt x="2117" y="27083"/>
                  </a:lnTo>
                  <a:lnTo>
                    <a:pt x="2009" y="25943"/>
                  </a:lnTo>
                  <a:lnTo>
                    <a:pt x="1954" y="24803"/>
                  </a:lnTo>
                  <a:lnTo>
                    <a:pt x="2009" y="23284"/>
                  </a:lnTo>
                  <a:lnTo>
                    <a:pt x="2226" y="21601"/>
                  </a:lnTo>
                  <a:lnTo>
                    <a:pt x="2551" y="19539"/>
                  </a:lnTo>
                  <a:lnTo>
                    <a:pt x="3040" y="17042"/>
                  </a:lnTo>
                  <a:lnTo>
                    <a:pt x="3583" y="14546"/>
                  </a:lnTo>
                  <a:lnTo>
                    <a:pt x="3963" y="12592"/>
                  </a:lnTo>
                  <a:lnTo>
                    <a:pt x="4125" y="11018"/>
                  </a:lnTo>
                  <a:lnTo>
                    <a:pt x="4234" y="9715"/>
                  </a:lnTo>
                  <a:lnTo>
                    <a:pt x="4180" y="8793"/>
                  </a:lnTo>
                  <a:lnTo>
                    <a:pt x="4017" y="7978"/>
                  </a:lnTo>
                  <a:lnTo>
                    <a:pt x="2009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-5543302" y="1080125"/>
              <a:ext cx="82309" cy="526494"/>
            </a:xfrm>
            <a:custGeom>
              <a:rect b="b" l="l" r="r" t="t"/>
              <a:pathLst>
                <a:path extrusionOk="0" fill="none" h="27083" w="4234">
                  <a:moveTo>
                    <a:pt x="2009" y="0"/>
                  </a:moveTo>
                  <a:lnTo>
                    <a:pt x="2009" y="0"/>
                  </a:lnTo>
                  <a:lnTo>
                    <a:pt x="2172" y="814"/>
                  </a:lnTo>
                  <a:lnTo>
                    <a:pt x="2226" y="1791"/>
                  </a:lnTo>
                  <a:lnTo>
                    <a:pt x="2226" y="1791"/>
                  </a:lnTo>
                  <a:lnTo>
                    <a:pt x="2172" y="2714"/>
                  </a:lnTo>
                  <a:lnTo>
                    <a:pt x="2172" y="2714"/>
                  </a:lnTo>
                  <a:lnTo>
                    <a:pt x="2063" y="3908"/>
                  </a:lnTo>
                  <a:lnTo>
                    <a:pt x="1846" y="5319"/>
                  </a:lnTo>
                  <a:lnTo>
                    <a:pt x="1520" y="7001"/>
                  </a:lnTo>
                  <a:lnTo>
                    <a:pt x="1140" y="9010"/>
                  </a:lnTo>
                  <a:lnTo>
                    <a:pt x="1140" y="9010"/>
                  </a:lnTo>
                  <a:lnTo>
                    <a:pt x="978" y="9661"/>
                  </a:lnTo>
                  <a:lnTo>
                    <a:pt x="978" y="9661"/>
                  </a:lnTo>
                  <a:lnTo>
                    <a:pt x="978" y="9661"/>
                  </a:lnTo>
                  <a:lnTo>
                    <a:pt x="978" y="9661"/>
                  </a:lnTo>
                  <a:lnTo>
                    <a:pt x="381" y="12754"/>
                  </a:lnTo>
                  <a:lnTo>
                    <a:pt x="218" y="14057"/>
                  </a:lnTo>
                  <a:lnTo>
                    <a:pt x="55" y="15251"/>
                  </a:lnTo>
                  <a:lnTo>
                    <a:pt x="55" y="15251"/>
                  </a:lnTo>
                  <a:lnTo>
                    <a:pt x="55" y="15360"/>
                  </a:lnTo>
                  <a:lnTo>
                    <a:pt x="55" y="15360"/>
                  </a:lnTo>
                  <a:lnTo>
                    <a:pt x="1" y="16174"/>
                  </a:lnTo>
                  <a:lnTo>
                    <a:pt x="1" y="16879"/>
                  </a:lnTo>
                  <a:lnTo>
                    <a:pt x="1" y="16879"/>
                  </a:lnTo>
                  <a:lnTo>
                    <a:pt x="1" y="17639"/>
                  </a:lnTo>
                  <a:lnTo>
                    <a:pt x="55" y="18345"/>
                  </a:lnTo>
                  <a:lnTo>
                    <a:pt x="163" y="19050"/>
                  </a:lnTo>
                  <a:lnTo>
                    <a:pt x="272" y="19756"/>
                  </a:lnTo>
                  <a:lnTo>
                    <a:pt x="272" y="19756"/>
                  </a:lnTo>
                  <a:lnTo>
                    <a:pt x="272" y="19756"/>
                  </a:lnTo>
                  <a:lnTo>
                    <a:pt x="2117" y="27083"/>
                  </a:lnTo>
                  <a:lnTo>
                    <a:pt x="2117" y="27083"/>
                  </a:lnTo>
                  <a:lnTo>
                    <a:pt x="2009" y="25943"/>
                  </a:lnTo>
                  <a:lnTo>
                    <a:pt x="1954" y="24803"/>
                  </a:lnTo>
                  <a:lnTo>
                    <a:pt x="1954" y="24803"/>
                  </a:lnTo>
                  <a:lnTo>
                    <a:pt x="2009" y="23284"/>
                  </a:lnTo>
                  <a:lnTo>
                    <a:pt x="2226" y="21601"/>
                  </a:lnTo>
                  <a:lnTo>
                    <a:pt x="2551" y="19539"/>
                  </a:lnTo>
                  <a:lnTo>
                    <a:pt x="3040" y="17042"/>
                  </a:lnTo>
                  <a:lnTo>
                    <a:pt x="3040" y="17042"/>
                  </a:lnTo>
                  <a:lnTo>
                    <a:pt x="3583" y="14546"/>
                  </a:lnTo>
                  <a:lnTo>
                    <a:pt x="3963" y="12592"/>
                  </a:lnTo>
                  <a:lnTo>
                    <a:pt x="4125" y="11018"/>
                  </a:lnTo>
                  <a:lnTo>
                    <a:pt x="4234" y="9715"/>
                  </a:lnTo>
                  <a:lnTo>
                    <a:pt x="4234" y="9715"/>
                  </a:lnTo>
                  <a:lnTo>
                    <a:pt x="4180" y="8793"/>
                  </a:lnTo>
                  <a:lnTo>
                    <a:pt x="4017" y="7978"/>
                  </a:lnTo>
                  <a:lnTo>
                    <a:pt x="200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-5502148" y="1606599"/>
              <a:ext cx="2119" cy="8456"/>
            </a:xfrm>
            <a:custGeom>
              <a:rect b="b" l="l" r="r" t="t"/>
              <a:pathLst>
                <a:path extrusionOk="0" h="435" w="109">
                  <a:moveTo>
                    <a:pt x="0" y="1"/>
                  </a:moveTo>
                  <a:lnTo>
                    <a:pt x="109" y="435"/>
                  </a:lnTo>
                  <a:lnTo>
                    <a:pt x="109" y="38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-5502148" y="1606599"/>
              <a:ext cx="2119" cy="8456"/>
            </a:xfrm>
            <a:custGeom>
              <a:rect b="b" l="l" r="r" t="t"/>
              <a:pathLst>
                <a:path extrusionOk="0" fill="none" h="435" w="109">
                  <a:moveTo>
                    <a:pt x="0" y="1"/>
                  </a:moveTo>
                  <a:lnTo>
                    <a:pt x="0" y="1"/>
                  </a:lnTo>
                  <a:lnTo>
                    <a:pt x="109" y="435"/>
                  </a:lnTo>
                  <a:lnTo>
                    <a:pt x="109" y="38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-5467331" y="1389260"/>
              <a:ext cx="84428" cy="521225"/>
            </a:xfrm>
            <a:custGeom>
              <a:rect b="b" l="l" r="r" t="t"/>
              <a:pathLst>
                <a:path extrusionOk="0" h="26812" w="4343">
                  <a:moveTo>
                    <a:pt x="2171" y="0"/>
                  </a:moveTo>
                  <a:lnTo>
                    <a:pt x="2280" y="814"/>
                  </a:lnTo>
                  <a:lnTo>
                    <a:pt x="2334" y="1629"/>
                  </a:lnTo>
                  <a:lnTo>
                    <a:pt x="2334" y="1900"/>
                  </a:lnTo>
                  <a:lnTo>
                    <a:pt x="2226" y="3148"/>
                  </a:lnTo>
                  <a:lnTo>
                    <a:pt x="2008" y="4722"/>
                  </a:lnTo>
                  <a:lnTo>
                    <a:pt x="1683" y="6567"/>
                  </a:lnTo>
                  <a:lnTo>
                    <a:pt x="1194" y="8738"/>
                  </a:lnTo>
                  <a:lnTo>
                    <a:pt x="1140" y="8955"/>
                  </a:lnTo>
                  <a:lnTo>
                    <a:pt x="1140" y="9010"/>
                  </a:lnTo>
                  <a:lnTo>
                    <a:pt x="489" y="12158"/>
                  </a:lnTo>
                  <a:lnTo>
                    <a:pt x="272" y="13514"/>
                  </a:lnTo>
                  <a:lnTo>
                    <a:pt x="109" y="14708"/>
                  </a:lnTo>
                  <a:lnTo>
                    <a:pt x="109" y="14817"/>
                  </a:lnTo>
                  <a:lnTo>
                    <a:pt x="55" y="15740"/>
                  </a:lnTo>
                  <a:lnTo>
                    <a:pt x="0" y="16608"/>
                  </a:lnTo>
                  <a:lnTo>
                    <a:pt x="55" y="17314"/>
                  </a:lnTo>
                  <a:lnTo>
                    <a:pt x="109" y="17965"/>
                  </a:lnTo>
                  <a:lnTo>
                    <a:pt x="163" y="18616"/>
                  </a:lnTo>
                  <a:lnTo>
                    <a:pt x="272" y="19322"/>
                  </a:lnTo>
                  <a:lnTo>
                    <a:pt x="2226" y="26811"/>
                  </a:lnTo>
                  <a:lnTo>
                    <a:pt x="2008" y="25672"/>
                  </a:lnTo>
                  <a:lnTo>
                    <a:pt x="1954" y="24423"/>
                  </a:lnTo>
                  <a:lnTo>
                    <a:pt x="2008" y="23718"/>
                  </a:lnTo>
                  <a:lnTo>
                    <a:pt x="2008" y="22958"/>
                  </a:lnTo>
                  <a:lnTo>
                    <a:pt x="2226" y="21276"/>
                  </a:lnTo>
                  <a:lnTo>
                    <a:pt x="2605" y="19213"/>
                  </a:lnTo>
                  <a:lnTo>
                    <a:pt x="3148" y="16825"/>
                  </a:lnTo>
                  <a:lnTo>
                    <a:pt x="3637" y="14437"/>
                  </a:lnTo>
                  <a:lnTo>
                    <a:pt x="4017" y="12538"/>
                  </a:lnTo>
                  <a:lnTo>
                    <a:pt x="4234" y="10909"/>
                  </a:lnTo>
                  <a:lnTo>
                    <a:pt x="4288" y="10258"/>
                  </a:lnTo>
                  <a:lnTo>
                    <a:pt x="4342" y="9607"/>
                  </a:lnTo>
                  <a:lnTo>
                    <a:pt x="4342" y="9390"/>
                  </a:lnTo>
                  <a:lnTo>
                    <a:pt x="4288" y="8684"/>
                  </a:lnTo>
                  <a:lnTo>
                    <a:pt x="4179" y="8033"/>
                  </a:lnTo>
                  <a:lnTo>
                    <a:pt x="2660" y="1900"/>
                  </a:lnTo>
                  <a:lnTo>
                    <a:pt x="2171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-5467331" y="1389260"/>
              <a:ext cx="84428" cy="521225"/>
            </a:xfrm>
            <a:custGeom>
              <a:rect b="b" l="l" r="r" t="t"/>
              <a:pathLst>
                <a:path extrusionOk="0" fill="none" h="26812" w="4343">
                  <a:moveTo>
                    <a:pt x="2171" y="0"/>
                  </a:moveTo>
                  <a:lnTo>
                    <a:pt x="2171" y="0"/>
                  </a:lnTo>
                  <a:lnTo>
                    <a:pt x="2280" y="814"/>
                  </a:lnTo>
                  <a:lnTo>
                    <a:pt x="2334" y="1629"/>
                  </a:lnTo>
                  <a:lnTo>
                    <a:pt x="2334" y="1629"/>
                  </a:lnTo>
                  <a:lnTo>
                    <a:pt x="2334" y="1900"/>
                  </a:lnTo>
                  <a:lnTo>
                    <a:pt x="2334" y="1900"/>
                  </a:lnTo>
                  <a:lnTo>
                    <a:pt x="2226" y="3148"/>
                  </a:lnTo>
                  <a:lnTo>
                    <a:pt x="2008" y="4722"/>
                  </a:lnTo>
                  <a:lnTo>
                    <a:pt x="1683" y="6567"/>
                  </a:lnTo>
                  <a:lnTo>
                    <a:pt x="1194" y="8738"/>
                  </a:lnTo>
                  <a:lnTo>
                    <a:pt x="1194" y="8738"/>
                  </a:lnTo>
                  <a:lnTo>
                    <a:pt x="1140" y="8955"/>
                  </a:lnTo>
                  <a:lnTo>
                    <a:pt x="1140" y="8955"/>
                  </a:lnTo>
                  <a:lnTo>
                    <a:pt x="1140" y="9010"/>
                  </a:lnTo>
                  <a:lnTo>
                    <a:pt x="1140" y="9010"/>
                  </a:lnTo>
                  <a:lnTo>
                    <a:pt x="489" y="12158"/>
                  </a:lnTo>
                  <a:lnTo>
                    <a:pt x="272" y="13514"/>
                  </a:lnTo>
                  <a:lnTo>
                    <a:pt x="109" y="14708"/>
                  </a:lnTo>
                  <a:lnTo>
                    <a:pt x="109" y="14708"/>
                  </a:lnTo>
                  <a:lnTo>
                    <a:pt x="109" y="14817"/>
                  </a:lnTo>
                  <a:lnTo>
                    <a:pt x="109" y="14817"/>
                  </a:lnTo>
                  <a:lnTo>
                    <a:pt x="55" y="15740"/>
                  </a:lnTo>
                  <a:lnTo>
                    <a:pt x="0" y="16608"/>
                  </a:lnTo>
                  <a:lnTo>
                    <a:pt x="0" y="16608"/>
                  </a:lnTo>
                  <a:lnTo>
                    <a:pt x="55" y="17314"/>
                  </a:lnTo>
                  <a:lnTo>
                    <a:pt x="109" y="17965"/>
                  </a:lnTo>
                  <a:lnTo>
                    <a:pt x="163" y="18616"/>
                  </a:lnTo>
                  <a:lnTo>
                    <a:pt x="272" y="19322"/>
                  </a:lnTo>
                  <a:lnTo>
                    <a:pt x="272" y="19322"/>
                  </a:lnTo>
                  <a:lnTo>
                    <a:pt x="272" y="19322"/>
                  </a:lnTo>
                  <a:lnTo>
                    <a:pt x="2226" y="26811"/>
                  </a:lnTo>
                  <a:lnTo>
                    <a:pt x="2226" y="26811"/>
                  </a:lnTo>
                  <a:lnTo>
                    <a:pt x="2008" y="25672"/>
                  </a:lnTo>
                  <a:lnTo>
                    <a:pt x="1954" y="24423"/>
                  </a:lnTo>
                  <a:lnTo>
                    <a:pt x="1954" y="24423"/>
                  </a:lnTo>
                  <a:lnTo>
                    <a:pt x="2008" y="23718"/>
                  </a:lnTo>
                  <a:lnTo>
                    <a:pt x="2008" y="22958"/>
                  </a:lnTo>
                  <a:lnTo>
                    <a:pt x="2226" y="21276"/>
                  </a:lnTo>
                  <a:lnTo>
                    <a:pt x="2605" y="19213"/>
                  </a:lnTo>
                  <a:lnTo>
                    <a:pt x="3148" y="16825"/>
                  </a:lnTo>
                  <a:lnTo>
                    <a:pt x="3148" y="16825"/>
                  </a:lnTo>
                  <a:lnTo>
                    <a:pt x="3637" y="14437"/>
                  </a:lnTo>
                  <a:lnTo>
                    <a:pt x="4017" y="12538"/>
                  </a:lnTo>
                  <a:lnTo>
                    <a:pt x="4234" y="10909"/>
                  </a:lnTo>
                  <a:lnTo>
                    <a:pt x="4288" y="10258"/>
                  </a:lnTo>
                  <a:lnTo>
                    <a:pt x="4342" y="9607"/>
                  </a:lnTo>
                  <a:lnTo>
                    <a:pt x="4342" y="9607"/>
                  </a:lnTo>
                  <a:lnTo>
                    <a:pt x="4342" y="9390"/>
                  </a:lnTo>
                  <a:lnTo>
                    <a:pt x="4342" y="9390"/>
                  </a:lnTo>
                  <a:lnTo>
                    <a:pt x="4288" y="8684"/>
                  </a:lnTo>
                  <a:lnTo>
                    <a:pt x="4179" y="8033"/>
                  </a:lnTo>
                  <a:lnTo>
                    <a:pt x="2660" y="1900"/>
                  </a:lnTo>
                  <a:lnTo>
                    <a:pt x="217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-5424077" y="1910466"/>
              <a:ext cx="1069" cy="5288"/>
            </a:xfrm>
            <a:custGeom>
              <a:rect b="b" l="l" r="r" t="t"/>
              <a:pathLst>
                <a:path extrusionOk="0" h="272" w="55">
                  <a:moveTo>
                    <a:pt x="1" y="0"/>
                  </a:moveTo>
                  <a:lnTo>
                    <a:pt x="1" y="218"/>
                  </a:lnTo>
                  <a:lnTo>
                    <a:pt x="55" y="2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-5424077" y="1910466"/>
              <a:ext cx="1069" cy="5288"/>
            </a:xfrm>
            <a:custGeom>
              <a:rect b="b" l="l" r="r" t="t"/>
              <a:pathLst>
                <a:path extrusionOk="0" fill="none" h="272" w="55">
                  <a:moveTo>
                    <a:pt x="1" y="0"/>
                  </a:moveTo>
                  <a:lnTo>
                    <a:pt x="1" y="0"/>
                  </a:lnTo>
                  <a:lnTo>
                    <a:pt x="1" y="218"/>
                  </a:lnTo>
                  <a:lnTo>
                    <a:pt x="55" y="272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-5390309" y="1700514"/>
              <a:ext cx="85478" cy="510669"/>
            </a:xfrm>
            <a:custGeom>
              <a:rect b="b" l="l" r="r" t="t"/>
              <a:pathLst>
                <a:path extrusionOk="0" h="26269" w="4397">
                  <a:moveTo>
                    <a:pt x="2280" y="0"/>
                  </a:moveTo>
                  <a:lnTo>
                    <a:pt x="2388" y="706"/>
                  </a:lnTo>
                  <a:lnTo>
                    <a:pt x="2388" y="1465"/>
                  </a:lnTo>
                  <a:lnTo>
                    <a:pt x="2334" y="2714"/>
                  </a:lnTo>
                  <a:lnTo>
                    <a:pt x="2117" y="4125"/>
                  </a:lnTo>
                  <a:lnTo>
                    <a:pt x="1791" y="5862"/>
                  </a:lnTo>
                  <a:lnTo>
                    <a:pt x="1357" y="7870"/>
                  </a:lnTo>
                  <a:lnTo>
                    <a:pt x="1303" y="8195"/>
                  </a:lnTo>
                  <a:lnTo>
                    <a:pt x="597" y="11452"/>
                  </a:lnTo>
                  <a:lnTo>
                    <a:pt x="326" y="12863"/>
                  </a:lnTo>
                  <a:lnTo>
                    <a:pt x="109" y="14165"/>
                  </a:lnTo>
                  <a:lnTo>
                    <a:pt x="55" y="15251"/>
                  </a:lnTo>
                  <a:lnTo>
                    <a:pt x="0" y="16228"/>
                  </a:lnTo>
                  <a:lnTo>
                    <a:pt x="0" y="16879"/>
                  </a:lnTo>
                  <a:lnTo>
                    <a:pt x="55" y="17530"/>
                  </a:lnTo>
                  <a:lnTo>
                    <a:pt x="163" y="18127"/>
                  </a:lnTo>
                  <a:lnTo>
                    <a:pt x="272" y="18779"/>
                  </a:lnTo>
                  <a:lnTo>
                    <a:pt x="2171" y="26268"/>
                  </a:lnTo>
                  <a:lnTo>
                    <a:pt x="2008" y="25129"/>
                  </a:lnTo>
                  <a:lnTo>
                    <a:pt x="1954" y="23989"/>
                  </a:lnTo>
                  <a:lnTo>
                    <a:pt x="1954" y="23175"/>
                  </a:lnTo>
                  <a:lnTo>
                    <a:pt x="2063" y="22306"/>
                  </a:lnTo>
                  <a:lnTo>
                    <a:pt x="2171" y="21384"/>
                  </a:lnTo>
                  <a:lnTo>
                    <a:pt x="2334" y="20407"/>
                  </a:lnTo>
                  <a:lnTo>
                    <a:pt x="2768" y="18236"/>
                  </a:lnTo>
                  <a:lnTo>
                    <a:pt x="3311" y="15739"/>
                  </a:lnTo>
                  <a:lnTo>
                    <a:pt x="3474" y="15142"/>
                  </a:lnTo>
                  <a:lnTo>
                    <a:pt x="3854" y="13460"/>
                  </a:lnTo>
                  <a:lnTo>
                    <a:pt x="4179" y="11940"/>
                  </a:lnTo>
                  <a:lnTo>
                    <a:pt x="4342" y="10583"/>
                  </a:lnTo>
                  <a:lnTo>
                    <a:pt x="4396" y="9389"/>
                  </a:lnTo>
                  <a:lnTo>
                    <a:pt x="4396" y="8901"/>
                  </a:lnTo>
                  <a:lnTo>
                    <a:pt x="4342" y="8412"/>
                  </a:lnTo>
                  <a:lnTo>
                    <a:pt x="4288" y="7978"/>
                  </a:lnTo>
                  <a:lnTo>
                    <a:pt x="2497" y="868"/>
                  </a:lnTo>
                  <a:lnTo>
                    <a:pt x="228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-5390309" y="1700514"/>
              <a:ext cx="85478" cy="510669"/>
            </a:xfrm>
            <a:custGeom>
              <a:rect b="b" l="l" r="r" t="t"/>
              <a:pathLst>
                <a:path extrusionOk="0" fill="none" h="26269" w="4397">
                  <a:moveTo>
                    <a:pt x="2280" y="0"/>
                  </a:moveTo>
                  <a:lnTo>
                    <a:pt x="2280" y="0"/>
                  </a:lnTo>
                  <a:lnTo>
                    <a:pt x="2388" y="706"/>
                  </a:lnTo>
                  <a:lnTo>
                    <a:pt x="2388" y="1465"/>
                  </a:lnTo>
                  <a:lnTo>
                    <a:pt x="2388" y="1465"/>
                  </a:lnTo>
                  <a:lnTo>
                    <a:pt x="2334" y="2714"/>
                  </a:lnTo>
                  <a:lnTo>
                    <a:pt x="2117" y="4125"/>
                  </a:lnTo>
                  <a:lnTo>
                    <a:pt x="1791" y="5862"/>
                  </a:lnTo>
                  <a:lnTo>
                    <a:pt x="1357" y="7870"/>
                  </a:lnTo>
                  <a:lnTo>
                    <a:pt x="1357" y="7870"/>
                  </a:lnTo>
                  <a:lnTo>
                    <a:pt x="1303" y="8195"/>
                  </a:lnTo>
                  <a:lnTo>
                    <a:pt x="1303" y="8195"/>
                  </a:lnTo>
                  <a:lnTo>
                    <a:pt x="597" y="11452"/>
                  </a:lnTo>
                  <a:lnTo>
                    <a:pt x="326" y="12863"/>
                  </a:lnTo>
                  <a:lnTo>
                    <a:pt x="109" y="14165"/>
                  </a:lnTo>
                  <a:lnTo>
                    <a:pt x="109" y="14165"/>
                  </a:lnTo>
                  <a:lnTo>
                    <a:pt x="109" y="14165"/>
                  </a:lnTo>
                  <a:lnTo>
                    <a:pt x="109" y="14165"/>
                  </a:lnTo>
                  <a:lnTo>
                    <a:pt x="55" y="15251"/>
                  </a:lnTo>
                  <a:lnTo>
                    <a:pt x="0" y="16228"/>
                  </a:lnTo>
                  <a:lnTo>
                    <a:pt x="0" y="16228"/>
                  </a:lnTo>
                  <a:lnTo>
                    <a:pt x="0" y="16879"/>
                  </a:lnTo>
                  <a:lnTo>
                    <a:pt x="55" y="17530"/>
                  </a:lnTo>
                  <a:lnTo>
                    <a:pt x="163" y="18127"/>
                  </a:lnTo>
                  <a:lnTo>
                    <a:pt x="272" y="18779"/>
                  </a:lnTo>
                  <a:lnTo>
                    <a:pt x="2171" y="26268"/>
                  </a:lnTo>
                  <a:lnTo>
                    <a:pt x="2171" y="26268"/>
                  </a:lnTo>
                  <a:lnTo>
                    <a:pt x="2008" y="25129"/>
                  </a:lnTo>
                  <a:lnTo>
                    <a:pt x="1954" y="23989"/>
                  </a:lnTo>
                  <a:lnTo>
                    <a:pt x="1954" y="23989"/>
                  </a:lnTo>
                  <a:lnTo>
                    <a:pt x="1954" y="23175"/>
                  </a:lnTo>
                  <a:lnTo>
                    <a:pt x="2063" y="22306"/>
                  </a:lnTo>
                  <a:lnTo>
                    <a:pt x="2171" y="21384"/>
                  </a:lnTo>
                  <a:lnTo>
                    <a:pt x="2334" y="20407"/>
                  </a:lnTo>
                  <a:lnTo>
                    <a:pt x="2768" y="18236"/>
                  </a:lnTo>
                  <a:lnTo>
                    <a:pt x="3311" y="15739"/>
                  </a:lnTo>
                  <a:lnTo>
                    <a:pt x="3311" y="15739"/>
                  </a:lnTo>
                  <a:lnTo>
                    <a:pt x="3474" y="15142"/>
                  </a:lnTo>
                  <a:lnTo>
                    <a:pt x="3474" y="15142"/>
                  </a:lnTo>
                  <a:lnTo>
                    <a:pt x="3854" y="13460"/>
                  </a:lnTo>
                  <a:lnTo>
                    <a:pt x="4179" y="11940"/>
                  </a:lnTo>
                  <a:lnTo>
                    <a:pt x="4342" y="10583"/>
                  </a:lnTo>
                  <a:lnTo>
                    <a:pt x="4396" y="9389"/>
                  </a:lnTo>
                  <a:lnTo>
                    <a:pt x="4396" y="9389"/>
                  </a:lnTo>
                  <a:lnTo>
                    <a:pt x="4396" y="8901"/>
                  </a:lnTo>
                  <a:lnTo>
                    <a:pt x="4396" y="8901"/>
                  </a:lnTo>
                  <a:lnTo>
                    <a:pt x="4342" y="8412"/>
                  </a:lnTo>
                  <a:lnTo>
                    <a:pt x="4288" y="7978"/>
                  </a:lnTo>
                  <a:lnTo>
                    <a:pt x="4288" y="7978"/>
                  </a:lnTo>
                  <a:lnTo>
                    <a:pt x="4288" y="7978"/>
                  </a:lnTo>
                  <a:lnTo>
                    <a:pt x="4288" y="8033"/>
                  </a:lnTo>
                  <a:lnTo>
                    <a:pt x="4288" y="8033"/>
                  </a:lnTo>
                  <a:lnTo>
                    <a:pt x="4288" y="7978"/>
                  </a:lnTo>
                  <a:lnTo>
                    <a:pt x="4288" y="7978"/>
                  </a:lnTo>
                  <a:lnTo>
                    <a:pt x="2497" y="868"/>
                  </a:lnTo>
                  <a:lnTo>
                    <a:pt x="2497" y="868"/>
                  </a:lnTo>
                  <a:lnTo>
                    <a:pt x="228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-5311188" y="2021255"/>
              <a:ext cx="90765" cy="511719"/>
            </a:xfrm>
            <a:custGeom>
              <a:rect b="b" l="l" r="r" t="t"/>
              <a:pathLst>
                <a:path extrusionOk="0" h="26323" w="4669">
                  <a:moveTo>
                    <a:pt x="2389" y="0"/>
                  </a:moveTo>
                  <a:lnTo>
                    <a:pt x="2443" y="489"/>
                  </a:lnTo>
                  <a:lnTo>
                    <a:pt x="2497" y="1303"/>
                  </a:lnTo>
                  <a:lnTo>
                    <a:pt x="2497" y="1900"/>
                  </a:lnTo>
                  <a:lnTo>
                    <a:pt x="2443" y="2551"/>
                  </a:lnTo>
                  <a:lnTo>
                    <a:pt x="2280" y="3582"/>
                  </a:lnTo>
                  <a:lnTo>
                    <a:pt x="2063" y="4722"/>
                  </a:lnTo>
                  <a:lnTo>
                    <a:pt x="1412" y="7436"/>
                  </a:lnTo>
                  <a:lnTo>
                    <a:pt x="761" y="10204"/>
                  </a:lnTo>
                  <a:lnTo>
                    <a:pt x="326" y="12429"/>
                  </a:lnTo>
                  <a:lnTo>
                    <a:pt x="164" y="13406"/>
                  </a:lnTo>
                  <a:lnTo>
                    <a:pt x="55" y="14274"/>
                  </a:lnTo>
                  <a:lnTo>
                    <a:pt x="1" y="15088"/>
                  </a:lnTo>
                  <a:lnTo>
                    <a:pt x="1" y="15794"/>
                  </a:lnTo>
                  <a:lnTo>
                    <a:pt x="55" y="16934"/>
                  </a:lnTo>
                  <a:lnTo>
                    <a:pt x="164" y="18019"/>
                  </a:lnTo>
                  <a:lnTo>
                    <a:pt x="218" y="18182"/>
                  </a:lnTo>
                  <a:lnTo>
                    <a:pt x="2280" y="26323"/>
                  </a:lnTo>
                  <a:lnTo>
                    <a:pt x="2280" y="26214"/>
                  </a:lnTo>
                  <a:lnTo>
                    <a:pt x="2117" y="25346"/>
                  </a:lnTo>
                  <a:lnTo>
                    <a:pt x="2063" y="24423"/>
                  </a:lnTo>
                  <a:lnTo>
                    <a:pt x="2063" y="24043"/>
                  </a:lnTo>
                  <a:lnTo>
                    <a:pt x="2117" y="23012"/>
                  </a:lnTo>
                  <a:lnTo>
                    <a:pt x="2226" y="21818"/>
                  </a:lnTo>
                  <a:lnTo>
                    <a:pt x="2443" y="20516"/>
                  </a:lnTo>
                  <a:lnTo>
                    <a:pt x="2714" y="19050"/>
                  </a:lnTo>
                  <a:lnTo>
                    <a:pt x="3149" y="17368"/>
                  </a:lnTo>
                  <a:lnTo>
                    <a:pt x="3637" y="15414"/>
                  </a:lnTo>
                  <a:lnTo>
                    <a:pt x="4288" y="12646"/>
                  </a:lnTo>
                  <a:lnTo>
                    <a:pt x="4451" y="11615"/>
                  </a:lnTo>
                  <a:lnTo>
                    <a:pt x="4614" y="10692"/>
                  </a:lnTo>
                  <a:lnTo>
                    <a:pt x="4668" y="9769"/>
                  </a:lnTo>
                  <a:lnTo>
                    <a:pt x="4614" y="9118"/>
                  </a:lnTo>
                  <a:lnTo>
                    <a:pt x="4505" y="8575"/>
                  </a:lnTo>
                  <a:lnTo>
                    <a:pt x="2389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-5311188" y="2021255"/>
              <a:ext cx="90765" cy="511719"/>
            </a:xfrm>
            <a:custGeom>
              <a:rect b="b" l="l" r="r" t="t"/>
              <a:pathLst>
                <a:path extrusionOk="0" fill="none" h="26323" w="4669">
                  <a:moveTo>
                    <a:pt x="2389" y="0"/>
                  </a:moveTo>
                  <a:lnTo>
                    <a:pt x="2389" y="0"/>
                  </a:lnTo>
                  <a:lnTo>
                    <a:pt x="2443" y="489"/>
                  </a:lnTo>
                  <a:lnTo>
                    <a:pt x="2443" y="489"/>
                  </a:lnTo>
                  <a:lnTo>
                    <a:pt x="2497" y="1303"/>
                  </a:lnTo>
                  <a:lnTo>
                    <a:pt x="2497" y="1303"/>
                  </a:lnTo>
                  <a:lnTo>
                    <a:pt x="2497" y="1900"/>
                  </a:lnTo>
                  <a:lnTo>
                    <a:pt x="2443" y="2551"/>
                  </a:lnTo>
                  <a:lnTo>
                    <a:pt x="2443" y="2551"/>
                  </a:lnTo>
                  <a:lnTo>
                    <a:pt x="2280" y="3582"/>
                  </a:lnTo>
                  <a:lnTo>
                    <a:pt x="2063" y="4722"/>
                  </a:lnTo>
                  <a:lnTo>
                    <a:pt x="1412" y="7436"/>
                  </a:lnTo>
                  <a:lnTo>
                    <a:pt x="1412" y="7436"/>
                  </a:lnTo>
                  <a:lnTo>
                    <a:pt x="761" y="10204"/>
                  </a:lnTo>
                  <a:lnTo>
                    <a:pt x="326" y="12429"/>
                  </a:lnTo>
                  <a:lnTo>
                    <a:pt x="164" y="13406"/>
                  </a:lnTo>
                  <a:lnTo>
                    <a:pt x="55" y="14274"/>
                  </a:lnTo>
                  <a:lnTo>
                    <a:pt x="1" y="15088"/>
                  </a:lnTo>
                  <a:lnTo>
                    <a:pt x="1" y="15794"/>
                  </a:lnTo>
                  <a:lnTo>
                    <a:pt x="1" y="15794"/>
                  </a:lnTo>
                  <a:lnTo>
                    <a:pt x="55" y="16934"/>
                  </a:lnTo>
                  <a:lnTo>
                    <a:pt x="164" y="18019"/>
                  </a:lnTo>
                  <a:lnTo>
                    <a:pt x="164" y="18019"/>
                  </a:lnTo>
                  <a:lnTo>
                    <a:pt x="218" y="18182"/>
                  </a:lnTo>
                  <a:lnTo>
                    <a:pt x="2280" y="26323"/>
                  </a:lnTo>
                  <a:lnTo>
                    <a:pt x="2280" y="26323"/>
                  </a:lnTo>
                  <a:lnTo>
                    <a:pt x="2280" y="26214"/>
                  </a:lnTo>
                  <a:lnTo>
                    <a:pt x="2280" y="26214"/>
                  </a:lnTo>
                  <a:lnTo>
                    <a:pt x="2117" y="25346"/>
                  </a:lnTo>
                  <a:lnTo>
                    <a:pt x="2063" y="24423"/>
                  </a:lnTo>
                  <a:lnTo>
                    <a:pt x="2063" y="24423"/>
                  </a:lnTo>
                  <a:lnTo>
                    <a:pt x="2063" y="24043"/>
                  </a:lnTo>
                  <a:lnTo>
                    <a:pt x="2063" y="24043"/>
                  </a:lnTo>
                  <a:lnTo>
                    <a:pt x="2117" y="23012"/>
                  </a:lnTo>
                  <a:lnTo>
                    <a:pt x="2226" y="21818"/>
                  </a:lnTo>
                  <a:lnTo>
                    <a:pt x="2443" y="20516"/>
                  </a:lnTo>
                  <a:lnTo>
                    <a:pt x="2714" y="19050"/>
                  </a:lnTo>
                  <a:lnTo>
                    <a:pt x="2714" y="19050"/>
                  </a:lnTo>
                  <a:lnTo>
                    <a:pt x="3149" y="17368"/>
                  </a:lnTo>
                  <a:lnTo>
                    <a:pt x="3637" y="15414"/>
                  </a:lnTo>
                  <a:lnTo>
                    <a:pt x="3637" y="15414"/>
                  </a:lnTo>
                  <a:lnTo>
                    <a:pt x="4288" y="12646"/>
                  </a:lnTo>
                  <a:lnTo>
                    <a:pt x="4451" y="11615"/>
                  </a:lnTo>
                  <a:lnTo>
                    <a:pt x="4614" y="10692"/>
                  </a:lnTo>
                  <a:lnTo>
                    <a:pt x="4614" y="10692"/>
                  </a:lnTo>
                  <a:lnTo>
                    <a:pt x="4668" y="9769"/>
                  </a:lnTo>
                  <a:lnTo>
                    <a:pt x="4668" y="9769"/>
                  </a:lnTo>
                  <a:lnTo>
                    <a:pt x="4614" y="9118"/>
                  </a:lnTo>
                  <a:lnTo>
                    <a:pt x="4505" y="8575"/>
                  </a:lnTo>
                  <a:lnTo>
                    <a:pt x="238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-5266865" y="2532954"/>
              <a:ext cx="19" cy="2138"/>
            </a:xfrm>
            <a:custGeom>
              <a:rect b="b" l="l" r="r" t="t"/>
              <a:pathLst>
                <a:path extrusionOk="0" h="110" w="1">
                  <a:moveTo>
                    <a:pt x="0" y="1"/>
                  </a:moveTo>
                  <a:lnTo>
                    <a:pt x="0" y="1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5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-5266865" y="2532954"/>
              <a:ext cx="19" cy="2138"/>
            </a:xfrm>
            <a:custGeom>
              <a:rect b="b" l="l" r="r" t="t"/>
              <a:pathLst>
                <a:path extrusionOk="0" fill="none" h="110" w="1">
                  <a:moveTo>
                    <a:pt x="0" y="1"/>
                  </a:moveTo>
                  <a:lnTo>
                    <a:pt x="0" y="1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0" y="55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-5229949" y="2354651"/>
              <a:ext cx="92865" cy="492746"/>
            </a:xfrm>
            <a:custGeom>
              <a:rect b="b" l="l" r="r" t="t"/>
              <a:pathLst>
                <a:path extrusionOk="0" h="25347" w="4777">
                  <a:moveTo>
                    <a:pt x="2552" y="1"/>
                  </a:moveTo>
                  <a:lnTo>
                    <a:pt x="2606" y="706"/>
                  </a:lnTo>
                  <a:lnTo>
                    <a:pt x="2606" y="1086"/>
                  </a:lnTo>
                  <a:lnTo>
                    <a:pt x="2552" y="2063"/>
                  </a:lnTo>
                  <a:lnTo>
                    <a:pt x="2389" y="3257"/>
                  </a:lnTo>
                  <a:lnTo>
                    <a:pt x="2063" y="4722"/>
                  </a:lnTo>
                  <a:lnTo>
                    <a:pt x="1575" y="6622"/>
                  </a:lnTo>
                  <a:lnTo>
                    <a:pt x="1358" y="7382"/>
                  </a:lnTo>
                  <a:lnTo>
                    <a:pt x="869" y="9336"/>
                  </a:lnTo>
                  <a:lnTo>
                    <a:pt x="489" y="11018"/>
                  </a:lnTo>
                  <a:lnTo>
                    <a:pt x="272" y="12212"/>
                  </a:lnTo>
                  <a:lnTo>
                    <a:pt x="109" y="13298"/>
                  </a:lnTo>
                  <a:lnTo>
                    <a:pt x="1" y="14329"/>
                  </a:lnTo>
                  <a:lnTo>
                    <a:pt x="1" y="15197"/>
                  </a:lnTo>
                  <a:lnTo>
                    <a:pt x="55" y="16391"/>
                  </a:lnTo>
                  <a:lnTo>
                    <a:pt x="218" y="17477"/>
                  </a:lnTo>
                  <a:lnTo>
                    <a:pt x="2172" y="25346"/>
                  </a:lnTo>
                  <a:lnTo>
                    <a:pt x="2063" y="24478"/>
                  </a:lnTo>
                  <a:lnTo>
                    <a:pt x="2063" y="23555"/>
                  </a:lnTo>
                  <a:lnTo>
                    <a:pt x="2063" y="22850"/>
                  </a:lnTo>
                  <a:lnTo>
                    <a:pt x="2117" y="22090"/>
                  </a:lnTo>
                  <a:lnTo>
                    <a:pt x="2226" y="21222"/>
                  </a:lnTo>
                  <a:lnTo>
                    <a:pt x="2389" y="20245"/>
                  </a:lnTo>
                  <a:lnTo>
                    <a:pt x="2877" y="17911"/>
                  </a:lnTo>
                  <a:lnTo>
                    <a:pt x="3637" y="15034"/>
                  </a:lnTo>
                  <a:lnTo>
                    <a:pt x="4180" y="13135"/>
                  </a:lnTo>
                  <a:lnTo>
                    <a:pt x="4506" y="11615"/>
                  </a:lnTo>
                  <a:lnTo>
                    <a:pt x="4723" y="10475"/>
                  </a:lnTo>
                  <a:lnTo>
                    <a:pt x="4777" y="9553"/>
                  </a:lnTo>
                  <a:lnTo>
                    <a:pt x="4723" y="9010"/>
                  </a:lnTo>
                  <a:lnTo>
                    <a:pt x="4668" y="8467"/>
                  </a:lnTo>
                  <a:lnTo>
                    <a:pt x="2552" y="1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-5229949" y="2354651"/>
              <a:ext cx="92865" cy="492746"/>
            </a:xfrm>
            <a:custGeom>
              <a:rect b="b" l="l" r="r" t="t"/>
              <a:pathLst>
                <a:path extrusionOk="0" fill="none" h="25347" w="4777">
                  <a:moveTo>
                    <a:pt x="2552" y="1"/>
                  </a:moveTo>
                  <a:lnTo>
                    <a:pt x="2552" y="1"/>
                  </a:lnTo>
                  <a:lnTo>
                    <a:pt x="2606" y="706"/>
                  </a:lnTo>
                  <a:lnTo>
                    <a:pt x="2606" y="706"/>
                  </a:lnTo>
                  <a:lnTo>
                    <a:pt x="2606" y="1086"/>
                  </a:lnTo>
                  <a:lnTo>
                    <a:pt x="2606" y="1086"/>
                  </a:lnTo>
                  <a:lnTo>
                    <a:pt x="2552" y="2063"/>
                  </a:lnTo>
                  <a:lnTo>
                    <a:pt x="2389" y="3257"/>
                  </a:lnTo>
                  <a:lnTo>
                    <a:pt x="2063" y="4722"/>
                  </a:lnTo>
                  <a:lnTo>
                    <a:pt x="1575" y="6622"/>
                  </a:lnTo>
                  <a:lnTo>
                    <a:pt x="1575" y="6622"/>
                  </a:lnTo>
                  <a:lnTo>
                    <a:pt x="1358" y="7382"/>
                  </a:lnTo>
                  <a:lnTo>
                    <a:pt x="1358" y="7382"/>
                  </a:lnTo>
                  <a:lnTo>
                    <a:pt x="869" y="9336"/>
                  </a:lnTo>
                  <a:lnTo>
                    <a:pt x="489" y="11018"/>
                  </a:lnTo>
                  <a:lnTo>
                    <a:pt x="489" y="11018"/>
                  </a:lnTo>
                  <a:lnTo>
                    <a:pt x="272" y="12212"/>
                  </a:lnTo>
                  <a:lnTo>
                    <a:pt x="109" y="13298"/>
                  </a:lnTo>
                  <a:lnTo>
                    <a:pt x="109" y="13298"/>
                  </a:lnTo>
                  <a:lnTo>
                    <a:pt x="1" y="14329"/>
                  </a:lnTo>
                  <a:lnTo>
                    <a:pt x="1" y="15197"/>
                  </a:lnTo>
                  <a:lnTo>
                    <a:pt x="1" y="15197"/>
                  </a:lnTo>
                  <a:lnTo>
                    <a:pt x="55" y="16391"/>
                  </a:lnTo>
                  <a:lnTo>
                    <a:pt x="218" y="17477"/>
                  </a:lnTo>
                  <a:lnTo>
                    <a:pt x="218" y="17477"/>
                  </a:lnTo>
                  <a:lnTo>
                    <a:pt x="218" y="17477"/>
                  </a:lnTo>
                  <a:lnTo>
                    <a:pt x="164" y="17422"/>
                  </a:lnTo>
                  <a:lnTo>
                    <a:pt x="164" y="17422"/>
                  </a:lnTo>
                  <a:lnTo>
                    <a:pt x="218" y="17477"/>
                  </a:lnTo>
                  <a:lnTo>
                    <a:pt x="2172" y="25346"/>
                  </a:lnTo>
                  <a:lnTo>
                    <a:pt x="2172" y="25346"/>
                  </a:lnTo>
                  <a:lnTo>
                    <a:pt x="2063" y="24478"/>
                  </a:lnTo>
                  <a:lnTo>
                    <a:pt x="2063" y="23555"/>
                  </a:lnTo>
                  <a:lnTo>
                    <a:pt x="2063" y="23555"/>
                  </a:lnTo>
                  <a:lnTo>
                    <a:pt x="2063" y="22850"/>
                  </a:lnTo>
                  <a:lnTo>
                    <a:pt x="2117" y="22090"/>
                  </a:lnTo>
                  <a:lnTo>
                    <a:pt x="2226" y="21222"/>
                  </a:lnTo>
                  <a:lnTo>
                    <a:pt x="2389" y="20245"/>
                  </a:lnTo>
                  <a:lnTo>
                    <a:pt x="2877" y="17911"/>
                  </a:lnTo>
                  <a:lnTo>
                    <a:pt x="3637" y="15034"/>
                  </a:lnTo>
                  <a:lnTo>
                    <a:pt x="3637" y="15034"/>
                  </a:lnTo>
                  <a:lnTo>
                    <a:pt x="4180" y="13135"/>
                  </a:lnTo>
                  <a:lnTo>
                    <a:pt x="4506" y="11615"/>
                  </a:lnTo>
                  <a:lnTo>
                    <a:pt x="4723" y="10475"/>
                  </a:lnTo>
                  <a:lnTo>
                    <a:pt x="4777" y="9553"/>
                  </a:lnTo>
                  <a:lnTo>
                    <a:pt x="4777" y="9553"/>
                  </a:lnTo>
                  <a:lnTo>
                    <a:pt x="4723" y="9010"/>
                  </a:lnTo>
                  <a:lnTo>
                    <a:pt x="4668" y="8467"/>
                  </a:lnTo>
                  <a:lnTo>
                    <a:pt x="4668" y="8467"/>
                  </a:lnTo>
                  <a:lnTo>
                    <a:pt x="4668" y="8467"/>
                  </a:lnTo>
                  <a:lnTo>
                    <a:pt x="4723" y="8739"/>
                  </a:lnTo>
                  <a:lnTo>
                    <a:pt x="4723" y="8739"/>
                  </a:lnTo>
                  <a:lnTo>
                    <a:pt x="4668" y="8467"/>
                  </a:lnTo>
                  <a:lnTo>
                    <a:pt x="2552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-5582338" y="923964"/>
              <a:ext cx="81259" cy="531781"/>
            </a:xfrm>
            <a:custGeom>
              <a:rect b="b" l="l" r="r" t="t"/>
              <a:pathLst>
                <a:path extrusionOk="0" h="27355" w="4180">
                  <a:moveTo>
                    <a:pt x="2009" y="1"/>
                  </a:moveTo>
                  <a:lnTo>
                    <a:pt x="2171" y="869"/>
                  </a:lnTo>
                  <a:lnTo>
                    <a:pt x="2226" y="1900"/>
                  </a:lnTo>
                  <a:lnTo>
                    <a:pt x="2171" y="3149"/>
                  </a:lnTo>
                  <a:lnTo>
                    <a:pt x="1954" y="4723"/>
                  </a:lnTo>
                  <a:lnTo>
                    <a:pt x="1629" y="6676"/>
                  </a:lnTo>
                  <a:lnTo>
                    <a:pt x="1140" y="9227"/>
                  </a:lnTo>
                  <a:lnTo>
                    <a:pt x="543" y="12321"/>
                  </a:lnTo>
                  <a:lnTo>
                    <a:pt x="326" y="13623"/>
                  </a:lnTo>
                  <a:lnTo>
                    <a:pt x="163" y="14872"/>
                  </a:lnTo>
                  <a:lnTo>
                    <a:pt x="55" y="15686"/>
                  </a:lnTo>
                  <a:lnTo>
                    <a:pt x="0" y="17097"/>
                  </a:lnTo>
                  <a:lnTo>
                    <a:pt x="55" y="17857"/>
                  </a:lnTo>
                  <a:lnTo>
                    <a:pt x="109" y="18562"/>
                  </a:lnTo>
                  <a:lnTo>
                    <a:pt x="163" y="19214"/>
                  </a:lnTo>
                  <a:lnTo>
                    <a:pt x="272" y="19919"/>
                  </a:lnTo>
                  <a:lnTo>
                    <a:pt x="326" y="20028"/>
                  </a:lnTo>
                  <a:lnTo>
                    <a:pt x="2171" y="27355"/>
                  </a:lnTo>
                  <a:lnTo>
                    <a:pt x="2009" y="26215"/>
                  </a:lnTo>
                  <a:lnTo>
                    <a:pt x="1954" y="25021"/>
                  </a:lnTo>
                  <a:lnTo>
                    <a:pt x="2009" y="23501"/>
                  </a:lnTo>
                  <a:lnTo>
                    <a:pt x="2226" y="21764"/>
                  </a:lnTo>
                  <a:lnTo>
                    <a:pt x="2606" y="19702"/>
                  </a:lnTo>
                  <a:lnTo>
                    <a:pt x="3094" y="17260"/>
                  </a:lnTo>
                  <a:lnTo>
                    <a:pt x="3583" y="14763"/>
                  </a:lnTo>
                  <a:lnTo>
                    <a:pt x="3908" y="12755"/>
                  </a:lnTo>
                  <a:lnTo>
                    <a:pt x="4125" y="11127"/>
                  </a:lnTo>
                  <a:lnTo>
                    <a:pt x="4180" y="9824"/>
                  </a:lnTo>
                  <a:lnTo>
                    <a:pt x="4125" y="8847"/>
                  </a:lnTo>
                  <a:lnTo>
                    <a:pt x="4017" y="7979"/>
                  </a:lnTo>
                  <a:lnTo>
                    <a:pt x="2009" y="1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-5582338" y="923964"/>
              <a:ext cx="81259" cy="531781"/>
            </a:xfrm>
            <a:custGeom>
              <a:rect b="b" l="l" r="r" t="t"/>
              <a:pathLst>
                <a:path extrusionOk="0" fill="none" h="27355" w="4180">
                  <a:moveTo>
                    <a:pt x="2009" y="1"/>
                  </a:moveTo>
                  <a:lnTo>
                    <a:pt x="2009" y="1"/>
                  </a:lnTo>
                  <a:lnTo>
                    <a:pt x="2171" y="869"/>
                  </a:lnTo>
                  <a:lnTo>
                    <a:pt x="2171" y="869"/>
                  </a:lnTo>
                  <a:lnTo>
                    <a:pt x="2226" y="1900"/>
                  </a:lnTo>
                  <a:lnTo>
                    <a:pt x="2226" y="1900"/>
                  </a:lnTo>
                  <a:lnTo>
                    <a:pt x="2171" y="3149"/>
                  </a:lnTo>
                  <a:lnTo>
                    <a:pt x="1954" y="4723"/>
                  </a:lnTo>
                  <a:lnTo>
                    <a:pt x="1629" y="6676"/>
                  </a:lnTo>
                  <a:lnTo>
                    <a:pt x="1140" y="9227"/>
                  </a:lnTo>
                  <a:lnTo>
                    <a:pt x="1140" y="9227"/>
                  </a:lnTo>
                  <a:lnTo>
                    <a:pt x="543" y="12321"/>
                  </a:lnTo>
                  <a:lnTo>
                    <a:pt x="326" y="13623"/>
                  </a:lnTo>
                  <a:lnTo>
                    <a:pt x="163" y="14872"/>
                  </a:lnTo>
                  <a:lnTo>
                    <a:pt x="163" y="14872"/>
                  </a:lnTo>
                  <a:lnTo>
                    <a:pt x="55" y="15686"/>
                  </a:lnTo>
                  <a:lnTo>
                    <a:pt x="55" y="15686"/>
                  </a:lnTo>
                  <a:lnTo>
                    <a:pt x="0" y="17097"/>
                  </a:lnTo>
                  <a:lnTo>
                    <a:pt x="0" y="17097"/>
                  </a:lnTo>
                  <a:lnTo>
                    <a:pt x="55" y="17857"/>
                  </a:lnTo>
                  <a:lnTo>
                    <a:pt x="109" y="18562"/>
                  </a:lnTo>
                  <a:lnTo>
                    <a:pt x="163" y="19214"/>
                  </a:lnTo>
                  <a:lnTo>
                    <a:pt x="272" y="19919"/>
                  </a:lnTo>
                  <a:lnTo>
                    <a:pt x="272" y="19919"/>
                  </a:lnTo>
                  <a:lnTo>
                    <a:pt x="326" y="20028"/>
                  </a:lnTo>
                  <a:lnTo>
                    <a:pt x="326" y="20028"/>
                  </a:lnTo>
                  <a:lnTo>
                    <a:pt x="326" y="20028"/>
                  </a:lnTo>
                  <a:lnTo>
                    <a:pt x="2171" y="27355"/>
                  </a:lnTo>
                  <a:lnTo>
                    <a:pt x="2171" y="27355"/>
                  </a:lnTo>
                  <a:lnTo>
                    <a:pt x="2009" y="26215"/>
                  </a:lnTo>
                  <a:lnTo>
                    <a:pt x="1954" y="25021"/>
                  </a:lnTo>
                  <a:lnTo>
                    <a:pt x="1954" y="25021"/>
                  </a:lnTo>
                  <a:lnTo>
                    <a:pt x="2009" y="23501"/>
                  </a:lnTo>
                  <a:lnTo>
                    <a:pt x="2226" y="21764"/>
                  </a:lnTo>
                  <a:lnTo>
                    <a:pt x="2606" y="19702"/>
                  </a:lnTo>
                  <a:lnTo>
                    <a:pt x="3094" y="17260"/>
                  </a:lnTo>
                  <a:lnTo>
                    <a:pt x="3094" y="17260"/>
                  </a:lnTo>
                  <a:lnTo>
                    <a:pt x="3583" y="14763"/>
                  </a:lnTo>
                  <a:lnTo>
                    <a:pt x="3908" y="12755"/>
                  </a:lnTo>
                  <a:lnTo>
                    <a:pt x="4125" y="11127"/>
                  </a:lnTo>
                  <a:lnTo>
                    <a:pt x="4180" y="9824"/>
                  </a:lnTo>
                  <a:lnTo>
                    <a:pt x="4180" y="9824"/>
                  </a:lnTo>
                  <a:lnTo>
                    <a:pt x="4125" y="8847"/>
                  </a:lnTo>
                  <a:lnTo>
                    <a:pt x="4017" y="7979"/>
                  </a:lnTo>
                  <a:lnTo>
                    <a:pt x="200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-5540133" y="1455726"/>
              <a:ext cx="2119" cy="8456"/>
            </a:xfrm>
            <a:custGeom>
              <a:rect b="b" l="l" r="r" t="t"/>
              <a:pathLst>
                <a:path extrusionOk="0" h="435" w="109">
                  <a:moveTo>
                    <a:pt x="0" y="1"/>
                  </a:moveTo>
                  <a:lnTo>
                    <a:pt x="0" y="1"/>
                  </a:lnTo>
                  <a:lnTo>
                    <a:pt x="109" y="435"/>
                  </a:lnTo>
                  <a:lnTo>
                    <a:pt x="109" y="43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-5540133" y="1455726"/>
              <a:ext cx="2119" cy="8456"/>
            </a:xfrm>
            <a:custGeom>
              <a:rect b="b" l="l" r="r" t="t"/>
              <a:pathLst>
                <a:path extrusionOk="0" fill="none" h="435" w="109">
                  <a:moveTo>
                    <a:pt x="0" y="1"/>
                  </a:moveTo>
                  <a:lnTo>
                    <a:pt x="0" y="1"/>
                  </a:lnTo>
                  <a:lnTo>
                    <a:pt x="109" y="435"/>
                  </a:lnTo>
                  <a:lnTo>
                    <a:pt x="109" y="435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-5505316" y="1234168"/>
              <a:ext cx="83378" cy="524394"/>
            </a:xfrm>
            <a:custGeom>
              <a:rect b="b" l="l" r="r" t="t"/>
              <a:pathLst>
                <a:path extrusionOk="0" h="26975" w="4289">
                  <a:moveTo>
                    <a:pt x="2117" y="0"/>
                  </a:moveTo>
                  <a:lnTo>
                    <a:pt x="2226" y="869"/>
                  </a:lnTo>
                  <a:lnTo>
                    <a:pt x="2280" y="1737"/>
                  </a:lnTo>
                  <a:lnTo>
                    <a:pt x="2280" y="2334"/>
                  </a:lnTo>
                  <a:lnTo>
                    <a:pt x="2171" y="3528"/>
                  </a:lnTo>
                  <a:lnTo>
                    <a:pt x="1954" y="4993"/>
                  </a:lnTo>
                  <a:lnTo>
                    <a:pt x="1629" y="6784"/>
                  </a:lnTo>
                  <a:lnTo>
                    <a:pt x="1140" y="8901"/>
                  </a:lnTo>
                  <a:lnTo>
                    <a:pt x="1086" y="9281"/>
                  </a:lnTo>
                  <a:lnTo>
                    <a:pt x="1086" y="9335"/>
                  </a:lnTo>
                  <a:lnTo>
                    <a:pt x="435" y="12483"/>
                  </a:lnTo>
                  <a:lnTo>
                    <a:pt x="218" y="13840"/>
                  </a:lnTo>
                  <a:lnTo>
                    <a:pt x="109" y="15034"/>
                  </a:lnTo>
                  <a:lnTo>
                    <a:pt x="55" y="15142"/>
                  </a:lnTo>
                  <a:lnTo>
                    <a:pt x="0" y="15957"/>
                  </a:lnTo>
                  <a:lnTo>
                    <a:pt x="0" y="16771"/>
                  </a:lnTo>
                  <a:lnTo>
                    <a:pt x="0" y="17476"/>
                  </a:lnTo>
                  <a:lnTo>
                    <a:pt x="55" y="18182"/>
                  </a:lnTo>
                  <a:lnTo>
                    <a:pt x="163" y="18833"/>
                  </a:lnTo>
                  <a:lnTo>
                    <a:pt x="272" y="19539"/>
                  </a:lnTo>
                  <a:lnTo>
                    <a:pt x="2171" y="26974"/>
                  </a:lnTo>
                  <a:lnTo>
                    <a:pt x="2009" y="25834"/>
                  </a:lnTo>
                  <a:lnTo>
                    <a:pt x="1954" y="24640"/>
                  </a:lnTo>
                  <a:lnTo>
                    <a:pt x="2009" y="23175"/>
                  </a:lnTo>
                  <a:lnTo>
                    <a:pt x="2226" y="21438"/>
                  </a:lnTo>
                  <a:lnTo>
                    <a:pt x="2606" y="19430"/>
                  </a:lnTo>
                  <a:lnTo>
                    <a:pt x="3094" y="16933"/>
                  </a:lnTo>
                  <a:lnTo>
                    <a:pt x="3637" y="14545"/>
                  </a:lnTo>
                  <a:lnTo>
                    <a:pt x="3962" y="12592"/>
                  </a:lnTo>
                  <a:lnTo>
                    <a:pt x="4180" y="11018"/>
                  </a:lnTo>
                  <a:lnTo>
                    <a:pt x="4234" y="10312"/>
                  </a:lnTo>
                  <a:lnTo>
                    <a:pt x="4288" y="9661"/>
                  </a:lnTo>
                  <a:lnTo>
                    <a:pt x="4234" y="8792"/>
                  </a:lnTo>
                  <a:lnTo>
                    <a:pt x="4125" y="8033"/>
                  </a:lnTo>
                  <a:lnTo>
                    <a:pt x="2117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-5505316" y="1234168"/>
              <a:ext cx="83378" cy="524394"/>
            </a:xfrm>
            <a:custGeom>
              <a:rect b="b" l="l" r="r" t="t"/>
              <a:pathLst>
                <a:path extrusionOk="0" fill="none" h="26975" w="4289">
                  <a:moveTo>
                    <a:pt x="2117" y="0"/>
                  </a:moveTo>
                  <a:lnTo>
                    <a:pt x="2117" y="0"/>
                  </a:lnTo>
                  <a:lnTo>
                    <a:pt x="2226" y="869"/>
                  </a:lnTo>
                  <a:lnTo>
                    <a:pt x="2280" y="1737"/>
                  </a:lnTo>
                  <a:lnTo>
                    <a:pt x="2280" y="1737"/>
                  </a:lnTo>
                  <a:lnTo>
                    <a:pt x="2280" y="2334"/>
                  </a:lnTo>
                  <a:lnTo>
                    <a:pt x="2280" y="2334"/>
                  </a:lnTo>
                  <a:lnTo>
                    <a:pt x="2171" y="3528"/>
                  </a:lnTo>
                  <a:lnTo>
                    <a:pt x="1954" y="4993"/>
                  </a:lnTo>
                  <a:lnTo>
                    <a:pt x="1629" y="6784"/>
                  </a:lnTo>
                  <a:lnTo>
                    <a:pt x="1140" y="8901"/>
                  </a:lnTo>
                  <a:lnTo>
                    <a:pt x="1140" y="8901"/>
                  </a:lnTo>
                  <a:lnTo>
                    <a:pt x="1086" y="9281"/>
                  </a:lnTo>
                  <a:lnTo>
                    <a:pt x="1086" y="9281"/>
                  </a:lnTo>
                  <a:lnTo>
                    <a:pt x="1086" y="9335"/>
                  </a:lnTo>
                  <a:lnTo>
                    <a:pt x="1086" y="9335"/>
                  </a:lnTo>
                  <a:lnTo>
                    <a:pt x="435" y="12483"/>
                  </a:lnTo>
                  <a:lnTo>
                    <a:pt x="218" y="13840"/>
                  </a:lnTo>
                  <a:lnTo>
                    <a:pt x="109" y="15034"/>
                  </a:lnTo>
                  <a:lnTo>
                    <a:pt x="109" y="15034"/>
                  </a:lnTo>
                  <a:lnTo>
                    <a:pt x="55" y="15142"/>
                  </a:lnTo>
                  <a:lnTo>
                    <a:pt x="55" y="15142"/>
                  </a:lnTo>
                  <a:lnTo>
                    <a:pt x="0" y="15957"/>
                  </a:lnTo>
                  <a:lnTo>
                    <a:pt x="0" y="16771"/>
                  </a:lnTo>
                  <a:lnTo>
                    <a:pt x="0" y="16771"/>
                  </a:lnTo>
                  <a:lnTo>
                    <a:pt x="0" y="17476"/>
                  </a:lnTo>
                  <a:lnTo>
                    <a:pt x="55" y="18182"/>
                  </a:lnTo>
                  <a:lnTo>
                    <a:pt x="163" y="18833"/>
                  </a:lnTo>
                  <a:lnTo>
                    <a:pt x="272" y="19539"/>
                  </a:lnTo>
                  <a:lnTo>
                    <a:pt x="2171" y="26974"/>
                  </a:lnTo>
                  <a:lnTo>
                    <a:pt x="2171" y="26974"/>
                  </a:lnTo>
                  <a:lnTo>
                    <a:pt x="2009" y="25834"/>
                  </a:lnTo>
                  <a:lnTo>
                    <a:pt x="1954" y="24640"/>
                  </a:lnTo>
                  <a:lnTo>
                    <a:pt x="1954" y="24640"/>
                  </a:lnTo>
                  <a:lnTo>
                    <a:pt x="2009" y="23175"/>
                  </a:lnTo>
                  <a:lnTo>
                    <a:pt x="2226" y="21438"/>
                  </a:lnTo>
                  <a:lnTo>
                    <a:pt x="2606" y="19430"/>
                  </a:lnTo>
                  <a:lnTo>
                    <a:pt x="3094" y="16933"/>
                  </a:lnTo>
                  <a:lnTo>
                    <a:pt x="3094" y="16933"/>
                  </a:lnTo>
                  <a:lnTo>
                    <a:pt x="3637" y="14545"/>
                  </a:lnTo>
                  <a:lnTo>
                    <a:pt x="3962" y="12592"/>
                  </a:lnTo>
                  <a:lnTo>
                    <a:pt x="4180" y="11018"/>
                  </a:lnTo>
                  <a:lnTo>
                    <a:pt x="4234" y="10312"/>
                  </a:lnTo>
                  <a:lnTo>
                    <a:pt x="4288" y="9661"/>
                  </a:lnTo>
                  <a:lnTo>
                    <a:pt x="4288" y="9661"/>
                  </a:lnTo>
                  <a:lnTo>
                    <a:pt x="4234" y="8792"/>
                  </a:lnTo>
                  <a:lnTo>
                    <a:pt x="4125" y="8033"/>
                  </a:lnTo>
                  <a:lnTo>
                    <a:pt x="2117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-5463112" y="1758543"/>
              <a:ext cx="1069" cy="6337"/>
            </a:xfrm>
            <a:custGeom>
              <a:rect b="b" l="l" r="r" t="t"/>
              <a:pathLst>
                <a:path extrusionOk="0" h="326" w="55">
                  <a:moveTo>
                    <a:pt x="0" y="0"/>
                  </a:moveTo>
                  <a:lnTo>
                    <a:pt x="0" y="0"/>
                  </a:lnTo>
                  <a:lnTo>
                    <a:pt x="55" y="326"/>
                  </a:lnTo>
                  <a:lnTo>
                    <a:pt x="55" y="3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-5463112" y="1758543"/>
              <a:ext cx="1069" cy="6337"/>
            </a:xfrm>
            <a:custGeom>
              <a:rect b="b" l="l" r="r" t="t"/>
              <a:pathLst>
                <a:path extrusionOk="0" fill="none" h="326" w="55">
                  <a:moveTo>
                    <a:pt x="0" y="0"/>
                  </a:moveTo>
                  <a:lnTo>
                    <a:pt x="0" y="0"/>
                  </a:lnTo>
                  <a:lnTo>
                    <a:pt x="55" y="326"/>
                  </a:lnTo>
                  <a:lnTo>
                    <a:pt x="55" y="32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-5428295" y="1545402"/>
              <a:ext cx="84428" cy="514907"/>
            </a:xfrm>
            <a:custGeom>
              <a:rect b="b" l="l" r="r" t="t"/>
              <a:pathLst>
                <a:path extrusionOk="0" h="26487" w="4343">
                  <a:moveTo>
                    <a:pt x="2171" y="1"/>
                  </a:moveTo>
                  <a:lnTo>
                    <a:pt x="2280" y="761"/>
                  </a:lnTo>
                  <a:lnTo>
                    <a:pt x="2334" y="1575"/>
                  </a:lnTo>
                  <a:lnTo>
                    <a:pt x="2334" y="2226"/>
                  </a:lnTo>
                  <a:lnTo>
                    <a:pt x="2280" y="2877"/>
                  </a:lnTo>
                  <a:lnTo>
                    <a:pt x="2063" y="4451"/>
                  </a:lnTo>
                  <a:lnTo>
                    <a:pt x="1683" y="6297"/>
                  </a:lnTo>
                  <a:lnTo>
                    <a:pt x="1194" y="8522"/>
                  </a:lnTo>
                  <a:lnTo>
                    <a:pt x="1194" y="8576"/>
                  </a:lnTo>
                  <a:lnTo>
                    <a:pt x="489" y="11887"/>
                  </a:lnTo>
                  <a:lnTo>
                    <a:pt x="272" y="13244"/>
                  </a:lnTo>
                  <a:lnTo>
                    <a:pt x="109" y="14438"/>
                  </a:lnTo>
                  <a:lnTo>
                    <a:pt x="109" y="14546"/>
                  </a:lnTo>
                  <a:lnTo>
                    <a:pt x="0" y="15523"/>
                  </a:lnTo>
                  <a:lnTo>
                    <a:pt x="0" y="16446"/>
                  </a:lnTo>
                  <a:lnTo>
                    <a:pt x="0" y="17097"/>
                  </a:lnTo>
                  <a:lnTo>
                    <a:pt x="55" y="17748"/>
                  </a:lnTo>
                  <a:lnTo>
                    <a:pt x="109" y="18400"/>
                  </a:lnTo>
                  <a:lnTo>
                    <a:pt x="272" y="19051"/>
                  </a:lnTo>
                  <a:lnTo>
                    <a:pt x="2117" y="26486"/>
                  </a:lnTo>
                  <a:lnTo>
                    <a:pt x="1954" y="25347"/>
                  </a:lnTo>
                  <a:lnTo>
                    <a:pt x="1954" y="24207"/>
                  </a:lnTo>
                  <a:lnTo>
                    <a:pt x="1954" y="23393"/>
                  </a:lnTo>
                  <a:lnTo>
                    <a:pt x="2009" y="22524"/>
                  </a:lnTo>
                  <a:lnTo>
                    <a:pt x="2117" y="21602"/>
                  </a:lnTo>
                  <a:lnTo>
                    <a:pt x="2280" y="20625"/>
                  </a:lnTo>
                  <a:lnTo>
                    <a:pt x="2714" y="18454"/>
                  </a:lnTo>
                  <a:lnTo>
                    <a:pt x="3257" y="15849"/>
                  </a:lnTo>
                  <a:lnTo>
                    <a:pt x="3745" y="13841"/>
                  </a:lnTo>
                  <a:lnTo>
                    <a:pt x="4071" y="12104"/>
                  </a:lnTo>
                  <a:lnTo>
                    <a:pt x="4288" y="10693"/>
                  </a:lnTo>
                  <a:lnTo>
                    <a:pt x="4342" y="9444"/>
                  </a:lnTo>
                  <a:lnTo>
                    <a:pt x="4288" y="8847"/>
                  </a:lnTo>
                  <a:lnTo>
                    <a:pt x="4179" y="7979"/>
                  </a:lnTo>
                  <a:lnTo>
                    <a:pt x="2551" y="1412"/>
                  </a:lnTo>
                  <a:lnTo>
                    <a:pt x="2171" y="1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-5428295" y="1545402"/>
              <a:ext cx="84428" cy="514907"/>
            </a:xfrm>
            <a:custGeom>
              <a:rect b="b" l="l" r="r" t="t"/>
              <a:pathLst>
                <a:path extrusionOk="0" fill="none" h="26487" w="4343">
                  <a:moveTo>
                    <a:pt x="2171" y="1"/>
                  </a:moveTo>
                  <a:lnTo>
                    <a:pt x="2171" y="1"/>
                  </a:lnTo>
                  <a:lnTo>
                    <a:pt x="2280" y="761"/>
                  </a:lnTo>
                  <a:lnTo>
                    <a:pt x="2334" y="1575"/>
                  </a:lnTo>
                  <a:lnTo>
                    <a:pt x="2334" y="1575"/>
                  </a:lnTo>
                  <a:lnTo>
                    <a:pt x="2334" y="2226"/>
                  </a:lnTo>
                  <a:lnTo>
                    <a:pt x="2280" y="2877"/>
                  </a:lnTo>
                  <a:lnTo>
                    <a:pt x="2063" y="4451"/>
                  </a:lnTo>
                  <a:lnTo>
                    <a:pt x="1683" y="6297"/>
                  </a:lnTo>
                  <a:lnTo>
                    <a:pt x="1194" y="8522"/>
                  </a:lnTo>
                  <a:lnTo>
                    <a:pt x="1194" y="8522"/>
                  </a:lnTo>
                  <a:lnTo>
                    <a:pt x="1194" y="8576"/>
                  </a:lnTo>
                  <a:lnTo>
                    <a:pt x="1194" y="8576"/>
                  </a:lnTo>
                  <a:lnTo>
                    <a:pt x="489" y="11887"/>
                  </a:lnTo>
                  <a:lnTo>
                    <a:pt x="272" y="13244"/>
                  </a:lnTo>
                  <a:lnTo>
                    <a:pt x="109" y="14438"/>
                  </a:lnTo>
                  <a:lnTo>
                    <a:pt x="109" y="14438"/>
                  </a:lnTo>
                  <a:lnTo>
                    <a:pt x="109" y="14546"/>
                  </a:lnTo>
                  <a:lnTo>
                    <a:pt x="109" y="14546"/>
                  </a:lnTo>
                  <a:lnTo>
                    <a:pt x="0" y="15523"/>
                  </a:lnTo>
                  <a:lnTo>
                    <a:pt x="0" y="16446"/>
                  </a:lnTo>
                  <a:lnTo>
                    <a:pt x="0" y="16446"/>
                  </a:lnTo>
                  <a:lnTo>
                    <a:pt x="0" y="17097"/>
                  </a:lnTo>
                  <a:lnTo>
                    <a:pt x="55" y="17748"/>
                  </a:lnTo>
                  <a:lnTo>
                    <a:pt x="109" y="18400"/>
                  </a:lnTo>
                  <a:lnTo>
                    <a:pt x="272" y="19051"/>
                  </a:lnTo>
                  <a:lnTo>
                    <a:pt x="2117" y="26486"/>
                  </a:lnTo>
                  <a:lnTo>
                    <a:pt x="2117" y="26486"/>
                  </a:lnTo>
                  <a:lnTo>
                    <a:pt x="1954" y="25347"/>
                  </a:lnTo>
                  <a:lnTo>
                    <a:pt x="1954" y="24207"/>
                  </a:lnTo>
                  <a:lnTo>
                    <a:pt x="1954" y="24207"/>
                  </a:lnTo>
                  <a:lnTo>
                    <a:pt x="1954" y="23393"/>
                  </a:lnTo>
                  <a:lnTo>
                    <a:pt x="2009" y="22524"/>
                  </a:lnTo>
                  <a:lnTo>
                    <a:pt x="2117" y="21602"/>
                  </a:lnTo>
                  <a:lnTo>
                    <a:pt x="2280" y="20625"/>
                  </a:lnTo>
                  <a:lnTo>
                    <a:pt x="2714" y="18454"/>
                  </a:lnTo>
                  <a:lnTo>
                    <a:pt x="3257" y="15849"/>
                  </a:lnTo>
                  <a:lnTo>
                    <a:pt x="3257" y="15849"/>
                  </a:lnTo>
                  <a:lnTo>
                    <a:pt x="3745" y="13841"/>
                  </a:lnTo>
                  <a:lnTo>
                    <a:pt x="4071" y="12104"/>
                  </a:lnTo>
                  <a:lnTo>
                    <a:pt x="4288" y="10693"/>
                  </a:lnTo>
                  <a:lnTo>
                    <a:pt x="4342" y="9444"/>
                  </a:lnTo>
                  <a:lnTo>
                    <a:pt x="4342" y="9444"/>
                  </a:lnTo>
                  <a:lnTo>
                    <a:pt x="4288" y="8847"/>
                  </a:lnTo>
                  <a:lnTo>
                    <a:pt x="4288" y="8847"/>
                  </a:lnTo>
                  <a:lnTo>
                    <a:pt x="4179" y="7979"/>
                  </a:lnTo>
                  <a:lnTo>
                    <a:pt x="2551" y="1412"/>
                  </a:lnTo>
                  <a:lnTo>
                    <a:pt x="217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-5387141" y="2060290"/>
              <a:ext cx="2119" cy="5288"/>
            </a:xfrm>
            <a:custGeom>
              <a:rect b="b" l="l" r="r" t="t"/>
              <a:pathLst>
                <a:path extrusionOk="0" h="272" w="109">
                  <a:moveTo>
                    <a:pt x="0" y="0"/>
                  </a:moveTo>
                  <a:lnTo>
                    <a:pt x="54" y="272"/>
                  </a:lnTo>
                  <a:lnTo>
                    <a:pt x="109" y="2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-5387141" y="2060290"/>
              <a:ext cx="2119" cy="5288"/>
            </a:xfrm>
            <a:custGeom>
              <a:rect b="b" l="l" r="r" t="t"/>
              <a:pathLst>
                <a:path extrusionOk="0" fill="none" h="272" w="109">
                  <a:moveTo>
                    <a:pt x="0" y="0"/>
                  </a:moveTo>
                  <a:lnTo>
                    <a:pt x="0" y="0"/>
                  </a:lnTo>
                  <a:lnTo>
                    <a:pt x="54" y="272"/>
                  </a:lnTo>
                  <a:lnTo>
                    <a:pt x="109" y="27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-5352324" y="1855606"/>
              <a:ext cx="89696" cy="519106"/>
            </a:xfrm>
            <a:custGeom>
              <a:rect b="b" l="l" r="r" t="t"/>
              <a:pathLst>
                <a:path extrusionOk="0" h="26703" w="4614">
                  <a:moveTo>
                    <a:pt x="2334" y="0"/>
                  </a:moveTo>
                  <a:lnTo>
                    <a:pt x="2388" y="434"/>
                  </a:lnTo>
                  <a:lnTo>
                    <a:pt x="2442" y="923"/>
                  </a:lnTo>
                  <a:lnTo>
                    <a:pt x="2442" y="1466"/>
                  </a:lnTo>
                  <a:lnTo>
                    <a:pt x="2388" y="2551"/>
                  </a:lnTo>
                  <a:lnTo>
                    <a:pt x="2225" y="3854"/>
                  </a:lnTo>
                  <a:lnTo>
                    <a:pt x="1900" y="5373"/>
                  </a:lnTo>
                  <a:lnTo>
                    <a:pt x="1520" y="7164"/>
                  </a:lnTo>
                  <a:lnTo>
                    <a:pt x="1357" y="7761"/>
                  </a:lnTo>
                  <a:lnTo>
                    <a:pt x="814" y="10258"/>
                  </a:lnTo>
                  <a:lnTo>
                    <a:pt x="380" y="12429"/>
                  </a:lnTo>
                  <a:lnTo>
                    <a:pt x="217" y="13406"/>
                  </a:lnTo>
                  <a:lnTo>
                    <a:pt x="109" y="14328"/>
                  </a:lnTo>
                  <a:lnTo>
                    <a:pt x="0" y="15197"/>
                  </a:lnTo>
                  <a:lnTo>
                    <a:pt x="0" y="16011"/>
                  </a:lnTo>
                  <a:lnTo>
                    <a:pt x="0" y="16662"/>
                  </a:lnTo>
                  <a:lnTo>
                    <a:pt x="54" y="17259"/>
                  </a:lnTo>
                  <a:lnTo>
                    <a:pt x="163" y="17910"/>
                  </a:lnTo>
                  <a:lnTo>
                    <a:pt x="271" y="18507"/>
                  </a:lnTo>
                  <a:lnTo>
                    <a:pt x="2271" y="26452"/>
                  </a:lnTo>
                  <a:lnTo>
                    <a:pt x="2171" y="25455"/>
                  </a:lnTo>
                  <a:lnTo>
                    <a:pt x="2117" y="24315"/>
                  </a:lnTo>
                  <a:lnTo>
                    <a:pt x="2117" y="23609"/>
                  </a:lnTo>
                  <a:lnTo>
                    <a:pt x="2171" y="22795"/>
                  </a:lnTo>
                  <a:lnTo>
                    <a:pt x="2280" y="21927"/>
                  </a:lnTo>
                  <a:lnTo>
                    <a:pt x="2442" y="20950"/>
                  </a:lnTo>
                  <a:lnTo>
                    <a:pt x="2877" y="18725"/>
                  </a:lnTo>
                  <a:lnTo>
                    <a:pt x="3528" y="15957"/>
                  </a:lnTo>
                  <a:lnTo>
                    <a:pt x="4179" y="13243"/>
                  </a:lnTo>
                  <a:lnTo>
                    <a:pt x="4396" y="12103"/>
                  </a:lnTo>
                  <a:lnTo>
                    <a:pt x="4559" y="11072"/>
                  </a:lnTo>
                  <a:lnTo>
                    <a:pt x="4613" y="10421"/>
                  </a:lnTo>
                  <a:lnTo>
                    <a:pt x="4613" y="9824"/>
                  </a:lnTo>
                  <a:lnTo>
                    <a:pt x="4559" y="9010"/>
                  </a:lnTo>
                  <a:lnTo>
                    <a:pt x="4505" y="8521"/>
                  </a:lnTo>
                  <a:lnTo>
                    <a:pt x="4342" y="7870"/>
                  </a:lnTo>
                  <a:lnTo>
                    <a:pt x="2442" y="434"/>
                  </a:lnTo>
                  <a:lnTo>
                    <a:pt x="2334" y="0"/>
                  </a:lnTo>
                  <a:close/>
                  <a:moveTo>
                    <a:pt x="2271" y="26452"/>
                  </a:moveTo>
                  <a:lnTo>
                    <a:pt x="2280" y="26540"/>
                  </a:lnTo>
                  <a:lnTo>
                    <a:pt x="2306" y="26594"/>
                  </a:lnTo>
                  <a:lnTo>
                    <a:pt x="2271" y="26452"/>
                  </a:lnTo>
                  <a:close/>
                  <a:moveTo>
                    <a:pt x="2306" y="26594"/>
                  </a:moveTo>
                  <a:lnTo>
                    <a:pt x="2334" y="26703"/>
                  </a:lnTo>
                  <a:lnTo>
                    <a:pt x="2334" y="26649"/>
                  </a:lnTo>
                  <a:lnTo>
                    <a:pt x="2306" y="26594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-5352324" y="1855606"/>
              <a:ext cx="89696" cy="519106"/>
            </a:xfrm>
            <a:custGeom>
              <a:rect b="b" l="l" r="r" t="t"/>
              <a:pathLst>
                <a:path extrusionOk="0" fill="none" h="26703" w="4614">
                  <a:moveTo>
                    <a:pt x="2334" y="0"/>
                  </a:moveTo>
                  <a:lnTo>
                    <a:pt x="2334" y="0"/>
                  </a:lnTo>
                  <a:lnTo>
                    <a:pt x="2388" y="434"/>
                  </a:lnTo>
                  <a:lnTo>
                    <a:pt x="2442" y="923"/>
                  </a:lnTo>
                  <a:lnTo>
                    <a:pt x="2442" y="923"/>
                  </a:lnTo>
                  <a:lnTo>
                    <a:pt x="2442" y="1466"/>
                  </a:lnTo>
                  <a:lnTo>
                    <a:pt x="2442" y="1466"/>
                  </a:lnTo>
                  <a:lnTo>
                    <a:pt x="2388" y="2551"/>
                  </a:lnTo>
                  <a:lnTo>
                    <a:pt x="2225" y="3854"/>
                  </a:lnTo>
                  <a:lnTo>
                    <a:pt x="1900" y="5373"/>
                  </a:lnTo>
                  <a:lnTo>
                    <a:pt x="1520" y="7164"/>
                  </a:lnTo>
                  <a:lnTo>
                    <a:pt x="1520" y="7164"/>
                  </a:lnTo>
                  <a:lnTo>
                    <a:pt x="1357" y="7761"/>
                  </a:lnTo>
                  <a:lnTo>
                    <a:pt x="1357" y="7761"/>
                  </a:lnTo>
                  <a:lnTo>
                    <a:pt x="814" y="10258"/>
                  </a:lnTo>
                  <a:lnTo>
                    <a:pt x="380" y="12429"/>
                  </a:lnTo>
                  <a:lnTo>
                    <a:pt x="217" y="13406"/>
                  </a:lnTo>
                  <a:lnTo>
                    <a:pt x="109" y="14328"/>
                  </a:lnTo>
                  <a:lnTo>
                    <a:pt x="0" y="15197"/>
                  </a:lnTo>
                  <a:lnTo>
                    <a:pt x="0" y="16011"/>
                  </a:lnTo>
                  <a:lnTo>
                    <a:pt x="0" y="16011"/>
                  </a:lnTo>
                  <a:lnTo>
                    <a:pt x="0" y="16662"/>
                  </a:lnTo>
                  <a:lnTo>
                    <a:pt x="54" y="17259"/>
                  </a:lnTo>
                  <a:lnTo>
                    <a:pt x="163" y="17910"/>
                  </a:lnTo>
                  <a:lnTo>
                    <a:pt x="271" y="18507"/>
                  </a:lnTo>
                  <a:lnTo>
                    <a:pt x="2334" y="26703"/>
                  </a:lnTo>
                  <a:lnTo>
                    <a:pt x="2334" y="26703"/>
                  </a:lnTo>
                  <a:lnTo>
                    <a:pt x="2334" y="26703"/>
                  </a:lnTo>
                  <a:lnTo>
                    <a:pt x="2334" y="26703"/>
                  </a:lnTo>
                  <a:lnTo>
                    <a:pt x="2334" y="26649"/>
                  </a:lnTo>
                  <a:lnTo>
                    <a:pt x="2334" y="26649"/>
                  </a:lnTo>
                  <a:lnTo>
                    <a:pt x="2280" y="26540"/>
                  </a:lnTo>
                  <a:lnTo>
                    <a:pt x="2280" y="26540"/>
                  </a:lnTo>
                  <a:lnTo>
                    <a:pt x="2171" y="25455"/>
                  </a:lnTo>
                  <a:lnTo>
                    <a:pt x="2117" y="24315"/>
                  </a:lnTo>
                  <a:lnTo>
                    <a:pt x="2117" y="24315"/>
                  </a:lnTo>
                  <a:lnTo>
                    <a:pt x="2117" y="23609"/>
                  </a:lnTo>
                  <a:lnTo>
                    <a:pt x="2171" y="22795"/>
                  </a:lnTo>
                  <a:lnTo>
                    <a:pt x="2280" y="21927"/>
                  </a:lnTo>
                  <a:lnTo>
                    <a:pt x="2442" y="20950"/>
                  </a:lnTo>
                  <a:lnTo>
                    <a:pt x="2877" y="18725"/>
                  </a:lnTo>
                  <a:lnTo>
                    <a:pt x="3528" y="15957"/>
                  </a:lnTo>
                  <a:lnTo>
                    <a:pt x="3528" y="15957"/>
                  </a:lnTo>
                  <a:lnTo>
                    <a:pt x="4179" y="13243"/>
                  </a:lnTo>
                  <a:lnTo>
                    <a:pt x="4396" y="12103"/>
                  </a:lnTo>
                  <a:lnTo>
                    <a:pt x="4559" y="11072"/>
                  </a:lnTo>
                  <a:lnTo>
                    <a:pt x="4559" y="11072"/>
                  </a:lnTo>
                  <a:lnTo>
                    <a:pt x="4613" y="10421"/>
                  </a:lnTo>
                  <a:lnTo>
                    <a:pt x="4613" y="9824"/>
                  </a:lnTo>
                  <a:lnTo>
                    <a:pt x="4613" y="9824"/>
                  </a:lnTo>
                  <a:lnTo>
                    <a:pt x="4559" y="9010"/>
                  </a:lnTo>
                  <a:lnTo>
                    <a:pt x="4559" y="9010"/>
                  </a:lnTo>
                  <a:lnTo>
                    <a:pt x="4505" y="8521"/>
                  </a:lnTo>
                  <a:lnTo>
                    <a:pt x="4505" y="8521"/>
                  </a:lnTo>
                  <a:lnTo>
                    <a:pt x="4342" y="7870"/>
                  </a:lnTo>
                  <a:lnTo>
                    <a:pt x="2442" y="434"/>
                  </a:lnTo>
                  <a:lnTo>
                    <a:pt x="233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-5306970" y="2374693"/>
              <a:ext cx="19" cy="1089"/>
            </a:xfrm>
            <a:custGeom>
              <a:rect b="b" l="l" r="r" t="t"/>
              <a:pathLst>
                <a:path extrusionOk="0" h="56" w="1">
                  <a:moveTo>
                    <a:pt x="1" y="1"/>
                  </a:moveTo>
                  <a:lnTo>
                    <a:pt x="1" y="1"/>
                  </a:lnTo>
                  <a:lnTo>
                    <a:pt x="1" y="55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-5306970" y="2374693"/>
              <a:ext cx="19" cy="1089"/>
            </a:xfrm>
            <a:custGeom>
              <a:rect b="b" l="l" r="r" t="t"/>
              <a:pathLst>
                <a:path extrusionOk="0" fill="none" h="56" w="1">
                  <a:moveTo>
                    <a:pt x="1" y="1"/>
                  </a:moveTo>
                  <a:lnTo>
                    <a:pt x="1" y="1"/>
                  </a:lnTo>
                  <a:lnTo>
                    <a:pt x="1" y="55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-5271084" y="2187953"/>
              <a:ext cx="91796" cy="506451"/>
            </a:xfrm>
            <a:custGeom>
              <a:rect b="b" l="l" r="r" t="t"/>
              <a:pathLst>
                <a:path extrusionOk="0" h="26052" w="4722">
                  <a:moveTo>
                    <a:pt x="2442" y="0"/>
                  </a:moveTo>
                  <a:lnTo>
                    <a:pt x="2551" y="543"/>
                  </a:lnTo>
                  <a:lnTo>
                    <a:pt x="2605" y="1194"/>
                  </a:lnTo>
                  <a:lnTo>
                    <a:pt x="2551" y="2117"/>
                  </a:lnTo>
                  <a:lnTo>
                    <a:pt x="2388" y="3040"/>
                  </a:lnTo>
                  <a:lnTo>
                    <a:pt x="2225" y="4071"/>
                  </a:lnTo>
                  <a:lnTo>
                    <a:pt x="1574" y="6839"/>
                  </a:lnTo>
                  <a:lnTo>
                    <a:pt x="1086" y="8793"/>
                  </a:lnTo>
                  <a:lnTo>
                    <a:pt x="651" y="10475"/>
                  </a:lnTo>
                  <a:lnTo>
                    <a:pt x="380" y="11941"/>
                  </a:lnTo>
                  <a:lnTo>
                    <a:pt x="163" y="13243"/>
                  </a:lnTo>
                  <a:lnTo>
                    <a:pt x="54" y="14437"/>
                  </a:lnTo>
                  <a:lnTo>
                    <a:pt x="0" y="15523"/>
                  </a:lnTo>
                  <a:lnTo>
                    <a:pt x="0" y="15848"/>
                  </a:lnTo>
                  <a:lnTo>
                    <a:pt x="54" y="16771"/>
                  </a:lnTo>
                  <a:lnTo>
                    <a:pt x="217" y="17639"/>
                  </a:lnTo>
                  <a:lnTo>
                    <a:pt x="217" y="17802"/>
                  </a:lnTo>
                  <a:lnTo>
                    <a:pt x="217" y="17856"/>
                  </a:lnTo>
                  <a:lnTo>
                    <a:pt x="2280" y="25997"/>
                  </a:lnTo>
                  <a:lnTo>
                    <a:pt x="2334" y="26052"/>
                  </a:lnTo>
                  <a:lnTo>
                    <a:pt x="2171" y="24966"/>
                  </a:lnTo>
                  <a:lnTo>
                    <a:pt x="2117" y="23772"/>
                  </a:lnTo>
                  <a:lnTo>
                    <a:pt x="2117" y="22904"/>
                  </a:lnTo>
                  <a:lnTo>
                    <a:pt x="2225" y="21873"/>
                  </a:lnTo>
                  <a:lnTo>
                    <a:pt x="2388" y="20787"/>
                  </a:lnTo>
                  <a:lnTo>
                    <a:pt x="2605" y="19593"/>
                  </a:lnTo>
                  <a:lnTo>
                    <a:pt x="2985" y="17911"/>
                  </a:lnTo>
                  <a:lnTo>
                    <a:pt x="3474" y="15957"/>
                  </a:lnTo>
                  <a:lnTo>
                    <a:pt x="3691" y="15088"/>
                  </a:lnTo>
                  <a:lnTo>
                    <a:pt x="4125" y="13352"/>
                  </a:lnTo>
                  <a:lnTo>
                    <a:pt x="4451" y="11886"/>
                  </a:lnTo>
                  <a:lnTo>
                    <a:pt x="4668" y="10692"/>
                  </a:lnTo>
                  <a:lnTo>
                    <a:pt x="4722" y="9607"/>
                  </a:lnTo>
                  <a:lnTo>
                    <a:pt x="4722" y="9281"/>
                  </a:lnTo>
                  <a:lnTo>
                    <a:pt x="4668" y="8576"/>
                  </a:lnTo>
                  <a:lnTo>
                    <a:pt x="4613" y="8521"/>
                  </a:lnTo>
                  <a:lnTo>
                    <a:pt x="3962" y="5808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-5271084" y="2187953"/>
              <a:ext cx="91796" cy="506451"/>
            </a:xfrm>
            <a:custGeom>
              <a:rect b="b" l="l" r="r" t="t"/>
              <a:pathLst>
                <a:path extrusionOk="0" fill="none" h="26052" w="4722">
                  <a:moveTo>
                    <a:pt x="2442" y="0"/>
                  </a:moveTo>
                  <a:lnTo>
                    <a:pt x="2442" y="0"/>
                  </a:lnTo>
                  <a:lnTo>
                    <a:pt x="2551" y="543"/>
                  </a:lnTo>
                  <a:lnTo>
                    <a:pt x="2605" y="1194"/>
                  </a:lnTo>
                  <a:lnTo>
                    <a:pt x="2605" y="1194"/>
                  </a:lnTo>
                  <a:lnTo>
                    <a:pt x="2551" y="2117"/>
                  </a:lnTo>
                  <a:lnTo>
                    <a:pt x="2551" y="2117"/>
                  </a:lnTo>
                  <a:lnTo>
                    <a:pt x="2388" y="3040"/>
                  </a:lnTo>
                  <a:lnTo>
                    <a:pt x="2225" y="4071"/>
                  </a:lnTo>
                  <a:lnTo>
                    <a:pt x="1574" y="6839"/>
                  </a:lnTo>
                  <a:lnTo>
                    <a:pt x="1574" y="6839"/>
                  </a:lnTo>
                  <a:lnTo>
                    <a:pt x="1086" y="8793"/>
                  </a:lnTo>
                  <a:lnTo>
                    <a:pt x="651" y="10475"/>
                  </a:lnTo>
                  <a:lnTo>
                    <a:pt x="651" y="10475"/>
                  </a:lnTo>
                  <a:lnTo>
                    <a:pt x="380" y="11941"/>
                  </a:lnTo>
                  <a:lnTo>
                    <a:pt x="163" y="13243"/>
                  </a:lnTo>
                  <a:lnTo>
                    <a:pt x="54" y="14437"/>
                  </a:lnTo>
                  <a:lnTo>
                    <a:pt x="0" y="15523"/>
                  </a:lnTo>
                  <a:lnTo>
                    <a:pt x="0" y="15523"/>
                  </a:lnTo>
                  <a:lnTo>
                    <a:pt x="0" y="15848"/>
                  </a:lnTo>
                  <a:lnTo>
                    <a:pt x="0" y="15848"/>
                  </a:lnTo>
                  <a:lnTo>
                    <a:pt x="54" y="16771"/>
                  </a:lnTo>
                  <a:lnTo>
                    <a:pt x="217" y="17639"/>
                  </a:lnTo>
                  <a:lnTo>
                    <a:pt x="217" y="17639"/>
                  </a:lnTo>
                  <a:lnTo>
                    <a:pt x="217" y="17802"/>
                  </a:lnTo>
                  <a:lnTo>
                    <a:pt x="217" y="17802"/>
                  </a:lnTo>
                  <a:lnTo>
                    <a:pt x="217" y="17856"/>
                  </a:lnTo>
                  <a:lnTo>
                    <a:pt x="217" y="17856"/>
                  </a:lnTo>
                  <a:lnTo>
                    <a:pt x="2280" y="25997"/>
                  </a:lnTo>
                  <a:lnTo>
                    <a:pt x="2334" y="26052"/>
                  </a:lnTo>
                  <a:lnTo>
                    <a:pt x="2334" y="26052"/>
                  </a:lnTo>
                  <a:lnTo>
                    <a:pt x="2171" y="24966"/>
                  </a:lnTo>
                  <a:lnTo>
                    <a:pt x="2117" y="23772"/>
                  </a:lnTo>
                  <a:lnTo>
                    <a:pt x="2117" y="23772"/>
                  </a:lnTo>
                  <a:lnTo>
                    <a:pt x="2117" y="22904"/>
                  </a:lnTo>
                  <a:lnTo>
                    <a:pt x="2225" y="21873"/>
                  </a:lnTo>
                  <a:lnTo>
                    <a:pt x="2225" y="21873"/>
                  </a:lnTo>
                  <a:lnTo>
                    <a:pt x="2388" y="20787"/>
                  </a:lnTo>
                  <a:lnTo>
                    <a:pt x="2605" y="19593"/>
                  </a:lnTo>
                  <a:lnTo>
                    <a:pt x="2605" y="19593"/>
                  </a:lnTo>
                  <a:lnTo>
                    <a:pt x="2985" y="17911"/>
                  </a:lnTo>
                  <a:lnTo>
                    <a:pt x="3474" y="15957"/>
                  </a:lnTo>
                  <a:lnTo>
                    <a:pt x="3474" y="15957"/>
                  </a:lnTo>
                  <a:lnTo>
                    <a:pt x="3691" y="15088"/>
                  </a:lnTo>
                  <a:lnTo>
                    <a:pt x="3691" y="15088"/>
                  </a:lnTo>
                  <a:lnTo>
                    <a:pt x="4125" y="13352"/>
                  </a:lnTo>
                  <a:lnTo>
                    <a:pt x="4451" y="11886"/>
                  </a:lnTo>
                  <a:lnTo>
                    <a:pt x="4668" y="10692"/>
                  </a:lnTo>
                  <a:lnTo>
                    <a:pt x="4722" y="9607"/>
                  </a:lnTo>
                  <a:lnTo>
                    <a:pt x="4722" y="9607"/>
                  </a:lnTo>
                  <a:lnTo>
                    <a:pt x="4722" y="9281"/>
                  </a:lnTo>
                  <a:lnTo>
                    <a:pt x="4722" y="9281"/>
                  </a:lnTo>
                  <a:lnTo>
                    <a:pt x="4668" y="8576"/>
                  </a:lnTo>
                  <a:lnTo>
                    <a:pt x="4668" y="8576"/>
                  </a:lnTo>
                  <a:lnTo>
                    <a:pt x="4613" y="8521"/>
                  </a:lnTo>
                  <a:lnTo>
                    <a:pt x="3962" y="5808"/>
                  </a:lnTo>
                  <a:lnTo>
                    <a:pt x="2442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-5189844" y="2519249"/>
              <a:ext cx="94964" cy="494845"/>
            </a:xfrm>
            <a:custGeom>
              <a:rect b="b" l="l" r="r" t="t"/>
              <a:pathLst>
                <a:path extrusionOk="0" h="25455" w="4885">
                  <a:moveTo>
                    <a:pt x="2605" y="0"/>
                  </a:moveTo>
                  <a:lnTo>
                    <a:pt x="2660" y="543"/>
                  </a:lnTo>
                  <a:lnTo>
                    <a:pt x="2714" y="1086"/>
                  </a:lnTo>
                  <a:lnTo>
                    <a:pt x="2660" y="2008"/>
                  </a:lnTo>
                  <a:lnTo>
                    <a:pt x="2443" y="3148"/>
                  </a:lnTo>
                  <a:lnTo>
                    <a:pt x="2117" y="4668"/>
                  </a:lnTo>
                  <a:lnTo>
                    <a:pt x="1574" y="6567"/>
                  </a:lnTo>
                  <a:lnTo>
                    <a:pt x="814" y="9444"/>
                  </a:lnTo>
                  <a:lnTo>
                    <a:pt x="326" y="11778"/>
                  </a:lnTo>
                  <a:lnTo>
                    <a:pt x="163" y="12755"/>
                  </a:lnTo>
                  <a:lnTo>
                    <a:pt x="54" y="13623"/>
                  </a:lnTo>
                  <a:lnTo>
                    <a:pt x="0" y="14383"/>
                  </a:lnTo>
                  <a:lnTo>
                    <a:pt x="0" y="15088"/>
                  </a:lnTo>
                  <a:lnTo>
                    <a:pt x="0" y="15685"/>
                  </a:lnTo>
                  <a:lnTo>
                    <a:pt x="54" y="16228"/>
                  </a:lnTo>
                  <a:lnTo>
                    <a:pt x="217" y="17205"/>
                  </a:lnTo>
                  <a:lnTo>
                    <a:pt x="2280" y="25455"/>
                  </a:lnTo>
                  <a:lnTo>
                    <a:pt x="2280" y="25400"/>
                  </a:lnTo>
                  <a:lnTo>
                    <a:pt x="2171" y="24586"/>
                  </a:lnTo>
                  <a:lnTo>
                    <a:pt x="2117" y="24043"/>
                  </a:lnTo>
                  <a:lnTo>
                    <a:pt x="2063" y="23392"/>
                  </a:lnTo>
                  <a:lnTo>
                    <a:pt x="2117" y="22795"/>
                  </a:lnTo>
                  <a:lnTo>
                    <a:pt x="2171" y="22090"/>
                  </a:lnTo>
                  <a:lnTo>
                    <a:pt x="2280" y="21221"/>
                  </a:lnTo>
                  <a:lnTo>
                    <a:pt x="2443" y="20244"/>
                  </a:lnTo>
                  <a:lnTo>
                    <a:pt x="2660" y="19159"/>
                  </a:lnTo>
                  <a:lnTo>
                    <a:pt x="2931" y="17856"/>
                  </a:lnTo>
                  <a:lnTo>
                    <a:pt x="3311" y="16445"/>
                  </a:lnTo>
                  <a:lnTo>
                    <a:pt x="3745" y="14817"/>
                  </a:lnTo>
                  <a:lnTo>
                    <a:pt x="4234" y="13134"/>
                  </a:lnTo>
                  <a:lnTo>
                    <a:pt x="4559" y="11723"/>
                  </a:lnTo>
                  <a:lnTo>
                    <a:pt x="4776" y="10529"/>
                  </a:lnTo>
                  <a:lnTo>
                    <a:pt x="4831" y="9987"/>
                  </a:lnTo>
                  <a:lnTo>
                    <a:pt x="4885" y="9498"/>
                  </a:lnTo>
                  <a:lnTo>
                    <a:pt x="4831" y="9010"/>
                  </a:lnTo>
                  <a:lnTo>
                    <a:pt x="4776" y="8575"/>
                  </a:lnTo>
                  <a:lnTo>
                    <a:pt x="3745" y="4614"/>
                  </a:lnTo>
                  <a:lnTo>
                    <a:pt x="2605" y="0"/>
                  </a:lnTo>
                  <a:close/>
                </a:path>
              </a:pathLst>
            </a:custGeom>
            <a:solidFill>
              <a:srgbClr val="7A1E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-5189844" y="2519249"/>
              <a:ext cx="94964" cy="494845"/>
            </a:xfrm>
            <a:custGeom>
              <a:rect b="b" l="l" r="r" t="t"/>
              <a:pathLst>
                <a:path extrusionOk="0" fill="none" h="25455" w="4885">
                  <a:moveTo>
                    <a:pt x="2605" y="0"/>
                  </a:moveTo>
                  <a:lnTo>
                    <a:pt x="2605" y="0"/>
                  </a:lnTo>
                  <a:lnTo>
                    <a:pt x="2660" y="543"/>
                  </a:lnTo>
                  <a:lnTo>
                    <a:pt x="2714" y="1086"/>
                  </a:lnTo>
                  <a:lnTo>
                    <a:pt x="2714" y="1086"/>
                  </a:lnTo>
                  <a:lnTo>
                    <a:pt x="2660" y="2008"/>
                  </a:lnTo>
                  <a:lnTo>
                    <a:pt x="2443" y="3148"/>
                  </a:lnTo>
                  <a:lnTo>
                    <a:pt x="2117" y="4668"/>
                  </a:lnTo>
                  <a:lnTo>
                    <a:pt x="1574" y="6567"/>
                  </a:lnTo>
                  <a:lnTo>
                    <a:pt x="1574" y="6567"/>
                  </a:lnTo>
                  <a:lnTo>
                    <a:pt x="814" y="9444"/>
                  </a:lnTo>
                  <a:lnTo>
                    <a:pt x="326" y="11778"/>
                  </a:lnTo>
                  <a:lnTo>
                    <a:pt x="163" y="12755"/>
                  </a:lnTo>
                  <a:lnTo>
                    <a:pt x="54" y="13623"/>
                  </a:lnTo>
                  <a:lnTo>
                    <a:pt x="0" y="14383"/>
                  </a:lnTo>
                  <a:lnTo>
                    <a:pt x="0" y="15088"/>
                  </a:lnTo>
                  <a:lnTo>
                    <a:pt x="0" y="15088"/>
                  </a:lnTo>
                  <a:lnTo>
                    <a:pt x="0" y="15685"/>
                  </a:lnTo>
                  <a:lnTo>
                    <a:pt x="54" y="16228"/>
                  </a:lnTo>
                  <a:lnTo>
                    <a:pt x="217" y="17205"/>
                  </a:lnTo>
                  <a:lnTo>
                    <a:pt x="2280" y="25455"/>
                  </a:lnTo>
                  <a:lnTo>
                    <a:pt x="2280" y="25400"/>
                  </a:lnTo>
                  <a:lnTo>
                    <a:pt x="2280" y="25400"/>
                  </a:lnTo>
                  <a:lnTo>
                    <a:pt x="2171" y="24586"/>
                  </a:lnTo>
                  <a:lnTo>
                    <a:pt x="2117" y="24043"/>
                  </a:lnTo>
                  <a:lnTo>
                    <a:pt x="2063" y="23392"/>
                  </a:lnTo>
                  <a:lnTo>
                    <a:pt x="2063" y="23392"/>
                  </a:lnTo>
                  <a:lnTo>
                    <a:pt x="2117" y="22795"/>
                  </a:lnTo>
                  <a:lnTo>
                    <a:pt x="2171" y="22090"/>
                  </a:lnTo>
                  <a:lnTo>
                    <a:pt x="2280" y="21221"/>
                  </a:lnTo>
                  <a:lnTo>
                    <a:pt x="2443" y="20244"/>
                  </a:lnTo>
                  <a:lnTo>
                    <a:pt x="2660" y="19159"/>
                  </a:lnTo>
                  <a:lnTo>
                    <a:pt x="2931" y="17856"/>
                  </a:lnTo>
                  <a:lnTo>
                    <a:pt x="3311" y="16445"/>
                  </a:lnTo>
                  <a:lnTo>
                    <a:pt x="3745" y="14817"/>
                  </a:lnTo>
                  <a:lnTo>
                    <a:pt x="3745" y="14817"/>
                  </a:lnTo>
                  <a:lnTo>
                    <a:pt x="4234" y="13134"/>
                  </a:lnTo>
                  <a:lnTo>
                    <a:pt x="4559" y="11723"/>
                  </a:lnTo>
                  <a:lnTo>
                    <a:pt x="4776" y="10529"/>
                  </a:lnTo>
                  <a:lnTo>
                    <a:pt x="4831" y="9987"/>
                  </a:lnTo>
                  <a:lnTo>
                    <a:pt x="4885" y="9498"/>
                  </a:lnTo>
                  <a:lnTo>
                    <a:pt x="4885" y="9498"/>
                  </a:lnTo>
                  <a:lnTo>
                    <a:pt x="4831" y="9010"/>
                  </a:lnTo>
                  <a:lnTo>
                    <a:pt x="4776" y="8575"/>
                  </a:lnTo>
                  <a:lnTo>
                    <a:pt x="3745" y="4614"/>
                  </a:lnTo>
                  <a:lnTo>
                    <a:pt x="260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-5626641" y="600055"/>
              <a:ext cx="44323" cy="168836"/>
            </a:xfrm>
            <a:custGeom>
              <a:rect b="b" l="l" r="r" t="t"/>
              <a:pathLst>
                <a:path extrusionOk="0" h="8685" w="2280">
                  <a:moveTo>
                    <a:pt x="0" y="1"/>
                  </a:moveTo>
                  <a:lnTo>
                    <a:pt x="2062" y="7979"/>
                  </a:lnTo>
                  <a:lnTo>
                    <a:pt x="2279" y="8685"/>
                  </a:lnTo>
                  <a:lnTo>
                    <a:pt x="271" y="65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-5626641" y="600055"/>
              <a:ext cx="44323" cy="168836"/>
            </a:xfrm>
            <a:custGeom>
              <a:rect b="b" l="l" r="r" t="t"/>
              <a:pathLst>
                <a:path extrusionOk="0" fill="none" h="8685" w="2280">
                  <a:moveTo>
                    <a:pt x="2279" y="8685"/>
                  </a:moveTo>
                  <a:lnTo>
                    <a:pt x="271" y="652"/>
                  </a:lnTo>
                  <a:lnTo>
                    <a:pt x="271" y="652"/>
                  </a:lnTo>
                  <a:lnTo>
                    <a:pt x="0" y="1"/>
                  </a:lnTo>
                  <a:lnTo>
                    <a:pt x="2062" y="7979"/>
                  </a:lnTo>
                  <a:lnTo>
                    <a:pt x="2062" y="7979"/>
                  </a:lnTo>
                  <a:lnTo>
                    <a:pt x="2279" y="868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-7518406" y="1092781"/>
              <a:ext cx="45392" cy="177273"/>
            </a:xfrm>
            <a:custGeom>
              <a:rect b="b" l="l" r="r" t="t"/>
              <a:pathLst>
                <a:path extrusionOk="0" fill="none" h="9119" w="2335">
                  <a:moveTo>
                    <a:pt x="1" y="0"/>
                  </a:moveTo>
                  <a:lnTo>
                    <a:pt x="2334" y="911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-5586556" y="755147"/>
              <a:ext cx="43273" cy="168836"/>
            </a:xfrm>
            <a:custGeom>
              <a:rect b="b" l="l" r="r" t="t"/>
              <a:pathLst>
                <a:path extrusionOk="0" h="8685" w="2226">
                  <a:moveTo>
                    <a:pt x="0" y="1"/>
                  </a:moveTo>
                  <a:lnTo>
                    <a:pt x="2009" y="8088"/>
                  </a:lnTo>
                  <a:lnTo>
                    <a:pt x="2226" y="8685"/>
                  </a:lnTo>
                  <a:lnTo>
                    <a:pt x="217" y="70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-5586556" y="755147"/>
              <a:ext cx="43273" cy="168836"/>
            </a:xfrm>
            <a:custGeom>
              <a:rect b="b" l="l" r="r" t="t"/>
              <a:pathLst>
                <a:path extrusionOk="0" fill="none" h="8685" w="2226">
                  <a:moveTo>
                    <a:pt x="2226" y="8685"/>
                  </a:moveTo>
                  <a:lnTo>
                    <a:pt x="217" y="707"/>
                  </a:lnTo>
                  <a:lnTo>
                    <a:pt x="217" y="707"/>
                  </a:lnTo>
                  <a:lnTo>
                    <a:pt x="0" y="1"/>
                  </a:lnTo>
                  <a:lnTo>
                    <a:pt x="2009" y="8088"/>
                  </a:lnTo>
                  <a:lnTo>
                    <a:pt x="2009" y="8088"/>
                  </a:lnTo>
                  <a:lnTo>
                    <a:pt x="2226" y="868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-7473033" y="1270035"/>
              <a:ext cx="45392" cy="177273"/>
            </a:xfrm>
            <a:custGeom>
              <a:rect b="b" l="l" r="r" t="t"/>
              <a:pathLst>
                <a:path extrusionOk="0" fill="none" h="9119" w="2335">
                  <a:moveTo>
                    <a:pt x="0" y="0"/>
                  </a:moveTo>
                  <a:lnTo>
                    <a:pt x="2334" y="91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-5507435" y="1067451"/>
              <a:ext cx="43293" cy="167787"/>
            </a:xfrm>
            <a:custGeom>
              <a:rect b="b" l="l" r="r" t="t"/>
              <a:pathLst>
                <a:path extrusionOk="0" h="8631" w="2227">
                  <a:moveTo>
                    <a:pt x="1" y="1"/>
                  </a:moveTo>
                  <a:lnTo>
                    <a:pt x="2009" y="8033"/>
                  </a:lnTo>
                  <a:lnTo>
                    <a:pt x="2172" y="8630"/>
                  </a:lnTo>
                  <a:lnTo>
                    <a:pt x="2226" y="8576"/>
                  </a:lnTo>
                  <a:lnTo>
                    <a:pt x="218" y="59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-5507435" y="1067451"/>
              <a:ext cx="43293" cy="167787"/>
            </a:xfrm>
            <a:custGeom>
              <a:rect b="b" l="l" r="r" t="t"/>
              <a:pathLst>
                <a:path extrusionOk="0" fill="none" h="8631" w="2227">
                  <a:moveTo>
                    <a:pt x="2226" y="8576"/>
                  </a:moveTo>
                  <a:lnTo>
                    <a:pt x="218" y="598"/>
                  </a:lnTo>
                  <a:lnTo>
                    <a:pt x="218" y="598"/>
                  </a:lnTo>
                  <a:lnTo>
                    <a:pt x="1" y="1"/>
                  </a:lnTo>
                  <a:lnTo>
                    <a:pt x="2009" y="8033"/>
                  </a:lnTo>
                  <a:lnTo>
                    <a:pt x="2009" y="8033"/>
                  </a:lnTo>
                  <a:lnTo>
                    <a:pt x="2172" y="863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-7383356" y="1625592"/>
              <a:ext cx="45392" cy="177273"/>
            </a:xfrm>
            <a:custGeom>
              <a:rect b="b" l="l" r="r" t="t"/>
              <a:pathLst>
                <a:path extrusionOk="0" fill="none" h="9119" w="2335">
                  <a:moveTo>
                    <a:pt x="1" y="1"/>
                  </a:moveTo>
                  <a:lnTo>
                    <a:pt x="2334" y="9119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-5428295" y="1378704"/>
              <a:ext cx="42224" cy="167787"/>
            </a:xfrm>
            <a:custGeom>
              <a:rect b="b" l="l" r="r" t="t"/>
              <a:pathLst>
                <a:path extrusionOk="0" h="8631" w="2172">
                  <a:moveTo>
                    <a:pt x="0" y="1"/>
                  </a:moveTo>
                  <a:lnTo>
                    <a:pt x="2009" y="8033"/>
                  </a:lnTo>
                  <a:lnTo>
                    <a:pt x="2171" y="8630"/>
                  </a:lnTo>
                  <a:lnTo>
                    <a:pt x="2171" y="8576"/>
                  </a:lnTo>
                  <a:lnTo>
                    <a:pt x="163" y="5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-5428295" y="1378704"/>
              <a:ext cx="42224" cy="167787"/>
            </a:xfrm>
            <a:custGeom>
              <a:rect b="b" l="l" r="r" t="t"/>
              <a:pathLst>
                <a:path extrusionOk="0" fill="none" h="8631" w="2172">
                  <a:moveTo>
                    <a:pt x="2171" y="8576"/>
                  </a:moveTo>
                  <a:lnTo>
                    <a:pt x="163" y="598"/>
                  </a:lnTo>
                  <a:lnTo>
                    <a:pt x="163" y="598"/>
                  </a:lnTo>
                  <a:lnTo>
                    <a:pt x="0" y="1"/>
                  </a:lnTo>
                  <a:lnTo>
                    <a:pt x="2009" y="8033"/>
                  </a:lnTo>
                  <a:lnTo>
                    <a:pt x="2009" y="8033"/>
                  </a:lnTo>
                  <a:lnTo>
                    <a:pt x="2171" y="863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-7293680" y="1979050"/>
              <a:ext cx="45392" cy="177273"/>
            </a:xfrm>
            <a:custGeom>
              <a:rect b="b" l="l" r="r" t="t"/>
              <a:pathLst>
                <a:path extrusionOk="0" fill="none" h="9119" w="2335">
                  <a:moveTo>
                    <a:pt x="1" y="0"/>
                  </a:moveTo>
                  <a:lnTo>
                    <a:pt x="2335" y="911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-7203984" y="1637198"/>
              <a:ext cx="1897033" cy="873634"/>
            </a:xfrm>
            <a:custGeom>
              <a:rect b="b" l="l" r="r" t="t"/>
              <a:pathLst>
                <a:path extrusionOk="0" h="44940" w="97584">
                  <a:moveTo>
                    <a:pt x="88737" y="1"/>
                  </a:moveTo>
                  <a:lnTo>
                    <a:pt x="87760" y="55"/>
                  </a:lnTo>
                  <a:lnTo>
                    <a:pt x="86729" y="109"/>
                  </a:lnTo>
                  <a:lnTo>
                    <a:pt x="85698" y="163"/>
                  </a:lnTo>
                  <a:lnTo>
                    <a:pt x="83364" y="489"/>
                  </a:lnTo>
                  <a:lnTo>
                    <a:pt x="80922" y="923"/>
                  </a:lnTo>
                  <a:lnTo>
                    <a:pt x="78208" y="1520"/>
                  </a:lnTo>
                  <a:lnTo>
                    <a:pt x="75386" y="2226"/>
                  </a:lnTo>
                  <a:lnTo>
                    <a:pt x="72401" y="3094"/>
                  </a:lnTo>
                  <a:lnTo>
                    <a:pt x="69307" y="4071"/>
                  </a:lnTo>
                  <a:lnTo>
                    <a:pt x="66051" y="5157"/>
                  </a:lnTo>
                  <a:lnTo>
                    <a:pt x="62686" y="6296"/>
                  </a:lnTo>
                  <a:lnTo>
                    <a:pt x="59213" y="7599"/>
                  </a:lnTo>
                  <a:lnTo>
                    <a:pt x="55685" y="8956"/>
                  </a:lnTo>
                  <a:lnTo>
                    <a:pt x="52048" y="10421"/>
                  </a:lnTo>
                  <a:lnTo>
                    <a:pt x="48358" y="11941"/>
                  </a:lnTo>
                  <a:lnTo>
                    <a:pt x="44613" y="13569"/>
                  </a:lnTo>
                  <a:lnTo>
                    <a:pt x="40814" y="15251"/>
                  </a:lnTo>
                  <a:lnTo>
                    <a:pt x="36960" y="16934"/>
                  </a:lnTo>
                  <a:lnTo>
                    <a:pt x="33161" y="18725"/>
                  </a:lnTo>
                  <a:lnTo>
                    <a:pt x="29308" y="20516"/>
                  </a:lnTo>
                  <a:lnTo>
                    <a:pt x="25509" y="22416"/>
                  </a:lnTo>
                  <a:lnTo>
                    <a:pt x="21710" y="24261"/>
                  </a:lnTo>
                  <a:lnTo>
                    <a:pt x="17910" y="26160"/>
                  </a:lnTo>
                  <a:lnTo>
                    <a:pt x="14166" y="28114"/>
                  </a:lnTo>
                  <a:lnTo>
                    <a:pt x="10529" y="30014"/>
                  </a:lnTo>
                  <a:lnTo>
                    <a:pt x="6947" y="31968"/>
                  </a:lnTo>
                  <a:lnTo>
                    <a:pt x="3419" y="33922"/>
                  </a:lnTo>
                  <a:lnTo>
                    <a:pt x="0" y="35821"/>
                  </a:lnTo>
                  <a:lnTo>
                    <a:pt x="2334" y="44939"/>
                  </a:lnTo>
                  <a:lnTo>
                    <a:pt x="5862" y="42931"/>
                  </a:lnTo>
                  <a:lnTo>
                    <a:pt x="9498" y="40869"/>
                  </a:lnTo>
                  <a:lnTo>
                    <a:pt x="13189" y="38860"/>
                  </a:lnTo>
                  <a:lnTo>
                    <a:pt x="16933" y="36852"/>
                  </a:lnTo>
                  <a:lnTo>
                    <a:pt x="20733" y="34898"/>
                  </a:lnTo>
                  <a:lnTo>
                    <a:pt x="24586" y="32890"/>
                  </a:lnTo>
                  <a:lnTo>
                    <a:pt x="28494" y="30937"/>
                  </a:lnTo>
                  <a:lnTo>
                    <a:pt x="32347" y="29037"/>
                  </a:lnTo>
                  <a:lnTo>
                    <a:pt x="36255" y="27192"/>
                  </a:lnTo>
                  <a:lnTo>
                    <a:pt x="40108" y="25401"/>
                  </a:lnTo>
                  <a:lnTo>
                    <a:pt x="43962" y="23610"/>
                  </a:lnTo>
                  <a:lnTo>
                    <a:pt x="47815" y="21927"/>
                  </a:lnTo>
                  <a:lnTo>
                    <a:pt x="51560" y="20299"/>
                  </a:lnTo>
                  <a:lnTo>
                    <a:pt x="55305" y="18779"/>
                  </a:lnTo>
                  <a:lnTo>
                    <a:pt x="58941" y="17260"/>
                  </a:lnTo>
                  <a:lnTo>
                    <a:pt x="62469" y="15903"/>
                  </a:lnTo>
                  <a:lnTo>
                    <a:pt x="65942" y="14600"/>
                  </a:lnTo>
                  <a:lnTo>
                    <a:pt x="69253" y="13460"/>
                  </a:lnTo>
                  <a:lnTo>
                    <a:pt x="72455" y="12375"/>
                  </a:lnTo>
                  <a:lnTo>
                    <a:pt x="75549" y="11398"/>
                  </a:lnTo>
                  <a:lnTo>
                    <a:pt x="78480" y="10584"/>
                  </a:lnTo>
                  <a:lnTo>
                    <a:pt x="81302" y="9878"/>
                  </a:lnTo>
                  <a:lnTo>
                    <a:pt x="83907" y="9281"/>
                  </a:lnTo>
                  <a:lnTo>
                    <a:pt x="86295" y="8847"/>
                  </a:lnTo>
                  <a:lnTo>
                    <a:pt x="88520" y="8576"/>
                  </a:lnTo>
                  <a:lnTo>
                    <a:pt x="89551" y="8467"/>
                  </a:lnTo>
                  <a:lnTo>
                    <a:pt x="90528" y="8413"/>
                  </a:lnTo>
                  <a:lnTo>
                    <a:pt x="91451" y="8413"/>
                  </a:lnTo>
                  <a:lnTo>
                    <a:pt x="92319" y="8467"/>
                  </a:lnTo>
                  <a:lnTo>
                    <a:pt x="93133" y="8522"/>
                  </a:lnTo>
                  <a:lnTo>
                    <a:pt x="93893" y="8630"/>
                  </a:lnTo>
                  <a:lnTo>
                    <a:pt x="94599" y="8793"/>
                  </a:lnTo>
                  <a:lnTo>
                    <a:pt x="95196" y="9010"/>
                  </a:lnTo>
                  <a:lnTo>
                    <a:pt x="95793" y="9281"/>
                  </a:lnTo>
                  <a:lnTo>
                    <a:pt x="96281" y="9553"/>
                  </a:lnTo>
                  <a:lnTo>
                    <a:pt x="96715" y="9933"/>
                  </a:lnTo>
                  <a:lnTo>
                    <a:pt x="97041" y="10313"/>
                  </a:lnTo>
                  <a:lnTo>
                    <a:pt x="97367" y="10747"/>
                  </a:lnTo>
                  <a:lnTo>
                    <a:pt x="97584" y="11235"/>
                  </a:lnTo>
                  <a:lnTo>
                    <a:pt x="95576" y="3257"/>
                  </a:lnTo>
                  <a:lnTo>
                    <a:pt x="95359" y="2714"/>
                  </a:lnTo>
                  <a:lnTo>
                    <a:pt x="95087" y="2226"/>
                  </a:lnTo>
                  <a:lnTo>
                    <a:pt x="94762" y="1792"/>
                  </a:lnTo>
                  <a:lnTo>
                    <a:pt x="94327" y="1412"/>
                  </a:lnTo>
                  <a:lnTo>
                    <a:pt x="93839" y="1086"/>
                  </a:lnTo>
                  <a:lnTo>
                    <a:pt x="93296" y="815"/>
                  </a:lnTo>
                  <a:lnTo>
                    <a:pt x="92699" y="543"/>
                  </a:lnTo>
                  <a:lnTo>
                    <a:pt x="92048" y="381"/>
                  </a:lnTo>
                  <a:lnTo>
                    <a:pt x="91288" y="218"/>
                  </a:lnTo>
                  <a:lnTo>
                    <a:pt x="90474" y="109"/>
                  </a:lnTo>
                  <a:lnTo>
                    <a:pt x="89660" y="55"/>
                  </a:lnTo>
                  <a:lnTo>
                    <a:pt x="887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-7203984" y="1637198"/>
              <a:ext cx="1897033" cy="873634"/>
            </a:xfrm>
            <a:custGeom>
              <a:rect b="b" l="l" r="r" t="t"/>
              <a:pathLst>
                <a:path extrusionOk="0" fill="none" h="44940" w="97584">
                  <a:moveTo>
                    <a:pt x="97584" y="11235"/>
                  </a:moveTo>
                  <a:lnTo>
                    <a:pt x="97584" y="11235"/>
                  </a:lnTo>
                  <a:lnTo>
                    <a:pt x="97367" y="10747"/>
                  </a:lnTo>
                  <a:lnTo>
                    <a:pt x="97041" y="10313"/>
                  </a:lnTo>
                  <a:lnTo>
                    <a:pt x="96715" y="9933"/>
                  </a:lnTo>
                  <a:lnTo>
                    <a:pt x="96281" y="9553"/>
                  </a:lnTo>
                  <a:lnTo>
                    <a:pt x="95793" y="9281"/>
                  </a:lnTo>
                  <a:lnTo>
                    <a:pt x="95196" y="9010"/>
                  </a:lnTo>
                  <a:lnTo>
                    <a:pt x="94599" y="8793"/>
                  </a:lnTo>
                  <a:lnTo>
                    <a:pt x="93893" y="8630"/>
                  </a:lnTo>
                  <a:lnTo>
                    <a:pt x="93133" y="8522"/>
                  </a:lnTo>
                  <a:lnTo>
                    <a:pt x="92319" y="8467"/>
                  </a:lnTo>
                  <a:lnTo>
                    <a:pt x="91451" y="8413"/>
                  </a:lnTo>
                  <a:lnTo>
                    <a:pt x="90528" y="8413"/>
                  </a:lnTo>
                  <a:lnTo>
                    <a:pt x="89551" y="8467"/>
                  </a:lnTo>
                  <a:lnTo>
                    <a:pt x="88520" y="8576"/>
                  </a:lnTo>
                  <a:lnTo>
                    <a:pt x="86295" y="8847"/>
                  </a:lnTo>
                  <a:lnTo>
                    <a:pt x="83907" y="9281"/>
                  </a:lnTo>
                  <a:lnTo>
                    <a:pt x="81302" y="9878"/>
                  </a:lnTo>
                  <a:lnTo>
                    <a:pt x="78480" y="10584"/>
                  </a:lnTo>
                  <a:lnTo>
                    <a:pt x="75549" y="11398"/>
                  </a:lnTo>
                  <a:lnTo>
                    <a:pt x="72455" y="12375"/>
                  </a:lnTo>
                  <a:lnTo>
                    <a:pt x="69253" y="13460"/>
                  </a:lnTo>
                  <a:lnTo>
                    <a:pt x="65942" y="14600"/>
                  </a:lnTo>
                  <a:lnTo>
                    <a:pt x="62469" y="15903"/>
                  </a:lnTo>
                  <a:lnTo>
                    <a:pt x="58941" y="17260"/>
                  </a:lnTo>
                  <a:lnTo>
                    <a:pt x="55305" y="18779"/>
                  </a:lnTo>
                  <a:lnTo>
                    <a:pt x="51560" y="20299"/>
                  </a:lnTo>
                  <a:lnTo>
                    <a:pt x="47815" y="21927"/>
                  </a:lnTo>
                  <a:lnTo>
                    <a:pt x="43962" y="23610"/>
                  </a:lnTo>
                  <a:lnTo>
                    <a:pt x="40108" y="25401"/>
                  </a:lnTo>
                  <a:lnTo>
                    <a:pt x="36255" y="27192"/>
                  </a:lnTo>
                  <a:lnTo>
                    <a:pt x="32347" y="29037"/>
                  </a:lnTo>
                  <a:lnTo>
                    <a:pt x="28494" y="30937"/>
                  </a:lnTo>
                  <a:lnTo>
                    <a:pt x="24586" y="32890"/>
                  </a:lnTo>
                  <a:lnTo>
                    <a:pt x="20733" y="34898"/>
                  </a:lnTo>
                  <a:lnTo>
                    <a:pt x="16933" y="36852"/>
                  </a:lnTo>
                  <a:lnTo>
                    <a:pt x="13189" y="38860"/>
                  </a:lnTo>
                  <a:lnTo>
                    <a:pt x="9498" y="40869"/>
                  </a:lnTo>
                  <a:lnTo>
                    <a:pt x="5862" y="42931"/>
                  </a:lnTo>
                  <a:lnTo>
                    <a:pt x="2334" y="44939"/>
                  </a:lnTo>
                  <a:lnTo>
                    <a:pt x="0" y="35821"/>
                  </a:lnTo>
                  <a:lnTo>
                    <a:pt x="0" y="35821"/>
                  </a:lnTo>
                  <a:lnTo>
                    <a:pt x="3419" y="33922"/>
                  </a:lnTo>
                  <a:lnTo>
                    <a:pt x="6947" y="31968"/>
                  </a:lnTo>
                  <a:lnTo>
                    <a:pt x="10529" y="30014"/>
                  </a:lnTo>
                  <a:lnTo>
                    <a:pt x="14166" y="28114"/>
                  </a:lnTo>
                  <a:lnTo>
                    <a:pt x="17910" y="26160"/>
                  </a:lnTo>
                  <a:lnTo>
                    <a:pt x="21710" y="24261"/>
                  </a:lnTo>
                  <a:lnTo>
                    <a:pt x="25509" y="22416"/>
                  </a:lnTo>
                  <a:lnTo>
                    <a:pt x="29308" y="20516"/>
                  </a:lnTo>
                  <a:lnTo>
                    <a:pt x="33161" y="18725"/>
                  </a:lnTo>
                  <a:lnTo>
                    <a:pt x="36960" y="16934"/>
                  </a:lnTo>
                  <a:lnTo>
                    <a:pt x="40814" y="15251"/>
                  </a:lnTo>
                  <a:lnTo>
                    <a:pt x="44613" y="13569"/>
                  </a:lnTo>
                  <a:lnTo>
                    <a:pt x="48358" y="11941"/>
                  </a:lnTo>
                  <a:lnTo>
                    <a:pt x="52048" y="10421"/>
                  </a:lnTo>
                  <a:lnTo>
                    <a:pt x="55685" y="8956"/>
                  </a:lnTo>
                  <a:lnTo>
                    <a:pt x="59213" y="7599"/>
                  </a:lnTo>
                  <a:lnTo>
                    <a:pt x="62686" y="6296"/>
                  </a:lnTo>
                  <a:lnTo>
                    <a:pt x="66051" y="5157"/>
                  </a:lnTo>
                  <a:lnTo>
                    <a:pt x="69307" y="4071"/>
                  </a:lnTo>
                  <a:lnTo>
                    <a:pt x="72401" y="3094"/>
                  </a:lnTo>
                  <a:lnTo>
                    <a:pt x="75386" y="2226"/>
                  </a:lnTo>
                  <a:lnTo>
                    <a:pt x="78208" y="1520"/>
                  </a:lnTo>
                  <a:lnTo>
                    <a:pt x="80922" y="923"/>
                  </a:lnTo>
                  <a:lnTo>
                    <a:pt x="83364" y="489"/>
                  </a:lnTo>
                  <a:lnTo>
                    <a:pt x="85698" y="163"/>
                  </a:lnTo>
                  <a:lnTo>
                    <a:pt x="86729" y="109"/>
                  </a:lnTo>
                  <a:lnTo>
                    <a:pt x="87760" y="55"/>
                  </a:lnTo>
                  <a:lnTo>
                    <a:pt x="88737" y="1"/>
                  </a:lnTo>
                  <a:lnTo>
                    <a:pt x="89660" y="55"/>
                  </a:lnTo>
                  <a:lnTo>
                    <a:pt x="90474" y="109"/>
                  </a:lnTo>
                  <a:lnTo>
                    <a:pt x="91288" y="218"/>
                  </a:lnTo>
                  <a:lnTo>
                    <a:pt x="92048" y="381"/>
                  </a:lnTo>
                  <a:lnTo>
                    <a:pt x="92699" y="543"/>
                  </a:lnTo>
                  <a:lnTo>
                    <a:pt x="93296" y="815"/>
                  </a:lnTo>
                  <a:lnTo>
                    <a:pt x="93839" y="1086"/>
                  </a:lnTo>
                  <a:lnTo>
                    <a:pt x="94327" y="1412"/>
                  </a:lnTo>
                  <a:lnTo>
                    <a:pt x="94762" y="1792"/>
                  </a:lnTo>
                  <a:lnTo>
                    <a:pt x="95087" y="2226"/>
                  </a:lnTo>
                  <a:lnTo>
                    <a:pt x="95359" y="2714"/>
                  </a:lnTo>
                  <a:lnTo>
                    <a:pt x="95359" y="2714"/>
                  </a:lnTo>
                  <a:lnTo>
                    <a:pt x="95576" y="3257"/>
                  </a:lnTo>
                  <a:lnTo>
                    <a:pt x="95576" y="3257"/>
                  </a:lnTo>
                  <a:lnTo>
                    <a:pt x="97584" y="1123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-7113257" y="1970613"/>
              <a:ext cx="1890715" cy="894707"/>
            </a:xfrm>
            <a:custGeom>
              <a:rect b="b" l="l" r="r" t="t"/>
              <a:pathLst>
                <a:path extrusionOk="0" h="46024" w="97259">
                  <a:moveTo>
                    <a:pt x="87869" y="0"/>
                  </a:moveTo>
                  <a:lnTo>
                    <a:pt x="86893" y="109"/>
                  </a:lnTo>
                  <a:lnTo>
                    <a:pt x="84830" y="326"/>
                  </a:lnTo>
                  <a:lnTo>
                    <a:pt x="82551" y="706"/>
                  </a:lnTo>
                  <a:lnTo>
                    <a:pt x="80054" y="1248"/>
                  </a:lnTo>
                  <a:lnTo>
                    <a:pt x="77449" y="1900"/>
                  </a:lnTo>
                  <a:lnTo>
                    <a:pt x="74627" y="2659"/>
                  </a:lnTo>
                  <a:lnTo>
                    <a:pt x="71696" y="3582"/>
                  </a:lnTo>
                  <a:lnTo>
                    <a:pt x="68602" y="4613"/>
                  </a:lnTo>
                  <a:lnTo>
                    <a:pt x="65346" y="5699"/>
                  </a:lnTo>
                  <a:lnTo>
                    <a:pt x="61981" y="6947"/>
                  </a:lnTo>
                  <a:lnTo>
                    <a:pt x="58507" y="8250"/>
                  </a:lnTo>
                  <a:lnTo>
                    <a:pt x="54980" y="9715"/>
                  </a:lnTo>
                  <a:lnTo>
                    <a:pt x="51289" y="11180"/>
                  </a:lnTo>
                  <a:lnTo>
                    <a:pt x="47544" y="12809"/>
                  </a:lnTo>
                  <a:lnTo>
                    <a:pt x="43745" y="14491"/>
                  </a:lnTo>
                  <a:lnTo>
                    <a:pt x="39837" y="16228"/>
                  </a:lnTo>
                  <a:lnTo>
                    <a:pt x="35930" y="18073"/>
                  </a:lnTo>
                  <a:lnTo>
                    <a:pt x="31968" y="19973"/>
                  </a:lnTo>
                  <a:lnTo>
                    <a:pt x="27952" y="21927"/>
                  </a:lnTo>
                  <a:lnTo>
                    <a:pt x="23935" y="23935"/>
                  </a:lnTo>
                  <a:lnTo>
                    <a:pt x="19919" y="25997"/>
                  </a:lnTo>
                  <a:lnTo>
                    <a:pt x="15903" y="28114"/>
                  </a:lnTo>
                  <a:lnTo>
                    <a:pt x="11887" y="30230"/>
                  </a:lnTo>
                  <a:lnTo>
                    <a:pt x="7870" y="32456"/>
                  </a:lnTo>
                  <a:lnTo>
                    <a:pt x="3908" y="34627"/>
                  </a:lnTo>
                  <a:lnTo>
                    <a:pt x="1" y="36906"/>
                  </a:lnTo>
                  <a:lnTo>
                    <a:pt x="2334" y="46024"/>
                  </a:lnTo>
                  <a:lnTo>
                    <a:pt x="6134" y="43799"/>
                  </a:lnTo>
                  <a:lnTo>
                    <a:pt x="9987" y="41628"/>
                  </a:lnTo>
                  <a:lnTo>
                    <a:pt x="13895" y="39457"/>
                  </a:lnTo>
                  <a:lnTo>
                    <a:pt x="17802" y="37340"/>
                  </a:lnTo>
                  <a:lnTo>
                    <a:pt x="21764" y="35278"/>
                  </a:lnTo>
                  <a:lnTo>
                    <a:pt x="25726" y="33215"/>
                  </a:lnTo>
                  <a:lnTo>
                    <a:pt x="29688" y="31207"/>
                  </a:lnTo>
                  <a:lnTo>
                    <a:pt x="33650" y="29253"/>
                  </a:lnTo>
                  <a:lnTo>
                    <a:pt x="37612" y="27408"/>
                  </a:lnTo>
                  <a:lnTo>
                    <a:pt x="41466" y="25563"/>
                  </a:lnTo>
                  <a:lnTo>
                    <a:pt x="45319" y="23826"/>
                  </a:lnTo>
                  <a:lnTo>
                    <a:pt x="49172" y="22089"/>
                  </a:lnTo>
                  <a:lnTo>
                    <a:pt x="52863" y="20515"/>
                  </a:lnTo>
                  <a:lnTo>
                    <a:pt x="56554" y="18941"/>
                  </a:lnTo>
                  <a:lnTo>
                    <a:pt x="60136" y="17530"/>
                  </a:lnTo>
                  <a:lnTo>
                    <a:pt x="63609" y="16174"/>
                  </a:lnTo>
                  <a:lnTo>
                    <a:pt x="66974" y="14925"/>
                  </a:lnTo>
                  <a:lnTo>
                    <a:pt x="70231" y="13786"/>
                  </a:lnTo>
                  <a:lnTo>
                    <a:pt x="73378" y="12700"/>
                  </a:lnTo>
                  <a:lnTo>
                    <a:pt x="76363" y="11777"/>
                  </a:lnTo>
                  <a:lnTo>
                    <a:pt x="79186" y="10963"/>
                  </a:lnTo>
                  <a:lnTo>
                    <a:pt x="81845" y="10258"/>
                  </a:lnTo>
                  <a:lnTo>
                    <a:pt x="84342" y="9715"/>
                  </a:lnTo>
                  <a:lnTo>
                    <a:pt x="86675" y="9281"/>
                  </a:lnTo>
                  <a:lnTo>
                    <a:pt x="88792" y="8955"/>
                  </a:lnTo>
                  <a:lnTo>
                    <a:pt x="90692" y="8792"/>
                  </a:lnTo>
                  <a:lnTo>
                    <a:pt x="92374" y="8792"/>
                  </a:lnTo>
                  <a:lnTo>
                    <a:pt x="93134" y="8847"/>
                  </a:lnTo>
                  <a:lnTo>
                    <a:pt x="93840" y="8955"/>
                  </a:lnTo>
                  <a:lnTo>
                    <a:pt x="94491" y="9064"/>
                  </a:lnTo>
                  <a:lnTo>
                    <a:pt x="95088" y="9281"/>
                  </a:lnTo>
                  <a:lnTo>
                    <a:pt x="95631" y="9444"/>
                  </a:lnTo>
                  <a:lnTo>
                    <a:pt x="96065" y="9715"/>
                  </a:lnTo>
                  <a:lnTo>
                    <a:pt x="96445" y="10041"/>
                  </a:lnTo>
                  <a:lnTo>
                    <a:pt x="96825" y="10366"/>
                  </a:lnTo>
                  <a:lnTo>
                    <a:pt x="97042" y="10746"/>
                  </a:lnTo>
                  <a:lnTo>
                    <a:pt x="97259" y="11180"/>
                  </a:lnTo>
                  <a:lnTo>
                    <a:pt x="95088" y="2605"/>
                  </a:lnTo>
                  <a:lnTo>
                    <a:pt x="94925" y="2171"/>
                  </a:lnTo>
                  <a:lnTo>
                    <a:pt x="94708" y="1791"/>
                  </a:lnTo>
                  <a:lnTo>
                    <a:pt x="94382" y="1411"/>
                  </a:lnTo>
                  <a:lnTo>
                    <a:pt x="94002" y="1086"/>
                  </a:lnTo>
                  <a:lnTo>
                    <a:pt x="93568" y="814"/>
                  </a:lnTo>
                  <a:lnTo>
                    <a:pt x="93080" y="543"/>
                  </a:lnTo>
                  <a:lnTo>
                    <a:pt x="92483" y="380"/>
                  </a:lnTo>
                  <a:lnTo>
                    <a:pt x="91886" y="217"/>
                  </a:lnTo>
                  <a:lnTo>
                    <a:pt x="91180" y="109"/>
                  </a:lnTo>
                  <a:lnTo>
                    <a:pt x="904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0"/>
            <p:cNvSpPr/>
            <p:nvPr/>
          </p:nvSpPr>
          <p:spPr>
            <a:xfrm>
              <a:off x="-7113257" y="1970613"/>
              <a:ext cx="1890715" cy="894707"/>
            </a:xfrm>
            <a:custGeom>
              <a:rect b="b" l="l" r="r" t="t"/>
              <a:pathLst>
                <a:path extrusionOk="0" fill="none" h="46024" w="97259">
                  <a:moveTo>
                    <a:pt x="97259" y="11180"/>
                  </a:moveTo>
                  <a:lnTo>
                    <a:pt x="97259" y="11180"/>
                  </a:lnTo>
                  <a:lnTo>
                    <a:pt x="97042" y="10746"/>
                  </a:lnTo>
                  <a:lnTo>
                    <a:pt x="96825" y="10366"/>
                  </a:lnTo>
                  <a:lnTo>
                    <a:pt x="96445" y="10041"/>
                  </a:lnTo>
                  <a:lnTo>
                    <a:pt x="96065" y="9715"/>
                  </a:lnTo>
                  <a:lnTo>
                    <a:pt x="95631" y="9444"/>
                  </a:lnTo>
                  <a:lnTo>
                    <a:pt x="95088" y="9281"/>
                  </a:lnTo>
                  <a:lnTo>
                    <a:pt x="94491" y="9064"/>
                  </a:lnTo>
                  <a:lnTo>
                    <a:pt x="93840" y="8955"/>
                  </a:lnTo>
                  <a:lnTo>
                    <a:pt x="93134" y="8847"/>
                  </a:lnTo>
                  <a:lnTo>
                    <a:pt x="92374" y="8792"/>
                  </a:lnTo>
                  <a:lnTo>
                    <a:pt x="91560" y="8792"/>
                  </a:lnTo>
                  <a:lnTo>
                    <a:pt x="90692" y="8792"/>
                  </a:lnTo>
                  <a:lnTo>
                    <a:pt x="88792" y="8955"/>
                  </a:lnTo>
                  <a:lnTo>
                    <a:pt x="86675" y="9281"/>
                  </a:lnTo>
                  <a:lnTo>
                    <a:pt x="84342" y="9715"/>
                  </a:lnTo>
                  <a:lnTo>
                    <a:pt x="81845" y="10258"/>
                  </a:lnTo>
                  <a:lnTo>
                    <a:pt x="79186" y="10963"/>
                  </a:lnTo>
                  <a:lnTo>
                    <a:pt x="76363" y="11777"/>
                  </a:lnTo>
                  <a:lnTo>
                    <a:pt x="73378" y="12700"/>
                  </a:lnTo>
                  <a:lnTo>
                    <a:pt x="70231" y="13786"/>
                  </a:lnTo>
                  <a:lnTo>
                    <a:pt x="66974" y="14925"/>
                  </a:lnTo>
                  <a:lnTo>
                    <a:pt x="63609" y="16174"/>
                  </a:lnTo>
                  <a:lnTo>
                    <a:pt x="60136" y="17530"/>
                  </a:lnTo>
                  <a:lnTo>
                    <a:pt x="56554" y="18941"/>
                  </a:lnTo>
                  <a:lnTo>
                    <a:pt x="52863" y="20515"/>
                  </a:lnTo>
                  <a:lnTo>
                    <a:pt x="49172" y="22089"/>
                  </a:lnTo>
                  <a:lnTo>
                    <a:pt x="45319" y="23826"/>
                  </a:lnTo>
                  <a:lnTo>
                    <a:pt x="41466" y="25563"/>
                  </a:lnTo>
                  <a:lnTo>
                    <a:pt x="37612" y="27408"/>
                  </a:lnTo>
                  <a:lnTo>
                    <a:pt x="33650" y="29253"/>
                  </a:lnTo>
                  <a:lnTo>
                    <a:pt x="29688" y="31207"/>
                  </a:lnTo>
                  <a:lnTo>
                    <a:pt x="25726" y="33215"/>
                  </a:lnTo>
                  <a:lnTo>
                    <a:pt x="21764" y="35278"/>
                  </a:lnTo>
                  <a:lnTo>
                    <a:pt x="17802" y="37340"/>
                  </a:lnTo>
                  <a:lnTo>
                    <a:pt x="13895" y="39457"/>
                  </a:lnTo>
                  <a:lnTo>
                    <a:pt x="9987" y="41628"/>
                  </a:lnTo>
                  <a:lnTo>
                    <a:pt x="6134" y="43799"/>
                  </a:lnTo>
                  <a:lnTo>
                    <a:pt x="2334" y="46024"/>
                  </a:lnTo>
                  <a:lnTo>
                    <a:pt x="1" y="36906"/>
                  </a:lnTo>
                  <a:lnTo>
                    <a:pt x="1" y="36906"/>
                  </a:lnTo>
                  <a:lnTo>
                    <a:pt x="3908" y="34627"/>
                  </a:lnTo>
                  <a:lnTo>
                    <a:pt x="7870" y="32456"/>
                  </a:lnTo>
                  <a:lnTo>
                    <a:pt x="11887" y="30230"/>
                  </a:lnTo>
                  <a:lnTo>
                    <a:pt x="15903" y="28114"/>
                  </a:lnTo>
                  <a:lnTo>
                    <a:pt x="19919" y="25997"/>
                  </a:lnTo>
                  <a:lnTo>
                    <a:pt x="23935" y="23935"/>
                  </a:lnTo>
                  <a:lnTo>
                    <a:pt x="27952" y="21927"/>
                  </a:lnTo>
                  <a:lnTo>
                    <a:pt x="31968" y="19973"/>
                  </a:lnTo>
                  <a:lnTo>
                    <a:pt x="35930" y="18073"/>
                  </a:lnTo>
                  <a:lnTo>
                    <a:pt x="39837" y="16228"/>
                  </a:lnTo>
                  <a:lnTo>
                    <a:pt x="43745" y="14491"/>
                  </a:lnTo>
                  <a:lnTo>
                    <a:pt x="47544" y="12809"/>
                  </a:lnTo>
                  <a:lnTo>
                    <a:pt x="51289" y="11180"/>
                  </a:lnTo>
                  <a:lnTo>
                    <a:pt x="54980" y="9715"/>
                  </a:lnTo>
                  <a:lnTo>
                    <a:pt x="58507" y="8250"/>
                  </a:lnTo>
                  <a:lnTo>
                    <a:pt x="61981" y="6947"/>
                  </a:lnTo>
                  <a:lnTo>
                    <a:pt x="65346" y="5699"/>
                  </a:lnTo>
                  <a:lnTo>
                    <a:pt x="68602" y="4613"/>
                  </a:lnTo>
                  <a:lnTo>
                    <a:pt x="71696" y="3582"/>
                  </a:lnTo>
                  <a:lnTo>
                    <a:pt x="74627" y="2659"/>
                  </a:lnTo>
                  <a:lnTo>
                    <a:pt x="77449" y="1900"/>
                  </a:lnTo>
                  <a:lnTo>
                    <a:pt x="80054" y="1248"/>
                  </a:lnTo>
                  <a:lnTo>
                    <a:pt x="82551" y="706"/>
                  </a:lnTo>
                  <a:lnTo>
                    <a:pt x="84830" y="326"/>
                  </a:lnTo>
                  <a:lnTo>
                    <a:pt x="86893" y="109"/>
                  </a:lnTo>
                  <a:lnTo>
                    <a:pt x="87869" y="0"/>
                  </a:lnTo>
                  <a:lnTo>
                    <a:pt x="88792" y="0"/>
                  </a:lnTo>
                  <a:lnTo>
                    <a:pt x="89606" y="0"/>
                  </a:lnTo>
                  <a:lnTo>
                    <a:pt x="90420" y="0"/>
                  </a:lnTo>
                  <a:lnTo>
                    <a:pt x="91180" y="109"/>
                  </a:lnTo>
                  <a:lnTo>
                    <a:pt x="91886" y="217"/>
                  </a:lnTo>
                  <a:lnTo>
                    <a:pt x="92483" y="380"/>
                  </a:lnTo>
                  <a:lnTo>
                    <a:pt x="93080" y="543"/>
                  </a:lnTo>
                  <a:lnTo>
                    <a:pt x="93568" y="814"/>
                  </a:lnTo>
                  <a:lnTo>
                    <a:pt x="94002" y="1086"/>
                  </a:lnTo>
                  <a:lnTo>
                    <a:pt x="94382" y="1411"/>
                  </a:lnTo>
                  <a:lnTo>
                    <a:pt x="94708" y="1791"/>
                  </a:lnTo>
                  <a:lnTo>
                    <a:pt x="94925" y="2171"/>
                  </a:lnTo>
                  <a:lnTo>
                    <a:pt x="95088" y="2605"/>
                  </a:lnTo>
                  <a:lnTo>
                    <a:pt x="97259" y="1118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-7023580" y="2311397"/>
              <a:ext cx="1884397" cy="908431"/>
            </a:xfrm>
            <a:custGeom>
              <a:rect b="b" l="l" r="r" t="t"/>
              <a:pathLst>
                <a:path extrusionOk="0" h="46730" w="96934">
                  <a:moveTo>
                    <a:pt x="88847" y="0"/>
                  </a:moveTo>
                  <a:lnTo>
                    <a:pt x="87110" y="163"/>
                  </a:lnTo>
                  <a:lnTo>
                    <a:pt x="85102" y="380"/>
                  </a:lnTo>
                  <a:lnTo>
                    <a:pt x="82931" y="814"/>
                  </a:lnTo>
                  <a:lnTo>
                    <a:pt x="80597" y="1303"/>
                  </a:lnTo>
                  <a:lnTo>
                    <a:pt x="78046" y="1954"/>
                  </a:lnTo>
                  <a:lnTo>
                    <a:pt x="75333" y="2714"/>
                  </a:lnTo>
                  <a:lnTo>
                    <a:pt x="72456" y="3582"/>
                  </a:lnTo>
                  <a:lnTo>
                    <a:pt x="69471" y="4559"/>
                  </a:lnTo>
                  <a:lnTo>
                    <a:pt x="66323" y="5645"/>
                  </a:lnTo>
                  <a:lnTo>
                    <a:pt x="63067" y="6839"/>
                  </a:lnTo>
                  <a:lnTo>
                    <a:pt x="59647" y="8141"/>
                  </a:lnTo>
                  <a:lnTo>
                    <a:pt x="56120" y="9553"/>
                  </a:lnTo>
                  <a:lnTo>
                    <a:pt x="52483" y="11018"/>
                  </a:lnTo>
                  <a:lnTo>
                    <a:pt x="48793" y="12646"/>
                  </a:lnTo>
                  <a:lnTo>
                    <a:pt x="44994" y="14329"/>
                  </a:lnTo>
                  <a:lnTo>
                    <a:pt x="41086" y="16065"/>
                  </a:lnTo>
                  <a:lnTo>
                    <a:pt x="37178" y="17911"/>
                  </a:lnTo>
                  <a:lnTo>
                    <a:pt x="33162" y="19810"/>
                  </a:lnTo>
                  <a:lnTo>
                    <a:pt x="29092" y="21818"/>
                  </a:lnTo>
                  <a:lnTo>
                    <a:pt x="24967" y="23881"/>
                  </a:lnTo>
                  <a:lnTo>
                    <a:pt x="20842" y="25997"/>
                  </a:lnTo>
                  <a:lnTo>
                    <a:pt x="16663" y="28223"/>
                  </a:lnTo>
                  <a:lnTo>
                    <a:pt x="12538" y="30502"/>
                  </a:lnTo>
                  <a:lnTo>
                    <a:pt x="8359" y="32782"/>
                  </a:lnTo>
                  <a:lnTo>
                    <a:pt x="4180" y="35170"/>
                  </a:lnTo>
                  <a:lnTo>
                    <a:pt x="1" y="37612"/>
                  </a:lnTo>
                  <a:lnTo>
                    <a:pt x="2280" y="46730"/>
                  </a:lnTo>
                  <a:lnTo>
                    <a:pt x="6405" y="44288"/>
                  </a:lnTo>
                  <a:lnTo>
                    <a:pt x="10584" y="41900"/>
                  </a:lnTo>
                  <a:lnTo>
                    <a:pt x="14709" y="39620"/>
                  </a:lnTo>
                  <a:lnTo>
                    <a:pt x="18834" y="37341"/>
                  </a:lnTo>
                  <a:lnTo>
                    <a:pt x="22959" y="35115"/>
                  </a:lnTo>
                  <a:lnTo>
                    <a:pt x="27083" y="32999"/>
                  </a:lnTo>
                  <a:lnTo>
                    <a:pt x="31154" y="30936"/>
                  </a:lnTo>
                  <a:lnTo>
                    <a:pt x="35170" y="28928"/>
                  </a:lnTo>
                  <a:lnTo>
                    <a:pt x="39132" y="27029"/>
                  </a:lnTo>
                  <a:lnTo>
                    <a:pt x="43094" y="25129"/>
                  </a:lnTo>
                  <a:lnTo>
                    <a:pt x="46947" y="23392"/>
                  </a:lnTo>
                  <a:lnTo>
                    <a:pt x="50747" y="21710"/>
                  </a:lnTo>
                  <a:lnTo>
                    <a:pt x="54437" y="20082"/>
                  </a:lnTo>
                  <a:lnTo>
                    <a:pt x="58019" y="18562"/>
                  </a:lnTo>
                  <a:lnTo>
                    <a:pt x="61547" y="17151"/>
                  </a:lnTo>
                  <a:lnTo>
                    <a:pt x="64966" y="15848"/>
                  </a:lnTo>
                  <a:lnTo>
                    <a:pt x="68223" y="14654"/>
                  </a:lnTo>
                  <a:lnTo>
                    <a:pt x="71371" y="13514"/>
                  </a:lnTo>
                  <a:lnTo>
                    <a:pt x="74356" y="12483"/>
                  </a:lnTo>
                  <a:lnTo>
                    <a:pt x="77232" y="11615"/>
                  </a:lnTo>
                  <a:lnTo>
                    <a:pt x="79946" y="10801"/>
                  </a:lnTo>
                  <a:lnTo>
                    <a:pt x="82497" y="10150"/>
                  </a:lnTo>
                  <a:lnTo>
                    <a:pt x="84885" y="9607"/>
                  </a:lnTo>
                  <a:lnTo>
                    <a:pt x="87056" y="9173"/>
                  </a:lnTo>
                  <a:lnTo>
                    <a:pt x="89064" y="8901"/>
                  </a:lnTo>
                  <a:lnTo>
                    <a:pt x="90855" y="8738"/>
                  </a:lnTo>
                  <a:lnTo>
                    <a:pt x="91669" y="8684"/>
                  </a:lnTo>
                  <a:lnTo>
                    <a:pt x="92429" y="8738"/>
                  </a:lnTo>
                  <a:lnTo>
                    <a:pt x="93134" y="8738"/>
                  </a:lnTo>
                  <a:lnTo>
                    <a:pt x="93840" y="8847"/>
                  </a:lnTo>
                  <a:lnTo>
                    <a:pt x="94437" y="8956"/>
                  </a:lnTo>
                  <a:lnTo>
                    <a:pt x="94980" y="9064"/>
                  </a:lnTo>
                  <a:lnTo>
                    <a:pt x="95468" y="9281"/>
                  </a:lnTo>
                  <a:lnTo>
                    <a:pt x="95848" y="9498"/>
                  </a:lnTo>
                  <a:lnTo>
                    <a:pt x="96228" y="9715"/>
                  </a:lnTo>
                  <a:lnTo>
                    <a:pt x="96553" y="10041"/>
                  </a:lnTo>
                  <a:lnTo>
                    <a:pt x="96771" y="10367"/>
                  </a:lnTo>
                  <a:lnTo>
                    <a:pt x="96933" y="10692"/>
                  </a:lnTo>
                  <a:lnTo>
                    <a:pt x="94762" y="2171"/>
                  </a:lnTo>
                  <a:lnTo>
                    <a:pt x="94654" y="1791"/>
                  </a:lnTo>
                  <a:lnTo>
                    <a:pt x="94382" y="1466"/>
                  </a:lnTo>
                  <a:lnTo>
                    <a:pt x="94111" y="1140"/>
                  </a:lnTo>
                  <a:lnTo>
                    <a:pt x="93785" y="869"/>
                  </a:lnTo>
                  <a:lnTo>
                    <a:pt x="93351" y="652"/>
                  </a:lnTo>
                  <a:lnTo>
                    <a:pt x="92917" y="435"/>
                  </a:lnTo>
                  <a:lnTo>
                    <a:pt x="92374" y="272"/>
                  </a:lnTo>
                  <a:lnTo>
                    <a:pt x="91777" y="163"/>
                  </a:lnTo>
                  <a:lnTo>
                    <a:pt x="91126" y="55"/>
                  </a:lnTo>
                  <a:lnTo>
                    <a:pt x="904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-7023580" y="2311397"/>
              <a:ext cx="1884397" cy="908431"/>
            </a:xfrm>
            <a:custGeom>
              <a:rect b="b" l="l" r="r" t="t"/>
              <a:pathLst>
                <a:path extrusionOk="0" fill="none" h="46730" w="96934">
                  <a:moveTo>
                    <a:pt x="96933" y="10692"/>
                  </a:moveTo>
                  <a:lnTo>
                    <a:pt x="96933" y="10692"/>
                  </a:lnTo>
                  <a:lnTo>
                    <a:pt x="96771" y="10367"/>
                  </a:lnTo>
                  <a:lnTo>
                    <a:pt x="96553" y="10041"/>
                  </a:lnTo>
                  <a:lnTo>
                    <a:pt x="96228" y="9715"/>
                  </a:lnTo>
                  <a:lnTo>
                    <a:pt x="95848" y="9498"/>
                  </a:lnTo>
                  <a:lnTo>
                    <a:pt x="95468" y="9281"/>
                  </a:lnTo>
                  <a:lnTo>
                    <a:pt x="94980" y="9064"/>
                  </a:lnTo>
                  <a:lnTo>
                    <a:pt x="94437" y="8956"/>
                  </a:lnTo>
                  <a:lnTo>
                    <a:pt x="93840" y="8847"/>
                  </a:lnTo>
                  <a:lnTo>
                    <a:pt x="93134" y="8738"/>
                  </a:lnTo>
                  <a:lnTo>
                    <a:pt x="92429" y="8738"/>
                  </a:lnTo>
                  <a:lnTo>
                    <a:pt x="91669" y="8684"/>
                  </a:lnTo>
                  <a:lnTo>
                    <a:pt x="90855" y="8738"/>
                  </a:lnTo>
                  <a:lnTo>
                    <a:pt x="89064" y="8901"/>
                  </a:lnTo>
                  <a:lnTo>
                    <a:pt x="87056" y="9173"/>
                  </a:lnTo>
                  <a:lnTo>
                    <a:pt x="84885" y="9607"/>
                  </a:lnTo>
                  <a:lnTo>
                    <a:pt x="82497" y="10150"/>
                  </a:lnTo>
                  <a:lnTo>
                    <a:pt x="79946" y="10801"/>
                  </a:lnTo>
                  <a:lnTo>
                    <a:pt x="77232" y="11615"/>
                  </a:lnTo>
                  <a:lnTo>
                    <a:pt x="74356" y="12483"/>
                  </a:lnTo>
                  <a:lnTo>
                    <a:pt x="71371" y="13514"/>
                  </a:lnTo>
                  <a:lnTo>
                    <a:pt x="68223" y="14654"/>
                  </a:lnTo>
                  <a:lnTo>
                    <a:pt x="64966" y="15848"/>
                  </a:lnTo>
                  <a:lnTo>
                    <a:pt x="61547" y="17151"/>
                  </a:lnTo>
                  <a:lnTo>
                    <a:pt x="58019" y="18562"/>
                  </a:lnTo>
                  <a:lnTo>
                    <a:pt x="54437" y="20082"/>
                  </a:lnTo>
                  <a:lnTo>
                    <a:pt x="50747" y="21710"/>
                  </a:lnTo>
                  <a:lnTo>
                    <a:pt x="46947" y="23392"/>
                  </a:lnTo>
                  <a:lnTo>
                    <a:pt x="43094" y="25129"/>
                  </a:lnTo>
                  <a:lnTo>
                    <a:pt x="39132" y="27029"/>
                  </a:lnTo>
                  <a:lnTo>
                    <a:pt x="35170" y="28928"/>
                  </a:lnTo>
                  <a:lnTo>
                    <a:pt x="31154" y="30936"/>
                  </a:lnTo>
                  <a:lnTo>
                    <a:pt x="27083" y="32999"/>
                  </a:lnTo>
                  <a:lnTo>
                    <a:pt x="22959" y="35115"/>
                  </a:lnTo>
                  <a:lnTo>
                    <a:pt x="18834" y="37341"/>
                  </a:lnTo>
                  <a:lnTo>
                    <a:pt x="14709" y="39620"/>
                  </a:lnTo>
                  <a:lnTo>
                    <a:pt x="10584" y="41900"/>
                  </a:lnTo>
                  <a:lnTo>
                    <a:pt x="6405" y="44288"/>
                  </a:lnTo>
                  <a:lnTo>
                    <a:pt x="2280" y="46730"/>
                  </a:lnTo>
                  <a:lnTo>
                    <a:pt x="1" y="37612"/>
                  </a:lnTo>
                  <a:lnTo>
                    <a:pt x="1" y="37612"/>
                  </a:lnTo>
                  <a:lnTo>
                    <a:pt x="4180" y="35170"/>
                  </a:lnTo>
                  <a:lnTo>
                    <a:pt x="8359" y="32782"/>
                  </a:lnTo>
                  <a:lnTo>
                    <a:pt x="12538" y="30502"/>
                  </a:lnTo>
                  <a:lnTo>
                    <a:pt x="16663" y="28223"/>
                  </a:lnTo>
                  <a:lnTo>
                    <a:pt x="20842" y="25997"/>
                  </a:lnTo>
                  <a:lnTo>
                    <a:pt x="24967" y="23881"/>
                  </a:lnTo>
                  <a:lnTo>
                    <a:pt x="29092" y="21818"/>
                  </a:lnTo>
                  <a:lnTo>
                    <a:pt x="33162" y="19810"/>
                  </a:lnTo>
                  <a:lnTo>
                    <a:pt x="37178" y="17911"/>
                  </a:lnTo>
                  <a:lnTo>
                    <a:pt x="41086" y="16065"/>
                  </a:lnTo>
                  <a:lnTo>
                    <a:pt x="44994" y="14329"/>
                  </a:lnTo>
                  <a:lnTo>
                    <a:pt x="48793" y="12646"/>
                  </a:lnTo>
                  <a:lnTo>
                    <a:pt x="52483" y="11018"/>
                  </a:lnTo>
                  <a:lnTo>
                    <a:pt x="56120" y="9553"/>
                  </a:lnTo>
                  <a:lnTo>
                    <a:pt x="59647" y="8141"/>
                  </a:lnTo>
                  <a:lnTo>
                    <a:pt x="63067" y="6839"/>
                  </a:lnTo>
                  <a:lnTo>
                    <a:pt x="66323" y="5645"/>
                  </a:lnTo>
                  <a:lnTo>
                    <a:pt x="69471" y="4559"/>
                  </a:lnTo>
                  <a:lnTo>
                    <a:pt x="72456" y="3582"/>
                  </a:lnTo>
                  <a:lnTo>
                    <a:pt x="75333" y="2714"/>
                  </a:lnTo>
                  <a:lnTo>
                    <a:pt x="78046" y="1954"/>
                  </a:lnTo>
                  <a:lnTo>
                    <a:pt x="80597" y="1303"/>
                  </a:lnTo>
                  <a:lnTo>
                    <a:pt x="82931" y="814"/>
                  </a:lnTo>
                  <a:lnTo>
                    <a:pt x="85102" y="380"/>
                  </a:lnTo>
                  <a:lnTo>
                    <a:pt x="87110" y="163"/>
                  </a:lnTo>
                  <a:lnTo>
                    <a:pt x="88847" y="0"/>
                  </a:lnTo>
                  <a:lnTo>
                    <a:pt x="89661" y="0"/>
                  </a:lnTo>
                  <a:lnTo>
                    <a:pt x="90421" y="0"/>
                  </a:lnTo>
                  <a:lnTo>
                    <a:pt x="91126" y="55"/>
                  </a:lnTo>
                  <a:lnTo>
                    <a:pt x="91777" y="163"/>
                  </a:lnTo>
                  <a:lnTo>
                    <a:pt x="92374" y="272"/>
                  </a:lnTo>
                  <a:lnTo>
                    <a:pt x="92917" y="435"/>
                  </a:lnTo>
                  <a:lnTo>
                    <a:pt x="93351" y="652"/>
                  </a:lnTo>
                  <a:lnTo>
                    <a:pt x="93785" y="869"/>
                  </a:lnTo>
                  <a:lnTo>
                    <a:pt x="94111" y="1140"/>
                  </a:lnTo>
                  <a:lnTo>
                    <a:pt x="94382" y="1466"/>
                  </a:lnTo>
                  <a:lnTo>
                    <a:pt x="94654" y="1791"/>
                  </a:lnTo>
                  <a:lnTo>
                    <a:pt x="94762" y="2171"/>
                  </a:lnTo>
                  <a:lnTo>
                    <a:pt x="96933" y="10692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-5547521" y="911308"/>
              <a:ext cx="43273" cy="168836"/>
            </a:xfrm>
            <a:custGeom>
              <a:rect b="b" l="l" r="r" t="t"/>
              <a:pathLst>
                <a:path extrusionOk="0" h="8685" w="2226">
                  <a:moveTo>
                    <a:pt x="1" y="0"/>
                  </a:moveTo>
                  <a:lnTo>
                    <a:pt x="2009" y="8033"/>
                  </a:lnTo>
                  <a:lnTo>
                    <a:pt x="2226" y="8684"/>
                  </a:lnTo>
                  <a:lnTo>
                    <a:pt x="2226" y="8630"/>
                  </a:lnTo>
                  <a:lnTo>
                    <a:pt x="218" y="65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-5547521" y="911308"/>
              <a:ext cx="43273" cy="168836"/>
            </a:xfrm>
            <a:custGeom>
              <a:rect b="b" l="l" r="r" t="t"/>
              <a:pathLst>
                <a:path extrusionOk="0" fill="none" h="8685" w="2226">
                  <a:moveTo>
                    <a:pt x="2226" y="8630"/>
                  </a:moveTo>
                  <a:lnTo>
                    <a:pt x="218" y="652"/>
                  </a:lnTo>
                  <a:lnTo>
                    <a:pt x="218" y="652"/>
                  </a:lnTo>
                  <a:lnTo>
                    <a:pt x="1" y="0"/>
                  </a:lnTo>
                  <a:lnTo>
                    <a:pt x="2009" y="8033"/>
                  </a:lnTo>
                  <a:lnTo>
                    <a:pt x="2009" y="8033"/>
                  </a:lnTo>
                  <a:lnTo>
                    <a:pt x="2226" y="868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-7427660" y="1447289"/>
              <a:ext cx="44323" cy="177273"/>
            </a:xfrm>
            <a:custGeom>
              <a:rect b="b" l="l" r="r" t="t"/>
              <a:pathLst>
                <a:path extrusionOk="0" fill="none" h="9119" w="2280">
                  <a:moveTo>
                    <a:pt x="0" y="0"/>
                  </a:moveTo>
                  <a:lnTo>
                    <a:pt x="2280" y="91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-5468380" y="1222562"/>
              <a:ext cx="43273" cy="167767"/>
            </a:xfrm>
            <a:custGeom>
              <a:rect b="b" l="l" r="r" t="t"/>
              <a:pathLst>
                <a:path extrusionOk="0" h="8630" w="2226">
                  <a:moveTo>
                    <a:pt x="0" y="0"/>
                  </a:moveTo>
                  <a:lnTo>
                    <a:pt x="2008" y="8033"/>
                  </a:lnTo>
                  <a:lnTo>
                    <a:pt x="2225" y="8630"/>
                  </a:lnTo>
                  <a:lnTo>
                    <a:pt x="217" y="597"/>
                  </a:lnTo>
                  <a:lnTo>
                    <a:pt x="109" y="3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-5468380" y="1222562"/>
              <a:ext cx="43273" cy="167767"/>
            </a:xfrm>
            <a:custGeom>
              <a:rect b="b" l="l" r="r" t="t"/>
              <a:pathLst>
                <a:path extrusionOk="0" fill="none" h="8630" w="2226">
                  <a:moveTo>
                    <a:pt x="2225" y="8630"/>
                  </a:moveTo>
                  <a:lnTo>
                    <a:pt x="217" y="597"/>
                  </a:lnTo>
                  <a:lnTo>
                    <a:pt x="217" y="597"/>
                  </a:lnTo>
                  <a:lnTo>
                    <a:pt x="109" y="326"/>
                  </a:lnTo>
                  <a:lnTo>
                    <a:pt x="0" y="0"/>
                  </a:lnTo>
                  <a:lnTo>
                    <a:pt x="2008" y="8033"/>
                  </a:lnTo>
                  <a:lnTo>
                    <a:pt x="2008" y="8033"/>
                  </a:lnTo>
                  <a:lnTo>
                    <a:pt x="2225" y="863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-7337983" y="1801797"/>
              <a:ext cx="44323" cy="177273"/>
            </a:xfrm>
            <a:custGeom>
              <a:rect b="b" l="l" r="r" t="t"/>
              <a:pathLst>
                <a:path extrusionOk="0" fill="none" h="9119" w="2280">
                  <a:moveTo>
                    <a:pt x="0" y="0"/>
                  </a:moveTo>
                  <a:lnTo>
                    <a:pt x="2280" y="911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-5389260" y="1533797"/>
              <a:ext cx="43273" cy="166737"/>
            </a:xfrm>
            <a:custGeom>
              <a:rect b="b" l="l" r="r" t="t"/>
              <a:pathLst>
                <a:path extrusionOk="0" h="8577" w="2226">
                  <a:moveTo>
                    <a:pt x="1" y="1"/>
                  </a:moveTo>
                  <a:lnTo>
                    <a:pt x="2009" y="8033"/>
                  </a:lnTo>
                  <a:lnTo>
                    <a:pt x="2171" y="8576"/>
                  </a:lnTo>
                  <a:lnTo>
                    <a:pt x="2226" y="8576"/>
                  </a:lnTo>
                  <a:lnTo>
                    <a:pt x="218" y="59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-5389260" y="1533797"/>
              <a:ext cx="43273" cy="166737"/>
            </a:xfrm>
            <a:custGeom>
              <a:rect b="b" l="l" r="r" t="t"/>
              <a:pathLst>
                <a:path extrusionOk="0" fill="none" h="8577" w="2226">
                  <a:moveTo>
                    <a:pt x="2226" y="8576"/>
                  </a:moveTo>
                  <a:lnTo>
                    <a:pt x="218" y="598"/>
                  </a:lnTo>
                  <a:lnTo>
                    <a:pt x="218" y="598"/>
                  </a:lnTo>
                  <a:lnTo>
                    <a:pt x="1" y="1"/>
                  </a:lnTo>
                  <a:lnTo>
                    <a:pt x="2009" y="8033"/>
                  </a:lnTo>
                  <a:lnTo>
                    <a:pt x="2009" y="8033"/>
                  </a:lnTo>
                  <a:lnTo>
                    <a:pt x="2171" y="857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-7248307" y="2156304"/>
              <a:ext cx="44343" cy="177273"/>
            </a:xfrm>
            <a:custGeom>
              <a:rect b="b" l="l" r="r" t="t"/>
              <a:pathLst>
                <a:path extrusionOk="0" fill="none" h="9119" w="2281">
                  <a:moveTo>
                    <a:pt x="1" y="0"/>
                  </a:moveTo>
                  <a:lnTo>
                    <a:pt x="2280" y="911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-7158630" y="1800747"/>
              <a:ext cx="1893884" cy="887339"/>
            </a:xfrm>
            <a:custGeom>
              <a:rect b="b" l="l" r="r" t="t"/>
              <a:pathLst>
                <a:path extrusionOk="0" h="45645" w="97422">
                  <a:moveTo>
                    <a:pt x="88250" y="0"/>
                  </a:moveTo>
                  <a:lnTo>
                    <a:pt x="87273" y="54"/>
                  </a:lnTo>
                  <a:lnTo>
                    <a:pt x="86187" y="163"/>
                  </a:lnTo>
                  <a:lnTo>
                    <a:pt x="83962" y="434"/>
                  </a:lnTo>
                  <a:lnTo>
                    <a:pt x="81574" y="868"/>
                  </a:lnTo>
                  <a:lnTo>
                    <a:pt x="78969" y="1411"/>
                  </a:lnTo>
                  <a:lnTo>
                    <a:pt x="76201" y="2171"/>
                  </a:lnTo>
                  <a:lnTo>
                    <a:pt x="73270" y="2985"/>
                  </a:lnTo>
                  <a:lnTo>
                    <a:pt x="70177" y="3962"/>
                  </a:lnTo>
                  <a:lnTo>
                    <a:pt x="66920" y="5047"/>
                  </a:lnTo>
                  <a:lnTo>
                    <a:pt x="63609" y="6187"/>
                  </a:lnTo>
                  <a:lnTo>
                    <a:pt x="60136" y="7490"/>
                  </a:lnTo>
                  <a:lnTo>
                    <a:pt x="56608" y="8847"/>
                  </a:lnTo>
                  <a:lnTo>
                    <a:pt x="52972" y="10366"/>
                  </a:lnTo>
                  <a:lnTo>
                    <a:pt x="49281" y="11886"/>
                  </a:lnTo>
                  <a:lnTo>
                    <a:pt x="45482" y="13514"/>
                  </a:lnTo>
                  <a:lnTo>
                    <a:pt x="41683" y="15197"/>
                  </a:lnTo>
                  <a:lnTo>
                    <a:pt x="37830" y="16988"/>
                  </a:lnTo>
                  <a:lnTo>
                    <a:pt x="33922" y="18779"/>
                  </a:lnTo>
                  <a:lnTo>
                    <a:pt x="30068" y="20624"/>
                  </a:lnTo>
                  <a:lnTo>
                    <a:pt x="26161" y="22578"/>
                  </a:lnTo>
                  <a:lnTo>
                    <a:pt x="22307" y="24477"/>
                  </a:lnTo>
                  <a:lnTo>
                    <a:pt x="18454" y="26485"/>
                  </a:lnTo>
                  <a:lnTo>
                    <a:pt x="14600" y="28439"/>
                  </a:lnTo>
                  <a:lnTo>
                    <a:pt x="10856" y="30447"/>
                  </a:lnTo>
                  <a:lnTo>
                    <a:pt x="7165" y="32456"/>
                  </a:lnTo>
                  <a:lnTo>
                    <a:pt x="3529" y="34518"/>
                  </a:lnTo>
                  <a:lnTo>
                    <a:pt x="1" y="36526"/>
                  </a:lnTo>
                  <a:lnTo>
                    <a:pt x="2335" y="45644"/>
                  </a:lnTo>
                  <a:lnTo>
                    <a:pt x="5754" y="43636"/>
                  </a:lnTo>
                  <a:lnTo>
                    <a:pt x="9336" y="41682"/>
                  </a:lnTo>
                  <a:lnTo>
                    <a:pt x="12972" y="39674"/>
                  </a:lnTo>
                  <a:lnTo>
                    <a:pt x="16663" y="37666"/>
                  </a:lnTo>
                  <a:lnTo>
                    <a:pt x="20408" y="35712"/>
                  </a:lnTo>
                  <a:lnTo>
                    <a:pt x="24261" y="33704"/>
                  </a:lnTo>
                  <a:lnTo>
                    <a:pt x="28060" y="31804"/>
                  </a:lnTo>
                  <a:lnTo>
                    <a:pt x="31968" y="29905"/>
                  </a:lnTo>
                  <a:lnTo>
                    <a:pt x="35821" y="28005"/>
                  </a:lnTo>
                  <a:lnTo>
                    <a:pt x="39675" y="26214"/>
                  </a:lnTo>
                  <a:lnTo>
                    <a:pt x="43528" y="24423"/>
                  </a:lnTo>
                  <a:lnTo>
                    <a:pt x="47327" y="22686"/>
                  </a:lnTo>
                  <a:lnTo>
                    <a:pt x="51127" y="21058"/>
                  </a:lnTo>
                  <a:lnTo>
                    <a:pt x="54817" y="19484"/>
                  </a:lnTo>
                  <a:lnTo>
                    <a:pt x="58508" y="18019"/>
                  </a:lnTo>
                  <a:lnTo>
                    <a:pt x="62035" y="16608"/>
                  </a:lnTo>
                  <a:lnTo>
                    <a:pt x="65509" y="15251"/>
                  </a:lnTo>
                  <a:lnTo>
                    <a:pt x="68874" y="14057"/>
                  </a:lnTo>
                  <a:lnTo>
                    <a:pt x="72130" y="12971"/>
                  </a:lnTo>
                  <a:lnTo>
                    <a:pt x="75224" y="11940"/>
                  </a:lnTo>
                  <a:lnTo>
                    <a:pt x="78209" y="11072"/>
                  </a:lnTo>
                  <a:lnTo>
                    <a:pt x="80977" y="10312"/>
                  </a:lnTo>
                  <a:lnTo>
                    <a:pt x="83636" y="9715"/>
                  </a:lnTo>
                  <a:lnTo>
                    <a:pt x="86079" y="9227"/>
                  </a:lnTo>
                  <a:lnTo>
                    <a:pt x="88304" y="8901"/>
                  </a:lnTo>
                  <a:lnTo>
                    <a:pt x="89335" y="8847"/>
                  </a:lnTo>
                  <a:lnTo>
                    <a:pt x="90366" y="8738"/>
                  </a:lnTo>
                  <a:lnTo>
                    <a:pt x="92157" y="8738"/>
                  </a:lnTo>
                  <a:lnTo>
                    <a:pt x="92971" y="8792"/>
                  </a:lnTo>
                  <a:lnTo>
                    <a:pt x="93731" y="8901"/>
                  </a:lnTo>
                  <a:lnTo>
                    <a:pt x="94437" y="9064"/>
                  </a:lnTo>
                  <a:lnTo>
                    <a:pt x="95034" y="9227"/>
                  </a:lnTo>
                  <a:lnTo>
                    <a:pt x="95631" y="9498"/>
                  </a:lnTo>
                  <a:lnTo>
                    <a:pt x="96119" y="9769"/>
                  </a:lnTo>
                  <a:lnTo>
                    <a:pt x="96553" y="10095"/>
                  </a:lnTo>
                  <a:lnTo>
                    <a:pt x="96879" y="10475"/>
                  </a:lnTo>
                  <a:lnTo>
                    <a:pt x="97205" y="10909"/>
                  </a:lnTo>
                  <a:lnTo>
                    <a:pt x="97422" y="11343"/>
                  </a:lnTo>
                  <a:lnTo>
                    <a:pt x="95251" y="2822"/>
                  </a:lnTo>
                  <a:lnTo>
                    <a:pt x="95034" y="2334"/>
                  </a:lnTo>
                  <a:lnTo>
                    <a:pt x="94708" y="1900"/>
                  </a:lnTo>
                  <a:lnTo>
                    <a:pt x="94382" y="1520"/>
                  </a:lnTo>
                  <a:lnTo>
                    <a:pt x="93948" y="1140"/>
                  </a:lnTo>
                  <a:lnTo>
                    <a:pt x="93460" y="868"/>
                  </a:lnTo>
                  <a:lnTo>
                    <a:pt x="92917" y="597"/>
                  </a:lnTo>
                  <a:lnTo>
                    <a:pt x="92266" y="380"/>
                  </a:lnTo>
                  <a:lnTo>
                    <a:pt x="91560" y="217"/>
                  </a:lnTo>
                  <a:lnTo>
                    <a:pt x="90855" y="109"/>
                  </a:lnTo>
                  <a:lnTo>
                    <a:pt x="90041" y="54"/>
                  </a:lnTo>
                  <a:lnTo>
                    <a:pt x="89172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-7158630" y="1800747"/>
              <a:ext cx="1893884" cy="887339"/>
            </a:xfrm>
            <a:custGeom>
              <a:rect b="b" l="l" r="r" t="t"/>
              <a:pathLst>
                <a:path extrusionOk="0" fill="none" h="45645" w="97422">
                  <a:moveTo>
                    <a:pt x="97422" y="11343"/>
                  </a:moveTo>
                  <a:lnTo>
                    <a:pt x="97422" y="11343"/>
                  </a:lnTo>
                  <a:lnTo>
                    <a:pt x="97205" y="10909"/>
                  </a:lnTo>
                  <a:lnTo>
                    <a:pt x="96879" y="10475"/>
                  </a:lnTo>
                  <a:lnTo>
                    <a:pt x="96553" y="10095"/>
                  </a:lnTo>
                  <a:lnTo>
                    <a:pt x="96119" y="9769"/>
                  </a:lnTo>
                  <a:lnTo>
                    <a:pt x="95631" y="9498"/>
                  </a:lnTo>
                  <a:lnTo>
                    <a:pt x="95034" y="9227"/>
                  </a:lnTo>
                  <a:lnTo>
                    <a:pt x="94437" y="9064"/>
                  </a:lnTo>
                  <a:lnTo>
                    <a:pt x="93731" y="8901"/>
                  </a:lnTo>
                  <a:lnTo>
                    <a:pt x="92971" y="8792"/>
                  </a:lnTo>
                  <a:lnTo>
                    <a:pt x="92157" y="8738"/>
                  </a:lnTo>
                  <a:lnTo>
                    <a:pt x="91289" y="8738"/>
                  </a:lnTo>
                  <a:lnTo>
                    <a:pt x="90366" y="8738"/>
                  </a:lnTo>
                  <a:lnTo>
                    <a:pt x="89335" y="8847"/>
                  </a:lnTo>
                  <a:lnTo>
                    <a:pt x="88304" y="8901"/>
                  </a:lnTo>
                  <a:lnTo>
                    <a:pt x="86079" y="9227"/>
                  </a:lnTo>
                  <a:lnTo>
                    <a:pt x="83636" y="9715"/>
                  </a:lnTo>
                  <a:lnTo>
                    <a:pt x="80977" y="10312"/>
                  </a:lnTo>
                  <a:lnTo>
                    <a:pt x="78209" y="11072"/>
                  </a:lnTo>
                  <a:lnTo>
                    <a:pt x="75224" y="11940"/>
                  </a:lnTo>
                  <a:lnTo>
                    <a:pt x="72130" y="12971"/>
                  </a:lnTo>
                  <a:lnTo>
                    <a:pt x="68874" y="14057"/>
                  </a:lnTo>
                  <a:lnTo>
                    <a:pt x="65509" y="15251"/>
                  </a:lnTo>
                  <a:lnTo>
                    <a:pt x="62035" y="16608"/>
                  </a:lnTo>
                  <a:lnTo>
                    <a:pt x="58508" y="18019"/>
                  </a:lnTo>
                  <a:lnTo>
                    <a:pt x="54817" y="19484"/>
                  </a:lnTo>
                  <a:lnTo>
                    <a:pt x="51127" y="21058"/>
                  </a:lnTo>
                  <a:lnTo>
                    <a:pt x="47327" y="22686"/>
                  </a:lnTo>
                  <a:lnTo>
                    <a:pt x="43528" y="24423"/>
                  </a:lnTo>
                  <a:lnTo>
                    <a:pt x="39675" y="26214"/>
                  </a:lnTo>
                  <a:lnTo>
                    <a:pt x="35821" y="28005"/>
                  </a:lnTo>
                  <a:lnTo>
                    <a:pt x="31968" y="29905"/>
                  </a:lnTo>
                  <a:lnTo>
                    <a:pt x="28060" y="31804"/>
                  </a:lnTo>
                  <a:lnTo>
                    <a:pt x="24261" y="33704"/>
                  </a:lnTo>
                  <a:lnTo>
                    <a:pt x="20408" y="35712"/>
                  </a:lnTo>
                  <a:lnTo>
                    <a:pt x="16663" y="37666"/>
                  </a:lnTo>
                  <a:lnTo>
                    <a:pt x="12972" y="39674"/>
                  </a:lnTo>
                  <a:lnTo>
                    <a:pt x="9336" y="41682"/>
                  </a:lnTo>
                  <a:lnTo>
                    <a:pt x="5754" y="43636"/>
                  </a:lnTo>
                  <a:lnTo>
                    <a:pt x="2335" y="45644"/>
                  </a:lnTo>
                  <a:lnTo>
                    <a:pt x="1" y="36526"/>
                  </a:lnTo>
                  <a:lnTo>
                    <a:pt x="1" y="36526"/>
                  </a:lnTo>
                  <a:lnTo>
                    <a:pt x="3529" y="34518"/>
                  </a:lnTo>
                  <a:lnTo>
                    <a:pt x="7165" y="32456"/>
                  </a:lnTo>
                  <a:lnTo>
                    <a:pt x="10856" y="30447"/>
                  </a:lnTo>
                  <a:lnTo>
                    <a:pt x="14600" y="28439"/>
                  </a:lnTo>
                  <a:lnTo>
                    <a:pt x="18454" y="26485"/>
                  </a:lnTo>
                  <a:lnTo>
                    <a:pt x="22307" y="24477"/>
                  </a:lnTo>
                  <a:lnTo>
                    <a:pt x="26161" y="22578"/>
                  </a:lnTo>
                  <a:lnTo>
                    <a:pt x="30068" y="20624"/>
                  </a:lnTo>
                  <a:lnTo>
                    <a:pt x="33922" y="18779"/>
                  </a:lnTo>
                  <a:lnTo>
                    <a:pt x="37830" y="16988"/>
                  </a:lnTo>
                  <a:lnTo>
                    <a:pt x="41683" y="15197"/>
                  </a:lnTo>
                  <a:lnTo>
                    <a:pt x="45482" y="13514"/>
                  </a:lnTo>
                  <a:lnTo>
                    <a:pt x="49281" y="11886"/>
                  </a:lnTo>
                  <a:lnTo>
                    <a:pt x="52972" y="10366"/>
                  </a:lnTo>
                  <a:lnTo>
                    <a:pt x="56608" y="8847"/>
                  </a:lnTo>
                  <a:lnTo>
                    <a:pt x="60136" y="7490"/>
                  </a:lnTo>
                  <a:lnTo>
                    <a:pt x="63609" y="6187"/>
                  </a:lnTo>
                  <a:lnTo>
                    <a:pt x="66920" y="5047"/>
                  </a:lnTo>
                  <a:lnTo>
                    <a:pt x="70177" y="3962"/>
                  </a:lnTo>
                  <a:lnTo>
                    <a:pt x="73270" y="2985"/>
                  </a:lnTo>
                  <a:lnTo>
                    <a:pt x="76201" y="2171"/>
                  </a:lnTo>
                  <a:lnTo>
                    <a:pt x="78969" y="1411"/>
                  </a:lnTo>
                  <a:lnTo>
                    <a:pt x="81574" y="868"/>
                  </a:lnTo>
                  <a:lnTo>
                    <a:pt x="83962" y="434"/>
                  </a:lnTo>
                  <a:lnTo>
                    <a:pt x="86187" y="163"/>
                  </a:lnTo>
                  <a:lnTo>
                    <a:pt x="87273" y="54"/>
                  </a:lnTo>
                  <a:lnTo>
                    <a:pt x="88250" y="0"/>
                  </a:lnTo>
                  <a:lnTo>
                    <a:pt x="89172" y="0"/>
                  </a:lnTo>
                  <a:lnTo>
                    <a:pt x="90041" y="54"/>
                  </a:lnTo>
                  <a:lnTo>
                    <a:pt x="90855" y="109"/>
                  </a:lnTo>
                  <a:lnTo>
                    <a:pt x="91560" y="217"/>
                  </a:lnTo>
                  <a:lnTo>
                    <a:pt x="92266" y="380"/>
                  </a:lnTo>
                  <a:lnTo>
                    <a:pt x="92917" y="597"/>
                  </a:lnTo>
                  <a:lnTo>
                    <a:pt x="93460" y="868"/>
                  </a:lnTo>
                  <a:lnTo>
                    <a:pt x="93948" y="1140"/>
                  </a:lnTo>
                  <a:lnTo>
                    <a:pt x="94382" y="1520"/>
                  </a:lnTo>
                  <a:lnTo>
                    <a:pt x="94708" y="1900"/>
                  </a:lnTo>
                  <a:lnTo>
                    <a:pt x="95034" y="2334"/>
                  </a:lnTo>
                  <a:lnTo>
                    <a:pt x="95251" y="2822"/>
                  </a:lnTo>
                  <a:lnTo>
                    <a:pt x="97422" y="1134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-7068934" y="2139411"/>
              <a:ext cx="1887546" cy="903163"/>
            </a:xfrm>
            <a:custGeom>
              <a:rect b="b" l="l" r="r" t="t"/>
              <a:pathLst>
                <a:path extrusionOk="0" h="46459" w="97096">
                  <a:moveTo>
                    <a:pt x="89443" y="1"/>
                  </a:moveTo>
                  <a:lnTo>
                    <a:pt x="88574" y="55"/>
                  </a:lnTo>
                  <a:lnTo>
                    <a:pt x="87652" y="109"/>
                  </a:lnTo>
                  <a:lnTo>
                    <a:pt x="86675" y="164"/>
                  </a:lnTo>
                  <a:lnTo>
                    <a:pt x="84558" y="435"/>
                  </a:lnTo>
                  <a:lnTo>
                    <a:pt x="82279" y="869"/>
                  </a:lnTo>
                  <a:lnTo>
                    <a:pt x="79782" y="1466"/>
                  </a:lnTo>
                  <a:lnTo>
                    <a:pt x="77123" y="2117"/>
                  </a:lnTo>
                  <a:lnTo>
                    <a:pt x="74301" y="2932"/>
                  </a:lnTo>
                  <a:lnTo>
                    <a:pt x="71370" y="3854"/>
                  </a:lnTo>
                  <a:lnTo>
                    <a:pt x="68222" y="4940"/>
                  </a:lnTo>
                  <a:lnTo>
                    <a:pt x="64966" y="6079"/>
                  </a:lnTo>
                  <a:lnTo>
                    <a:pt x="61601" y="7328"/>
                  </a:lnTo>
                  <a:lnTo>
                    <a:pt x="58127" y="8685"/>
                  </a:lnTo>
                  <a:lnTo>
                    <a:pt x="54545" y="10150"/>
                  </a:lnTo>
                  <a:lnTo>
                    <a:pt x="50854" y="11670"/>
                  </a:lnTo>
                  <a:lnTo>
                    <a:pt x="47110" y="13298"/>
                  </a:lnTo>
                  <a:lnTo>
                    <a:pt x="43310" y="14980"/>
                  </a:lnTo>
                  <a:lnTo>
                    <a:pt x="39457" y="16717"/>
                  </a:lnTo>
                  <a:lnTo>
                    <a:pt x="35495" y="18562"/>
                  </a:lnTo>
                  <a:lnTo>
                    <a:pt x="31587" y="20462"/>
                  </a:lnTo>
                  <a:lnTo>
                    <a:pt x="27571" y="22416"/>
                  </a:lnTo>
                  <a:lnTo>
                    <a:pt x="23609" y="24424"/>
                  </a:lnTo>
                  <a:lnTo>
                    <a:pt x="19593" y="26486"/>
                  </a:lnTo>
                  <a:lnTo>
                    <a:pt x="15631" y="28603"/>
                  </a:lnTo>
                  <a:lnTo>
                    <a:pt x="11669" y="30720"/>
                  </a:lnTo>
                  <a:lnTo>
                    <a:pt x="7761" y="32891"/>
                  </a:lnTo>
                  <a:lnTo>
                    <a:pt x="3854" y="35116"/>
                  </a:lnTo>
                  <a:lnTo>
                    <a:pt x="0" y="37341"/>
                  </a:lnTo>
                  <a:lnTo>
                    <a:pt x="2334" y="46459"/>
                  </a:lnTo>
                  <a:lnTo>
                    <a:pt x="6079" y="44234"/>
                  </a:lnTo>
                  <a:lnTo>
                    <a:pt x="9932" y="42063"/>
                  </a:lnTo>
                  <a:lnTo>
                    <a:pt x="13786" y="39892"/>
                  </a:lnTo>
                  <a:lnTo>
                    <a:pt x="17693" y="37775"/>
                  </a:lnTo>
                  <a:lnTo>
                    <a:pt x="21655" y="35713"/>
                  </a:lnTo>
                  <a:lnTo>
                    <a:pt x="25617" y="33650"/>
                  </a:lnTo>
                  <a:lnTo>
                    <a:pt x="29579" y="31642"/>
                  </a:lnTo>
                  <a:lnTo>
                    <a:pt x="33487" y="29688"/>
                  </a:lnTo>
                  <a:lnTo>
                    <a:pt x="37449" y="27789"/>
                  </a:lnTo>
                  <a:lnTo>
                    <a:pt x="41357" y="25944"/>
                  </a:lnTo>
                  <a:lnTo>
                    <a:pt x="45210" y="24207"/>
                  </a:lnTo>
                  <a:lnTo>
                    <a:pt x="49009" y="22470"/>
                  </a:lnTo>
                  <a:lnTo>
                    <a:pt x="52754" y="20842"/>
                  </a:lnTo>
                  <a:lnTo>
                    <a:pt x="56390" y="19322"/>
                  </a:lnTo>
                  <a:lnTo>
                    <a:pt x="59972" y="17857"/>
                  </a:lnTo>
                  <a:lnTo>
                    <a:pt x="63446" y="16500"/>
                  </a:lnTo>
                  <a:lnTo>
                    <a:pt x="66811" y="15197"/>
                  </a:lnTo>
                  <a:lnTo>
                    <a:pt x="70067" y="14058"/>
                  </a:lnTo>
                  <a:lnTo>
                    <a:pt x="73215" y="12972"/>
                  </a:lnTo>
                  <a:lnTo>
                    <a:pt x="76200" y="11995"/>
                  </a:lnTo>
                  <a:lnTo>
                    <a:pt x="79022" y="11181"/>
                  </a:lnTo>
                  <a:lnTo>
                    <a:pt x="81736" y="10476"/>
                  </a:lnTo>
                  <a:lnTo>
                    <a:pt x="84233" y="9879"/>
                  </a:lnTo>
                  <a:lnTo>
                    <a:pt x="86512" y="9390"/>
                  </a:lnTo>
                  <a:lnTo>
                    <a:pt x="88629" y="9064"/>
                  </a:lnTo>
                  <a:lnTo>
                    <a:pt x="90583" y="8902"/>
                  </a:lnTo>
                  <a:lnTo>
                    <a:pt x="91451" y="8847"/>
                  </a:lnTo>
                  <a:lnTo>
                    <a:pt x="92265" y="8847"/>
                  </a:lnTo>
                  <a:lnTo>
                    <a:pt x="93025" y="8902"/>
                  </a:lnTo>
                  <a:lnTo>
                    <a:pt x="93730" y="8956"/>
                  </a:lnTo>
                  <a:lnTo>
                    <a:pt x="94382" y="9064"/>
                  </a:lnTo>
                  <a:lnTo>
                    <a:pt x="94979" y="9227"/>
                  </a:lnTo>
                  <a:lnTo>
                    <a:pt x="95467" y="9444"/>
                  </a:lnTo>
                  <a:lnTo>
                    <a:pt x="95956" y="9661"/>
                  </a:lnTo>
                  <a:lnTo>
                    <a:pt x="96336" y="9933"/>
                  </a:lnTo>
                  <a:lnTo>
                    <a:pt x="96661" y="10258"/>
                  </a:lnTo>
                  <a:lnTo>
                    <a:pt x="96933" y="10638"/>
                  </a:lnTo>
                  <a:lnTo>
                    <a:pt x="97095" y="11018"/>
                  </a:lnTo>
                  <a:lnTo>
                    <a:pt x="94924" y="2497"/>
                  </a:lnTo>
                  <a:lnTo>
                    <a:pt x="94762" y="2063"/>
                  </a:lnTo>
                  <a:lnTo>
                    <a:pt x="94545" y="1629"/>
                  </a:lnTo>
                  <a:lnTo>
                    <a:pt x="94219" y="1303"/>
                  </a:lnTo>
                  <a:lnTo>
                    <a:pt x="93839" y="978"/>
                  </a:lnTo>
                  <a:lnTo>
                    <a:pt x="93405" y="761"/>
                  </a:lnTo>
                  <a:lnTo>
                    <a:pt x="92862" y="544"/>
                  </a:lnTo>
                  <a:lnTo>
                    <a:pt x="92319" y="326"/>
                  </a:lnTo>
                  <a:lnTo>
                    <a:pt x="91668" y="218"/>
                  </a:lnTo>
                  <a:lnTo>
                    <a:pt x="91017" y="109"/>
                  </a:lnTo>
                  <a:lnTo>
                    <a:pt x="90257" y="55"/>
                  </a:lnTo>
                  <a:lnTo>
                    <a:pt x="89443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-7068934" y="2139411"/>
              <a:ext cx="1887546" cy="903163"/>
            </a:xfrm>
            <a:custGeom>
              <a:rect b="b" l="l" r="r" t="t"/>
              <a:pathLst>
                <a:path extrusionOk="0" fill="none" h="46459" w="97096">
                  <a:moveTo>
                    <a:pt x="97095" y="11018"/>
                  </a:moveTo>
                  <a:lnTo>
                    <a:pt x="97095" y="11018"/>
                  </a:lnTo>
                  <a:lnTo>
                    <a:pt x="96933" y="10638"/>
                  </a:lnTo>
                  <a:lnTo>
                    <a:pt x="96661" y="10258"/>
                  </a:lnTo>
                  <a:lnTo>
                    <a:pt x="96336" y="9933"/>
                  </a:lnTo>
                  <a:lnTo>
                    <a:pt x="95956" y="9661"/>
                  </a:lnTo>
                  <a:lnTo>
                    <a:pt x="95467" y="9444"/>
                  </a:lnTo>
                  <a:lnTo>
                    <a:pt x="94979" y="9227"/>
                  </a:lnTo>
                  <a:lnTo>
                    <a:pt x="94382" y="9064"/>
                  </a:lnTo>
                  <a:lnTo>
                    <a:pt x="93730" y="8956"/>
                  </a:lnTo>
                  <a:lnTo>
                    <a:pt x="93025" y="8902"/>
                  </a:lnTo>
                  <a:lnTo>
                    <a:pt x="92265" y="8847"/>
                  </a:lnTo>
                  <a:lnTo>
                    <a:pt x="91451" y="8847"/>
                  </a:lnTo>
                  <a:lnTo>
                    <a:pt x="90583" y="8902"/>
                  </a:lnTo>
                  <a:lnTo>
                    <a:pt x="88629" y="9064"/>
                  </a:lnTo>
                  <a:lnTo>
                    <a:pt x="86512" y="9390"/>
                  </a:lnTo>
                  <a:lnTo>
                    <a:pt x="84233" y="9879"/>
                  </a:lnTo>
                  <a:lnTo>
                    <a:pt x="81736" y="10476"/>
                  </a:lnTo>
                  <a:lnTo>
                    <a:pt x="79022" y="11181"/>
                  </a:lnTo>
                  <a:lnTo>
                    <a:pt x="76200" y="11995"/>
                  </a:lnTo>
                  <a:lnTo>
                    <a:pt x="73215" y="12972"/>
                  </a:lnTo>
                  <a:lnTo>
                    <a:pt x="70067" y="14058"/>
                  </a:lnTo>
                  <a:lnTo>
                    <a:pt x="66811" y="15197"/>
                  </a:lnTo>
                  <a:lnTo>
                    <a:pt x="63446" y="16500"/>
                  </a:lnTo>
                  <a:lnTo>
                    <a:pt x="59972" y="17857"/>
                  </a:lnTo>
                  <a:lnTo>
                    <a:pt x="56390" y="19322"/>
                  </a:lnTo>
                  <a:lnTo>
                    <a:pt x="52754" y="20842"/>
                  </a:lnTo>
                  <a:lnTo>
                    <a:pt x="49009" y="22470"/>
                  </a:lnTo>
                  <a:lnTo>
                    <a:pt x="45210" y="24207"/>
                  </a:lnTo>
                  <a:lnTo>
                    <a:pt x="41357" y="25944"/>
                  </a:lnTo>
                  <a:lnTo>
                    <a:pt x="37449" y="27789"/>
                  </a:lnTo>
                  <a:lnTo>
                    <a:pt x="33487" y="29688"/>
                  </a:lnTo>
                  <a:lnTo>
                    <a:pt x="29579" y="31642"/>
                  </a:lnTo>
                  <a:lnTo>
                    <a:pt x="25617" y="33650"/>
                  </a:lnTo>
                  <a:lnTo>
                    <a:pt x="21655" y="35713"/>
                  </a:lnTo>
                  <a:lnTo>
                    <a:pt x="17693" y="37775"/>
                  </a:lnTo>
                  <a:lnTo>
                    <a:pt x="13786" y="39892"/>
                  </a:lnTo>
                  <a:lnTo>
                    <a:pt x="9932" y="42063"/>
                  </a:lnTo>
                  <a:lnTo>
                    <a:pt x="6079" y="44234"/>
                  </a:lnTo>
                  <a:lnTo>
                    <a:pt x="2334" y="46459"/>
                  </a:lnTo>
                  <a:lnTo>
                    <a:pt x="0" y="37341"/>
                  </a:lnTo>
                  <a:lnTo>
                    <a:pt x="0" y="37341"/>
                  </a:lnTo>
                  <a:lnTo>
                    <a:pt x="3854" y="35116"/>
                  </a:lnTo>
                  <a:lnTo>
                    <a:pt x="7761" y="32891"/>
                  </a:lnTo>
                  <a:lnTo>
                    <a:pt x="11669" y="30720"/>
                  </a:lnTo>
                  <a:lnTo>
                    <a:pt x="15631" y="28603"/>
                  </a:lnTo>
                  <a:lnTo>
                    <a:pt x="19593" y="26486"/>
                  </a:lnTo>
                  <a:lnTo>
                    <a:pt x="23609" y="24424"/>
                  </a:lnTo>
                  <a:lnTo>
                    <a:pt x="27571" y="22416"/>
                  </a:lnTo>
                  <a:lnTo>
                    <a:pt x="31587" y="20462"/>
                  </a:lnTo>
                  <a:lnTo>
                    <a:pt x="35495" y="18562"/>
                  </a:lnTo>
                  <a:lnTo>
                    <a:pt x="39457" y="16717"/>
                  </a:lnTo>
                  <a:lnTo>
                    <a:pt x="43310" y="14980"/>
                  </a:lnTo>
                  <a:lnTo>
                    <a:pt x="47110" y="13298"/>
                  </a:lnTo>
                  <a:lnTo>
                    <a:pt x="50854" y="11670"/>
                  </a:lnTo>
                  <a:lnTo>
                    <a:pt x="54545" y="10150"/>
                  </a:lnTo>
                  <a:lnTo>
                    <a:pt x="58127" y="8685"/>
                  </a:lnTo>
                  <a:lnTo>
                    <a:pt x="61601" y="7328"/>
                  </a:lnTo>
                  <a:lnTo>
                    <a:pt x="64966" y="6079"/>
                  </a:lnTo>
                  <a:lnTo>
                    <a:pt x="68222" y="4940"/>
                  </a:lnTo>
                  <a:lnTo>
                    <a:pt x="71370" y="3854"/>
                  </a:lnTo>
                  <a:lnTo>
                    <a:pt x="74301" y="2932"/>
                  </a:lnTo>
                  <a:lnTo>
                    <a:pt x="77123" y="2117"/>
                  </a:lnTo>
                  <a:lnTo>
                    <a:pt x="79782" y="1466"/>
                  </a:lnTo>
                  <a:lnTo>
                    <a:pt x="82279" y="869"/>
                  </a:lnTo>
                  <a:lnTo>
                    <a:pt x="84558" y="435"/>
                  </a:lnTo>
                  <a:lnTo>
                    <a:pt x="86675" y="164"/>
                  </a:lnTo>
                  <a:lnTo>
                    <a:pt x="87652" y="109"/>
                  </a:lnTo>
                  <a:lnTo>
                    <a:pt x="88574" y="55"/>
                  </a:lnTo>
                  <a:lnTo>
                    <a:pt x="89443" y="1"/>
                  </a:lnTo>
                  <a:lnTo>
                    <a:pt x="90257" y="55"/>
                  </a:lnTo>
                  <a:lnTo>
                    <a:pt x="91017" y="109"/>
                  </a:lnTo>
                  <a:lnTo>
                    <a:pt x="91668" y="218"/>
                  </a:lnTo>
                  <a:lnTo>
                    <a:pt x="92319" y="326"/>
                  </a:lnTo>
                  <a:lnTo>
                    <a:pt x="92862" y="544"/>
                  </a:lnTo>
                  <a:lnTo>
                    <a:pt x="93405" y="761"/>
                  </a:lnTo>
                  <a:lnTo>
                    <a:pt x="93839" y="978"/>
                  </a:lnTo>
                  <a:lnTo>
                    <a:pt x="94219" y="1303"/>
                  </a:lnTo>
                  <a:lnTo>
                    <a:pt x="94545" y="1629"/>
                  </a:lnTo>
                  <a:lnTo>
                    <a:pt x="94762" y="2063"/>
                  </a:lnTo>
                  <a:lnTo>
                    <a:pt x="94924" y="2497"/>
                  </a:lnTo>
                  <a:lnTo>
                    <a:pt x="97095" y="11018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-6979257" y="2481263"/>
              <a:ext cx="1882278" cy="915818"/>
            </a:xfrm>
            <a:custGeom>
              <a:rect b="b" l="l" r="r" t="t"/>
              <a:pathLst>
                <a:path extrusionOk="0" h="47110" w="96825">
                  <a:moveTo>
                    <a:pt x="88575" y="0"/>
                  </a:moveTo>
                  <a:lnTo>
                    <a:pt x="86784" y="163"/>
                  </a:lnTo>
                  <a:lnTo>
                    <a:pt x="84776" y="435"/>
                  </a:lnTo>
                  <a:lnTo>
                    <a:pt x="82605" y="869"/>
                  </a:lnTo>
                  <a:lnTo>
                    <a:pt x="80217" y="1412"/>
                  </a:lnTo>
                  <a:lnTo>
                    <a:pt x="77666" y="2117"/>
                  </a:lnTo>
                  <a:lnTo>
                    <a:pt x="75006" y="2877"/>
                  </a:lnTo>
                  <a:lnTo>
                    <a:pt x="72130" y="3745"/>
                  </a:lnTo>
                  <a:lnTo>
                    <a:pt x="69091" y="4776"/>
                  </a:lnTo>
                  <a:lnTo>
                    <a:pt x="65943" y="5916"/>
                  </a:lnTo>
                  <a:lnTo>
                    <a:pt x="62686" y="7110"/>
                  </a:lnTo>
                  <a:lnTo>
                    <a:pt x="59267" y="8413"/>
                  </a:lnTo>
                  <a:lnTo>
                    <a:pt x="55794" y="9824"/>
                  </a:lnTo>
                  <a:lnTo>
                    <a:pt x="52157" y="11344"/>
                  </a:lnTo>
                  <a:lnTo>
                    <a:pt x="48467" y="12972"/>
                  </a:lnTo>
                  <a:lnTo>
                    <a:pt x="44667" y="14654"/>
                  </a:lnTo>
                  <a:lnTo>
                    <a:pt x="40814" y="16391"/>
                  </a:lnTo>
                  <a:lnTo>
                    <a:pt x="36906" y="18291"/>
                  </a:lnTo>
                  <a:lnTo>
                    <a:pt x="32890" y="20190"/>
                  </a:lnTo>
                  <a:lnTo>
                    <a:pt x="28874" y="22198"/>
                  </a:lnTo>
                  <a:lnTo>
                    <a:pt x="24803" y="24261"/>
                  </a:lnTo>
                  <a:lnTo>
                    <a:pt x="20679" y="26432"/>
                  </a:lnTo>
                  <a:lnTo>
                    <a:pt x="16554" y="28603"/>
                  </a:lnTo>
                  <a:lnTo>
                    <a:pt x="12429" y="30882"/>
                  </a:lnTo>
                  <a:lnTo>
                    <a:pt x="8304" y="33162"/>
                  </a:lnTo>
                  <a:lnTo>
                    <a:pt x="4125" y="35550"/>
                  </a:lnTo>
                  <a:lnTo>
                    <a:pt x="0" y="37992"/>
                  </a:lnTo>
                  <a:lnTo>
                    <a:pt x="2334" y="47110"/>
                  </a:lnTo>
                  <a:lnTo>
                    <a:pt x="2497" y="47001"/>
                  </a:lnTo>
                  <a:lnTo>
                    <a:pt x="6513" y="44613"/>
                  </a:lnTo>
                  <a:lnTo>
                    <a:pt x="10584" y="42279"/>
                  </a:lnTo>
                  <a:lnTo>
                    <a:pt x="14654" y="40000"/>
                  </a:lnTo>
                  <a:lnTo>
                    <a:pt x="18725" y="37721"/>
                  </a:lnTo>
                  <a:lnTo>
                    <a:pt x="22795" y="35550"/>
                  </a:lnTo>
                  <a:lnTo>
                    <a:pt x="26866" y="33433"/>
                  </a:lnTo>
                  <a:lnTo>
                    <a:pt x="30936" y="31371"/>
                  </a:lnTo>
                  <a:lnTo>
                    <a:pt x="34898" y="29362"/>
                  </a:lnTo>
                  <a:lnTo>
                    <a:pt x="38860" y="27409"/>
                  </a:lnTo>
                  <a:lnTo>
                    <a:pt x="42822" y="25563"/>
                  </a:lnTo>
                  <a:lnTo>
                    <a:pt x="46621" y="23772"/>
                  </a:lnTo>
                  <a:lnTo>
                    <a:pt x="50420" y="22090"/>
                  </a:lnTo>
                  <a:lnTo>
                    <a:pt x="54111" y="20462"/>
                  </a:lnTo>
                  <a:lnTo>
                    <a:pt x="57747" y="18942"/>
                  </a:lnTo>
                  <a:lnTo>
                    <a:pt x="61221" y="17531"/>
                  </a:lnTo>
                  <a:lnTo>
                    <a:pt x="64640" y="16174"/>
                  </a:lnTo>
                  <a:lnTo>
                    <a:pt x="67951" y="14926"/>
                  </a:lnTo>
                  <a:lnTo>
                    <a:pt x="71099" y="13786"/>
                  </a:lnTo>
                  <a:lnTo>
                    <a:pt x="74138" y="12755"/>
                  </a:lnTo>
                  <a:lnTo>
                    <a:pt x="77014" y="11832"/>
                  </a:lnTo>
                  <a:lnTo>
                    <a:pt x="79728" y="11018"/>
                  </a:lnTo>
                  <a:lnTo>
                    <a:pt x="82279" y="10312"/>
                  </a:lnTo>
                  <a:lnTo>
                    <a:pt x="84667" y="9715"/>
                  </a:lnTo>
                  <a:lnTo>
                    <a:pt x="86892" y="9281"/>
                  </a:lnTo>
                  <a:lnTo>
                    <a:pt x="88900" y="8956"/>
                  </a:lnTo>
                  <a:lnTo>
                    <a:pt x="90691" y="8738"/>
                  </a:lnTo>
                  <a:lnTo>
                    <a:pt x="92320" y="8684"/>
                  </a:lnTo>
                  <a:lnTo>
                    <a:pt x="93025" y="8684"/>
                  </a:lnTo>
                  <a:lnTo>
                    <a:pt x="93676" y="8738"/>
                  </a:lnTo>
                  <a:lnTo>
                    <a:pt x="94273" y="8847"/>
                  </a:lnTo>
                  <a:lnTo>
                    <a:pt x="94870" y="8956"/>
                  </a:lnTo>
                  <a:lnTo>
                    <a:pt x="95359" y="9118"/>
                  </a:lnTo>
                  <a:lnTo>
                    <a:pt x="95739" y="9335"/>
                  </a:lnTo>
                  <a:lnTo>
                    <a:pt x="96119" y="9553"/>
                  </a:lnTo>
                  <a:lnTo>
                    <a:pt x="96444" y="9824"/>
                  </a:lnTo>
                  <a:lnTo>
                    <a:pt x="96661" y="10150"/>
                  </a:lnTo>
                  <a:lnTo>
                    <a:pt x="96824" y="10529"/>
                  </a:lnTo>
                  <a:lnTo>
                    <a:pt x="94653" y="1954"/>
                  </a:lnTo>
                  <a:lnTo>
                    <a:pt x="94491" y="1629"/>
                  </a:lnTo>
                  <a:lnTo>
                    <a:pt x="94273" y="1303"/>
                  </a:lnTo>
                  <a:lnTo>
                    <a:pt x="93948" y="977"/>
                  </a:lnTo>
                  <a:lnTo>
                    <a:pt x="93622" y="760"/>
                  </a:lnTo>
                  <a:lnTo>
                    <a:pt x="93188" y="543"/>
                  </a:lnTo>
                  <a:lnTo>
                    <a:pt x="92700" y="326"/>
                  </a:lnTo>
                  <a:lnTo>
                    <a:pt x="92157" y="218"/>
                  </a:lnTo>
                  <a:lnTo>
                    <a:pt x="91560" y="109"/>
                  </a:lnTo>
                  <a:lnTo>
                    <a:pt x="90908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-6979257" y="2481263"/>
              <a:ext cx="1882278" cy="915818"/>
            </a:xfrm>
            <a:custGeom>
              <a:rect b="b" l="l" r="r" t="t"/>
              <a:pathLst>
                <a:path extrusionOk="0" fill="none" h="47110" w="96825">
                  <a:moveTo>
                    <a:pt x="96824" y="10529"/>
                  </a:moveTo>
                  <a:lnTo>
                    <a:pt x="96824" y="10529"/>
                  </a:lnTo>
                  <a:lnTo>
                    <a:pt x="96661" y="10150"/>
                  </a:lnTo>
                  <a:lnTo>
                    <a:pt x="96444" y="9824"/>
                  </a:lnTo>
                  <a:lnTo>
                    <a:pt x="96119" y="9553"/>
                  </a:lnTo>
                  <a:lnTo>
                    <a:pt x="95739" y="9335"/>
                  </a:lnTo>
                  <a:lnTo>
                    <a:pt x="95359" y="9118"/>
                  </a:lnTo>
                  <a:lnTo>
                    <a:pt x="94870" y="8956"/>
                  </a:lnTo>
                  <a:lnTo>
                    <a:pt x="94273" y="8847"/>
                  </a:lnTo>
                  <a:lnTo>
                    <a:pt x="93676" y="8738"/>
                  </a:lnTo>
                  <a:lnTo>
                    <a:pt x="93025" y="8684"/>
                  </a:lnTo>
                  <a:lnTo>
                    <a:pt x="92320" y="8684"/>
                  </a:lnTo>
                  <a:lnTo>
                    <a:pt x="90691" y="8738"/>
                  </a:lnTo>
                  <a:lnTo>
                    <a:pt x="88900" y="8956"/>
                  </a:lnTo>
                  <a:lnTo>
                    <a:pt x="86892" y="9281"/>
                  </a:lnTo>
                  <a:lnTo>
                    <a:pt x="84667" y="9715"/>
                  </a:lnTo>
                  <a:lnTo>
                    <a:pt x="82279" y="10312"/>
                  </a:lnTo>
                  <a:lnTo>
                    <a:pt x="79728" y="11018"/>
                  </a:lnTo>
                  <a:lnTo>
                    <a:pt x="77014" y="11832"/>
                  </a:lnTo>
                  <a:lnTo>
                    <a:pt x="74138" y="12755"/>
                  </a:lnTo>
                  <a:lnTo>
                    <a:pt x="71099" y="13786"/>
                  </a:lnTo>
                  <a:lnTo>
                    <a:pt x="67951" y="14926"/>
                  </a:lnTo>
                  <a:lnTo>
                    <a:pt x="64640" y="16174"/>
                  </a:lnTo>
                  <a:lnTo>
                    <a:pt x="61221" y="17531"/>
                  </a:lnTo>
                  <a:lnTo>
                    <a:pt x="57747" y="18942"/>
                  </a:lnTo>
                  <a:lnTo>
                    <a:pt x="54111" y="20462"/>
                  </a:lnTo>
                  <a:lnTo>
                    <a:pt x="50420" y="22090"/>
                  </a:lnTo>
                  <a:lnTo>
                    <a:pt x="46621" y="23772"/>
                  </a:lnTo>
                  <a:lnTo>
                    <a:pt x="42822" y="25563"/>
                  </a:lnTo>
                  <a:lnTo>
                    <a:pt x="38860" y="27409"/>
                  </a:lnTo>
                  <a:lnTo>
                    <a:pt x="34898" y="29362"/>
                  </a:lnTo>
                  <a:lnTo>
                    <a:pt x="30936" y="31371"/>
                  </a:lnTo>
                  <a:lnTo>
                    <a:pt x="26866" y="33433"/>
                  </a:lnTo>
                  <a:lnTo>
                    <a:pt x="22795" y="35550"/>
                  </a:lnTo>
                  <a:lnTo>
                    <a:pt x="18725" y="37721"/>
                  </a:lnTo>
                  <a:lnTo>
                    <a:pt x="14654" y="40000"/>
                  </a:lnTo>
                  <a:lnTo>
                    <a:pt x="10584" y="42279"/>
                  </a:lnTo>
                  <a:lnTo>
                    <a:pt x="6513" y="44613"/>
                  </a:lnTo>
                  <a:lnTo>
                    <a:pt x="2497" y="47001"/>
                  </a:lnTo>
                  <a:lnTo>
                    <a:pt x="2334" y="47110"/>
                  </a:lnTo>
                  <a:lnTo>
                    <a:pt x="0" y="37992"/>
                  </a:lnTo>
                  <a:lnTo>
                    <a:pt x="0" y="37992"/>
                  </a:lnTo>
                  <a:lnTo>
                    <a:pt x="4125" y="35550"/>
                  </a:lnTo>
                  <a:lnTo>
                    <a:pt x="8304" y="33162"/>
                  </a:lnTo>
                  <a:lnTo>
                    <a:pt x="12429" y="30882"/>
                  </a:lnTo>
                  <a:lnTo>
                    <a:pt x="16554" y="28603"/>
                  </a:lnTo>
                  <a:lnTo>
                    <a:pt x="20679" y="26432"/>
                  </a:lnTo>
                  <a:lnTo>
                    <a:pt x="24803" y="24261"/>
                  </a:lnTo>
                  <a:lnTo>
                    <a:pt x="28874" y="22198"/>
                  </a:lnTo>
                  <a:lnTo>
                    <a:pt x="32890" y="20190"/>
                  </a:lnTo>
                  <a:lnTo>
                    <a:pt x="36906" y="18291"/>
                  </a:lnTo>
                  <a:lnTo>
                    <a:pt x="40814" y="16391"/>
                  </a:lnTo>
                  <a:lnTo>
                    <a:pt x="44667" y="14654"/>
                  </a:lnTo>
                  <a:lnTo>
                    <a:pt x="48467" y="12972"/>
                  </a:lnTo>
                  <a:lnTo>
                    <a:pt x="52157" y="11344"/>
                  </a:lnTo>
                  <a:lnTo>
                    <a:pt x="55794" y="9824"/>
                  </a:lnTo>
                  <a:lnTo>
                    <a:pt x="59267" y="8413"/>
                  </a:lnTo>
                  <a:lnTo>
                    <a:pt x="62686" y="7110"/>
                  </a:lnTo>
                  <a:lnTo>
                    <a:pt x="65943" y="5916"/>
                  </a:lnTo>
                  <a:lnTo>
                    <a:pt x="69091" y="4776"/>
                  </a:lnTo>
                  <a:lnTo>
                    <a:pt x="72130" y="3745"/>
                  </a:lnTo>
                  <a:lnTo>
                    <a:pt x="75006" y="2877"/>
                  </a:lnTo>
                  <a:lnTo>
                    <a:pt x="77666" y="2117"/>
                  </a:lnTo>
                  <a:lnTo>
                    <a:pt x="80217" y="1412"/>
                  </a:lnTo>
                  <a:lnTo>
                    <a:pt x="82605" y="869"/>
                  </a:lnTo>
                  <a:lnTo>
                    <a:pt x="84776" y="435"/>
                  </a:lnTo>
                  <a:lnTo>
                    <a:pt x="86784" y="163"/>
                  </a:lnTo>
                  <a:lnTo>
                    <a:pt x="88575" y="0"/>
                  </a:lnTo>
                  <a:lnTo>
                    <a:pt x="89389" y="0"/>
                  </a:lnTo>
                  <a:lnTo>
                    <a:pt x="90149" y="0"/>
                  </a:lnTo>
                  <a:lnTo>
                    <a:pt x="90908" y="0"/>
                  </a:lnTo>
                  <a:lnTo>
                    <a:pt x="91560" y="109"/>
                  </a:lnTo>
                  <a:lnTo>
                    <a:pt x="92157" y="218"/>
                  </a:lnTo>
                  <a:lnTo>
                    <a:pt x="92700" y="326"/>
                  </a:lnTo>
                  <a:lnTo>
                    <a:pt x="93188" y="543"/>
                  </a:lnTo>
                  <a:lnTo>
                    <a:pt x="93622" y="760"/>
                  </a:lnTo>
                  <a:lnTo>
                    <a:pt x="93948" y="977"/>
                  </a:lnTo>
                  <a:lnTo>
                    <a:pt x="94273" y="1303"/>
                  </a:lnTo>
                  <a:lnTo>
                    <a:pt x="94491" y="1629"/>
                  </a:lnTo>
                  <a:lnTo>
                    <a:pt x="94653" y="1954"/>
                  </a:lnTo>
                  <a:lnTo>
                    <a:pt x="96824" y="10529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-7518406" y="491385"/>
              <a:ext cx="2168202" cy="1842193"/>
            </a:xfrm>
            <a:custGeom>
              <a:rect b="b" l="l" r="r" t="t"/>
              <a:pathLst>
                <a:path extrusionOk="0" h="94763" w="111533">
                  <a:moveTo>
                    <a:pt x="85427" y="1"/>
                  </a:moveTo>
                  <a:lnTo>
                    <a:pt x="84016" y="55"/>
                  </a:lnTo>
                  <a:lnTo>
                    <a:pt x="82496" y="109"/>
                  </a:lnTo>
                  <a:lnTo>
                    <a:pt x="80977" y="272"/>
                  </a:lnTo>
                  <a:lnTo>
                    <a:pt x="79403" y="435"/>
                  </a:lnTo>
                  <a:lnTo>
                    <a:pt x="77775" y="706"/>
                  </a:lnTo>
                  <a:lnTo>
                    <a:pt x="76092" y="978"/>
                  </a:lnTo>
                  <a:lnTo>
                    <a:pt x="74355" y="1303"/>
                  </a:lnTo>
                  <a:lnTo>
                    <a:pt x="72619" y="1683"/>
                  </a:lnTo>
                  <a:lnTo>
                    <a:pt x="70828" y="2117"/>
                  </a:lnTo>
                  <a:lnTo>
                    <a:pt x="67083" y="3040"/>
                  </a:lnTo>
                  <a:lnTo>
                    <a:pt x="63284" y="4125"/>
                  </a:lnTo>
                  <a:lnTo>
                    <a:pt x="59376" y="5374"/>
                  </a:lnTo>
                  <a:lnTo>
                    <a:pt x="55414" y="6676"/>
                  </a:lnTo>
                  <a:lnTo>
                    <a:pt x="51398" y="8087"/>
                  </a:lnTo>
                  <a:lnTo>
                    <a:pt x="47381" y="9607"/>
                  </a:lnTo>
                  <a:lnTo>
                    <a:pt x="43311" y="11181"/>
                  </a:lnTo>
                  <a:lnTo>
                    <a:pt x="39295" y="12809"/>
                  </a:lnTo>
                  <a:lnTo>
                    <a:pt x="35333" y="14437"/>
                  </a:lnTo>
                  <a:lnTo>
                    <a:pt x="31479" y="16066"/>
                  </a:lnTo>
                  <a:lnTo>
                    <a:pt x="27680" y="17748"/>
                  </a:lnTo>
                  <a:lnTo>
                    <a:pt x="20462" y="21004"/>
                  </a:lnTo>
                  <a:lnTo>
                    <a:pt x="13895" y="24098"/>
                  </a:lnTo>
                  <a:lnTo>
                    <a:pt x="8196" y="26866"/>
                  </a:lnTo>
                  <a:lnTo>
                    <a:pt x="3474" y="29200"/>
                  </a:lnTo>
                  <a:lnTo>
                    <a:pt x="1" y="30936"/>
                  </a:lnTo>
                  <a:lnTo>
                    <a:pt x="2334" y="40054"/>
                  </a:lnTo>
                  <a:lnTo>
                    <a:pt x="4668" y="49172"/>
                  </a:lnTo>
                  <a:lnTo>
                    <a:pt x="6948" y="58290"/>
                  </a:lnTo>
                  <a:lnTo>
                    <a:pt x="9281" y="67408"/>
                  </a:lnTo>
                  <a:lnTo>
                    <a:pt x="11561" y="76526"/>
                  </a:lnTo>
                  <a:lnTo>
                    <a:pt x="13895" y="85644"/>
                  </a:lnTo>
                  <a:lnTo>
                    <a:pt x="16174" y="94762"/>
                  </a:lnTo>
                  <a:lnTo>
                    <a:pt x="22036" y="91506"/>
                  </a:lnTo>
                  <a:lnTo>
                    <a:pt x="28440" y="88086"/>
                  </a:lnTo>
                  <a:lnTo>
                    <a:pt x="35333" y="84559"/>
                  </a:lnTo>
                  <a:lnTo>
                    <a:pt x="42605" y="80977"/>
                  </a:lnTo>
                  <a:lnTo>
                    <a:pt x="46296" y="79186"/>
                  </a:lnTo>
                  <a:lnTo>
                    <a:pt x="50041" y="77449"/>
                  </a:lnTo>
                  <a:lnTo>
                    <a:pt x="53840" y="75712"/>
                  </a:lnTo>
                  <a:lnTo>
                    <a:pt x="57639" y="73975"/>
                  </a:lnTo>
                  <a:lnTo>
                    <a:pt x="61384" y="72347"/>
                  </a:lnTo>
                  <a:lnTo>
                    <a:pt x="65183" y="70719"/>
                  </a:lnTo>
                  <a:lnTo>
                    <a:pt x="68874" y="69199"/>
                  </a:lnTo>
                  <a:lnTo>
                    <a:pt x="72564" y="67734"/>
                  </a:lnTo>
                  <a:lnTo>
                    <a:pt x="76146" y="66323"/>
                  </a:lnTo>
                  <a:lnTo>
                    <a:pt x="79674" y="65075"/>
                  </a:lnTo>
                  <a:lnTo>
                    <a:pt x="83093" y="63881"/>
                  </a:lnTo>
                  <a:lnTo>
                    <a:pt x="86404" y="62795"/>
                  </a:lnTo>
                  <a:lnTo>
                    <a:pt x="89606" y="61818"/>
                  </a:lnTo>
                  <a:lnTo>
                    <a:pt x="92645" y="61004"/>
                  </a:lnTo>
                  <a:lnTo>
                    <a:pt x="95468" y="60298"/>
                  </a:lnTo>
                  <a:lnTo>
                    <a:pt x="98181" y="59701"/>
                  </a:lnTo>
                  <a:lnTo>
                    <a:pt x="100678" y="59322"/>
                  </a:lnTo>
                  <a:lnTo>
                    <a:pt x="101872" y="59213"/>
                  </a:lnTo>
                  <a:lnTo>
                    <a:pt x="103012" y="59104"/>
                  </a:lnTo>
                  <a:lnTo>
                    <a:pt x="104043" y="59050"/>
                  </a:lnTo>
                  <a:lnTo>
                    <a:pt x="105997" y="59050"/>
                  </a:lnTo>
                  <a:lnTo>
                    <a:pt x="106865" y="59159"/>
                  </a:lnTo>
                  <a:lnTo>
                    <a:pt x="107734" y="59267"/>
                  </a:lnTo>
                  <a:lnTo>
                    <a:pt x="108493" y="59484"/>
                  </a:lnTo>
                  <a:lnTo>
                    <a:pt x="109145" y="59701"/>
                  </a:lnTo>
                  <a:lnTo>
                    <a:pt x="109796" y="59973"/>
                  </a:lnTo>
                  <a:lnTo>
                    <a:pt x="110339" y="60298"/>
                  </a:lnTo>
                  <a:lnTo>
                    <a:pt x="110827" y="60733"/>
                  </a:lnTo>
                  <a:lnTo>
                    <a:pt x="111207" y="61167"/>
                  </a:lnTo>
                  <a:lnTo>
                    <a:pt x="111533" y="61655"/>
                  </a:lnTo>
                  <a:lnTo>
                    <a:pt x="109416" y="53677"/>
                  </a:lnTo>
                  <a:lnTo>
                    <a:pt x="107408" y="45645"/>
                  </a:lnTo>
                  <a:lnTo>
                    <a:pt x="105400" y="37666"/>
                  </a:lnTo>
                  <a:lnTo>
                    <a:pt x="103392" y="29634"/>
                  </a:lnTo>
                  <a:lnTo>
                    <a:pt x="99375" y="13569"/>
                  </a:lnTo>
                  <a:lnTo>
                    <a:pt x="97313" y="5591"/>
                  </a:lnTo>
                  <a:lnTo>
                    <a:pt x="96933" y="4722"/>
                  </a:lnTo>
                  <a:lnTo>
                    <a:pt x="96390" y="3908"/>
                  </a:lnTo>
                  <a:lnTo>
                    <a:pt x="95793" y="3203"/>
                  </a:lnTo>
                  <a:lnTo>
                    <a:pt x="95142" y="2551"/>
                  </a:lnTo>
                  <a:lnTo>
                    <a:pt x="94382" y="2009"/>
                  </a:lnTo>
                  <a:lnTo>
                    <a:pt x="93514" y="1520"/>
                  </a:lnTo>
                  <a:lnTo>
                    <a:pt x="92591" y="1140"/>
                  </a:lnTo>
                  <a:lnTo>
                    <a:pt x="91560" y="760"/>
                  </a:lnTo>
                  <a:lnTo>
                    <a:pt x="90475" y="489"/>
                  </a:lnTo>
                  <a:lnTo>
                    <a:pt x="89281" y="272"/>
                  </a:lnTo>
                  <a:lnTo>
                    <a:pt x="88087" y="109"/>
                  </a:lnTo>
                  <a:lnTo>
                    <a:pt x="86784" y="55"/>
                  </a:lnTo>
                  <a:lnTo>
                    <a:pt x="854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-7418173" y="1085394"/>
              <a:ext cx="132970" cy="140337"/>
            </a:xfrm>
            <a:custGeom>
              <a:rect b="b" l="l" r="r" t="t"/>
              <a:pathLst>
                <a:path extrusionOk="0" h="7219" w="6840">
                  <a:moveTo>
                    <a:pt x="2769" y="1"/>
                  </a:moveTo>
                  <a:lnTo>
                    <a:pt x="2551" y="2714"/>
                  </a:lnTo>
                  <a:lnTo>
                    <a:pt x="1" y="3908"/>
                  </a:lnTo>
                  <a:lnTo>
                    <a:pt x="2443" y="4451"/>
                  </a:lnTo>
                  <a:lnTo>
                    <a:pt x="2280" y="7219"/>
                  </a:lnTo>
                  <a:lnTo>
                    <a:pt x="3963" y="4777"/>
                  </a:lnTo>
                  <a:lnTo>
                    <a:pt x="6513" y="5265"/>
                  </a:lnTo>
                  <a:lnTo>
                    <a:pt x="5048" y="3257"/>
                  </a:lnTo>
                  <a:lnTo>
                    <a:pt x="6839" y="815"/>
                  </a:lnTo>
                  <a:lnTo>
                    <a:pt x="4180" y="2009"/>
                  </a:lnTo>
                  <a:lnTo>
                    <a:pt x="27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-7418173" y="1085394"/>
              <a:ext cx="132970" cy="140337"/>
            </a:xfrm>
            <a:custGeom>
              <a:rect b="b" l="l" r="r" t="t"/>
              <a:pathLst>
                <a:path extrusionOk="0" fill="none" h="7219" w="6840">
                  <a:moveTo>
                    <a:pt x="2769" y="1"/>
                  </a:moveTo>
                  <a:lnTo>
                    <a:pt x="2551" y="2714"/>
                  </a:lnTo>
                  <a:lnTo>
                    <a:pt x="1" y="3908"/>
                  </a:lnTo>
                  <a:lnTo>
                    <a:pt x="2443" y="4451"/>
                  </a:lnTo>
                  <a:lnTo>
                    <a:pt x="2280" y="7219"/>
                  </a:lnTo>
                  <a:lnTo>
                    <a:pt x="3963" y="4777"/>
                  </a:lnTo>
                  <a:lnTo>
                    <a:pt x="6513" y="5265"/>
                  </a:lnTo>
                  <a:lnTo>
                    <a:pt x="5048" y="3257"/>
                  </a:lnTo>
                  <a:lnTo>
                    <a:pt x="6839" y="815"/>
                  </a:lnTo>
                  <a:lnTo>
                    <a:pt x="4180" y="2009"/>
                  </a:lnTo>
                  <a:lnTo>
                    <a:pt x="276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-7236701" y="1138154"/>
              <a:ext cx="139288" cy="139288"/>
            </a:xfrm>
            <a:custGeom>
              <a:rect b="b" l="l" r="r" t="t"/>
              <a:pathLst>
                <a:path extrusionOk="0" h="7165" w="7165">
                  <a:moveTo>
                    <a:pt x="2986" y="0"/>
                  </a:moveTo>
                  <a:lnTo>
                    <a:pt x="2714" y="2714"/>
                  </a:lnTo>
                  <a:lnTo>
                    <a:pt x="1" y="3908"/>
                  </a:lnTo>
                  <a:lnTo>
                    <a:pt x="2552" y="4396"/>
                  </a:lnTo>
                  <a:lnTo>
                    <a:pt x="2334" y="7164"/>
                  </a:lnTo>
                  <a:lnTo>
                    <a:pt x="4180" y="4722"/>
                  </a:lnTo>
                  <a:lnTo>
                    <a:pt x="6731" y="5211"/>
                  </a:lnTo>
                  <a:lnTo>
                    <a:pt x="5319" y="3202"/>
                  </a:lnTo>
                  <a:lnTo>
                    <a:pt x="7165" y="760"/>
                  </a:lnTo>
                  <a:lnTo>
                    <a:pt x="4397" y="1954"/>
                  </a:lnTo>
                  <a:lnTo>
                    <a:pt x="29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-7236701" y="1138154"/>
              <a:ext cx="139288" cy="139288"/>
            </a:xfrm>
            <a:custGeom>
              <a:rect b="b" l="l" r="r" t="t"/>
              <a:pathLst>
                <a:path extrusionOk="0" fill="none" h="7165" w="7165">
                  <a:moveTo>
                    <a:pt x="2986" y="0"/>
                  </a:moveTo>
                  <a:lnTo>
                    <a:pt x="2714" y="2714"/>
                  </a:lnTo>
                  <a:lnTo>
                    <a:pt x="1" y="3908"/>
                  </a:lnTo>
                  <a:lnTo>
                    <a:pt x="2552" y="4396"/>
                  </a:lnTo>
                  <a:lnTo>
                    <a:pt x="2334" y="7164"/>
                  </a:lnTo>
                  <a:lnTo>
                    <a:pt x="4180" y="4722"/>
                  </a:lnTo>
                  <a:lnTo>
                    <a:pt x="6731" y="5211"/>
                  </a:lnTo>
                  <a:lnTo>
                    <a:pt x="5319" y="3202"/>
                  </a:lnTo>
                  <a:lnTo>
                    <a:pt x="7165" y="760"/>
                  </a:lnTo>
                  <a:lnTo>
                    <a:pt x="4397" y="1954"/>
                  </a:lnTo>
                  <a:lnTo>
                    <a:pt x="2986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-6918060" y="1004154"/>
              <a:ext cx="144556" cy="136119"/>
            </a:xfrm>
            <a:custGeom>
              <a:rect b="b" l="l" r="r" t="t"/>
              <a:pathLst>
                <a:path extrusionOk="0" h="7002" w="7436">
                  <a:moveTo>
                    <a:pt x="3094" y="1"/>
                  </a:moveTo>
                  <a:lnTo>
                    <a:pt x="2822" y="2714"/>
                  </a:lnTo>
                  <a:lnTo>
                    <a:pt x="0" y="3800"/>
                  </a:lnTo>
                  <a:lnTo>
                    <a:pt x="2660" y="4342"/>
                  </a:lnTo>
                  <a:lnTo>
                    <a:pt x="2334" y="7002"/>
                  </a:lnTo>
                  <a:lnTo>
                    <a:pt x="4288" y="4668"/>
                  </a:lnTo>
                  <a:lnTo>
                    <a:pt x="6947" y="5156"/>
                  </a:lnTo>
                  <a:lnTo>
                    <a:pt x="5482" y="3203"/>
                  </a:lnTo>
                  <a:lnTo>
                    <a:pt x="7436" y="869"/>
                  </a:lnTo>
                  <a:lnTo>
                    <a:pt x="4559" y="2009"/>
                  </a:lnTo>
                  <a:lnTo>
                    <a:pt x="309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-6918060" y="1004154"/>
              <a:ext cx="144556" cy="136119"/>
            </a:xfrm>
            <a:custGeom>
              <a:rect b="b" l="l" r="r" t="t"/>
              <a:pathLst>
                <a:path extrusionOk="0" fill="none" h="7002" w="7436">
                  <a:moveTo>
                    <a:pt x="3094" y="1"/>
                  </a:moveTo>
                  <a:lnTo>
                    <a:pt x="2822" y="2714"/>
                  </a:lnTo>
                  <a:lnTo>
                    <a:pt x="0" y="3800"/>
                  </a:lnTo>
                  <a:lnTo>
                    <a:pt x="2660" y="4342"/>
                  </a:lnTo>
                  <a:lnTo>
                    <a:pt x="2334" y="7002"/>
                  </a:lnTo>
                  <a:lnTo>
                    <a:pt x="4288" y="4668"/>
                  </a:lnTo>
                  <a:lnTo>
                    <a:pt x="6947" y="5156"/>
                  </a:lnTo>
                  <a:lnTo>
                    <a:pt x="5482" y="3203"/>
                  </a:lnTo>
                  <a:lnTo>
                    <a:pt x="7436" y="869"/>
                  </a:lnTo>
                  <a:lnTo>
                    <a:pt x="4559" y="2009"/>
                  </a:lnTo>
                  <a:lnTo>
                    <a:pt x="309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-6578327" y="865935"/>
              <a:ext cx="196266" cy="139288"/>
            </a:xfrm>
            <a:custGeom>
              <a:rect b="b" l="l" r="r" t="t"/>
              <a:pathLst>
                <a:path extrusionOk="0" h="7165" w="10096">
                  <a:moveTo>
                    <a:pt x="4614" y="1"/>
                  </a:moveTo>
                  <a:lnTo>
                    <a:pt x="3962" y="2714"/>
                  </a:lnTo>
                  <a:lnTo>
                    <a:pt x="2008" y="3474"/>
                  </a:lnTo>
                  <a:lnTo>
                    <a:pt x="0" y="4180"/>
                  </a:lnTo>
                  <a:lnTo>
                    <a:pt x="3582" y="4397"/>
                  </a:lnTo>
                  <a:lnTo>
                    <a:pt x="2931" y="7165"/>
                  </a:lnTo>
                  <a:lnTo>
                    <a:pt x="5753" y="4560"/>
                  </a:lnTo>
                  <a:lnTo>
                    <a:pt x="9173" y="4885"/>
                  </a:lnTo>
                  <a:lnTo>
                    <a:pt x="7436" y="3040"/>
                  </a:lnTo>
                  <a:lnTo>
                    <a:pt x="10095" y="598"/>
                  </a:lnTo>
                  <a:lnTo>
                    <a:pt x="6350" y="1900"/>
                  </a:lnTo>
                  <a:lnTo>
                    <a:pt x="4614" y="55"/>
                  </a:lnTo>
                  <a:lnTo>
                    <a:pt x="4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-6578327" y="865935"/>
              <a:ext cx="196266" cy="139288"/>
            </a:xfrm>
            <a:custGeom>
              <a:rect b="b" l="l" r="r" t="t"/>
              <a:pathLst>
                <a:path extrusionOk="0" fill="none" h="7165" w="10096">
                  <a:moveTo>
                    <a:pt x="4614" y="1"/>
                  </a:moveTo>
                  <a:lnTo>
                    <a:pt x="3962" y="2714"/>
                  </a:lnTo>
                  <a:lnTo>
                    <a:pt x="3962" y="2714"/>
                  </a:lnTo>
                  <a:lnTo>
                    <a:pt x="2008" y="3474"/>
                  </a:lnTo>
                  <a:lnTo>
                    <a:pt x="0" y="4180"/>
                  </a:lnTo>
                  <a:lnTo>
                    <a:pt x="3582" y="4397"/>
                  </a:lnTo>
                  <a:lnTo>
                    <a:pt x="2931" y="7165"/>
                  </a:lnTo>
                  <a:lnTo>
                    <a:pt x="5753" y="4560"/>
                  </a:lnTo>
                  <a:lnTo>
                    <a:pt x="9173" y="4885"/>
                  </a:lnTo>
                  <a:lnTo>
                    <a:pt x="7436" y="3040"/>
                  </a:lnTo>
                  <a:lnTo>
                    <a:pt x="10095" y="598"/>
                  </a:lnTo>
                  <a:lnTo>
                    <a:pt x="10095" y="598"/>
                  </a:lnTo>
                  <a:lnTo>
                    <a:pt x="6350" y="1900"/>
                  </a:lnTo>
                  <a:lnTo>
                    <a:pt x="4614" y="5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-6159472" y="742491"/>
              <a:ext cx="155131" cy="125582"/>
            </a:xfrm>
            <a:custGeom>
              <a:rect b="b" l="l" r="r" t="t"/>
              <a:pathLst>
                <a:path extrusionOk="0" h="6460" w="7980">
                  <a:moveTo>
                    <a:pt x="3529" y="1"/>
                  </a:moveTo>
                  <a:lnTo>
                    <a:pt x="3149" y="2443"/>
                  </a:lnTo>
                  <a:lnTo>
                    <a:pt x="1" y="3311"/>
                  </a:lnTo>
                  <a:lnTo>
                    <a:pt x="2877" y="3963"/>
                  </a:lnTo>
                  <a:lnTo>
                    <a:pt x="2497" y="6459"/>
                  </a:lnTo>
                  <a:lnTo>
                    <a:pt x="4668" y="4451"/>
                  </a:lnTo>
                  <a:lnTo>
                    <a:pt x="7436" y="5265"/>
                  </a:lnTo>
                  <a:lnTo>
                    <a:pt x="7436" y="5265"/>
                  </a:lnTo>
                  <a:lnTo>
                    <a:pt x="5917" y="3257"/>
                  </a:lnTo>
                  <a:lnTo>
                    <a:pt x="7979" y="1303"/>
                  </a:lnTo>
                  <a:lnTo>
                    <a:pt x="5048" y="2009"/>
                  </a:lnTo>
                  <a:lnTo>
                    <a:pt x="3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-6159472" y="742491"/>
              <a:ext cx="155131" cy="125582"/>
            </a:xfrm>
            <a:custGeom>
              <a:rect b="b" l="l" r="r" t="t"/>
              <a:pathLst>
                <a:path extrusionOk="0" fill="none" h="6460" w="7980">
                  <a:moveTo>
                    <a:pt x="3529" y="1"/>
                  </a:moveTo>
                  <a:lnTo>
                    <a:pt x="3149" y="2443"/>
                  </a:lnTo>
                  <a:lnTo>
                    <a:pt x="3149" y="2443"/>
                  </a:lnTo>
                  <a:lnTo>
                    <a:pt x="1" y="3311"/>
                  </a:lnTo>
                  <a:lnTo>
                    <a:pt x="2877" y="3963"/>
                  </a:lnTo>
                  <a:lnTo>
                    <a:pt x="2497" y="6459"/>
                  </a:lnTo>
                  <a:lnTo>
                    <a:pt x="4668" y="4451"/>
                  </a:lnTo>
                  <a:lnTo>
                    <a:pt x="7436" y="5265"/>
                  </a:lnTo>
                  <a:lnTo>
                    <a:pt x="5917" y="3257"/>
                  </a:lnTo>
                  <a:lnTo>
                    <a:pt x="7979" y="1303"/>
                  </a:lnTo>
                  <a:lnTo>
                    <a:pt x="7979" y="1303"/>
                  </a:lnTo>
                  <a:lnTo>
                    <a:pt x="5048" y="2009"/>
                  </a:lnTo>
                  <a:lnTo>
                    <a:pt x="352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-5839782" y="693969"/>
              <a:ext cx="105540" cy="112908"/>
            </a:xfrm>
            <a:custGeom>
              <a:rect b="b" l="l" r="r" t="t"/>
              <a:pathLst>
                <a:path extrusionOk="0" h="5808" w="5429">
                  <a:moveTo>
                    <a:pt x="2335" y="0"/>
                  </a:moveTo>
                  <a:lnTo>
                    <a:pt x="2226" y="2225"/>
                  </a:lnTo>
                  <a:lnTo>
                    <a:pt x="1" y="2388"/>
                  </a:lnTo>
                  <a:lnTo>
                    <a:pt x="2172" y="3582"/>
                  </a:lnTo>
                  <a:lnTo>
                    <a:pt x="2009" y="5807"/>
                  </a:lnTo>
                  <a:lnTo>
                    <a:pt x="3420" y="4342"/>
                  </a:lnTo>
                  <a:lnTo>
                    <a:pt x="5374" y="5645"/>
                  </a:lnTo>
                  <a:lnTo>
                    <a:pt x="4234" y="3474"/>
                  </a:lnTo>
                  <a:lnTo>
                    <a:pt x="5428" y="2171"/>
                  </a:lnTo>
                  <a:lnTo>
                    <a:pt x="3474" y="2171"/>
                  </a:lnTo>
                  <a:lnTo>
                    <a:pt x="23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-5839782" y="693969"/>
              <a:ext cx="105540" cy="112908"/>
            </a:xfrm>
            <a:custGeom>
              <a:rect b="b" l="l" r="r" t="t"/>
              <a:pathLst>
                <a:path extrusionOk="0" fill="none" h="5808" w="5429">
                  <a:moveTo>
                    <a:pt x="2335" y="0"/>
                  </a:moveTo>
                  <a:lnTo>
                    <a:pt x="2226" y="2225"/>
                  </a:lnTo>
                  <a:lnTo>
                    <a:pt x="2226" y="2225"/>
                  </a:lnTo>
                  <a:lnTo>
                    <a:pt x="1" y="2388"/>
                  </a:lnTo>
                  <a:lnTo>
                    <a:pt x="2172" y="3582"/>
                  </a:lnTo>
                  <a:lnTo>
                    <a:pt x="2009" y="5807"/>
                  </a:lnTo>
                  <a:lnTo>
                    <a:pt x="3420" y="4342"/>
                  </a:lnTo>
                  <a:lnTo>
                    <a:pt x="5374" y="5645"/>
                  </a:lnTo>
                  <a:lnTo>
                    <a:pt x="4234" y="3474"/>
                  </a:lnTo>
                  <a:lnTo>
                    <a:pt x="5428" y="2171"/>
                  </a:lnTo>
                  <a:lnTo>
                    <a:pt x="5428" y="2171"/>
                  </a:lnTo>
                  <a:lnTo>
                    <a:pt x="3474" y="2171"/>
                  </a:lnTo>
                  <a:lnTo>
                    <a:pt x="233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-7109039" y="950344"/>
              <a:ext cx="142456" cy="137188"/>
            </a:xfrm>
            <a:custGeom>
              <a:rect b="b" l="l" r="r" t="t"/>
              <a:pathLst>
                <a:path extrusionOk="0" h="7057" w="7328">
                  <a:moveTo>
                    <a:pt x="3040" y="1"/>
                  </a:moveTo>
                  <a:lnTo>
                    <a:pt x="2823" y="2714"/>
                  </a:lnTo>
                  <a:lnTo>
                    <a:pt x="1" y="3854"/>
                  </a:lnTo>
                  <a:lnTo>
                    <a:pt x="2606" y="4397"/>
                  </a:lnTo>
                  <a:lnTo>
                    <a:pt x="2335" y="7056"/>
                  </a:lnTo>
                  <a:lnTo>
                    <a:pt x="4234" y="4668"/>
                  </a:lnTo>
                  <a:lnTo>
                    <a:pt x="6894" y="5211"/>
                  </a:lnTo>
                  <a:lnTo>
                    <a:pt x="5428" y="3203"/>
                  </a:lnTo>
                  <a:lnTo>
                    <a:pt x="7328" y="869"/>
                  </a:lnTo>
                  <a:lnTo>
                    <a:pt x="7328" y="869"/>
                  </a:lnTo>
                  <a:lnTo>
                    <a:pt x="4505" y="2009"/>
                  </a:lnTo>
                  <a:lnTo>
                    <a:pt x="30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-7109039" y="950344"/>
              <a:ext cx="142456" cy="137188"/>
            </a:xfrm>
            <a:custGeom>
              <a:rect b="b" l="l" r="r" t="t"/>
              <a:pathLst>
                <a:path extrusionOk="0" fill="none" h="7057" w="7328">
                  <a:moveTo>
                    <a:pt x="3040" y="1"/>
                  </a:moveTo>
                  <a:lnTo>
                    <a:pt x="2823" y="2714"/>
                  </a:lnTo>
                  <a:lnTo>
                    <a:pt x="1" y="3854"/>
                  </a:lnTo>
                  <a:lnTo>
                    <a:pt x="2606" y="4397"/>
                  </a:lnTo>
                  <a:lnTo>
                    <a:pt x="2335" y="7056"/>
                  </a:lnTo>
                  <a:lnTo>
                    <a:pt x="4234" y="4668"/>
                  </a:lnTo>
                  <a:lnTo>
                    <a:pt x="6894" y="5211"/>
                  </a:lnTo>
                  <a:lnTo>
                    <a:pt x="5428" y="3203"/>
                  </a:lnTo>
                  <a:lnTo>
                    <a:pt x="7328" y="869"/>
                  </a:lnTo>
                  <a:lnTo>
                    <a:pt x="4505" y="2009"/>
                  </a:lnTo>
                  <a:lnTo>
                    <a:pt x="304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-6783010" y="824800"/>
              <a:ext cx="151943" cy="132950"/>
            </a:xfrm>
            <a:custGeom>
              <a:rect b="b" l="l" r="r" t="t"/>
              <a:pathLst>
                <a:path extrusionOk="0" h="6839" w="7816">
                  <a:moveTo>
                    <a:pt x="3148" y="0"/>
                  </a:moveTo>
                  <a:lnTo>
                    <a:pt x="2877" y="2605"/>
                  </a:lnTo>
                  <a:lnTo>
                    <a:pt x="0" y="3636"/>
                  </a:lnTo>
                  <a:lnTo>
                    <a:pt x="2660" y="4233"/>
                  </a:lnTo>
                  <a:lnTo>
                    <a:pt x="2388" y="6838"/>
                  </a:lnTo>
                  <a:lnTo>
                    <a:pt x="4342" y="4559"/>
                  </a:lnTo>
                  <a:lnTo>
                    <a:pt x="7002" y="5156"/>
                  </a:lnTo>
                  <a:lnTo>
                    <a:pt x="5536" y="3202"/>
                  </a:lnTo>
                  <a:lnTo>
                    <a:pt x="7816" y="814"/>
                  </a:lnTo>
                  <a:lnTo>
                    <a:pt x="4614" y="1954"/>
                  </a:lnTo>
                  <a:lnTo>
                    <a:pt x="31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-6783010" y="824800"/>
              <a:ext cx="151943" cy="132950"/>
            </a:xfrm>
            <a:custGeom>
              <a:rect b="b" l="l" r="r" t="t"/>
              <a:pathLst>
                <a:path extrusionOk="0" fill="none" h="6839" w="7816">
                  <a:moveTo>
                    <a:pt x="3148" y="0"/>
                  </a:moveTo>
                  <a:lnTo>
                    <a:pt x="2877" y="2605"/>
                  </a:lnTo>
                  <a:lnTo>
                    <a:pt x="0" y="3636"/>
                  </a:lnTo>
                  <a:lnTo>
                    <a:pt x="2660" y="4233"/>
                  </a:lnTo>
                  <a:lnTo>
                    <a:pt x="2388" y="6838"/>
                  </a:lnTo>
                  <a:lnTo>
                    <a:pt x="4342" y="4559"/>
                  </a:lnTo>
                  <a:lnTo>
                    <a:pt x="7002" y="5156"/>
                  </a:lnTo>
                  <a:lnTo>
                    <a:pt x="5536" y="3202"/>
                  </a:lnTo>
                  <a:lnTo>
                    <a:pt x="7816" y="814"/>
                  </a:lnTo>
                  <a:lnTo>
                    <a:pt x="4614" y="1954"/>
                  </a:lnTo>
                  <a:lnTo>
                    <a:pt x="3148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-6382080" y="680245"/>
              <a:ext cx="177273" cy="131900"/>
            </a:xfrm>
            <a:custGeom>
              <a:rect b="b" l="l" r="r" t="t"/>
              <a:pathLst>
                <a:path extrusionOk="0" h="6785" w="9119">
                  <a:moveTo>
                    <a:pt x="4071" y="1"/>
                  </a:moveTo>
                  <a:lnTo>
                    <a:pt x="3582" y="2551"/>
                  </a:lnTo>
                  <a:lnTo>
                    <a:pt x="0" y="3691"/>
                  </a:lnTo>
                  <a:lnTo>
                    <a:pt x="3257" y="4180"/>
                  </a:lnTo>
                  <a:lnTo>
                    <a:pt x="2768" y="6785"/>
                  </a:lnTo>
                  <a:lnTo>
                    <a:pt x="5265" y="4451"/>
                  </a:lnTo>
                  <a:lnTo>
                    <a:pt x="8358" y="5048"/>
                  </a:lnTo>
                  <a:lnTo>
                    <a:pt x="6784" y="3094"/>
                  </a:lnTo>
                  <a:lnTo>
                    <a:pt x="9118" y="923"/>
                  </a:lnTo>
                  <a:lnTo>
                    <a:pt x="5753" y="1900"/>
                  </a:lnTo>
                  <a:lnTo>
                    <a:pt x="412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-6382080" y="680245"/>
              <a:ext cx="177273" cy="131900"/>
            </a:xfrm>
            <a:custGeom>
              <a:rect b="b" l="l" r="r" t="t"/>
              <a:pathLst>
                <a:path extrusionOk="0" fill="none" h="6785" w="9119">
                  <a:moveTo>
                    <a:pt x="4071" y="1"/>
                  </a:moveTo>
                  <a:lnTo>
                    <a:pt x="3582" y="2551"/>
                  </a:lnTo>
                  <a:lnTo>
                    <a:pt x="0" y="3691"/>
                  </a:lnTo>
                  <a:lnTo>
                    <a:pt x="3257" y="4180"/>
                  </a:lnTo>
                  <a:lnTo>
                    <a:pt x="2768" y="6785"/>
                  </a:lnTo>
                  <a:lnTo>
                    <a:pt x="5265" y="4451"/>
                  </a:lnTo>
                  <a:lnTo>
                    <a:pt x="8358" y="5048"/>
                  </a:lnTo>
                  <a:lnTo>
                    <a:pt x="6784" y="3094"/>
                  </a:lnTo>
                  <a:lnTo>
                    <a:pt x="9118" y="923"/>
                  </a:lnTo>
                  <a:lnTo>
                    <a:pt x="9118" y="923"/>
                  </a:lnTo>
                  <a:lnTo>
                    <a:pt x="5753" y="1900"/>
                  </a:lnTo>
                  <a:lnTo>
                    <a:pt x="412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-6009648" y="595836"/>
              <a:ext cx="130851" cy="119245"/>
            </a:xfrm>
            <a:custGeom>
              <a:rect b="b" l="l" r="r" t="t"/>
              <a:pathLst>
                <a:path extrusionOk="0" h="6134" w="6731">
                  <a:moveTo>
                    <a:pt x="2931" y="1"/>
                  </a:moveTo>
                  <a:lnTo>
                    <a:pt x="2660" y="2334"/>
                  </a:lnTo>
                  <a:lnTo>
                    <a:pt x="1" y="2823"/>
                  </a:lnTo>
                  <a:lnTo>
                    <a:pt x="2552" y="3800"/>
                  </a:lnTo>
                  <a:lnTo>
                    <a:pt x="2280" y="6134"/>
                  </a:lnTo>
                  <a:lnTo>
                    <a:pt x="4017" y="4397"/>
                  </a:lnTo>
                  <a:lnTo>
                    <a:pt x="6405" y="5482"/>
                  </a:lnTo>
                  <a:lnTo>
                    <a:pt x="5102" y="3366"/>
                  </a:lnTo>
                  <a:lnTo>
                    <a:pt x="6731" y="1792"/>
                  </a:lnTo>
                  <a:lnTo>
                    <a:pt x="6731" y="1792"/>
                  </a:lnTo>
                  <a:lnTo>
                    <a:pt x="4288" y="2117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-6009648" y="595836"/>
              <a:ext cx="130851" cy="119245"/>
            </a:xfrm>
            <a:custGeom>
              <a:rect b="b" l="l" r="r" t="t"/>
              <a:pathLst>
                <a:path extrusionOk="0" fill="none" h="6134" w="6731">
                  <a:moveTo>
                    <a:pt x="2931" y="1"/>
                  </a:moveTo>
                  <a:lnTo>
                    <a:pt x="2660" y="2334"/>
                  </a:lnTo>
                  <a:lnTo>
                    <a:pt x="2660" y="2334"/>
                  </a:lnTo>
                  <a:lnTo>
                    <a:pt x="1" y="2823"/>
                  </a:lnTo>
                  <a:lnTo>
                    <a:pt x="2552" y="3800"/>
                  </a:lnTo>
                  <a:lnTo>
                    <a:pt x="2280" y="6134"/>
                  </a:lnTo>
                  <a:lnTo>
                    <a:pt x="4017" y="4397"/>
                  </a:lnTo>
                  <a:lnTo>
                    <a:pt x="6405" y="5482"/>
                  </a:lnTo>
                  <a:lnTo>
                    <a:pt x="5102" y="3366"/>
                  </a:lnTo>
                  <a:lnTo>
                    <a:pt x="6731" y="1792"/>
                  </a:lnTo>
                  <a:lnTo>
                    <a:pt x="6731" y="1792"/>
                  </a:lnTo>
                  <a:lnTo>
                    <a:pt x="4288" y="2117"/>
                  </a:lnTo>
                  <a:lnTo>
                    <a:pt x="293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-5746936" y="590568"/>
              <a:ext cx="84428" cy="115026"/>
            </a:xfrm>
            <a:custGeom>
              <a:rect b="b" l="l" r="r" t="t"/>
              <a:pathLst>
                <a:path extrusionOk="0" h="5917" w="4343">
                  <a:moveTo>
                    <a:pt x="1629" y="0"/>
                  </a:moveTo>
                  <a:lnTo>
                    <a:pt x="1683" y="2063"/>
                  </a:lnTo>
                  <a:lnTo>
                    <a:pt x="1" y="1846"/>
                  </a:lnTo>
                  <a:lnTo>
                    <a:pt x="1738" y="3365"/>
                  </a:lnTo>
                  <a:lnTo>
                    <a:pt x="1738" y="5482"/>
                  </a:lnTo>
                  <a:lnTo>
                    <a:pt x="2715" y="4342"/>
                  </a:lnTo>
                  <a:lnTo>
                    <a:pt x="4180" y="5916"/>
                  </a:lnTo>
                  <a:lnTo>
                    <a:pt x="3257" y="3691"/>
                  </a:lnTo>
                  <a:lnTo>
                    <a:pt x="3637" y="3582"/>
                  </a:lnTo>
                  <a:lnTo>
                    <a:pt x="4017" y="3420"/>
                  </a:lnTo>
                  <a:lnTo>
                    <a:pt x="4126" y="3257"/>
                  </a:lnTo>
                  <a:lnTo>
                    <a:pt x="4234" y="3094"/>
                  </a:lnTo>
                  <a:lnTo>
                    <a:pt x="4343" y="2768"/>
                  </a:lnTo>
                  <a:lnTo>
                    <a:pt x="3963" y="2551"/>
                  </a:lnTo>
                  <a:lnTo>
                    <a:pt x="3529" y="2443"/>
                  </a:lnTo>
                  <a:lnTo>
                    <a:pt x="3094" y="2334"/>
                  </a:lnTo>
                  <a:lnTo>
                    <a:pt x="2606" y="2280"/>
                  </a:lnTo>
                  <a:lnTo>
                    <a:pt x="16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-5746936" y="590568"/>
              <a:ext cx="84428" cy="115026"/>
            </a:xfrm>
            <a:custGeom>
              <a:rect b="b" l="l" r="r" t="t"/>
              <a:pathLst>
                <a:path extrusionOk="0" fill="none" h="5917" w="4343">
                  <a:moveTo>
                    <a:pt x="1629" y="0"/>
                  </a:moveTo>
                  <a:lnTo>
                    <a:pt x="1683" y="2063"/>
                  </a:lnTo>
                  <a:lnTo>
                    <a:pt x="1683" y="2063"/>
                  </a:lnTo>
                  <a:lnTo>
                    <a:pt x="1" y="1846"/>
                  </a:lnTo>
                  <a:lnTo>
                    <a:pt x="1738" y="3365"/>
                  </a:lnTo>
                  <a:lnTo>
                    <a:pt x="1738" y="5482"/>
                  </a:lnTo>
                  <a:lnTo>
                    <a:pt x="2715" y="4342"/>
                  </a:lnTo>
                  <a:lnTo>
                    <a:pt x="4180" y="5916"/>
                  </a:lnTo>
                  <a:lnTo>
                    <a:pt x="3257" y="3691"/>
                  </a:lnTo>
                  <a:lnTo>
                    <a:pt x="3257" y="3691"/>
                  </a:lnTo>
                  <a:lnTo>
                    <a:pt x="3637" y="3582"/>
                  </a:lnTo>
                  <a:lnTo>
                    <a:pt x="4017" y="3420"/>
                  </a:lnTo>
                  <a:lnTo>
                    <a:pt x="4017" y="3420"/>
                  </a:lnTo>
                  <a:lnTo>
                    <a:pt x="4126" y="3257"/>
                  </a:lnTo>
                  <a:lnTo>
                    <a:pt x="4234" y="3094"/>
                  </a:lnTo>
                  <a:lnTo>
                    <a:pt x="4343" y="2768"/>
                  </a:lnTo>
                  <a:lnTo>
                    <a:pt x="4343" y="2768"/>
                  </a:lnTo>
                  <a:lnTo>
                    <a:pt x="3963" y="2551"/>
                  </a:lnTo>
                  <a:lnTo>
                    <a:pt x="3529" y="2443"/>
                  </a:lnTo>
                  <a:lnTo>
                    <a:pt x="3094" y="2334"/>
                  </a:lnTo>
                  <a:lnTo>
                    <a:pt x="2606" y="2280"/>
                  </a:lnTo>
                  <a:lnTo>
                    <a:pt x="162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-7354857" y="1334401"/>
              <a:ext cx="132950" cy="141387"/>
            </a:xfrm>
            <a:custGeom>
              <a:rect b="b" l="l" r="r" t="t"/>
              <a:pathLst>
                <a:path extrusionOk="0" h="7273" w="6839">
                  <a:moveTo>
                    <a:pt x="2768" y="0"/>
                  </a:moveTo>
                  <a:lnTo>
                    <a:pt x="2551" y="2714"/>
                  </a:lnTo>
                  <a:lnTo>
                    <a:pt x="0" y="3962"/>
                  </a:lnTo>
                  <a:lnTo>
                    <a:pt x="2442" y="4451"/>
                  </a:lnTo>
                  <a:lnTo>
                    <a:pt x="2225" y="7273"/>
                  </a:lnTo>
                  <a:lnTo>
                    <a:pt x="3962" y="4776"/>
                  </a:lnTo>
                  <a:lnTo>
                    <a:pt x="6459" y="5210"/>
                  </a:lnTo>
                  <a:lnTo>
                    <a:pt x="6459" y="5210"/>
                  </a:lnTo>
                  <a:lnTo>
                    <a:pt x="5047" y="3202"/>
                  </a:lnTo>
                  <a:lnTo>
                    <a:pt x="6839" y="760"/>
                  </a:lnTo>
                  <a:lnTo>
                    <a:pt x="4179" y="2008"/>
                  </a:lnTo>
                  <a:lnTo>
                    <a:pt x="27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-7354857" y="1334401"/>
              <a:ext cx="132950" cy="141387"/>
            </a:xfrm>
            <a:custGeom>
              <a:rect b="b" l="l" r="r" t="t"/>
              <a:pathLst>
                <a:path extrusionOk="0" fill="none" h="7273" w="6839">
                  <a:moveTo>
                    <a:pt x="2768" y="0"/>
                  </a:moveTo>
                  <a:lnTo>
                    <a:pt x="2551" y="2714"/>
                  </a:lnTo>
                  <a:lnTo>
                    <a:pt x="0" y="3962"/>
                  </a:lnTo>
                  <a:lnTo>
                    <a:pt x="2442" y="4451"/>
                  </a:lnTo>
                  <a:lnTo>
                    <a:pt x="2225" y="7273"/>
                  </a:lnTo>
                  <a:lnTo>
                    <a:pt x="3962" y="4776"/>
                  </a:lnTo>
                  <a:lnTo>
                    <a:pt x="6459" y="5210"/>
                  </a:lnTo>
                  <a:lnTo>
                    <a:pt x="5047" y="3202"/>
                  </a:lnTo>
                  <a:lnTo>
                    <a:pt x="6839" y="760"/>
                  </a:lnTo>
                  <a:lnTo>
                    <a:pt x="4179" y="2008"/>
                  </a:lnTo>
                  <a:lnTo>
                    <a:pt x="2768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-7173385" y="1383973"/>
              <a:ext cx="138218" cy="140357"/>
            </a:xfrm>
            <a:custGeom>
              <a:rect b="b" l="l" r="r" t="t"/>
              <a:pathLst>
                <a:path extrusionOk="0" h="7220" w="7110">
                  <a:moveTo>
                    <a:pt x="2931" y="1"/>
                  </a:moveTo>
                  <a:lnTo>
                    <a:pt x="2659" y="2769"/>
                  </a:lnTo>
                  <a:lnTo>
                    <a:pt x="0" y="4017"/>
                  </a:lnTo>
                  <a:lnTo>
                    <a:pt x="2551" y="4451"/>
                  </a:lnTo>
                  <a:lnTo>
                    <a:pt x="2280" y="7219"/>
                  </a:lnTo>
                  <a:lnTo>
                    <a:pt x="2280" y="7219"/>
                  </a:lnTo>
                  <a:lnTo>
                    <a:pt x="4125" y="4723"/>
                  </a:lnTo>
                  <a:lnTo>
                    <a:pt x="6676" y="5211"/>
                  </a:lnTo>
                  <a:lnTo>
                    <a:pt x="5265" y="3203"/>
                  </a:lnTo>
                  <a:lnTo>
                    <a:pt x="7110" y="761"/>
                  </a:lnTo>
                  <a:lnTo>
                    <a:pt x="4342" y="200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-7173385" y="1383973"/>
              <a:ext cx="138218" cy="140357"/>
            </a:xfrm>
            <a:custGeom>
              <a:rect b="b" l="l" r="r" t="t"/>
              <a:pathLst>
                <a:path extrusionOk="0" fill="none" h="7220" w="7110">
                  <a:moveTo>
                    <a:pt x="2931" y="1"/>
                  </a:moveTo>
                  <a:lnTo>
                    <a:pt x="2659" y="2769"/>
                  </a:lnTo>
                  <a:lnTo>
                    <a:pt x="0" y="4017"/>
                  </a:lnTo>
                  <a:lnTo>
                    <a:pt x="2551" y="4451"/>
                  </a:lnTo>
                  <a:lnTo>
                    <a:pt x="2280" y="7219"/>
                  </a:lnTo>
                  <a:lnTo>
                    <a:pt x="4125" y="4723"/>
                  </a:lnTo>
                  <a:lnTo>
                    <a:pt x="6676" y="5211"/>
                  </a:lnTo>
                  <a:lnTo>
                    <a:pt x="5265" y="3203"/>
                  </a:lnTo>
                  <a:lnTo>
                    <a:pt x="7110" y="761"/>
                  </a:lnTo>
                  <a:lnTo>
                    <a:pt x="4342" y="2009"/>
                  </a:lnTo>
                  <a:lnTo>
                    <a:pt x="293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-6856863" y="1245774"/>
              <a:ext cx="143506" cy="137169"/>
            </a:xfrm>
            <a:custGeom>
              <a:rect b="b" l="l" r="r" t="t"/>
              <a:pathLst>
                <a:path extrusionOk="0" h="7056" w="7382">
                  <a:moveTo>
                    <a:pt x="3094" y="0"/>
                  </a:moveTo>
                  <a:lnTo>
                    <a:pt x="2822" y="2660"/>
                  </a:lnTo>
                  <a:lnTo>
                    <a:pt x="0" y="3854"/>
                  </a:lnTo>
                  <a:lnTo>
                    <a:pt x="2660" y="4342"/>
                  </a:lnTo>
                  <a:lnTo>
                    <a:pt x="2334" y="7056"/>
                  </a:lnTo>
                  <a:lnTo>
                    <a:pt x="4288" y="4613"/>
                  </a:lnTo>
                  <a:lnTo>
                    <a:pt x="6947" y="5102"/>
                  </a:lnTo>
                  <a:lnTo>
                    <a:pt x="5482" y="3148"/>
                  </a:lnTo>
                  <a:lnTo>
                    <a:pt x="7381" y="814"/>
                  </a:lnTo>
                  <a:lnTo>
                    <a:pt x="4559" y="1954"/>
                  </a:lnTo>
                  <a:lnTo>
                    <a:pt x="30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-6856863" y="1245774"/>
              <a:ext cx="143506" cy="137169"/>
            </a:xfrm>
            <a:custGeom>
              <a:rect b="b" l="l" r="r" t="t"/>
              <a:pathLst>
                <a:path extrusionOk="0" fill="none" h="7056" w="7382">
                  <a:moveTo>
                    <a:pt x="3094" y="0"/>
                  </a:moveTo>
                  <a:lnTo>
                    <a:pt x="2822" y="2660"/>
                  </a:lnTo>
                  <a:lnTo>
                    <a:pt x="0" y="3854"/>
                  </a:lnTo>
                  <a:lnTo>
                    <a:pt x="2660" y="4342"/>
                  </a:lnTo>
                  <a:lnTo>
                    <a:pt x="2334" y="7056"/>
                  </a:lnTo>
                  <a:lnTo>
                    <a:pt x="4288" y="4613"/>
                  </a:lnTo>
                  <a:lnTo>
                    <a:pt x="6947" y="5102"/>
                  </a:lnTo>
                  <a:lnTo>
                    <a:pt x="5482" y="3148"/>
                  </a:lnTo>
                  <a:lnTo>
                    <a:pt x="7381" y="814"/>
                  </a:lnTo>
                  <a:lnTo>
                    <a:pt x="4559" y="1954"/>
                  </a:lnTo>
                  <a:lnTo>
                    <a:pt x="309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-6518199" y="1102268"/>
              <a:ext cx="196266" cy="139307"/>
            </a:xfrm>
            <a:custGeom>
              <a:rect b="b" l="l" r="r" t="t"/>
              <a:pathLst>
                <a:path extrusionOk="0" h="7166" w="10096">
                  <a:moveTo>
                    <a:pt x="4560" y="1"/>
                  </a:moveTo>
                  <a:lnTo>
                    <a:pt x="3963" y="2715"/>
                  </a:lnTo>
                  <a:lnTo>
                    <a:pt x="1" y="4234"/>
                  </a:lnTo>
                  <a:lnTo>
                    <a:pt x="3583" y="4397"/>
                  </a:lnTo>
                  <a:lnTo>
                    <a:pt x="2932" y="7165"/>
                  </a:lnTo>
                  <a:lnTo>
                    <a:pt x="5700" y="4560"/>
                  </a:lnTo>
                  <a:lnTo>
                    <a:pt x="9119" y="4831"/>
                  </a:lnTo>
                  <a:lnTo>
                    <a:pt x="7436" y="2986"/>
                  </a:lnTo>
                  <a:lnTo>
                    <a:pt x="10096" y="489"/>
                  </a:lnTo>
                  <a:lnTo>
                    <a:pt x="6351" y="1846"/>
                  </a:lnTo>
                  <a:lnTo>
                    <a:pt x="45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-6518199" y="1102268"/>
              <a:ext cx="196266" cy="139307"/>
            </a:xfrm>
            <a:custGeom>
              <a:rect b="b" l="l" r="r" t="t"/>
              <a:pathLst>
                <a:path extrusionOk="0" fill="none" h="7166" w="10096">
                  <a:moveTo>
                    <a:pt x="4560" y="1"/>
                  </a:moveTo>
                  <a:lnTo>
                    <a:pt x="3963" y="2715"/>
                  </a:lnTo>
                  <a:lnTo>
                    <a:pt x="3963" y="2715"/>
                  </a:lnTo>
                  <a:lnTo>
                    <a:pt x="1" y="4234"/>
                  </a:lnTo>
                  <a:lnTo>
                    <a:pt x="3583" y="4397"/>
                  </a:lnTo>
                  <a:lnTo>
                    <a:pt x="2932" y="7165"/>
                  </a:lnTo>
                  <a:lnTo>
                    <a:pt x="5700" y="4560"/>
                  </a:lnTo>
                  <a:lnTo>
                    <a:pt x="9119" y="4831"/>
                  </a:lnTo>
                  <a:lnTo>
                    <a:pt x="7436" y="2986"/>
                  </a:lnTo>
                  <a:lnTo>
                    <a:pt x="10096" y="489"/>
                  </a:lnTo>
                  <a:lnTo>
                    <a:pt x="10096" y="489"/>
                  </a:lnTo>
                  <a:lnTo>
                    <a:pt x="6351" y="1846"/>
                  </a:lnTo>
                  <a:lnTo>
                    <a:pt x="456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-6101444" y="973555"/>
              <a:ext cx="155131" cy="126632"/>
            </a:xfrm>
            <a:custGeom>
              <a:rect b="b" l="l" r="r" t="t"/>
              <a:pathLst>
                <a:path extrusionOk="0" h="6514" w="7980">
                  <a:moveTo>
                    <a:pt x="3583" y="1"/>
                  </a:moveTo>
                  <a:lnTo>
                    <a:pt x="3203" y="2497"/>
                  </a:lnTo>
                  <a:lnTo>
                    <a:pt x="1" y="3366"/>
                  </a:lnTo>
                  <a:lnTo>
                    <a:pt x="2932" y="4017"/>
                  </a:lnTo>
                  <a:lnTo>
                    <a:pt x="2552" y="6513"/>
                  </a:lnTo>
                  <a:lnTo>
                    <a:pt x="4668" y="4451"/>
                  </a:lnTo>
                  <a:lnTo>
                    <a:pt x="7436" y="5211"/>
                  </a:lnTo>
                  <a:lnTo>
                    <a:pt x="5971" y="3203"/>
                  </a:lnTo>
                  <a:lnTo>
                    <a:pt x="7979" y="1249"/>
                  </a:lnTo>
                  <a:lnTo>
                    <a:pt x="5048" y="1954"/>
                  </a:lnTo>
                  <a:lnTo>
                    <a:pt x="35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-6101444" y="973555"/>
              <a:ext cx="155131" cy="126632"/>
            </a:xfrm>
            <a:custGeom>
              <a:rect b="b" l="l" r="r" t="t"/>
              <a:pathLst>
                <a:path extrusionOk="0" fill="none" h="6514" w="7980">
                  <a:moveTo>
                    <a:pt x="3583" y="1"/>
                  </a:moveTo>
                  <a:lnTo>
                    <a:pt x="3203" y="2497"/>
                  </a:lnTo>
                  <a:lnTo>
                    <a:pt x="3203" y="2497"/>
                  </a:lnTo>
                  <a:lnTo>
                    <a:pt x="1" y="3366"/>
                  </a:lnTo>
                  <a:lnTo>
                    <a:pt x="2932" y="4017"/>
                  </a:lnTo>
                  <a:lnTo>
                    <a:pt x="2552" y="6513"/>
                  </a:lnTo>
                  <a:lnTo>
                    <a:pt x="4668" y="4451"/>
                  </a:lnTo>
                  <a:lnTo>
                    <a:pt x="7436" y="5211"/>
                  </a:lnTo>
                  <a:lnTo>
                    <a:pt x="5971" y="3203"/>
                  </a:lnTo>
                  <a:lnTo>
                    <a:pt x="7979" y="1249"/>
                  </a:lnTo>
                  <a:lnTo>
                    <a:pt x="7979" y="1249"/>
                  </a:lnTo>
                  <a:lnTo>
                    <a:pt x="5048" y="1954"/>
                  </a:lnTo>
                  <a:lnTo>
                    <a:pt x="3583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-5781753" y="919745"/>
              <a:ext cx="104471" cy="113977"/>
            </a:xfrm>
            <a:custGeom>
              <a:rect b="b" l="l" r="r" t="t"/>
              <a:pathLst>
                <a:path extrusionOk="0" h="5863" w="5374">
                  <a:moveTo>
                    <a:pt x="2280" y="1"/>
                  </a:moveTo>
                  <a:lnTo>
                    <a:pt x="2172" y="2226"/>
                  </a:lnTo>
                  <a:lnTo>
                    <a:pt x="1" y="2443"/>
                  </a:lnTo>
                  <a:lnTo>
                    <a:pt x="2117" y="3583"/>
                  </a:lnTo>
                  <a:lnTo>
                    <a:pt x="2009" y="5862"/>
                  </a:lnTo>
                  <a:lnTo>
                    <a:pt x="3366" y="4343"/>
                  </a:lnTo>
                  <a:lnTo>
                    <a:pt x="5320" y="5591"/>
                  </a:lnTo>
                  <a:lnTo>
                    <a:pt x="4180" y="3474"/>
                  </a:lnTo>
                  <a:lnTo>
                    <a:pt x="5374" y="2117"/>
                  </a:lnTo>
                  <a:lnTo>
                    <a:pt x="4397" y="2117"/>
                  </a:lnTo>
                  <a:lnTo>
                    <a:pt x="3420" y="2172"/>
                  </a:lnTo>
                  <a:lnTo>
                    <a:pt x="2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-5781753" y="919745"/>
              <a:ext cx="104471" cy="113977"/>
            </a:xfrm>
            <a:custGeom>
              <a:rect b="b" l="l" r="r" t="t"/>
              <a:pathLst>
                <a:path extrusionOk="0" fill="none" h="5863" w="5374">
                  <a:moveTo>
                    <a:pt x="2280" y="1"/>
                  </a:moveTo>
                  <a:lnTo>
                    <a:pt x="2172" y="2226"/>
                  </a:lnTo>
                  <a:lnTo>
                    <a:pt x="2172" y="2226"/>
                  </a:lnTo>
                  <a:lnTo>
                    <a:pt x="1" y="2443"/>
                  </a:lnTo>
                  <a:lnTo>
                    <a:pt x="2117" y="3583"/>
                  </a:lnTo>
                  <a:lnTo>
                    <a:pt x="2009" y="5862"/>
                  </a:lnTo>
                  <a:lnTo>
                    <a:pt x="3366" y="4343"/>
                  </a:lnTo>
                  <a:lnTo>
                    <a:pt x="5320" y="5591"/>
                  </a:lnTo>
                  <a:lnTo>
                    <a:pt x="4180" y="3474"/>
                  </a:lnTo>
                  <a:lnTo>
                    <a:pt x="5374" y="2117"/>
                  </a:lnTo>
                  <a:lnTo>
                    <a:pt x="5374" y="2117"/>
                  </a:lnTo>
                  <a:lnTo>
                    <a:pt x="4397" y="2117"/>
                  </a:lnTo>
                  <a:lnTo>
                    <a:pt x="3420" y="2172"/>
                  </a:lnTo>
                  <a:lnTo>
                    <a:pt x="228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-7046792" y="1194063"/>
              <a:ext cx="142456" cy="138238"/>
            </a:xfrm>
            <a:custGeom>
              <a:rect b="b" l="l" r="r" t="t"/>
              <a:pathLst>
                <a:path extrusionOk="0" h="7111" w="7328">
                  <a:moveTo>
                    <a:pt x="3040" y="1"/>
                  </a:moveTo>
                  <a:lnTo>
                    <a:pt x="2769" y="2714"/>
                  </a:lnTo>
                  <a:lnTo>
                    <a:pt x="1" y="3908"/>
                  </a:lnTo>
                  <a:lnTo>
                    <a:pt x="2606" y="4397"/>
                  </a:lnTo>
                  <a:lnTo>
                    <a:pt x="2335" y="7111"/>
                  </a:lnTo>
                  <a:lnTo>
                    <a:pt x="2335" y="7111"/>
                  </a:lnTo>
                  <a:lnTo>
                    <a:pt x="4234" y="4668"/>
                  </a:lnTo>
                  <a:lnTo>
                    <a:pt x="6839" y="5157"/>
                  </a:lnTo>
                  <a:lnTo>
                    <a:pt x="6839" y="5157"/>
                  </a:lnTo>
                  <a:lnTo>
                    <a:pt x="5428" y="3203"/>
                  </a:lnTo>
                  <a:lnTo>
                    <a:pt x="7328" y="815"/>
                  </a:lnTo>
                  <a:lnTo>
                    <a:pt x="4506" y="1955"/>
                  </a:lnTo>
                  <a:lnTo>
                    <a:pt x="30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-7046792" y="1194063"/>
              <a:ext cx="142456" cy="138238"/>
            </a:xfrm>
            <a:custGeom>
              <a:rect b="b" l="l" r="r" t="t"/>
              <a:pathLst>
                <a:path extrusionOk="0" fill="none" h="7111" w="7328">
                  <a:moveTo>
                    <a:pt x="3040" y="1"/>
                  </a:moveTo>
                  <a:lnTo>
                    <a:pt x="2769" y="2714"/>
                  </a:lnTo>
                  <a:lnTo>
                    <a:pt x="1" y="3908"/>
                  </a:lnTo>
                  <a:lnTo>
                    <a:pt x="2606" y="4397"/>
                  </a:lnTo>
                  <a:lnTo>
                    <a:pt x="2335" y="7111"/>
                  </a:lnTo>
                  <a:lnTo>
                    <a:pt x="4234" y="4668"/>
                  </a:lnTo>
                  <a:lnTo>
                    <a:pt x="6839" y="5157"/>
                  </a:lnTo>
                  <a:lnTo>
                    <a:pt x="5428" y="3203"/>
                  </a:lnTo>
                  <a:lnTo>
                    <a:pt x="7328" y="815"/>
                  </a:lnTo>
                  <a:lnTo>
                    <a:pt x="4506" y="1955"/>
                  </a:lnTo>
                  <a:lnTo>
                    <a:pt x="304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0"/>
            <p:cNvSpPr/>
            <p:nvPr/>
          </p:nvSpPr>
          <p:spPr>
            <a:xfrm>
              <a:off x="-6721813" y="1063232"/>
              <a:ext cx="150893" cy="134019"/>
            </a:xfrm>
            <a:custGeom>
              <a:rect b="b" l="l" r="r" t="t"/>
              <a:pathLst>
                <a:path extrusionOk="0" h="6894" w="7762">
                  <a:moveTo>
                    <a:pt x="3148" y="1"/>
                  </a:moveTo>
                  <a:lnTo>
                    <a:pt x="2822" y="2606"/>
                  </a:lnTo>
                  <a:lnTo>
                    <a:pt x="0" y="3746"/>
                  </a:lnTo>
                  <a:lnTo>
                    <a:pt x="2660" y="4234"/>
                  </a:lnTo>
                  <a:lnTo>
                    <a:pt x="2334" y="6894"/>
                  </a:lnTo>
                  <a:lnTo>
                    <a:pt x="4288" y="4614"/>
                  </a:lnTo>
                  <a:lnTo>
                    <a:pt x="6947" y="5157"/>
                  </a:lnTo>
                  <a:lnTo>
                    <a:pt x="5482" y="3149"/>
                  </a:lnTo>
                  <a:lnTo>
                    <a:pt x="7761" y="761"/>
                  </a:lnTo>
                  <a:lnTo>
                    <a:pt x="4613" y="1955"/>
                  </a:lnTo>
                  <a:lnTo>
                    <a:pt x="31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-6721813" y="1063232"/>
              <a:ext cx="150893" cy="134019"/>
            </a:xfrm>
            <a:custGeom>
              <a:rect b="b" l="l" r="r" t="t"/>
              <a:pathLst>
                <a:path extrusionOk="0" fill="none" h="6894" w="7762">
                  <a:moveTo>
                    <a:pt x="3148" y="1"/>
                  </a:moveTo>
                  <a:lnTo>
                    <a:pt x="2822" y="2606"/>
                  </a:lnTo>
                  <a:lnTo>
                    <a:pt x="0" y="3746"/>
                  </a:lnTo>
                  <a:lnTo>
                    <a:pt x="2660" y="4234"/>
                  </a:lnTo>
                  <a:lnTo>
                    <a:pt x="2334" y="6894"/>
                  </a:lnTo>
                  <a:lnTo>
                    <a:pt x="4288" y="4614"/>
                  </a:lnTo>
                  <a:lnTo>
                    <a:pt x="6947" y="5157"/>
                  </a:lnTo>
                  <a:lnTo>
                    <a:pt x="5482" y="3149"/>
                  </a:lnTo>
                  <a:lnTo>
                    <a:pt x="7761" y="761"/>
                  </a:lnTo>
                  <a:lnTo>
                    <a:pt x="4613" y="1955"/>
                  </a:lnTo>
                  <a:lnTo>
                    <a:pt x="3148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40"/>
            <p:cNvSpPr/>
            <p:nvPr/>
          </p:nvSpPr>
          <p:spPr>
            <a:xfrm>
              <a:off x="-6323002" y="912358"/>
              <a:ext cx="177273" cy="134019"/>
            </a:xfrm>
            <a:custGeom>
              <a:rect b="b" l="l" r="r" t="t"/>
              <a:pathLst>
                <a:path extrusionOk="0" h="6894" w="9119">
                  <a:moveTo>
                    <a:pt x="4125" y="1"/>
                  </a:moveTo>
                  <a:lnTo>
                    <a:pt x="4071" y="55"/>
                  </a:lnTo>
                  <a:lnTo>
                    <a:pt x="3583" y="2660"/>
                  </a:lnTo>
                  <a:lnTo>
                    <a:pt x="1" y="3854"/>
                  </a:lnTo>
                  <a:lnTo>
                    <a:pt x="3257" y="4234"/>
                  </a:lnTo>
                  <a:lnTo>
                    <a:pt x="2768" y="6893"/>
                  </a:lnTo>
                  <a:lnTo>
                    <a:pt x="2768" y="6893"/>
                  </a:lnTo>
                  <a:lnTo>
                    <a:pt x="5265" y="4560"/>
                  </a:lnTo>
                  <a:lnTo>
                    <a:pt x="8359" y="5048"/>
                  </a:lnTo>
                  <a:lnTo>
                    <a:pt x="6730" y="3149"/>
                  </a:lnTo>
                  <a:lnTo>
                    <a:pt x="9118" y="923"/>
                  </a:lnTo>
                  <a:lnTo>
                    <a:pt x="5753" y="1955"/>
                  </a:lnTo>
                  <a:lnTo>
                    <a:pt x="412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40"/>
            <p:cNvSpPr/>
            <p:nvPr/>
          </p:nvSpPr>
          <p:spPr>
            <a:xfrm>
              <a:off x="-6323002" y="912358"/>
              <a:ext cx="177273" cy="134019"/>
            </a:xfrm>
            <a:custGeom>
              <a:rect b="b" l="l" r="r" t="t"/>
              <a:pathLst>
                <a:path extrusionOk="0" fill="none" h="6894" w="9119">
                  <a:moveTo>
                    <a:pt x="4071" y="55"/>
                  </a:moveTo>
                  <a:lnTo>
                    <a:pt x="3583" y="2660"/>
                  </a:lnTo>
                  <a:lnTo>
                    <a:pt x="3583" y="2660"/>
                  </a:lnTo>
                  <a:lnTo>
                    <a:pt x="1" y="3854"/>
                  </a:lnTo>
                  <a:lnTo>
                    <a:pt x="3257" y="4234"/>
                  </a:lnTo>
                  <a:lnTo>
                    <a:pt x="2768" y="6893"/>
                  </a:lnTo>
                  <a:lnTo>
                    <a:pt x="5265" y="4560"/>
                  </a:lnTo>
                  <a:lnTo>
                    <a:pt x="8359" y="5048"/>
                  </a:lnTo>
                  <a:lnTo>
                    <a:pt x="6730" y="3149"/>
                  </a:lnTo>
                  <a:lnTo>
                    <a:pt x="9118" y="923"/>
                  </a:lnTo>
                  <a:lnTo>
                    <a:pt x="9118" y="923"/>
                  </a:lnTo>
                  <a:lnTo>
                    <a:pt x="5753" y="1955"/>
                  </a:lnTo>
                  <a:lnTo>
                    <a:pt x="412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-5951620" y="824800"/>
              <a:ext cx="129801" cy="119226"/>
            </a:xfrm>
            <a:custGeom>
              <a:rect b="b" l="l" r="r" t="t"/>
              <a:pathLst>
                <a:path extrusionOk="0" h="6133" w="6677">
                  <a:moveTo>
                    <a:pt x="2877" y="0"/>
                  </a:moveTo>
                  <a:lnTo>
                    <a:pt x="2924" y="69"/>
                  </a:lnTo>
                  <a:lnTo>
                    <a:pt x="2932" y="0"/>
                  </a:lnTo>
                  <a:close/>
                  <a:moveTo>
                    <a:pt x="2924" y="69"/>
                  </a:moveTo>
                  <a:lnTo>
                    <a:pt x="2660" y="2334"/>
                  </a:lnTo>
                  <a:lnTo>
                    <a:pt x="1" y="2877"/>
                  </a:lnTo>
                  <a:lnTo>
                    <a:pt x="2497" y="3799"/>
                  </a:lnTo>
                  <a:lnTo>
                    <a:pt x="2226" y="6133"/>
                  </a:lnTo>
                  <a:lnTo>
                    <a:pt x="4017" y="4396"/>
                  </a:lnTo>
                  <a:lnTo>
                    <a:pt x="6351" y="5373"/>
                  </a:lnTo>
                  <a:lnTo>
                    <a:pt x="5048" y="3311"/>
                  </a:lnTo>
                  <a:lnTo>
                    <a:pt x="6676" y="1682"/>
                  </a:lnTo>
                  <a:lnTo>
                    <a:pt x="4234" y="2008"/>
                  </a:lnTo>
                  <a:lnTo>
                    <a:pt x="2924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-5951620" y="824800"/>
              <a:ext cx="129801" cy="119226"/>
            </a:xfrm>
            <a:custGeom>
              <a:rect b="b" l="l" r="r" t="t"/>
              <a:pathLst>
                <a:path extrusionOk="0" fill="none" h="6133" w="6677">
                  <a:moveTo>
                    <a:pt x="2932" y="0"/>
                  </a:moveTo>
                  <a:lnTo>
                    <a:pt x="2660" y="2334"/>
                  </a:lnTo>
                  <a:lnTo>
                    <a:pt x="2660" y="2334"/>
                  </a:lnTo>
                  <a:lnTo>
                    <a:pt x="1" y="2877"/>
                  </a:lnTo>
                  <a:lnTo>
                    <a:pt x="2497" y="3799"/>
                  </a:lnTo>
                  <a:lnTo>
                    <a:pt x="2226" y="6133"/>
                  </a:lnTo>
                  <a:lnTo>
                    <a:pt x="4017" y="4396"/>
                  </a:lnTo>
                  <a:lnTo>
                    <a:pt x="6351" y="5373"/>
                  </a:lnTo>
                  <a:lnTo>
                    <a:pt x="5048" y="3311"/>
                  </a:lnTo>
                  <a:lnTo>
                    <a:pt x="6676" y="1682"/>
                  </a:lnTo>
                  <a:lnTo>
                    <a:pt x="6676" y="1682"/>
                  </a:lnTo>
                  <a:lnTo>
                    <a:pt x="4234" y="2008"/>
                  </a:lnTo>
                  <a:lnTo>
                    <a:pt x="2877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40"/>
            <p:cNvSpPr/>
            <p:nvPr/>
          </p:nvSpPr>
          <p:spPr>
            <a:xfrm>
              <a:off x="-5689957" y="814245"/>
              <a:ext cx="83378" cy="113957"/>
            </a:xfrm>
            <a:custGeom>
              <a:rect b="b" l="l" r="r" t="t"/>
              <a:pathLst>
                <a:path extrusionOk="0" h="5862" w="4289">
                  <a:moveTo>
                    <a:pt x="1575" y="0"/>
                  </a:moveTo>
                  <a:lnTo>
                    <a:pt x="1683" y="2063"/>
                  </a:lnTo>
                  <a:lnTo>
                    <a:pt x="1" y="1900"/>
                  </a:lnTo>
                  <a:lnTo>
                    <a:pt x="1683" y="3365"/>
                  </a:lnTo>
                  <a:lnTo>
                    <a:pt x="1737" y="5482"/>
                  </a:lnTo>
                  <a:lnTo>
                    <a:pt x="2660" y="4288"/>
                  </a:lnTo>
                  <a:lnTo>
                    <a:pt x="4180" y="5862"/>
                  </a:lnTo>
                  <a:lnTo>
                    <a:pt x="3203" y="3637"/>
                  </a:lnTo>
                  <a:lnTo>
                    <a:pt x="3583" y="3474"/>
                  </a:lnTo>
                  <a:lnTo>
                    <a:pt x="3963" y="3311"/>
                  </a:lnTo>
                  <a:lnTo>
                    <a:pt x="4071" y="3202"/>
                  </a:lnTo>
                  <a:lnTo>
                    <a:pt x="4180" y="3040"/>
                  </a:lnTo>
                  <a:lnTo>
                    <a:pt x="4288" y="2660"/>
                  </a:lnTo>
                  <a:lnTo>
                    <a:pt x="3908" y="2497"/>
                  </a:lnTo>
                  <a:lnTo>
                    <a:pt x="3474" y="2388"/>
                  </a:lnTo>
                  <a:lnTo>
                    <a:pt x="3040" y="2280"/>
                  </a:lnTo>
                  <a:lnTo>
                    <a:pt x="2606" y="2225"/>
                  </a:lnTo>
                  <a:lnTo>
                    <a:pt x="15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40"/>
            <p:cNvSpPr/>
            <p:nvPr/>
          </p:nvSpPr>
          <p:spPr>
            <a:xfrm>
              <a:off x="-5689957" y="814245"/>
              <a:ext cx="83378" cy="113957"/>
            </a:xfrm>
            <a:custGeom>
              <a:rect b="b" l="l" r="r" t="t"/>
              <a:pathLst>
                <a:path extrusionOk="0" fill="none" h="5862" w="4289">
                  <a:moveTo>
                    <a:pt x="1575" y="0"/>
                  </a:moveTo>
                  <a:lnTo>
                    <a:pt x="1683" y="2063"/>
                  </a:lnTo>
                  <a:lnTo>
                    <a:pt x="1683" y="2063"/>
                  </a:lnTo>
                  <a:lnTo>
                    <a:pt x="1" y="1900"/>
                  </a:lnTo>
                  <a:lnTo>
                    <a:pt x="1683" y="3365"/>
                  </a:lnTo>
                  <a:lnTo>
                    <a:pt x="1737" y="5482"/>
                  </a:lnTo>
                  <a:lnTo>
                    <a:pt x="2660" y="4288"/>
                  </a:lnTo>
                  <a:lnTo>
                    <a:pt x="4180" y="5862"/>
                  </a:lnTo>
                  <a:lnTo>
                    <a:pt x="3203" y="3637"/>
                  </a:lnTo>
                  <a:lnTo>
                    <a:pt x="3203" y="3637"/>
                  </a:lnTo>
                  <a:lnTo>
                    <a:pt x="3583" y="3474"/>
                  </a:lnTo>
                  <a:lnTo>
                    <a:pt x="3963" y="3311"/>
                  </a:lnTo>
                  <a:lnTo>
                    <a:pt x="3963" y="3311"/>
                  </a:lnTo>
                  <a:lnTo>
                    <a:pt x="4071" y="3202"/>
                  </a:lnTo>
                  <a:lnTo>
                    <a:pt x="4180" y="3040"/>
                  </a:lnTo>
                  <a:lnTo>
                    <a:pt x="4288" y="2660"/>
                  </a:lnTo>
                  <a:lnTo>
                    <a:pt x="4288" y="2660"/>
                  </a:lnTo>
                  <a:lnTo>
                    <a:pt x="3908" y="2497"/>
                  </a:lnTo>
                  <a:lnTo>
                    <a:pt x="3474" y="2388"/>
                  </a:lnTo>
                  <a:lnTo>
                    <a:pt x="3040" y="2280"/>
                  </a:lnTo>
                  <a:lnTo>
                    <a:pt x="2606" y="2225"/>
                  </a:lnTo>
                  <a:lnTo>
                    <a:pt x="157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0"/>
            <p:cNvSpPr/>
            <p:nvPr/>
          </p:nvSpPr>
          <p:spPr>
            <a:xfrm>
              <a:off x="-7291561" y="1582338"/>
              <a:ext cx="131900" cy="142456"/>
            </a:xfrm>
            <a:custGeom>
              <a:rect b="b" l="l" r="r" t="t"/>
              <a:pathLst>
                <a:path extrusionOk="0" h="7328" w="6785">
                  <a:moveTo>
                    <a:pt x="2768" y="0"/>
                  </a:moveTo>
                  <a:lnTo>
                    <a:pt x="2551" y="2823"/>
                  </a:lnTo>
                  <a:lnTo>
                    <a:pt x="0" y="4071"/>
                  </a:lnTo>
                  <a:lnTo>
                    <a:pt x="2443" y="4559"/>
                  </a:lnTo>
                  <a:lnTo>
                    <a:pt x="2226" y="7327"/>
                  </a:lnTo>
                  <a:lnTo>
                    <a:pt x="2226" y="7327"/>
                  </a:lnTo>
                  <a:lnTo>
                    <a:pt x="3962" y="4776"/>
                  </a:lnTo>
                  <a:lnTo>
                    <a:pt x="6459" y="5265"/>
                  </a:lnTo>
                  <a:lnTo>
                    <a:pt x="5048" y="3257"/>
                  </a:lnTo>
                  <a:lnTo>
                    <a:pt x="6785" y="760"/>
                  </a:lnTo>
                  <a:lnTo>
                    <a:pt x="4180" y="2009"/>
                  </a:lnTo>
                  <a:lnTo>
                    <a:pt x="27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0"/>
            <p:cNvSpPr/>
            <p:nvPr/>
          </p:nvSpPr>
          <p:spPr>
            <a:xfrm>
              <a:off x="-7291561" y="1582338"/>
              <a:ext cx="131900" cy="142456"/>
            </a:xfrm>
            <a:custGeom>
              <a:rect b="b" l="l" r="r" t="t"/>
              <a:pathLst>
                <a:path extrusionOk="0" fill="none" h="7328" w="6785">
                  <a:moveTo>
                    <a:pt x="2768" y="0"/>
                  </a:moveTo>
                  <a:lnTo>
                    <a:pt x="2551" y="2823"/>
                  </a:lnTo>
                  <a:lnTo>
                    <a:pt x="0" y="4071"/>
                  </a:lnTo>
                  <a:lnTo>
                    <a:pt x="2443" y="4559"/>
                  </a:lnTo>
                  <a:lnTo>
                    <a:pt x="2226" y="7327"/>
                  </a:lnTo>
                  <a:lnTo>
                    <a:pt x="3962" y="4776"/>
                  </a:lnTo>
                  <a:lnTo>
                    <a:pt x="6459" y="5265"/>
                  </a:lnTo>
                  <a:lnTo>
                    <a:pt x="5048" y="3257"/>
                  </a:lnTo>
                  <a:lnTo>
                    <a:pt x="6785" y="760"/>
                  </a:lnTo>
                  <a:lnTo>
                    <a:pt x="4180" y="2009"/>
                  </a:lnTo>
                  <a:lnTo>
                    <a:pt x="2768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-7111138" y="1629811"/>
              <a:ext cx="138238" cy="141407"/>
            </a:xfrm>
            <a:custGeom>
              <a:rect b="b" l="l" r="r" t="t"/>
              <a:pathLst>
                <a:path extrusionOk="0" h="7274" w="7111">
                  <a:moveTo>
                    <a:pt x="2931" y="1"/>
                  </a:moveTo>
                  <a:lnTo>
                    <a:pt x="2714" y="2769"/>
                  </a:lnTo>
                  <a:lnTo>
                    <a:pt x="0" y="4071"/>
                  </a:lnTo>
                  <a:lnTo>
                    <a:pt x="2551" y="4505"/>
                  </a:lnTo>
                  <a:lnTo>
                    <a:pt x="2334" y="7273"/>
                  </a:lnTo>
                  <a:lnTo>
                    <a:pt x="4125" y="4777"/>
                  </a:lnTo>
                  <a:lnTo>
                    <a:pt x="6676" y="5157"/>
                  </a:lnTo>
                  <a:lnTo>
                    <a:pt x="5265" y="3203"/>
                  </a:lnTo>
                  <a:lnTo>
                    <a:pt x="7110" y="706"/>
                  </a:lnTo>
                  <a:lnTo>
                    <a:pt x="4342" y="200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40"/>
            <p:cNvSpPr/>
            <p:nvPr/>
          </p:nvSpPr>
          <p:spPr>
            <a:xfrm>
              <a:off x="-7111138" y="1629811"/>
              <a:ext cx="138238" cy="141407"/>
            </a:xfrm>
            <a:custGeom>
              <a:rect b="b" l="l" r="r" t="t"/>
              <a:pathLst>
                <a:path extrusionOk="0" fill="none" h="7274" w="7111">
                  <a:moveTo>
                    <a:pt x="2931" y="1"/>
                  </a:moveTo>
                  <a:lnTo>
                    <a:pt x="2714" y="2769"/>
                  </a:lnTo>
                  <a:lnTo>
                    <a:pt x="0" y="4071"/>
                  </a:lnTo>
                  <a:lnTo>
                    <a:pt x="2551" y="4505"/>
                  </a:lnTo>
                  <a:lnTo>
                    <a:pt x="2334" y="7273"/>
                  </a:lnTo>
                  <a:lnTo>
                    <a:pt x="4125" y="4777"/>
                  </a:lnTo>
                  <a:lnTo>
                    <a:pt x="6676" y="5157"/>
                  </a:lnTo>
                  <a:lnTo>
                    <a:pt x="5265" y="3203"/>
                  </a:lnTo>
                  <a:lnTo>
                    <a:pt x="7110" y="706"/>
                  </a:lnTo>
                  <a:lnTo>
                    <a:pt x="4342" y="2009"/>
                  </a:lnTo>
                  <a:lnTo>
                    <a:pt x="293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40"/>
            <p:cNvSpPr/>
            <p:nvPr/>
          </p:nvSpPr>
          <p:spPr>
            <a:xfrm>
              <a:off x="-6795685" y="1487374"/>
              <a:ext cx="143526" cy="137188"/>
            </a:xfrm>
            <a:custGeom>
              <a:rect b="b" l="l" r="r" t="t"/>
              <a:pathLst>
                <a:path extrusionOk="0" h="7057" w="7383">
                  <a:moveTo>
                    <a:pt x="3095" y="1"/>
                  </a:moveTo>
                  <a:lnTo>
                    <a:pt x="2823" y="2660"/>
                  </a:lnTo>
                  <a:lnTo>
                    <a:pt x="1" y="3908"/>
                  </a:lnTo>
                  <a:lnTo>
                    <a:pt x="2660" y="4343"/>
                  </a:lnTo>
                  <a:lnTo>
                    <a:pt x="2389" y="7056"/>
                  </a:lnTo>
                  <a:lnTo>
                    <a:pt x="4289" y="4614"/>
                  </a:lnTo>
                  <a:lnTo>
                    <a:pt x="6948" y="5048"/>
                  </a:lnTo>
                  <a:lnTo>
                    <a:pt x="5483" y="3149"/>
                  </a:lnTo>
                  <a:lnTo>
                    <a:pt x="7382" y="706"/>
                  </a:lnTo>
                  <a:lnTo>
                    <a:pt x="4560" y="1900"/>
                  </a:lnTo>
                  <a:lnTo>
                    <a:pt x="30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-6795685" y="1487374"/>
              <a:ext cx="143526" cy="137188"/>
            </a:xfrm>
            <a:custGeom>
              <a:rect b="b" l="l" r="r" t="t"/>
              <a:pathLst>
                <a:path extrusionOk="0" fill="none" h="7057" w="7383">
                  <a:moveTo>
                    <a:pt x="3095" y="1"/>
                  </a:moveTo>
                  <a:lnTo>
                    <a:pt x="2823" y="2660"/>
                  </a:lnTo>
                  <a:lnTo>
                    <a:pt x="1" y="3908"/>
                  </a:lnTo>
                  <a:lnTo>
                    <a:pt x="2660" y="4343"/>
                  </a:lnTo>
                  <a:lnTo>
                    <a:pt x="2389" y="7056"/>
                  </a:lnTo>
                  <a:lnTo>
                    <a:pt x="4289" y="4614"/>
                  </a:lnTo>
                  <a:lnTo>
                    <a:pt x="6948" y="5048"/>
                  </a:lnTo>
                  <a:lnTo>
                    <a:pt x="5483" y="3149"/>
                  </a:lnTo>
                  <a:lnTo>
                    <a:pt x="7382" y="706"/>
                  </a:lnTo>
                  <a:lnTo>
                    <a:pt x="4560" y="1900"/>
                  </a:lnTo>
                  <a:lnTo>
                    <a:pt x="309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-6458051" y="1338619"/>
              <a:ext cx="195216" cy="139288"/>
            </a:xfrm>
            <a:custGeom>
              <a:rect b="b" l="l" r="r" t="t"/>
              <a:pathLst>
                <a:path extrusionOk="0" h="7165" w="10042">
                  <a:moveTo>
                    <a:pt x="4559" y="0"/>
                  </a:moveTo>
                  <a:lnTo>
                    <a:pt x="3962" y="2714"/>
                  </a:lnTo>
                  <a:lnTo>
                    <a:pt x="1" y="4288"/>
                  </a:lnTo>
                  <a:lnTo>
                    <a:pt x="3583" y="4451"/>
                  </a:lnTo>
                  <a:lnTo>
                    <a:pt x="2931" y="7164"/>
                  </a:lnTo>
                  <a:lnTo>
                    <a:pt x="2931" y="7164"/>
                  </a:lnTo>
                  <a:lnTo>
                    <a:pt x="5699" y="4559"/>
                  </a:lnTo>
                  <a:lnTo>
                    <a:pt x="9118" y="4776"/>
                  </a:lnTo>
                  <a:lnTo>
                    <a:pt x="7382" y="2931"/>
                  </a:lnTo>
                  <a:lnTo>
                    <a:pt x="10041" y="434"/>
                  </a:lnTo>
                  <a:lnTo>
                    <a:pt x="6296" y="1791"/>
                  </a:lnTo>
                  <a:lnTo>
                    <a:pt x="45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-6458051" y="1338619"/>
              <a:ext cx="195216" cy="139288"/>
            </a:xfrm>
            <a:custGeom>
              <a:rect b="b" l="l" r="r" t="t"/>
              <a:pathLst>
                <a:path extrusionOk="0" fill="none" h="7165" w="10042">
                  <a:moveTo>
                    <a:pt x="4559" y="0"/>
                  </a:moveTo>
                  <a:lnTo>
                    <a:pt x="3962" y="2714"/>
                  </a:lnTo>
                  <a:lnTo>
                    <a:pt x="3962" y="2714"/>
                  </a:lnTo>
                  <a:lnTo>
                    <a:pt x="1" y="4288"/>
                  </a:lnTo>
                  <a:lnTo>
                    <a:pt x="3583" y="4451"/>
                  </a:lnTo>
                  <a:lnTo>
                    <a:pt x="2931" y="7164"/>
                  </a:lnTo>
                  <a:lnTo>
                    <a:pt x="5699" y="4559"/>
                  </a:lnTo>
                  <a:lnTo>
                    <a:pt x="9118" y="4776"/>
                  </a:lnTo>
                  <a:lnTo>
                    <a:pt x="7382" y="2931"/>
                  </a:lnTo>
                  <a:lnTo>
                    <a:pt x="10041" y="434"/>
                  </a:lnTo>
                  <a:lnTo>
                    <a:pt x="10041" y="434"/>
                  </a:lnTo>
                  <a:lnTo>
                    <a:pt x="6296" y="1791"/>
                  </a:lnTo>
                  <a:lnTo>
                    <a:pt x="455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40"/>
            <p:cNvSpPr/>
            <p:nvPr/>
          </p:nvSpPr>
          <p:spPr>
            <a:xfrm>
              <a:off x="-6042346" y="1204619"/>
              <a:ext cx="154062" cy="127682"/>
            </a:xfrm>
            <a:custGeom>
              <a:rect b="b" l="l" r="r" t="t"/>
              <a:pathLst>
                <a:path extrusionOk="0" h="6568" w="7925">
                  <a:moveTo>
                    <a:pt x="3528" y="0"/>
                  </a:moveTo>
                  <a:lnTo>
                    <a:pt x="3148" y="2497"/>
                  </a:lnTo>
                  <a:lnTo>
                    <a:pt x="0" y="3474"/>
                  </a:lnTo>
                  <a:lnTo>
                    <a:pt x="2931" y="4071"/>
                  </a:lnTo>
                  <a:lnTo>
                    <a:pt x="2497" y="6568"/>
                  </a:lnTo>
                  <a:lnTo>
                    <a:pt x="4668" y="4451"/>
                  </a:lnTo>
                  <a:lnTo>
                    <a:pt x="7381" y="5156"/>
                  </a:lnTo>
                  <a:lnTo>
                    <a:pt x="7381" y="5156"/>
                  </a:lnTo>
                  <a:lnTo>
                    <a:pt x="5916" y="3203"/>
                  </a:lnTo>
                  <a:lnTo>
                    <a:pt x="7924" y="1194"/>
                  </a:lnTo>
                  <a:lnTo>
                    <a:pt x="7924" y="1194"/>
                  </a:lnTo>
                  <a:lnTo>
                    <a:pt x="5048" y="1954"/>
                  </a:lnTo>
                  <a:lnTo>
                    <a:pt x="35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0"/>
            <p:cNvSpPr/>
            <p:nvPr/>
          </p:nvSpPr>
          <p:spPr>
            <a:xfrm>
              <a:off x="-6042346" y="1204619"/>
              <a:ext cx="154062" cy="127682"/>
            </a:xfrm>
            <a:custGeom>
              <a:rect b="b" l="l" r="r" t="t"/>
              <a:pathLst>
                <a:path extrusionOk="0" fill="none" h="6568" w="7925">
                  <a:moveTo>
                    <a:pt x="3528" y="0"/>
                  </a:moveTo>
                  <a:lnTo>
                    <a:pt x="3148" y="2497"/>
                  </a:lnTo>
                  <a:lnTo>
                    <a:pt x="3148" y="2497"/>
                  </a:lnTo>
                  <a:lnTo>
                    <a:pt x="0" y="3474"/>
                  </a:lnTo>
                  <a:lnTo>
                    <a:pt x="2931" y="4071"/>
                  </a:lnTo>
                  <a:lnTo>
                    <a:pt x="2497" y="6568"/>
                  </a:lnTo>
                  <a:lnTo>
                    <a:pt x="4668" y="4451"/>
                  </a:lnTo>
                  <a:lnTo>
                    <a:pt x="7381" y="5156"/>
                  </a:lnTo>
                  <a:lnTo>
                    <a:pt x="5916" y="3203"/>
                  </a:lnTo>
                  <a:lnTo>
                    <a:pt x="7924" y="1194"/>
                  </a:lnTo>
                  <a:lnTo>
                    <a:pt x="7924" y="1194"/>
                  </a:lnTo>
                  <a:lnTo>
                    <a:pt x="5048" y="1954"/>
                  </a:lnTo>
                  <a:lnTo>
                    <a:pt x="3528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-5724774" y="1145541"/>
              <a:ext cx="104471" cy="115007"/>
            </a:xfrm>
            <a:custGeom>
              <a:rect b="b" l="l" r="r" t="t"/>
              <a:pathLst>
                <a:path extrusionOk="0" h="5916" w="5374">
                  <a:moveTo>
                    <a:pt x="2280" y="0"/>
                  </a:moveTo>
                  <a:lnTo>
                    <a:pt x="2172" y="2225"/>
                  </a:lnTo>
                  <a:lnTo>
                    <a:pt x="1" y="2497"/>
                  </a:lnTo>
                  <a:lnTo>
                    <a:pt x="2117" y="3636"/>
                  </a:lnTo>
                  <a:lnTo>
                    <a:pt x="2009" y="5916"/>
                  </a:lnTo>
                  <a:lnTo>
                    <a:pt x="3366" y="4342"/>
                  </a:lnTo>
                  <a:lnTo>
                    <a:pt x="5319" y="5590"/>
                  </a:lnTo>
                  <a:lnTo>
                    <a:pt x="4180" y="3419"/>
                  </a:lnTo>
                  <a:lnTo>
                    <a:pt x="5374" y="2063"/>
                  </a:lnTo>
                  <a:lnTo>
                    <a:pt x="4397" y="2063"/>
                  </a:lnTo>
                  <a:lnTo>
                    <a:pt x="3474" y="2117"/>
                  </a:lnTo>
                  <a:lnTo>
                    <a:pt x="2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-5724774" y="1145541"/>
              <a:ext cx="104471" cy="115007"/>
            </a:xfrm>
            <a:custGeom>
              <a:rect b="b" l="l" r="r" t="t"/>
              <a:pathLst>
                <a:path extrusionOk="0" fill="none" h="5916" w="5374">
                  <a:moveTo>
                    <a:pt x="2280" y="0"/>
                  </a:moveTo>
                  <a:lnTo>
                    <a:pt x="2172" y="2225"/>
                  </a:lnTo>
                  <a:lnTo>
                    <a:pt x="2172" y="2225"/>
                  </a:lnTo>
                  <a:lnTo>
                    <a:pt x="1" y="2497"/>
                  </a:lnTo>
                  <a:lnTo>
                    <a:pt x="2117" y="3636"/>
                  </a:lnTo>
                  <a:lnTo>
                    <a:pt x="2009" y="5916"/>
                  </a:lnTo>
                  <a:lnTo>
                    <a:pt x="3366" y="4342"/>
                  </a:lnTo>
                  <a:lnTo>
                    <a:pt x="5319" y="5590"/>
                  </a:lnTo>
                  <a:lnTo>
                    <a:pt x="4180" y="3419"/>
                  </a:lnTo>
                  <a:lnTo>
                    <a:pt x="5374" y="2063"/>
                  </a:lnTo>
                  <a:lnTo>
                    <a:pt x="5374" y="2063"/>
                  </a:lnTo>
                  <a:lnTo>
                    <a:pt x="4397" y="2063"/>
                  </a:lnTo>
                  <a:lnTo>
                    <a:pt x="3474" y="2117"/>
                  </a:lnTo>
                  <a:lnTo>
                    <a:pt x="2280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40"/>
            <p:cNvSpPr/>
            <p:nvPr/>
          </p:nvSpPr>
          <p:spPr>
            <a:xfrm>
              <a:off x="-6984525" y="1437783"/>
              <a:ext cx="141387" cy="139307"/>
            </a:xfrm>
            <a:custGeom>
              <a:rect b="b" l="l" r="r" t="t"/>
              <a:pathLst>
                <a:path extrusionOk="0" h="7166" w="7273">
                  <a:moveTo>
                    <a:pt x="3039" y="1"/>
                  </a:moveTo>
                  <a:lnTo>
                    <a:pt x="2768" y="2715"/>
                  </a:lnTo>
                  <a:lnTo>
                    <a:pt x="0" y="3963"/>
                  </a:lnTo>
                  <a:lnTo>
                    <a:pt x="2605" y="4397"/>
                  </a:lnTo>
                  <a:lnTo>
                    <a:pt x="2334" y="7165"/>
                  </a:lnTo>
                  <a:lnTo>
                    <a:pt x="4179" y="4668"/>
                  </a:lnTo>
                  <a:lnTo>
                    <a:pt x="6838" y="5157"/>
                  </a:lnTo>
                  <a:lnTo>
                    <a:pt x="5373" y="3203"/>
                  </a:lnTo>
                  <a:lnTo>
                    <a:pt x="7273" y="761"/>
                  </a:lnTo>
                  <a:lnTo>
                    <a:pt x="7273" y="761"/>
                  </a:lnTo>
                  <a:lnTo>
                    <a:pt x="4450" y="1955"/>
                  </a:lnTo>
                  <a:lnTo>
                    <a:pt x="30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40"/>
            <p:cNvSpPr/>
            <p:nvPr/>
          </p:nvSpPr>
          <p:spPr>
            <a:xfrm>
              <a:off x="-6984525" y="1437783"/>
              <a:ext cx="141387" cy="139307"/>
            </a:xfrm>
            <a:custGeom>
              <a:rect b="b" l="l" r="r" t="t"/>
              <a:pathLst>
                <a:path extrusionOk="0" fill="none" h="7166" w="7273">
                  <a:moveTo>
                    <a:pt x="3039" y="1"/>
                  </a:moveTo>
                  <a:lnTo>
                    <a:pt x="2768" y="2715"/>
                  </a:lnTo>
                  <a:lnTo>
                    <a:pt x="0" y="3963"/>
                  </a:lnTo>
                  <a:lnTo>
                    <a:pt x="2605" y="4397"/>
                  </a:lnTo>
                  <a:lnTo>
                    <a:pt x="2334" y="7165"/>
                  </a:lnTo>
                  <a:lnTo>
                    <a:pt x="4179" y="4668"/>
                  </a:lnTo>
                  <a:lnTo>
                    <a:pt x="6838" y="5157"/>
                  </a:lnTo>
                  <a:lnTo>
                    <a:pt x="5373" y="3203"/>
                  </a:lnTo>
                  <a:lnTo>
                    <a:pt x="7273" y="761"/>
                  </a:lnTo>
                  <a:lnTo>
                    <a:pt x="4450" y="1955"/>
                  </a:lnTo>
                  <a:lnTo>
                    <a:pt x="3039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-6660636" y="1301683"/>
              <a:ext cx="150913" cy="135069"/>
            </a:xfrm>
            <a:custGeom>
              <a:rect b="b" l="l" r="r" t="t"/>
              <a:pathLst>
                <a:path extrusionOk="0" h="6948" w="7763">
                  <a:moveTo>
                    <a:pt x="3095" y="1"/>
                  </a:moveTo>
                  <a:lnTo>
                    <a:pt x="2823" y="2660"/>
                  </a:lnTo>
                  <a:lnTo>
                    <a:pt x="1" y="3800"/>
                  </a:lnTo>
                  <a:lnTo>
                    <a:pt x="2606" y="4288"/>
                  </a:lnTo>
                  <a:lnTo>
                    <a:pt x="2335" y="6948"/>
                  </a:lnTo>
                  <a:lnTo>
                    <a:pt x="4234" y="4614"/>
                  </a:lnTo>
                  <a:lnTo>
                    <a:pt x="6894" y="5102"/>
                  </a:lnTo>
                  <a:lnTo>
                    <a:pt x="5428" y="3149"/>
                  </a:lnTo>
                  <a:lnTo>
                    <a:pt x="7762" y="706"/>
                  </a:lnTo>
                  <a:lnTo>
                    <a:pt x="4560" y="1954"/>
                  </a:lnTo>
                  <a:lnTo>
                    <a:pt x="30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0"/>
            <p:cNvSpPr/>
            <p:nvPr/>
          </p:nvSpPr>
          <p:spPr>
            <a:xfrm>
              <a:off x="-6660636" y="1301683"/>
              <a:ext cx="150913" cy="135069"/>
            </a:xfrm>
            <a:custGeom>
              <a:rect b="b" l="l" r="r" t="t"/>
              <a:pathLst>
                <a:path extrusionOk="0" fill="none" h="6948" w="7763">
                  <a:moveTo>
                    <a:pt x="3095" y="1"/>
                  </a:moveTo>
                  <a:lnTo>
                    <a:pt x="2823" y="2660"/>
                  </a:lnTo>
                  <a:lnTo>
                    <a:pt x="1" y="3800"/>
                  </a:lnTo>
                  <a:lnTo>
                    <a:pt x="2606" y="4288"/>
                  </a:lnTo>
                  <a:lnTo>
                    <a:pt x="2335" y="6948"/>
                  </a:lnTo>
                  <a:lnTo>
                    <a:pt x="4234" y="4614"/>
                  </a:lnTo>
                  <a:lnTo>
                    <a:pt x="6894" y="5102"/>
                  </a:lnTo>
                  <a:lnTo>
                    <a:pt x="5428" y="3149"/>
                  </a:lnTo>
                  <a:lnTo>
                    <a:pt x="7762" y="706"/>
                  </a:lnTo>
                  <a:lnTo>
                    <a:pt x="4560" y="1954"/>
                  </a:lnTo>
                  <a:lnTo>
                    <a:pt x="309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0"/>
            <p:cNvSpPr/>
            <p:nvPr/>
          </p:nvSpPr>
          <p:spPr>
            <a:xfrm>
              <a:off x="-6263923" y="1146591"/>
              <a:ext cx="176224" cy="134019"/>
            </a:xfrm>
            <a:custGeom>
              <a:rect b="b" l="l" r="r" t="t"/>
              <a:pathLst>
                <a:path extrusionOk="0" h="6894" w="9065">
                  <a:moveTo>
                    <a:pt x="4071" y="0"/>
                  </a:moveTo>
                  <a:lnTo>
                    <a:pt x="3583" y="2606"/>
                  </a:lnTo>
                  <a:lnTo>
                    <a:pt x="1" y="3854"/>
                  </a:lnTo>
                  <a:lnTo>
                    <a:pt x="3257" y="4234"/>
                  </a:lnTo>
                  <a:lnTo>
                    <a:pt x="2769" y="6893"/>
                  </a:lnTo>
                  <a:lnTo>
                    <a:pt x="2769" y="6893"/>
                  </a:lnTo>
                  <a:lnTo>
                    <a:pt x="5211" y="4505"/>
                  </a:lnTo>
                  <a:lnTo>
                    <a:pt x="8305" y="4994"/>
                  </a:lnTo>
                  <a:lnTo>
                    <a:pt x="6731" y="3094"/>
                  </a:lnTo>
                  <a:lnTo>
                    <a:pt x="9064" y="869"/>
                  </a:lnTo>
                  <a:lnTo>
                    <a:pt x="5700" y="1954"/>
                  </a:lnTo>
                  <a:lnTo>
                    <a:pt x="4071" y="55"/>
                  </a:lnTo>
                  <a:lnTo>
                    <a:pt x="40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-6263923" y="1146591"/>
              <a:ext cx="176224" cy="134019"/>
            </a:xfrm>
            <a:custGeom>
              <a:rect b="b" l="l" r="r" t="t"/>
              <a:pathLst>
                <a:path extrusionOk="0" fill="none" h="6894" w="9065">
                  <a:moveTo>
                    <a:pt x="4071" y="0"/>
                  </a:moveTo>
                  <a:lnTo>
                    <a:pt x="3583" y="2606"/>
                  </a:lnTo>
                  <a:lnTo>
                    <a:pt x="3583" y="2606"/>
                  </a:lnTo>
                  <a:lnTo>
                    <a:pt x="1" y="3854"/>
                  </a:lnTo>
                  <a:lnTo>
                    <a:pt x="3257" y="4234"/>
                  </a:lnTo>
                  <a:lnTo>
                    <a:pt x="2769" y="6893"/>
                  </a:lnTo>
                  <a:lnTo>
                    <a:pt x="5211" y="4505"/>
                  </a:lnTo>
                  <a:lnTo>
                    <a:pt x="8305" y="4994"/>
                  </a:lnTo>
                  <a:lnTo>
                    <a:pt x="6731" y="3094"/>
                  </a:lnTo>
                  <a:lnTo>
                    <a:pt x="9064" y="869"/>
                  </a:lnTo>
                  <a:lnTo>
                    <a:pt x="9064" y="869"/>
                  </a:lnTo>
                  <a:lnTo>
                    <a:pt x="5700" y="1954"/>
                  </a:lnTo>
                  <a:lnTo>
                    <a:pt x="4071" y="5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-5893591" y="1052696"/>
              <a:ext cx="128751" cy="120295"/>
            </a:xfrm>
            <a:custGeom>
              <a:rect b="b" l="l" r="r" t="t"/>
              <a:pathLst>
                <a:path extrusionOk="0" h="6188" w="6623">
                  <a:moveTo>
                    <a:pt x="2877" y="0"/>
                  </a:moveTo>
                  <a:lnTo>
                    <a:pt x="2923" y="70"/>
                  </a:lnTo>
                  <a:lnTo>
                    <a:pt x="2932" y="0"/>
                  </a:lnTo>
                  <a:close/>
                  <a:moveTo>
                    <a:pt x="2923" y="70"/>
                  </a:moveTo>
                  <a:lnTo>
                    <a:pt x="2660" y="2334"/>
                  </a:lnTo>
                  <a:lnTo>
                    <a:pt x="1" y="2931"/>
                  </a:lnTo>
                  <a:lnTo>
                    <a:pt x="2497" y="3854"/>
                  </a:lnTo>
                  <a:lnTo>
                    <a:pt x="2226" y="6187"/>
                  </a:lnTo>
                  <a:lnTo>
                    <a:pt x="4017" y="4396"/>
                  </a:lnTo>
                  <a:lnTo>
                    <a:pt x="6351" y="5427"/>
                  </a:lnTo>
                  <a:lnTo>
                    <a:pt x="5048" y="3365"/>
                  </a:lnTo>
                  <a:lnTo>
                    <a:pt x="6622" y="1683"/>
                  </a:lnTo>
                  <a:lnTo>
                    <a:pt x="4234" y="2062"/>
                  </a:lnTo>
                  <a:lnTo>
                    <a:pt x="2923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0"/>
            <p:cNvSpPr/>
            <p:nvPr/>
          </p:nvSpPr>
          <p:spPr>
            <a:xfrm>
              <a:off x="-5893591" y="1052696"/>
              <a:ext cx="128751" cy="120295"/>
            </a:xfrm>
            <a:custGeom>
              <a:rect b="b" l="l" r="r" t="t"/>
              <a:pathLst>
                <a:path extrusionOk="0" fill="none" h="6188" w="6623">
                  <a:moveTo>
                    <a:pt x="2932" y="0"/>
                  </a:moveTo>
                  <a:lnTo>
                    <a:pt x="2660" y="2334"/>
                  </a:lnTo>
                  <a:lnTo>
                    <a:pt x="2660" y="2334"/>
                  </a:lnTo>
                  <a:lnTo>
                    <a:pt x="1" y="2931"/>
                  </a:lnTo>
                  <a:lnTo>
                    <a:pt x="2497" y="3854"/>
                  </a:lnTo>
                  <a:lnTo>
                    <a:pt x="2226" y="6187"/>
                  </a:lnTo>
                  <a:lnTo>
                    <a:pt x="4017" y="4396"/>
                  </a:lnTo>
                  <a:lnTo>
                    <a:pt x="6351" y="5427"/>
                  </a:lnTo>
                  <a:lnTo>
                    <a:pt x="5048" y="3365"/>
                  </a:lnTo>
                  <a:lnTo>
                    <a:pt x="6622" y="1683"/>
                  </a:lnTo>
                  <a:lnTo>
                    <a:pt x="6622" y="1683"/>
                  </a:lnTo>
                  <a:lnTo>
                    <a:pt x="4234" y="2062"/>
                  </a:lnTo>
                  <a:lnTo>
                    <a:pt x="2877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0"/>
            <p:cNvSpPr/>
            <p:nvPr/>
          </p:nvSpPr>
          <p:spPr>
            <a:xfrm>
              <a:off x="-5632979" y="1036852"/>
              <a:ext cx="82309" cy="112927"/>
            </a:xfrm>
            <a:custGeom>
              <a:rect b="b" l="l" r="r" t="t"/>
              <a:pathLst>
                <a:path extrusionOk="0" h="5809" w="4234">
                  <a:moveTo>
                    <a:pt x="1574" y="1"/>
                  </a:moveTo>
                  <a:lnTo>
                    <a:pt x="1629" y="2118"/>
                  </a:lnTo>
                  <a:lnTo>
                    <a:pt x="0" y="2009"/>
                  </a:lnTo>
                  <a:lnTo>
                    <a:pt x="1683" y="3420"/>
                  </a:lnTo>
                  <a:lnTo>
                    <a:pt x="1737" y="5537"/>
                  </a:lnTo>
                  <a:lnTo>
                    <a:pt x="2660" y="4343"/>
                  </a:lnTo>
                  <a:lnTo>
                    <a:pt x="4125" y="5808"/>
                  </a:lnTo>
                  <a:lnTo>
                    <a:pt x="3148" y="3583"/>
                  </a:lnTo>
                  <a:lnTo>
                    <a:pt x="3582" y="3474"/>
                  </a:lnTo>
                  <a:lnTo>
                    <a:pt x="3962" y="3312"/>
                  </a:lnTo>
                  <a:lnTo>
                    <a:pt x="4071" y="3149"/>
                  </a:lnTo>
                  <a:lnTo>
                    <a:pt x="4125" y="2986"/>
                  </a:lnTo>
                  <a:lnTo>
                    <a:pt x="4234" y="2606"/>
                  </a:lnTo>
                  <a:lnTo>
                    <a:pt x="3854" y="2443"/>
                  </a:lnTo>
                  <a:lnTo>
                    <a:pt x="3420" y="2335"/>
                  </a:lnTo>
                  <a:lnTo>
                    <a:pt x="2985" y="2280"/>
                  </a:lnTo>
                  <a:lnTo>
                    <a:pt x="2551" y="2226"/>
                  </a:lnTo>
                  <a:lnTo>
                    <a:pt x="15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-5632979" y="1036852"/>
              <a:ext cx="82309" cy="112927"/>
            </a:xfrm>
            <a:custGeom>
              <a:rect b="b" l="l" r="r" t="t"/>
              <a:pathLst>
                <a:path extrusionOk="0" fill="none" h="5809" w="4234">
                  <a:moveTo>
                    <a:pt x="1574" y="1"/>
                  </a:moveTo>
                  <a:lnTo>
                    <a:pt x="1629" y="2118"/>
                  </a:lnTo>
                  <a:lnTo>
                    <a:pt x="1629" y="2118"/>
                  </a:lnTo>
                  <a:lnTo>
                    <a:pt x="0" y="2009"/>
                  </a:lnTo>
                  <a:lnTo>
                    <a:pt x="1683" y="3420"/>
                  </a:lnTo>
                  <a:lnTo>
                    <a:pt x="1737" y="5537"/>
                  </a:lnTo>
                  <a:lnTo>
                    <a:pt x="2660" y="4343"/>
                  </a:lnTo>
                  <a:lnTo>
                    <a:pt x="4125" y="5808"/>
                  </a:lnTo>
                  <a:lnTo>
                    <a:pt x="3148" y="3583"/>
                  </a:lnTo>
                  <a:lnTo>
                    <a:pt x="3148" y="3583"/>
                  </a:lnTo>
                  <a:lnTo>
                    <a:pt x="3582" y="3474"/>
                  </a:lnTo>
                  <a:lnTo>
                    <a:pt x="3962" y="3312"/>
                  </a:lnTo>
                  <a:lnTo>
                    <a:pt x="3962" y="3312"/>
                  </a:lnTo>
                  <a:lnTo>
                    <a:pt x="4071" y="3149"/>
                  </a:lnTo>
                  <a:lnTo>
                    <a:pt x="4125" y="2986"/>
                  </a:lnTo>
                  <a:lnTo>
                    <a:pt x="4234" y="2606"/>
                  </a:lnTo>
                  <a:lnTo>
                    <a:pt x="4234" y="2606"/>
                  </a:lnTo>
                  <a:lnTo>
                    <a:pt x="3854" y="2443"/>
                  </a:lnTo>
                  <a:lnTo>
                    <a:pt x="3420" y="2335"/>
                  </a:lnTo>
                  <a:lnTo>
                    <a:pt x="2985" y="2280"/>
                  </a:lnTo>
                  <a:lnTo>
                    <a:pt x="2551" y="2226"/>
                  </a:lnTo>
                  <a:lnTo>
                    <a:pt x="157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-7228264" y="1831326"/>
              <a:ext cx="131920" cy="143526"/>
            </a:xfrm>
            <a:custGeom>
              <a:rect b="b" l="l" r="r" t="t"/>
              <a:pathLst>
                <a:path extrusionOk="0" h="7383" w="6786">
                  <a:moveTo>
                    <a:pt x="2715" y="1"/>
                  </a:moveTo>
                  <a:lnTo>
                    <a:pt x="2552" y="2823"/>
                  </a:lnTo>
                  <a:lnTo>
                    <a:pt x="1" y="4126"/>
                  </a:lnTo>
                  <a:lnTo>
                    <a:pt x="2443" y="4560"/>
                  </a:lnTo>
                  <a:lnTo>
                    <a:pt x="2226" y="7382"/>
                  </a:lnTo>
                  <a:lnTo>
                    <a:pt x="3963" y="4777"/>
                  </a:lnTo>
                  <a:lnTo>
                    <a:pt x="6459" y="5211"/>
                  </a:lnTo>
                  <a:lnTo>
                    <a:pt x="4994" y="3203"/>
                  </a:lnTo>
                  <a:lnTo>
                    <a:pt x="6785" y="706"/>
                  </a:lnTo>
                  <a:lnTo>
                    <a:pt x="4126" y="2009"/>
                  </a:lnTo>
                  <a:lnTo>
                    <a:pt x="27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-7228264" y="1831326"/>
              <a:ext cx="131920" cy="143526"/>
            </a:xfrm>
            <a:custGeom>
              <a:rect b="b" l="l" r="r" t="t"/>
              <a:pathLst>
                <a:path extrusionOk="0" fill="none" h="7383" w="6786">
                  <a:moveTo>
                    <a:pt x="2715" y="1"/>
                  </a:moveTo>
                  <a:lnTo>
                    <a:pt x="2552" y="2823"/>
                  </a:lnTo>
                  <a:lnTo>
                    <a:pt x="1" y="4126"/>
                  </a:lnTo>
                  <a:lnTo>
                    <a:pt x="2443" y="4560"/>
                  </a:lnTo>
                  <a:lnTo>
                    <a:pt x="2226" y="7382"/>
                  </a:lnTo>
                  <a:lnTo>
                    <a:pt x="3963" y="4777"/>
                  </a:lnTo>
                  <a:lnTo>
                    <a:pt x="6459" y="5211"/>
                  </a:lnTo>
                  <a:lnTo>
                    <a:pt x="4994" y="3203"/>
                  </a:lnTo>
                  <a:lnTo>
                    <a:pt x="6785" y="706"/>
                  </a:lnTo>
                  <a:lnTo>
                    <a:pt x="4126" y="2009"/>
                  </a:lnTo>
                  <a:lnTo>
                    <a:pt x="2715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-7047841" y="1876699"/>
              <a:ext cx="137188" cy="141407"/>
            </a:xfrm>
            <a:custGeom>
              <a:rect b="b" l="l" r="r" t="t"/>
              <a:pathLst>
                <a:path extrusionOk="0" h="7274" w="7057">
                  <a:moveTo>
                    <a:pt x="2877" y="1"/>
                  </a:moveTo>
                  <a:lnTo>
                    <a:pt x="2660" y="2769"/>
                  </a:lnTo>
                  <a:lnTo>
                    <a:pt x="1" y="4125"/>
                  </a:lnTo>
                  <a:lnTo>
                    <a:pt x="2497" y="4505"/>
                  </a:lnTo>
                  <a:lnTo>
                    <a:pt x="2280" y="7273"/>
                  </a:lnTo>
                  <a:lnTo>
                    <a:pt x="4071" y="4722"/>
                  </a:lnTo>
                  <a:lnTo>
                    <a:pt x="6622" y="5102"/>
                  </a:lnTo>
                  <a:lnTo>
                    <a:pt x="5211" y="3149"/>
                  </a:lnTo>
                  <a:lnTo>
                    <a:pt x="7056" y="652"/>
                  </a:lnTo>
                  <a:lnTo>
                    <a:pt x="4288" y="1955"/>
                  </a:lnTo>
                  <a:lnTo>
                    <a:pt x="28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40"/>
            <p:cNvSpPr/>
            <p:nvPr/>
          </p:nvSpPr>
          <p:spPr>
            <a:xfrm>
              <a:off x="-7047841" y="1876699"/>
              <a:ext cx="137188" cy="141407"/>
            </a:xfrm>
            <a:custGeom>
              <a:rect b="b" l="l" r="r" t="t"/>
              <a:pathLst>
                <a:path extrusionOk="0" fill="none" h="7274" w="7057">
                  <a:moveTo>
                    <a:pt x="2877" y="1"/>
                  </a:moveTo>
                  <a:lnTo>
                    <a:pt x="2660" y="2769"/>
                  </a:lnTo>
                  <a:lnTo>
                    <a:pt x="1" y="4125"/>
                  </a:lnTo>
                  <a:lnTo>
                    <a:pt x="2497" y="4505"/>
                  </a:lnTo>
                  <a:lnTo>
                    <a:pt x="2280" y="7273"/>
                  </a:lnTo>
                  <a:lnTo>
                    <a:pt x="4071" y="4722"/>
                  </a:lnTo>
                  <a:lnTo>
                    <a:pt x="6622" y="5102"/>
                  </a:lnTo>
                  <a:lnTo>
                    <a:pt x="5211" y="3149"/>
                  </a:lnTo>
                  <a:lnTo>
                    <a:pt x="7056" y="652"/>
                  </a:lnTo>
                  <a:lnTo>
                    <a:pt x="4288" y="1955"/>
                  </a:lnTo>
                  <a:lnTo>
                    <a:pt x="2877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-6734488" y="1727944"/>
              <a:ext cx="143526" cy="138218"/>
            </a:xfrm>
            <a:custGeom>
              <a:rect b="b" l="l" r="r" t="t"/>
              <a:pathLst>
                <a:path extrusionOk="0" h="7110" w="7383">
                  <a:moveTo>
                    <a:pt x="3094" y="0"/>
                  </a:moveTo>
                  <a:lnTo>
                    <a:pt x="2823" y="2714"/>
                  </a:lnTo>
                  <a:lnTo>
                    <a:pt x="1" y="3962"/>
                  </a:lnTo>
                  <a:lnTo>
                    <a:pt x="2660" y="4396"/>
                  </a:lnTo>
                  <a:lnTo>
                    <a:pt x="2389" y="7110"/>
                  </a:lnTo>
                  <a:lnTo>
                    <a:pt x="4288" y="4668"/>
                  </a:lnTo>
                  <a:lnTo>
                    <a:pt x="6894" y="5048"/>
                  </a:lnTo>
                  <a:lnTo>
                    <a:pt x="5482" y="3148"/>
                  </a:lnTo>
                  <a:lnTo>
                    <a:pt x="7382" y="706"/>
                  </a:lnTo>
                  <a:lnTo>
                    <a:pt x="4560" y="1954"/>
                  </a:lnTo>
                  <a:lnTo>
                    <a:pt x="30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-6734488" y="1727944"/>
              <a:ext cx="143526" cy="138218"/>
            </a:xfrm>
            <a:custGeom>
              <a:rect b="b" l="l" r="r" t="t"/>
              <a:pathLst>
                <a:path extrusionOk="0" fill="none" h="7110" w="7383">
                  <a:moveTo>
                    <a:pt x="3094" y="0"/>
                  </a:moveTo>
                  <a:lnTo>
                    <a:pt x="2823" y="2714"/>
                  </a:lnTo>
                  <a:lnTo>
                    <a:pt x="1" y="3962"/>
                  </a:lnTo>
                  <a:lnTo>
                    <a:pt x="2660" y="4396"/>
                  </a:lnTo>
                  <a:lnTo>
                    <a:pt x="2389" y="7110"/>
                  </a:lnTo>
                  <a:lnTo>
                    <a:pt x="4288" y="4668"/>
                  </a:lnTo>
                  <a:lnTo>
                    <a:pt x="6894" y="5048"/>
                  </a:lnTo>
                  <a:lnTo>
                    <a:pt x="5482" y="3148"/>
                  </a:lnTo>
                  <a:lnTo>
                    <a:pt x="7382" y="706"/>
                  </a:lnTo>
                  <a:lnTo>
                    <a:pt x="4560" y="1954"/>
                  </a:lnTo>
                  <a:lnTo>
                    <a:pt x="309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-6397904" y="1574951"/>
              <a:ext cx="194147" cy="140337"/>
            </a:xfrm>
            <a:custGeom>
              <a:rect b="b" l="l" r="r" t="t"/>
              <a:pathLst>
                <a:path extrusionOk="0" h="7219" w="9987">
                  <a:moveTo>
                    <a:pt x="4505" y="0"/>
                  </a:moveTo>
                  <a:lnTo>
                    <a:pt x="4549" y="44"/>
                  </a:lnTo>
                  <a:lnTo>
                    <a:pt x="4559" y="0"/>
                  </a:lnTo>
                  <a:close/>
                  <a:moveTo>
                    <a:pt x="4549" y="44"/>
                  </a:moveTo>
                  <a:lnTo>
                    <a:pt x="3908" y="2714"/>
                  </a:lnTo>
                  <a:lnTo>
                    <a:pt x="0" y="4342"/>
                  </a:lnTo>
                  <a:lnTo>
                    <a:pt x="3528" y="4451"/>
                  </a:lnTo>
                  <a:lnTo>
                    <a:pt x="2931" y="7219"/>
                  </a:lnTo>
                  <a:lnTo>
                    <a:pt x="5699" y="4505"/>
                  </a:lnTo>
                  <a:lnTo>
                    <a:pt x="9064" y="4722"/>
                  </a:lnTo>
                  <a:lnTo>
                    <a:pt x="7327" y="2931"/>
                  </a:lnTo>
                  <a:lnTo>
                    <a:pt x="9986" y="326"/>
                  </a:lnTo>
                  <a:lnTo>
                    <a:pt x="6296" y="1792"/>
                  </a:lnTo>
                  <a:lnTo>
                    <a:pt x="4549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-6397904" y="1574951"/>
              <a:ext cx="194147" cy="140337"/>
            </a:xfrm>
            <a:custGeom>
              <a:rect b="b" l="l" r="r" t="t"/>
              <a:pathLst>
                <a:path extrusionOk="0" fill="none" h="7219" w="9987">
                  <a:moveTo>
                    <a:pt x="4559" y="0"/>
                  </a:moveTo>
                  <a:lnTo>
                    <a:pt x="3908" y="2714"/>
                  </a:lnTo>
                  <a:lnTo>
                    <a:pt x="3908" y="2714"/>
                  </a:lnTo>
                  <a:lnTo>
                    <a:pt x="0" y="4342"/>
                  </a:lnTo>
                  <a:lnTo>
                    <a:pt x="3528" y="4451"/>
                  </a:lnTo>
                  <a:lnTo>
                    <a:pt x="2931" y="7219"/>
                  </a:lnTo>
                  <a:lnTo>
                    <a:pt x="5699" y="4505"/>
                  </a:lnTo>
                  <a:lnTo>
                    <a:pt x="9064" y="4722"/>
                  </a:lnTo>
                  <a:lnTo>
                    <a:pt x="7327" y="2931"/>
                  </a:lnTo>
                  <a:lnTo>
                    <a:pt x="9986" y="326"/>
                  </a:lnTo>
                  <a:lnTo>
                    <a:pt x="9986" y="326"/>
                  </a:lnTo>
                  <a:lnTo>
                    <a:pt x="6296" y="1792"/>
                  </a:lnTo>
                  <a:lnTo>
                    <a:pt x="450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-5983268" y="1435683"/>
              <a:ext cx="153012" cy="127682"/>
            </a:xfrm>
            <a:custGeom>
              <a:rect b="b" l="l" r="r" t="t"/>
              <a:pathLst>
                <a:path extrusionOk="0" h="6568" w="7871">
                  <a:moveTo>
                    <a:pt x="3474" y="0"/>
                  </a:moveTo>
                  <a:lnTo>
                    <a:pt x="3519" y="59"/>
                  </a:lnTo>
                  <a:lnTo>
                    <a:pt x="3528" y="0"/>
                  </a:lnTo>
                  <a:close/>
                  <a:moveTo>
                    <a:pt x="3519" y="59"/>
                  </a:moveTo>
                  <a:lnTo>
                    <a:pt x="3148" y="2497"/>
                  </a:lnTo>
                  <a:lnTo>
                    <a:pt x="1" y="3474"/>
                  </a:lnTo>
                  <a:lnTo>
                    <a:pt x="2877" y="4071"/>
                  </a:lnTo>
                  <a:lnTo>
                    <a:pt x="2497" y="6567"/>
                  </a:lnTo>
                  <a:lnTo>
                    <a:pt x="2497" y="6567"/>
                  </a:lnTo>
                  <a:lnTo>
                    <a:pt x="4614" y="4397"/>
                  </a:lnTo>
                  <a:lnTo>
                    <a:pt x="7382" y="5102"/>
                  </a:lnTo>
                  <a:lnTo>
                    <a:pt x="5916" y="3148"/>
                  </a:lnTo>
                  <a:lnTo>
                    <a:pt x="7870" y="1140"/>
                  </a:lnTo>
                  <a:lnTo>
                    <a:pt x="4994" y="1954"/>
                  </a:lnTo>
                  <a:lnTo>
                    <a:pt x="3519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-5983268" y="1435683"/>
              <a:ext cx="153012" cy="127682"/>
            </a:xfrm>
            <a:custGeom>
              <a:rect b="b" l="l" r="r" t="t"/>
              <a:pathLst>
                <a:path extrusionOk="0" fill="none" h="6568" w="7871">
                  <a:moveTo>
                    <a:pt x="3528" y="0"/>
                  </a:moveTo>
                  <a:lnTo>
                    <a:pt x="3148" y="2497"/>
                  </a:lnTo>
                  <a:lnTo>
                    <a:pt x="3148" y="2497"/>
                  </a:lnTo>
                  <a:lnTo>
                    <a:pt x="1" y="3474"/>
                  </a:lnTo>
                  <a:lnTo>
                    <a:pt x="2877" y="4071"/>
                  </a:lnTo>
                  <a:lnTo>
                    <a:pt x="2497" y="6567"/>
                  </a:lnTo>
                  <a:lnTo>
                    <a:pt x="4614" y="4397"/>
                  </a:lnTo>
                  <a:lnTo>
                    <a:pt x="7382" y="5102"/>
                  </a:lnTo>
                  <a:lnTo>
                    <a:pt x="5916" y="3148"/>
                  </a:lnTo>
                  <a:lnTo>
                    <a:pt x="7870" y="1140"/>
                  </a:lnTo>
                  <a:lnTo>
                    <a:pt x="7870" y="1140"/>
                  </a:lnTo>
                  <a:lnTo>
                    <a:pt x="4994" y="1954"/>
                  </a:lnTo>
                  <a:lnTo>
                    <a:pt x="347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-5666746" y="1371317"/>
              <a:ext cx="103421" cy="115026"/>
            </a:xfrm>
            <a:custGeom>
              <a:rect b="b" l="l" r="r" t="t"/>
              <a:pathLst>
                <a:path extrusionOk="0" h="5917" w="5320">
                  <a:moveTo>
                    <a:pt x="2280" y="1"/>
                  </a:moveTo>
                  <a:lnTo>
                    <a:pt x="2172" y="2280"/>
                  </a:lnTo>
                  <a:lnTo>
                    <a:pt x="1" y="2606"/>
                  </a:lnTo>
                  <a:lnTo>
                    <a:pt x="2117" y="3691"/>
                  </a:lnTo>
                  <a:lnTo>
                    <a:pt x="2009" y="5917"/>
                  </a:lnTo>
                  <a:lnTo>
                    <a:pt x="3366" y="4343"/>
                  </a:lnTo>
                  <a:lnTo>
                    <a:pt x="5265" y="5537"/>
                  </a:lnTo>
                  <a:lnTo>
                    <a:pt x="4125" y="3420"/>
                  </a:lnTo>
                  <a:lnTo>
                    <a:pt x="5319" y="2009"/>
                  </a:lnTo>
                  <a:lnTo>
                    <a:pt x="3420" y="2117"/>
                  </a:lnTo>
                  <a:lnTo>
                    <a:pt x="2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-5666746" y="1371317"/>
              <a:ext cx="103421" cy="115026"/>
            </a:xfrm>
            <a:custGeom>
              <a:rect b="b" l="l" r="r" t="t"/>
              <a:pathLst>
                <a:path extrusionOk="0" fill="none" h="5917" w="5320">
                  <a:moveTo>
                    <a:pt x="2280" y="1"/>
                  </a:moveTo>
                  <a:lnTo>
                    <a:pt x="2172" y="2280"/>
                  </a:lnTo>
                  <a:lnTo>
                    <a:pt x="2172" y="2280"/>
                  </a:lnTo>
                  <a:lnTo>
                    <a:pt x="1" y="2606"/>
                  </a:lnTo>
                  <a:lnTo>
                    <a:pt x="2117" y="3691"/>
                  </a:lnTo>
                  <a:lnTo>
                    <a:pt x="2009" y="5917"/>
                  </a:lnTo>
                  <a:lnTo>
                    <a:pt x="3366" y="4343"/>
                  </a:lnTo>
                  <a:lnTo>
                    <a:pt x="5265" y="5537"/>
                  </a:lnTo>
                  <a:lnTo>
                    <a:pt x="4125" y="3420"/>
                  </a:lnTo>
                  <a:lnTo>
                    <a:pt x="5319" y="2009"/>
                  </a:lnTo>
                  <a:lnTo>
                    <a:pt x="5319" y="2009"/>
                  </a:lnTo>
                  <a:lnTo>
                    <a:pt x="3420" y="2117"/>
                  </a:lnTo>
                  <a:lnTo>
                    <a:pt x="228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40"/>
            <p:cNvSpPr/>
            <p:nvPr/>
          </p:nvSpPr>
          <p:spPr>
            <a:xfrm>
              <a:off x="-6922278" y="1681521"/>
              <a:ext cx="140337" cy="140337"/>
            </a:xfrm>
            <a:custGeom>
              <a:rect b="b" l="l" r="r" t="t"/>
              <a:pathLst>
                <a:path extrusionOk="0" h="7219" w="7219">
                  <a:moveTo>
                    <a:pt x="2985" y="0"/>
                  </a:moveTo>
                  <a:lnTo>
                    <a:pt x="2714" y="2768"/>
                  </a:lnTo>
                  <a:lnTo>
                    <a:pt x="0" y="4016"/>
                  </a:lnTo>
                  <a:lnTo>
                    <a:pt x="2551" y="4451"/>
                  </a:lnTo>
                  <a:lnTo>
                    <a:pt x="2334" y="7218"/>
                  </a:lnTo>
                  <a:lnTo>
                    <a:pt x="4179" y="4668"/>
                  </a:lnTo>
                  <a:lnTo>
                    <a:pt x="6784" y="5102"/>
                  </a:lnTo>
                  <a:lnTo>
                    <a:pt x="5319" y="3148"/>
                  </a:lnTo>
                  <a:lnTo>
                    <a:pt x="7219" y="706"/>
                  </a:lnTo>
                  <a:lnTo>
                    <a:pt x="4451" y="1954"/>
                  </a:lnTo>
                  <a:lnTo>
                    <a:pt x="29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40"/>
            <p:cNvSpPr/>
            <p:nvPr/>
          </p:nvSpPr>
          <p:spPr>
            <a:xfrm>
              <a:off x="-6922278" y="1681521"/>
              <a:ext cx="140337" cy="140337"/>
            </a:xfrm>
            <a:custGeom>
              <a:rect b="b" l="l" r="r" t="t"/>
              <a:pathLst>
                <a:path extrusionOk="0" fill="none" h="7219" w="7219">
                  <a:moveTo>
                    <a:pt x="2985" y="0"/>
                  </a:moveTo>
                  <a:lnTo>
                    <a:pt x="2714" y="2768"/>
                  </a:lnTo>
                  <a:lnTo>
                    <a:pt x="0" y="4016"/>
                  </a:lnTo>
                  <a:lnTo>
                    <a:pt x="2551" y="4451"/>
                  </a:lnTo>
                  <a:lnTo>
                    <a:pt x="2334" y="7218"/>
                  </a:lnTo>
                  <a:lnTo>
                    <a:pt x="4179" y="4668"/>
                  </a:lnTo>
                  <a:lnTo>
                    <a:pt x="6784" y="5102"/>
                  </a:lnTo>
                  <a:lnTo>
                    <a:pt x="5319" y="3148"/>
                  </a:lnTo>
                  <a:lnTo>
                    <a:pt x="7219" y="706"/>
                  </a:lnTo>
                  <a:lnTo>
                    <a:pt x="4451" y="1954"/>
                  </a:lnTo>
                  <a:lnTo>
                    <a:pt x="2985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0"/>
            <p:cNvSpPr/>
            <p:nvPr/>
          </p:nvSpPr>
          <p:spPr>
            <a:xfrm>
              <a:off x="-6600488" y="1540134"/>
              <a:ext cx="150893" cy="136119"/>
            </a:xfrm>
            <a:custGeom>
              <a:rect b="b" l="l" r="r" t="t"/>
              <a:pathLst>
                <a:path extrusionOk="0" h="7002" w="7762">
                  <a:moveTo>
                    <a:pt x="3094" y="0"/>
                  </a:moveTo>
                  <a:lnTo>
                    <a:pt x="2823" y="2660"/>
                  </a:lnTo>
                  <a:lnTo>
                    <a:pt x="1" y="3854"/>
                  </a:lnTo>
                  <a:lnTo>
                    <a:pt x="2660" y="4342"/>
                  </a:lnTo>
                  <a:lnTo>
                    <a:pt x="2389" y="7002"/>
                  </a:lnTo>
                  <a:lnTo>
                    <a:pt x="4288" y="4614"/>
                  </a:lnTo>
                  <a:lnTo>
                    <a:pt x="6893" y="5102"/>
                  </a:lnTo>
                  <a:lnTo>
                    <a:pt x="6893" y="5102"/>
                  </a:lnTo>
                  <a:lnTo>
                    <a:pt x="5482" y="3148"/>
                  </a:lnTo>
                  <a:lnTo>
                    <a:pt x="7762" y="652"/>
                  </a:lnTo>
                  <a:lnTo>
                    <a:pt x="4560" y="1954"/>
                  </a:lnTo>
                  <a:lnTo>
                    <a:pt x="30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-6600488" y="1540134"/>
              <a:ext cx="150893" cy="136119"/>
            </a:xfrm>
            <a:custGeom>
              <a:rect b="b" l="l" r="r" t="t"/>
              <a:pathLst>
                <a:path extrusionOk="0" fill="none" h="7002" w="7762">
                  <a:moveTo>
                    <a:pt x="3094" y="0"/>
                  </a:moveTo>
                  <a:lnTo>
                    <a:pt x="2823" y="2660"/>
                  </a:lnTo>
                  <a:lnTo>
                    <a:pt x="1" y="3854"/>
                  </a:lnTo>
                  <a:lnTo>
                    <a:pt x="2660" y="4342"/>
                  </a:lnTo>
                  <a:lnTo>
                    <a:pt x="2389" y="7002"/>
                  </a:lnTo>
                  <a:lnTo>
                    <a:pt x="4288" y="4614"/>
                  </a:lnTo>
                  <a:lnTo>
                    <a:pt x="6893" y="5102"/>
                  </a:lnTo>
                  <a:lnTo>
                    <a:pt x="5482" y="3148"/>
                  </a:lnTo>
                  <a:lnTo>
                    <a:pt x="7762" y="652"/>
                  </a:lnTo>
                  <a:lnTo>
                    <a:pt x="4560" y="1954"/>
                  </a:lnTo>
                  <a:lnTo>
                    <a:pt x="309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0"/>
            <p:cNvSpPr/>
            <p:nvPr/>
          </p:nvSpPr>
          <p:spPr>
            <a:xfrm>
              <a:off x="-6203776" y="1380823"/>
              <a:ext cx="175154" cy="134000"/>
            </a:xfrm>
            <a:custGeom>
              <a:rect b="b" l="l" r="r" t="t"/>
              <a:pathLst>
                <a:path extrusionOk="0" h="6893" w="9010">
                  <a:moveTo>
                    <a:pt x="4017" y="0"/>
                  </a:moveTo>
                  <a:lnTo>
                    <a:pt x="3528" y="2605"/>
                  </a:lnTo>
                  <a:lnTo>
                    <a:pt x="0" y="3854"/>
                  </a:lnTo>
                  <a:lnTo>
                    <a:pt x="3257" y="4233"/>
                  </a:lnTo>
                  <a:lnTo>
                    <a:pt x="2714" y="6893"/>
                  </a:lnTo>
                  <a:lnTo>
                    <a:pt x="5211" y="4451"/>
                  </a:lnTo>
                  <a:lnTo>
                    <a:pt x="8304" y="4939"/>
                  </a:lnTo>
                  <a:lnTo>
                    <a:pt x="6676" y="3039"/>
                  </a:lnTo>
                  <a:lnTo>
                    <a:pt x="9010" y="760"/>
                  </a:lnTo>
                  <a:lnTo>
                    <a:pt x="5699" y="1845"/>
                  </a:lnTo>
                  <a:lnTo>
                    <a:pt x="40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0"/>
            <p:cNvSpPr/>
            <p:nvPr/>
          </p:nvSpPr>
          <p:spPr>
            <a:xfrm>
              <a:off x="-6203776" y="1380823"/>
              <a:ext cx="175154" cy="134000"/>
            </a:xfrm>
            <a:custGeom>
              <a:rect b="b" l="l" r="r" t="t"/>
              <a:pathLst>
                <a:path extrusionOk="0" fill="none" h="6893" w="9010">
                  <a:moveTo>
                    <a:pt x="4017" y="0"/>
                  </a:moveTo>
                  <a:lnTo>
                    <a:pt x="3528" y="2605"/>
                  </a:lnTo>
                  <a:lnTo>
                    <a:pt x="3528" y="2605"/>
                  </a:lnTo>
                  <a:lnTo>
                    <a:pt x="0" y="3854"/>
                  </a:lnTo>
                  <a:lnTo>
                    <a:pt x="3257" y="4233"/>
                  </a:lnTo>
                  <a:lnTo>
                    <a:pt x="2714" y="6893"/>
                  </a:lnTo>
                  <a:lnTo>
                    <a:pt x="5211" y="4451"/>
                  </a:lnTo>
                  <a:lnTo>
                    <a:pt x="8304" y="4939"/>
                  </a:lnTo>
                  <a:lnTo>
                    <a:pt x="6676" y="3039"/>
                  </a:lnTo>
                  <a:lnTo>
                    <a:pt x="9010" y="760"/>
                  </a:lnTo>
                  <a:lnTo>
                    <a:pt x="9010" y="760"/>
                  </a:lnTo>
                  <a:lnTo>
                    <a:pt x="5699" y="1845"/>
                  </a:lnTo>
                  <a:lnTo>
                    <a:pt x="4071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-5835563" y="1281640"/>
              <a:ext cx="128751" cy="120295"/>
            </a:xfrm>
            <a:custGeom>
              <a:rect b="b" l="l" r="r" t="t"/>
              <a:pathLst>
                <a:path extrusionOk="0" h="6188" w="6623">
                  <a:moveTo>
                    <a:pt x="2877" y="0"/>
                  </a:moveTo>
                  <a:lnTo>
                    <a:pt x="2660" y="2334"/>
                  </a:lnTo>
                  <a:lnTo>
                    <a:pt x="1" y="2985"/>
                  </a:lnTo>
                  <a:lnTo>
                    <a:pt x="2497" y="3800"/>
                  </a:lnTo>
                  <a:lnTo>
                    <a:pt x="2226" y="6188"/>
                  </a:lnTo>
                  <a:lnTo>
                    <a:pt x="4017" y="4397"/>
                  </a:lnTo>
                  <a:lnTo>
                    <a:pt x="6351" y="5319"/>
                  </a:lnTo>
                  <a:lnTo>
                    <a:pt x="5048" y="3257"/>
                  </a:lnTo>
                  <a:lnTo>
                    <a:pt x="6622" y="1574"/>
                  </a:lnTo>
                  <a:lnTo>
                    <a:pt x="4234" y="2009"/>
                  </a:lnTo>
                  <a:lnTo>
                    <a:pt x="28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-5835563" y="1281640"/>
              <a:ext cx="128751" cy="120295"/>
            </a:xfrm>
            <a:custGeom>
              <a:rect b="b" l="l" r="r" t="t"/>
              <a:pathLst>
                <a:path extrusionOk="0" fill="none" h="6188" w="6623">
                  <a:moveTo>
                    <a:pt x="2877" y="0"/>
                  </a:moveTo>
                  <a:lnTo>
                    <a:pt x="2660" y="2334"/>
                  </a:lnTo>
                  <a:lnTo>
                    <a:pt x="2660" y="2334"/>
                  </a:lnTo>
                  <a:lnTo>
                    <a:pt x="1" y="2985"/>
                  </a:lnTo>
                  <a:lnTo>
                    <a:pt x="2497" y="3800"/>
                  </a:lnTo>
                  <a:lnTo>
                    <a:pt x="2226" y="6188"/>
                  </a:lnTo>
                  <a:lnTo>
                    <a:pt x="4017" y="4397"/>
                  </a:lnTo>
                  <a:lnTo>
                    <a:pt x="6351" y="5319"/>
                  </a:lnTo>
                  <a:lnTo>
                    <a:pt x="5048" y="3257"/>
                  </a:lnTo>
                  <a:lnTo>
                    <a:pt x="6622" y="1574"/>
                  </a:lnTo>
                  <a:lnTo>
                    <a:pt x="6622" y="1574"/>
                  </a:lnTo>
                  <a:lnTo>
                    <a:pt x="4234" y="2009"/>
                  </a:lnTo>
                  <a:lnTo>
                    <a:pt x="2877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-5576000" y="1260529"/>
              <a:ext cx="82309" cy="112927"/>
            </a:xfrm>
            <a:custGeom>
              <a:rect b="b" l="l" r="r" t="t"/>
              <a:pathLst>
                <a:path extrusionOk="0" h="5809" w="4234">
                  <a:moveTo>
                    <a:pt x="1520" y="1"/>
                  </a:moveTo>
                  <a:lnTo>
                    <a:pt x="1577" y="125"/>
                  </a:lnTo>
                  <a:lnTo>
                    <a:pt x="1574" y="1"/>
                  </a:lnTo>
                  <a:close/>
                  <a:moveTo>
                    <a:pt x="1577" y="125"/>
                  </a:moveTo>
                  <a:lnTo>
                    <a:pt x="1628" y="2118"/>
                  </a:lnTo>
                  <a:lnTo>
                    <a:pt x="1628" y="2118"/>
                  </a:lnTo>
                  <a:lnTo>
                    <a:pt x="0" y="2009"/>
                  </a:lnTo>
                  <a:lnTo>
                    <a:pt x="1683" y="3420"/>
                  </a:lnTo>
                  <a:lnTo>
                    <a:pt x="1737" y="5537"/>
                  </a:lnTo>
                  <a:lnTo>
                    <a:pt x="2660" y="4289"/>
                  </a:lnTo>
                  <a:lnTo>
                    <a:pt x="4071" y="5808"/>
                  </a:lnTo>
                  <a:lnTo>
                    <a:pt x="3148" y="3583"/>
                  </a:lnTo>
                  <a:lnTo>
                    <a:pt x="3474" y="3366"/>
                  </a:lnTo>
                  <a:lnTo>
                    <a:pt x="3745" y="3149"/>
                  </a:lnTo>
                  <a:lnTo>
                    <a:pt x="3962" y="2877"/>
                  </a:lnTo>
                  <a:lnTo>
                    <a:pt x="4233" y="2606"/>
                  </a:lnTo>
                  <a:lnTo>
                    <a:pt x="3419" y="2335"/>
                  </a:lnTo>
                  <a:lnTo>
                    <a:pt x="2551" y="2226"/>
                  </a:lnTo>
                  <a:lnTo>
                    <a:pt x="1577" y="1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0"/>
            <p:cNvSpPr/>
            <p:nvPr/>
          </p:nvSpPr>
          <p:spPr>
            <a:xfrm>
              <a:off x="-5576000" y="1260529"/>
              <a:ext cx="82309" cy="112927"/>
            </a:xfrm>
            <a:custGeom>
              <a:rect b="b" l="l" r="r" t="t"/>
              <a:pathLst>
                <a:path extrusionOk="0" fill="none" h="5809" w="4234">
                  <a:moveTo>
                    <a:pt x="1574" y="1"/>
                  </a:moveTo>
                  <a:lnTo>
                    <a:pt x="1628" y="2118"/>
                  </a:lnTo>
                  <a:lnTo>
                    <a:pt x="1628" y="2118"/>
                  </a:lnTo>
                  <a:lnTo>
                    <a:pt x="0" y="2009"/>
                  </a:lnTo>
                  <a:lnTo>
                    <a:pt x="1683" y="3420"/>
                  </a:lnTo>
                  <a:lnTo>
                    <a:pt x="1737" y="5537"/>
                  </a:lnTo>
                  <a:lnTo>
                    <a:pt x="2660" y="4289"/>
                  </a:lnTo>
                  <a:lnTo>
                    <a:pt x="4071" y="5808"/>
                  </a:lnTo>
                  <a:lnTo>
                    <a:pt x="3148" y="3583"/>
                  </a:lnTo>
                  <a:lnTo>
                    <a:pt x="3148" y="3583"/>
                  </a:lnTo>
                  <a:lnTo>
                    <a:pt x="3474" y="3366"/>
                  </a:lnTo>
                  <a:lnTo>
                    <a:pt x="3745" y="3149"/>
                  </a:lnTo>
                  <a:lnTo>
                    <a:pt x="3962" y="2877"/>
                  </a:lnTo>
                  <a:lnTo>
                    <a:pt x="4233" y="2606"/>
                  </a:lnTo>
                  <a:lnTo>
                    <a:pt x="4233" y="2606"/>
                  </a:lnTo>
                  <a:lnTo>
                    <a:pt x="3419" y="2335"/>
                  </a:lnTo>
                  <a:lnTo>
                    <a:pt x="2551" y="2226"/>
                  </a:lnTo>
                  <a:lnTo>
                    <a:pt x="1520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40"/>
            <p:cNvSpPr/>
            <p:nvPr/>
          </p:nvSpPr>
          <p:spPr>
            <a:xfrm>
              <a:off x="-7164948" y="2080333"/>
              <a:ext cx="130851" cy="143506"/>
            </a:xfrm>
            <a:custGeom>
              <a:rect b="b" l="l" r="r" t="t"/>
              <a:pathLst>
                <a:path extrusionOk="0" h="7382" w="6731">
                  <a:moveTo>
                    <a:pt x="2714" y="0"/>
                  </a:moveTo>
                  <a:lnTo>
                    <a:pt x="2551" y="2823"/>
                  </a:lnTo>
                  <a:lnTo>
                    <a:pt x="0" y="4180"/>
                  </a:lnTo>
                  <a:lnTo>
                    <a:pt x="2443" y="4559"/>
                  </a:lnTo>
                  <a:lnTo>
                    <a:pt x="2225" y="7382"/>
                  </a:lnTo>
                  <a:lnTo>
                    <a:pt x="3962" y="4777"/>
                  </a:lnTo>
                  <a:lnTo>
                    <a:pt x="6405" y="5156"/>
                  </a:lnTo>
                  <a:lnTo>
                    <a:pt x="4993" y="3203"/>
                  </a:lnTo>
                  <a:lnTo>
                    <a:pt x="6730" y="597"/>
                  </a:lnTo>
                  <a:lnTo>
                    <a:pt x="6730" y="597"/>
                  </a:lnTo>
                  <a:lnTo>
                    <a:pt x="4125" y="1954"/>
                  </a:lnTo>
                  <a:lnTo>
                    <a:pt x="27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40"/>
            <p:cNvSpPr/>
            <p:nvPr/>
          </p:nvSpPr>
          <p:spPr>
            <a:xfrm>
              <a:off x="-7164948" y="2080333"/>
              <a:ext cx="130851" cy="143506"/>
            </a:xfrm>
            <a:custGeom>
              <a:rect b="b" l="l" r="r" t="t"/>
              <a:pathLst>
                <a:path extrusionOk="0" fill="none" h="7382" w="6731">
                  <a:moveTo>
                    <a:pt x="2714" y="0"/>
                  </a:moveTo>
                  <a:lnTo>
                    <a:pt x="2551" y="2823"/>
                  </a:lnTo>
                  <a:lnTo>
                    <a:pt x="0" y="4180"/>
                  </a:lnTo>
                  <a:lnTo>
                    <a:pt x="2443" y="4559"/>
                  </a:lnTo>
                  <a:lnTo>
                    <a:pt x="2225" y="7382"/>
                  </a:lnTo>
                  <a:lnTo>
                    <a:pt x="3962" y="4777"/>
                  </a:lnTo>
                  <a:lnTo>
                    <a:pt x="6405" y="5156"/>
                  </a:lnTo>
                  <a:lnTo>
                    <a:pt x="4993" y="3203"/>
                  </a:lnTo>
                  <a:lnTo>
                    <a:pt x="6730" y="597"/>
                  </a:lnTo>
                  <a:lnTo>
                    <a:pt x="4125" y="1954"/>
                  </a:lnTo>
                  <a:lnTo>
                    <a:pt x="2714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-6861081" y="1925241"/>
              <a:ext cx="141387" cy="140337"/>
            </a:xfrm>
            <a:custGeom>
              <a:rect b="b" l="l" r="r" t="t"/>
              <a:pathLst>
                <a:path extrusionOk="0" h="7219" w="7273">
                  <a:moveTo>
                    <a:pt x="3039" y="0"/>
                  </a:moveTo>
                  <a:lnTo>
                    <a:pt x="2768" y="2768"/>
                  </a:lnTo>
                  <a:lnTo>
                    <a:pt x="0" y="4125"/>
                  </a:lnTo>
                  <a:lnTo>
                    <a:pt x="2605" y="4451"/>
                  </a:lnTo>
                  <a:lnTo>
                    <a:pt x="2334" y="7219"/>
                  </a:lnTo>
                  <a:lnTo>
                    <a:pt x="2334" y="7219"/>
                  </a:lnTo>
                  <a:lnTo>
                    <a:pt x="4233" y="4668"/>
                  </a:lnTo>
                  <a:lnTo>
                    <a:pt x="6838" y="5048"/>
                  </a:lnTo>
                  <a:lnTo>
                    <a:pt x="5373" y="3148"/>
                  </a:lnTo>
                  <a:lnTo>
                    <a:pt x="7273" y="652"/>
                  </a:lnTo>
                  <a:lnTo>
                    <a:pt x="7273" y="652"/>
                  </a:lnTo>
                  <a:lnTo>
                    <a:pt x="4450" y="1954"/>
                  </a:lnTo>
                  <a:lnTo>
                    <a:pt x="30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-6861081" y="1925241"/>
              <a:ext cx="141387" cy="140337"/>
            </a:xfrm>
            <a:custGeom>
              <a:rect b="b" l="l" r="r" t="t"/>
              <a:pathLst>
                <a:path extrusionOk="0" fill="none" h="7219" w="7273">
                  <a:moveTo>
                    <a:pt x="3039" y="0"/>
                  </a:moveTo>
                  <a:lnTo>
                    <a:pt x="2768" y="2768"/>
                  </a:lnTo>
                  <a:lnTo>
                    <a:pt x="0" y="4125"/>
                  </a:lnTo>
                  <a:lnTo>
                    <a:pt x="2605" y="4451"/>
                  </a:lnTo>
                  <a:lnTo>
                    <a:pt x="2334" y="7219"/>
                  </a:lnTo>
                  <a:lnTo>
                    <a:pt x="4233" y="4668"/>
                  </a:lnTo>
                  <a:lnTo>
                    <a:pt x="6838" y="5048"/>
                  </a:lnTo>
                  <a:lnTo>
                    <a:pt x="5373" y="3148"/>
                  </a:lnTo>
                  <a:lnTo>
                    <a:pt x="7273" y="652"/>
                  </a:lnTo>
                  <a:lnTo>
                    <a:pt x="4450" y="1954"/>
                  </a:lnTo>
                  <a:lnTo>
                    <a:pt x="3039" y="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40"/>
            <p:cNvSpPr/>
            <p:nvPr/>
          </p:nvSpPr>
          <p:spPr>
            <a:xfrm>
              <a:off x="-6539291" y="1779635"/>
              <a:ext cx="149844" cy="136119"/>
            </a:xfrm>
            <a:custGeom>
              <a:rect b="b" l="l" r="r" t="t"/>
              <a:pathLst>
                <a:path extrusionOk="0" h="7002" w="7708">
                  <a:moveTo>
                    <a:pt x="3094" y="1"/>
                  </a:moveTo>
                  <a:lnTo>
                    <a:pt x="2768" y="2660"/>
                  </a:lnTo>
                  <a:lnTo>
                    <a:pt x="0" y="3854"/>
                  </a:lnTo>
                  <a:lnTo>
                    <a:pt x="2606" y="4288"/>
                  </a:lnTo>
                  <a:lnTo>
                    <a:pt x="2334" y="7002"/>
                  </a:lnTo>
                  <a:lnTo>
                    <a:pt x="4234" y="4560"/>
                  </a:lnTo>
                  <a:lnTo>
                    <a:pt x="6839" y="4994"/>
                  </a:lnTo>
                  <a:lnTo>
                    <a:pt x="5428" y="3094"/>
                  </a:lnTo>
                  <a:lnTo>
                    <a:pt x="7707" y="543"/>
                  </a:lnTo>
                  <a:lnTo>
                    <a:pt x="7707" y="543"/>
                  </a:lnTo>
                  <a:lnTo>
                    <a:pt x="4559" y="1900"/>
                  </a:lnTo>
                  <a:lnTo>
                    <a:pt x="309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40"/>
            <p:cNvSpPr/>
            <p:nvPr/>
          </p:nvSpPr>
          <p:spPr>
            <a:xfrm>
              <a:off x="-6539291" y="1779635"/>
              <a:ext cx="149844" cy="136119"/>
            </a:xfrm>
            <a:custGeom>
              <a:rect b="b" l="l" r="r" t="t"/>
              <a:pathLst>
                <a:path extrusionOk="0" fill="none" h="7002" w="7708">
                  <a:moveTo>
                    <a:pt x="3094" y="1"/>
                  </a:moveTo>
                  <a:lnTo>
                    <a:pt x="2768" y="2660"/>
                  </a:lnTo>
                  <a:lnTo>
                    <a:pt x="0" y="3854"/>
                  </a:lnTo>
                  <a:lnTo>
                    <a:pt x="2606" y="4288"/>
                  </a:lnTo>
                  <a:lnTo>
                    <a:pt x="2334" y="7002"/>
                  </a:lnTo>
                  <a:lnTo>
                    <a:pt x="4234" y="4560"/>
                  </a:lnTo>
                  <a:lnTo>
                    <a:pt x="6839" y="4994"/>
                  </a:lnTo>
                  <a:lnTo>
                    <a:pt x="5428" y="3094"/>
                  </a:lnTo>
                  <a:lnTo>
                    <a:pt x="7707" y="543"/>
                  </a:lnTo>
                  <a:lnTo>
                    <a:pt x="4559" y="1900"/>
                  </a:lnTo>
                  <a:lnTo>
                    <a:pt x="3094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-6144698" y="1613987"/>
              <a:ext cx="174105" cy="135069"/>
            </a:xfrm>
            <a:custGeom>
              <a:rect b="b" l="l" r="r" t="t"/>
              <a:pathLst>
                <a:path extrusionOk="0" h="6948" w="8956">
                  <a:moveTo>
                    <a:pt x="4017" y="1"/>
                  </a:moveTo>
                  <a:lnTo>
                    <a:pt x="3529" y="2606"/>
                  </a:lnTo>
                  <a:lnTo>
                    <a:pt x="1" y="3963"/>
                  </a:lnTo>
                  <a:lnTo>
                    <a:pt x="3257" y="4234"/>
                  </a:lnTo>
                  <a:lnTo>
                    <a:pt x="2714" y="6948"/>
                  </a:lnTo>
                  <a:lnTo>
                    <a:pt x="5211" y="4505"/>
                  </a:lnTo>
                  <a:lnTo>
                    <a:pt x="8250" y="4885"/>
                  </a:lnTo>
                  <a:lnTo>
                    <a:pt x="6676" y="3040"/>
                  </a:lnTo>
                  <a:lnTo>
                    <a:pt x="8956" y="706"/>
                  </a:lnTo>
                  <a:lnTo>
                    <a:pt x="5645" y="1846"/>
                  </a:lnTo>
                  <a:lnTo>
                    <a:pt x="40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-6144698" y="1613987"/>
              <a:ext cx="174105" cy="135069"/>
            </a:xfrm>
            <a:custGeom>
              <a:rect b="b" l="l" r="r" t="t"/>
              <a:pathLst>
                <a:path extrusionOk="0" fill="none" h="6948" w="8956">
                  <a:moveTo>
                    <a:pt x="4017" y="1"/>
                  </a:moveTo>
                  <a:lnTo>
                    <a:pt x="3529" y="2606"/>
                  </a:lnTo>
                  <a:lnTo>
                    <a:pt x="3529" y="2606"/>
                  </a:lnTo>
                  <a:lnTo>
                    <a:pt x="1" y="3963"/>
                  </a:lnTo>
                  <a:lnTo>
                    <a:pt x="3257" y="4234"/>
                  </a:lnTo>
                  <a:lnTo>
                    <a:pt x="2714" y="6948"/>
                  </a:lnTo>
                  <a:lnTo>
                    <a:pt x="5211" y="4505"/>
                  </a:lnTo>
                  <a:lnTo>
                    <a:pt x="8250" y="4885"/>
                  </a:lnTo>
                  <a:lnTo>
                    <a:pt x="6676" y="3040"/>
                  </a:lnTo>
                  <a:lnTo>
                    <a:pt x="8956" y="706"/>
                  </a:lnTo>
                  <a:lnTo>
                    <a:pt x="8956" y="706"/>
                  </a:lnTo>
                  <a:lnTo>
                    <a:pt x="5645" y="1846"/>
                  </a:lnTo>
                  <a:lnTo>
                    <a:pt x="407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0"/>
            <p:cNvSpPr/>
            <p:nvPr/>
          </p:nvSpPr>
          <p:spPr>
            <a:xfrm>
              <a:off x="-5777535" y="1509536"/>
              <a:ext cx="128751" cy="122414"/>
            </a:xfrm>
            <a:custGeom>
              <a:rect b="b" l="l" r="r" t="t"/>
              <a:pathLst>
                <a:path extrusionOk="0" h="6297" w="6623">
                  <a:moveTo>
                    <a:pt x="2877" y="1"/>
                  </a:moveTo>
                  <a:lnTo>
                    <a:pt x="2660" y="2389"/>
                  </a:lnTo>
                  <a:lnTo>
                    <a:pt x="1" y="3040"/>
                  </a:lnTo>
                  <a:lnTo>
                    <a:pt x="2497" y="3854"/>
                  </a:lnTo>
                  <a:lnTo>
                    <a:pt x="2280" y="6296"/>
                  </a:lnTo>
                  <a:lnTo>
                    <a:pt x="4017" y="4397"/>
                  </a:lnTo>
                  <a:lnTo>
                    <a:pt x="6351" y="5319"/>
                  </a:lnTo>
                  <a:lnTo>
                    <a:pt x="5048" y="3257"/>
                  </a:lnTo>
                  <a:lnTo>
                    <a:pt x="6622" y="1520"/>
                  </a:lnTo>
                  <a:lnTo>
                    <a:pt x="4234" y="2063"/>
                  </a:lnTo>
                  <a:lnTo>
                    <a:pt x="2932" y="55"/>
                  </a:lnTo>
                  <a:lnTo>
                    <a:pt x="28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0"/>
            <p:cNvSpPr/>
            <p:nvPr/>
          </p:nvSpPr>
          <p:spPr>
            <a:xfrm>
              <a:off x="-5777535" y="1509536"/>
              <a:ext cx="128751" cy="122414"/>
            </a:xfrm>
            <a:custGeom>
              <a:rect b="b" l="l" r="r" t="t"/>
              <a:pathLst>
                <a:path extrusionOk="0" fill="none" h="6297" w="6623">
                  <a:moveTo>
                    <a:pt x="2877" y="1"/>
                  </a:moveTo>
                  <a:lnTo>
                    <a:pt x="2660" y="2389"/>
                  </a:lnTo>
                  <a:lnTo>
                    <a:pt x="2660" y="2389"/>
                  </a:lnTo>
                  <a:lnTo>
                    <a:pt x="1" y="3040"/>
                  </a:lnTo>
                  <a:lnTo>
                    <a:pt x="2497" y="3854"/>
                  </a:lnTo>
                  <a:lnTo>
                    <a:pt x="2280" y="6296"/>
                  </a:lnTo>
                  <a:lnTo>
                    <a:pt x="4017" y="4397"/>
                  </a:lnTo>
                  <a:lnTo>
                    <a:pt x="6351" y="5319"/>
                  </a:lnTo>
                  <a:lnTo>
                    <a:pt x="5048" y="3257"/>
                  </a:lnTo>
                  <a:lnTo>
                    <a:pt x="6622" y="1520"/>
                  </a:lnTo>
                  <a:lnTo>
                    <a:pt x="6622" y="1520"/>
                  </a:lnTo>
                  <a:lnTo>
                    <a:pt x="4234" y="2063"/>
                  </a:lnTo>
                  <a:lnTo>
                    <a:pt x="2932" y="5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40"/>
            <p:cNvSpPr/>
            <p:nvPr/>
          </p:nvSpPr>
          <p:spPr>
            <a:xfrm>
              <a:off x="-5519041" y="1483155"/>
              <a:ext cx="81259" cy="111858"/>
            </a:xfrm>
            <a:custGeom>
              <a:rect b="b" l="l" r="r" t="t"/>
              <a:pathLst>
                <a:path extrusionOk="0" h="5754" w="4180">
                  <a:moveTo>
                    <a:pt x="1521" y="1"/>
                  </a:moveTo>
                  <a:lnTo>
                    <a:pt x="1629" y="2117"/>
                  </a:lnTo>
                  <a:lnTo>
                    <a:pt x="1" y="2117"/>
                  </a:lnTo>
                  <a:lnTo>
                    <a:pt x="1683" y="3420"/>
                  </a:lnTo>
                  <a:lnTo>
                    <a:pt x="1738" y="5591"/>
                  </a:lnTo>
                  <a:lnTo>
                    <a:pt x="2606" y="4288"/>
                  </a:lnTo>
                  <a:lnTo>
                    <a:pt x="4071" y="5754"/>
                  </a:lnTo>
                  <a:lnTo>
                    <a:pt x="3094" y="3583"/>
                  </a:lnTo>
                  <a:lnTo>
                    <a:pt x="3529" y="3420"/>
                  </a:lnTo>
                  <a:lnTo>
                    <a:pt x="3909" y="3257"/>
                  </a:lnTo>
                  <a:lnTo>
                    <a:pt x="4017" y="3094"/>
                  </a:lnTo>
                  <a:lnTo>
                    <a:pt x="4071" y="2877"/>
                  </a:lnTo>
                  <a:lnTo>
                    <a:pt x="4180" y="2497"/>
                  </a:lnTo>
                  <a:lnTo>
                    <a:pt x="3366" y="2334"/>
                  </a:lnTo>
                  <a:lnTo>
                    <a:pt x="2497" y="2226"/>
                  </a:lnTo>
                  <a:lnTo>
                    <a:pt x="15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40"/>
            <p:cNvSpPr/>
            <p:nvPr/>
          </p:nvSpPr>
          <p:spPr>
            <a:xfrm>
              <a:off x="-5519041" y="1483155"/>
              <a:ext cx="81259" cy="111858"/>
            </a:xfrm>
            <a:custGeom>
              <a:rect b="b" l="l" r="r" t="t"/>
              <a:pathLst>
                <a:path extrusionOk="0" fill="none" h="5754" w="4180">
                  <a:moveTo>
                    <a:pt x="1521" y="1"/>
                  </a:moveTo>
                  <a:lnTo>
                    <a:pt x="1629" y="2117"/>
                  </a:lnTo>
                  <a:lnTo>
                    <a:pt x="1629" y="2117"/>
                  </a:lnTo>
                  <a:lnTo>
                    <a:pt x="1" y="2117"/>
                  </a:lnTo>
                  <a:lnTo>
                    <a:pt x="1683" y="3420"/>
                  </a:lnTo>
                  <a:lnTo>
                    <a:pt x="1738" y="5591"/>
                  </a:lnTo>
                  <a:lnTo>
                    <a:pt x="2606" y="4288"/>
                  </a:lnTo>
                  <a:lnTo>
                    <a:pt x="4071" y="5754"/>
                  </a:lnTo>
                  <a:lnTo>
                    <a:pt x="3094" y="3583"/>
                  </a:lnTo>
                  <a:lnTo>
                    <a:pt x="3094" y="3583"/>
                  </a:lnTo>
                  <a:lnTo>
                    <a:pt x="3529" y="3420"/>
                  </a:lnTo>
                  <a:lnTo>
                    <a:pt x="3909" y="3257"/>
                  </a:lnTo>
                  <a:lnTo>
                    <a:pt x="3909" y="3257"/>
                  </a:lnTo>
                  <a:lnTo>
                    <a:pt x="4017" y="3094"/>
                  </a:lnTo>
                  <a:lnTo>
                    <a:pt x="4071" y="2877"/>
                  </a:lnTo>
                  <a:lnTo>
                    <a:pt x="4180" y="2497"/>
                  </a:lnTo>
                  <a:lnTo>
                    <a:pt x="4180" y="2497"/>
                  </a:lnTo>
                  <a:lnTo>
                    <a:pt x="3366" y="2334"/>
                  </a:lnTo>
                  <a:lnTo>
                    <a:pt x="2497" y="2226"/>
                  </a:lnTo>
                  <a:lnTo>
                    <a:pt x="1521" y="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0"/>
            <p:cNvSpPr/>
            <p:nvPr/>
          </p:nvSpPr>
          <p:spPr>
            <a:xfrm>
              <a:off x="-4462905" y="973555"/>
              <a:ext cx="1033994" cy="420993"/>
            </a:xfrm>
            <a:custGeom>
              <a:rect b="b" l="l" r="r" t="t"/>
              <a:pathLst>
                <a:path extrusionOk="0" h="21656" w="53189">
                  <a:moveTo>
                    <a:pt x="51615" y="1"/>
                  </a:moveTo>
                  <a:lnTo>
                    <a:pt x="48250" y="1954"/>
                  </a:lnTo>
                  <a:lnTo>
                    <a:pt x="44993" y="3800"/>
                  </a:lnTo>
                  <a:lnTo>
                    <a:pt x="41900" y="5428"/>
                  </a:lnTo>
                  <a:lnTo>
                    <a:pt x="38969" y="6948"/>
                  </a:lnTo>
                  <a:lnTo>
                    <a:pt x="36147" y="8250"/>
                  </a:lnTo>
                  <a:lnTo>
                    <a:pt x="33487" y="9444"/>
                  </a:lnTo>
                  <a:lnTo>
                    <a:pt x="30937" y="10530"/>
                  </a:lnTo>
                  <a:lnTo>
                    <a:pt x="28548" y="11452"/>
                  </a:lnTo>
                  <a:lnTo>
                    <a:pt x="26432" y="12212"/>
                  </a:lnTo>
                  <a:lnTo>
                    <a:pt x="24424" y="12863"/>
                  </a:lnTo>
                  <a:lnTo>
                    <a:pt x="22524" y="13460"/>
                  </a:lnTo>
                  <a:lnTo>
                    <a:pt x="20733" y="13949"/>
                  </a:lnTo>
                  <a:lnTo>
                    <a:pt x="18996" y="14329"/>
                  </a:lnTo>
                  <a:lnTo>
                    <a:pt x="17422" y="14600"/>
                  </a:lnTo>
                  <a:lnTo>
                    <a:pt x="15903" y="14817"/>
                  </a:lnTo>
                  <a:lnTo>
                    <a:pt x="14437" y="14980"/>
                  </a:lnTo>
                  <a:lnTo>
                    <a:pt x="13135" y="15089"/>
                  </a:lnTo>
                  <a:lnTo>
                    <a:pt x="10693" y="15089"/>
                  </a:lnTo>
                  <a:lnTo>
                    <a:pt x="9553" y="14980"/>
                  </a:lnTo>
                  <a:lnTo>
                    <a:pt x="8576" y="14817"/>
                  </a:lnTo>
                  <a:lnTo>
                    <a:pt x="7599" y="14654"/>
                  </a:lnTo>
                  <a:lnTo>
                    <a:pt x="6731" y="14437"/>
                  </a:lnTo>
                  <a:lnTo>
                    <a:pt x="5916" y="14166"/>
                  </a:lnTo>
                  <a:lnTo>
                    <a:pt x="5157" y="13895"/>
                  </a:lnTo>
                  <a:lnTo>
                    <a:pt x="4505" y="13569"/>
                  </a:lnTo>
                  <a:lnTo>
                    <a:pt x="3854" y="13189"/>
                  </a:lnTo>
                  <a:lnTo>
                    <a:pt x="3311" y="12863"/>
                  </a:lnTo>
                  <a:lnTo>
                    <a:pt x="2823" y="12483"/>
                  </a:lnTo>
                  <a:lnTo>
                    <a:pt x="2334" y="12104"/>
                  </a:lnTo>
                  <a:lnTo>
                    <a:pt x="1954" y="11724"/>
                  </a:lnTo>
                  <a:lnTo>
                    <a:pt x="1575" y="11344"/>
                  </a:lnTo>
                  <a:lnTo>
                    <a:pt x="978" y="10638"/>
                  </a:lnTo>
                  <a:lnTo>
                    <a:pt x="543" y="9933"/>
                  </a:lnTo>
                  <a:lnTo>
                    <a:pt x="272" y="9390"/>
                  </a:lnTo>
                  <a:lnTo>
                    <a:pt x="109" y="8956"/>
                  </a:lnTo>
                  <a:lnTo>
                    <a:pt x="1" y="8684"/>
                  </a:lnTo>
                  <a:lnTo>
                    <a:pt x="55" y="8956"/>
                  </a:lnTo>
                  <a:lnTo>
                    <a:pt x="1737" y="15469"/>
                  </a:lnTo>
                  <a:lnTo>
                    <a:pt x="1737" y="15523"/>
                  </a:lnTo>
                  <a:lnTo>
                    <a:pt x="1737" y="15577"/>
                  </a:lnTo>
                  <a:lnTo>
                    <a:pt x="1792" y="15631"/>
                  </a:lnTo>
                  <a:lnTo>
                    <a:pt x="1792" y="15740"/>
                  </a:lnTo>
                  <a:lnTo>
                    <a:pt x="1954" y="16120"/>
                  </a:lnTo>
                  <a:lnTo>
                    <a:pt x="2226" y="16554"/>
                  </a:lnTo>
                  <a:lnTo>
                    <a:pt x="2551" y="17097"/>
                  </a:lnTo>
                  <a:lnTo>
                    <a:pt x="2986" y="17694"/>
                  </a:lnTo>
                  <a:lnTo>
                    <a:pt x="3583" y="18345"/>
                  </a:lnTo>
                  <a:lnTo>
                    <a:pt x="4288" y="18996"/>
                  </a:lnTo>
                  <a:lnTo>
                    <a:pt x="5157" y="19593"/>
                  </a:lnTo>
                  <a:lnTo>
                    <a:pt x="5645" y="19919"/>
                  </a:lnTo>
                  <a:lnTo>
                    <a:pt x="6188" y="20190"/>
                  </a:lnTo>
                  <a:lnTo>
                    <a:pt x="6785" y="20462"/>
                  </a:lnTo>
                  <a:lnTo>
                    <a:pt x="7382" y="20679"/>
                  </a:lnTo>
                  <a:lnTo>
                    <a:pt x="8033" y="20950"/>
                  </a:lnTo>
                  <a:lnTo>
                    <a:pt x="8793" y="21113"/>
                  </a:lnTo>
                  <a:lnTo>
                    <a:pt x="9553" y="21330"/>
                  </a:lnTo>
                  <a:lnTo>
                    <a:pt x="10367" y="21439"/>
                  </a:lnTo>
                  <a:lnTo>
                    <a:pt x="11290" y="21547"/>
                  </a:lnTo>
                  <a:lnTo>
                    <a:pt x="12212" y="21656"/>
                  </a:lnTo>
                  <a:lnTo>
                    <a:pt x="14220" y="21656"/>
                  </a:lnTo>
                  <a:lnTo>
                    <a:pt x="15360" y="21601"/>
                  </a:lnTo>
                  <a:lnTo>
                    <a:pt x="16554" y="21493"/>
                  </a:lnTo>
                  <a:lnTo>
                    <a:pt x="17802" y="21384"/>
                  </a:lnTo>
                  <a:lnTo>
                    <a:pt x="19105" y="21167"/>
                  </a:lnTo>
                  <a:lnTo>
                    <a:pt x="20462" y="20896"/>
                  </a:lnTo>
                  <a:lnTo>
                    <a:pt x="21927" y="20570"/>
                  </a:lnTo>
                  <a:lnTo>
                    <a:pt x="22416" y="20462"/>
                  </a:lnTo>
                  <a:lnTo>
                    <a:pt x="22904" y="20299"/>
                  </a:lnTo>
                  <a:lnTo>
                    <a:pt x="24804" y="19756"/>
                  </a:lnTo>
                  <a:lnTo>
                    <a:pt x="26649" y="19213"/>
                  </a:lnTo>
                  <a:lnTo>
                    <a:pt x="28494" y="18562"/>
                  </a:lnTo>
                  <a:lnTo>
                    <a:pt x="30340" y="17857"/>
                  </a:lnTo>
                  <a:lnTo>
                    <a:pt x="32565" y="16988"/>
                  </a:lnTo>
                  <a:lnTo>
                    <a:pt x="34898" y="16011"/>
                  </a:lnTo>
                  <a:lnTo>
                    <a:pt x="37287" y="14926"/>
                  </a:lnTo>
                  <a:lnTo>
                    <a:pt x="39837" y="13678"/>
                  </a:lnTo>
                  <a:lnTo>
                    <a:pt x="42497" y="12321"/>
                  </a:lnTo>
                  <a:lnTo>
                    <a:pt x="45265" y="10855"/>
                  </a:lnTo>
                  <a:lnTo>
                    <a:pt x="48195" y="9281"/>
                  </a:lnTo>
                  <a:lnTo>
                    <a:pt x="51181" y="7490"/>
                  </a:lnTo>
                  <a:lnTo>
                    <a:pt x="51995" y="7056"/>
                  </a:lnTo>
                  <a:lnTo>
                    <a:pt x="53189" y="6351"/>
                  </a:lnTo>
                  <a:lnTo>
                    <a:pt x="51615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-4429137" y="1096999"/>
              <a:ext cx="1031875" cy="423112"/>
            </a:xfrm>
            <a:custGeom>
              <a:rect b="b" l="l" r="r" t="t"/>
              <a:pathLst>
                <a:path extrusionOk="0" h="21765" w="53080">
                  <a:moveTo>
                    <a:pt x="51452" y="1"/>
                  </a:moveTo>
                  <a:lnTo>
                    <a:pt x="50312" y="706"/>
                  </a:lnTo>
                  <a:lnTo>
                    <a:pt x="49498" y="1195"/>
                  </a:lnTo>
                  <a:lnTo>
                    <a:pt x="46458" y="2931"/>
                  </a:lnTo>
                  <a:lnTo>
                    <a:pt x="43582" y="4505"/>
                  </a:lnTo>
                  <a:lnTo>
                    <a:pt x="40814" y="5971"/>
                  </a:lnTo>
                  <a:lnTo>
                    <a:pt x="38155" y="7328"/>
                  </a:lnTo>
                  <a:lnTo>
                    <a:pt x="35604" y="8576"/>
                  </a:lnTo>
                  <a:lnTo>
                    <a:pt x="33161" y="9661"/>
                  </a:lnTo>
                  <a:lnTo>
                    <a:pt x="30828" y="10638"/>
                  </a:lnTo>
                  <a:lnTo>
                    <a:pt x="28657" y="11507"/>
                  </a:lnTo>
                  <a:lnTo>
                    <a:pt x="26811" y="12212"/>
                  </a:lnTo>
                  <a:lnTo>
                    <a:pt x="24966" y="12863"/>
                  </a:lnTo>
                  <a:lnTo>
                    <a:pt x="23067" y="13460"/>
                  </a:lnTo>
                  <a:lnTo>
                    <a:pt x="21167" y="13949"/>
                  </a:lnTo>
                  <a:lnTo>
                    <a:pt x="20679" y="14112"/>
                  </a:lnTo>
                  <a:lnTo>
                    <a:pt x="20190" y="14220"/>
                  </a:lnTo>
                  <a:lnTo>
                    <a:pt x="18725" y="14546"/>
                  </a:lnTo>
                  <a:lnTo>
                    <a:pt x="17368" y="14817"/>
                  </a:lnTo>
                  <a:lnTo>
                    <a:pt x="16011" y="15034"/>
                  </a:lnTo>
                  <a:lnTo>
                    <a:pt x="14763" y="15197"/>
                  </a:lnTo>
                  <a:lnTo>
                    <a:pt x="13623" y="15306"/>
                  </a:lnTo>
                  <a:lnTo>
                    <a:pt x="12483" y="15360"/>
                  </a:lnTo>
                  <a:lnTo>
                    <a:pt x="10421" y="15360"/>
                  </a:lnTo>
                  <a:lnTo>
                    <a:pt x="9498" y="15251"/>
                  </a:lnTo>
                  <a:lnTo>
                    <a:pt x="8630" y="15143"/>
                  </a:lnTo>
                  <a:lnTo>
                    <a:pt x="7762" y="15034"/>
                  </a:lnTo>
                  <a:lnTo>
                    <a:pt x="7002" y="14817"/>
                  </a:lnTo>
                  <a:lnTo>
                    <a:pt x="6296" y="14654"/>
                  </a:lnTo>
                  <a:lnTo>
                    <a:pt x="5591" y="14383"/>
                  </a:lnTo>
                  <a:lnTo>
                    <a:pt x="4994" y="14166"/>
                  </a:lnTo>
                  <a:lnTo>
                    <a:pt x="4397" y="13895"/>
                  </a:lnTo>
                  <a:lnTo>
                    <a:pt x="3908" y="13623"/>
                  </a:lnTo>
                  <a:lnTo>
                    <a:pt x="3365" y="13298"/>
                  </a:lnTo>
                  <a:lnTo>
                    <a:pt x="2551" y="12701"/>
                  </a:lnTo>
                  <a:lnTo>
                    <a:pt x="1846" y="12049"/>
                  </a:lnTo>
                  <a:lnTo>
                    <a:pt x="1249" y="11398"/>
                  </a:lnTo>
                  <a:lnTo>
                    <a:pt x="814" y="10801"/>
                  </a:lnTo>
                  <a:lnTo>
                    <a:pt x="489" y="10258"/>
                  </a:lnTo>
                  <a:lnTo>
                    <a:pt x="272" y="9770"/>
                  </a:lnTo>
                  <a:lnTo>
                    <a:pt x="109" y="9390"/>
                  </a:lnTo>
                  <a:lnTo>
                    <a:pt x="55" y="9336"/>
                  </a:lnTo>
                  <a:lnTo>
                    <a:pt x="55" y="9227"/>
                  </a:lnTo>
                  <a:lnTo>
                    <a:pt x="0" y="9173"/>
                  </a:lnTo>
                  <a:lnTo>
                    <a:pt x="1737" y="15957"/>
                  </a:lnTo>
                  <a:lnTo>
                    <a:pt x="1737" y="16011"/>
                  </a:lnTo>
                  <a:lnTo>
                    <a:pt x="2009" y="16663"/>
                  </a:lnTo>
                  <a:lnTo>
                    <a:pt x="2334" y="17151"/>
                  </a:lnTo>
                  <a:lnTo>
                    <a:pt x="2714" y="17694"/>
                  </a:lnTo>
                  <a:lnTo>
                    <a:pt x="3257" y="18291"/>
                  </a:lnTo>
                  <a:lnTo>
                    <a:pt x="3908" y="18942"/>
                  </a:lnTo>
                  <a:lnTo>
                    <a:pt x="4776" y="19539"/>
                  </a:lnTo>
                  <a:lnTo>
                    <a:pt x="5211" y="19865"/>
                  </a:lnTo>
                  <a:lnTo>
                    <a:pt x="5753" y="20136"/>
                  </a:lnTo>
                  <a:lnTo>
                    <a:pt x="6350" y="20462"/>
                  </a:lnTo>
                  <a:lnTo>
                    <a:pt x="6947" y="20679"/>
                  </a:lnTo>
                  <a:lnTo>
                    <a:pt x="7599" y="20950"/>
                  </a:lnTo>
                  <a:lnTo>
                    <a:pt x="8359" y="21167"/>
                  </a:lnTo>
                  <a:lnTo>
                    <a:pt x="9118" y="21330"/>
                  </a:lnTo>
                  <a:lnTo>
                    <a:pt x="9932" y="21493"/>
                  </a:lnTo>
                  <a:lnTo>
                    <a:pt x="10801" y="21656"/>
                  </a:lnTo>
                  <a:lnTo>
                    <a:pt x="11778" y="21710"/>
                  </a:lnTo>
                  <a:lnTo>
                    <a:pt x="12755" y="21764"/>
                  </a:lnTo>
                  <a:lnTo>
                    <a:pt x="13840" y="21764"/>
                  </a:lnTo>
                  <a:lnTo>
                    <a:pt x="14980" y="21710"/>
                  </a:lnTo>
                  <a:lnTo>
                    <a:pt x="16174" y="21656"/>
                  </a:lnTo>
                  <a:lnTo>
                    <a:pt x="17422" y="21493"/>
                  </a:lnTo>
                  <a:lnTo>
                    <a:pt x="18779" y="21276"/>
                  </a:lnTo>
                  <a:lnTo>
                    <a:pt x="20190" y="21004"/>
                  </a:lnTo>
                  <a:lnTo>
                    <a:pt x="21656" y="20679"/>
                  </a:lnTo>
                  <a:lnTo>
                    <a:pt x="22144" y="20570"/>
                  </a:lnTo>
                  <a:lnTo>
                    <a:pt x="22850" y="20407"/>
                  </a:lnTo>
                  <a:lnTo>
                    <a:pt x="23284" y="20245"/>
                  </a:lnTo>
                  <a:lnTo>
                    <a:pt x="25075" y="19756"/>
                  </a:lnTo>
                  <a:lnTo>
                    <a:pt x="26866" y="19159"/>
                  </a:lnTo>
                  <a:lnTo>
                    <a:pt x="28657" y="18562"/>
                  </a:lnTo>
                  <a:lnTo>
                    <a:pt x="30394" y="17911"/>
                  </a:lnTo>
                  <a:lnTo>
                    <a:pt x="32673" y="16988"/>
                  </a:lnTo>
                  <a:lnTo>
                    <a:pt x="35061" y="15957"/>
                  </a:lnTo>
                  <a:lnTo>
                    <a:pt x="37558" y="14817"/>
                  </a:lnTo>
                  <a:lnTo>
                    <a:pt x="40163" y="13515"/>
                  </a:lnTo>
                  <a:lnTo>
                    <a:pt x="42931" y="12104"/>
                  </a:lnTo>
                  <a:lnTo>
                    <a:pt x="45753" y="10584"/>
                  </a:lnTo>
                  <a:lnTo>
                    <a:pt x="48792" y="8847"/>
                  </a:lnTo>
                  <a:lnTo>
                    <a:pt x="51886" y="7056"/>
                  </a:lnTo>
                  <a:lnTo>
                    <a:pt x="53080" y="6351"/>
                  </a:lnTo>
                  <a:lnTo>
                    <a:pt x="514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-4361622" y="1343887"/>
              <a:ext cx="1026607" cy="433648"/>
            </a:xfrm>
            <a:custGeom>
              <a:rect b="b" l="l" r="r" t="t"/>
              <a:pathLst>
                <a:path extrusionOk="0" h="22307" w="52809">
                  <a:moveTo>
                    <a:pt x="51235" y="1"/>
                  </a:moveTo>
                  <a:lnTo>
                    <a:pt x="50150" y="652"/>
                  </a:lnTo>
                  <a:lnTo>
                    <a:pt x="48576" y="1575"/>
                  </a:lnTo>
                  <a:lnTo>
                    <a:pt x="46188" y="2986"/>
                  </a:lnTo>
                  <a:lnTo>
                    <a:pt x="43745" y="4397"/>
                  </a:lnTo>
                  <a:lnTo>
                    <a:pt x="41303" y="5699"/>
                  </a:lnTo>
                  <a:lnTo>
                    <a:pt x="38861" y="7002"/>
                  </a:lnTo>
                  <a:lnTo>
                    <a:pt x="36364" y="8196"/>
                  </a:lnTo>
                  <a:lnTo>
                    <a:pt x="33868" y="9390"/>
                  </a:lnTo>
                  <a:lnTo>
                    <a:pt x="31317" y="10530"/>
                  </a:lnTo>
                  <a:lnTo>
                    <a:pt x="28766" y="11615"/>
                  </a:lnTo>
                  <a:lnTo>
                    <a:pt x="26921" y="12321"/>
                  </a:lnTo>
                  <a:lnTo>
                    <a:pt x="25075" y="13026"/>
                  </a:lnTo>
                  <a:lnTo>
                    <a:pt x="23230" y="13623"/>
                  </a:lnTo>
                  <a:lnTo>
                    <a:pt x="21385" y="14166"/>
                  </a:lnTo>
                  <a:lnTo>
                    <a:pt x="20245" y="14492"/>
                  </a:lnTo>
                  <a:lnTo>
                    <a:pt x="19051" y="14763"/>
                  </a:lnTo>
                  <a:lnTo>
                    <a:pt x="18508" y="14872"/>
                  </a:lnTo>
                  <a:lnTo>
                    <a:pt x="17640" y="15089"/>
                  </a:lnTo>
                  <a:lnTo>
                    <a:pt x="16391" y="15306"/>
                  </a:lnTo>
                  <a:lnTo>
                    <a:pt x="15143" y="15469"/>
                  </a:lnTo>
                  <a:lnTo>
                    <a:pt x="14003" y="15631"/>
                  </a:lnTo>
                  <a:lnTo>
                    <a:pt x="12918" y="15740"/>
                  </a:lnTo>
                  <a:lnTo>
                    <a:pt x="9933" y="15740"/>
                  </a:lnTo>
                  <a:lnTo>
                    <a:pt x="9065" y="15686"/>
                  </a:lnTo>
                  <a:lnTo>
                    <a:pt x="8250" y="15577"/>
                  </a:lnTo>
                  <a:lnTo>
                    <a:pt x="7436" y="15414"/>
                  </a:lnTo>
                  <a:lnTo>
                    <a:pt x="6731" y="15251"/>
                  </a:lnTo>
                  <a:lnTo>
                    <a:pt x="6025" y="15089"/>
                  </a:lnTo>
                  <a:lnTo>
                    <a:pt x="5428" y="14872"/>
                  </a:lnTo>
                  <a:lnTo>
                    <a:pt x="4831" y="14654"/>
                  </a:lnTo>
                  <a:lnTo>
                    <a:pt x="3746" y="14166"/>
                  </a:lnTo>
                  <a:lnTo>
                    <a:pt x="2877" y="13569"/>
                  </a:lnTo>
                  <a:lnTo>
                    <a:pt x="2118" y="13026"/>
                  </a:lnTo>
                  <a:lnTo>
                    <a:pt x="1521" y="12429"/>
                  </a:lnTo>
                  <a:lnTo>
                    <a:pt x="1032" y="11886"/>
                  </a:lnTo>
                  <a:lnTo>
                    <a:pt x="652" y="11344"/>
                  </a:lnTo>
                  <a:lnTo>
                    <a:pt x="327" y="10910"/>
                  </a:lnTo>
                  <a:lnTo>
                    <a:pt x="55" y="10258"/>
                  </a:lnTo>
                  <a:lnTo>
                    <a:pt x="1" y="10150"/>
                  </a:lnTo>
                  <a:lnTo>
                    <a:pt x="1683" y="16880"/>
                  </a:lnTo>
                  <a:lnTo>
                    <a:pt x="1738" y="16988"/>
                  </a:lnTo>
                  <a:lnTo>
                    <a:pt x="2063" y="17639"/>
                  </a:lnTo>
                  <a:lnTo>
                    <a:pt x="2335" y="18074"/>
                  </a:lnTo>
                  <a:lnTo>
                    <a:pt x="2769" y="18616"/>
                  </a:lnTo>
                  <a:lnTo>
                    <a:pt x="3257" y="19213"/>
                  </a:lnTo>
                  <a:lnTo>
                    <a:pt x="3963" y="19810"/>
                  </a:lnTo>
                  <a:lnTo>
                    <a:pt x="4777" y="20353"/>
                  </a:lnTo>
                  <a:lnTo>
                    <a:pt x="5754" y="20950"/>
                  </a:lnTo>
                  <a:lnTo>
                    <a:pt x="6297" y="21167"/>
                  </a:lnTo>
                  <a:lnTo>
                    <a:pt x="6894" y="21439"/>
                  </a:lnTo>
                  <a:lnTo>
                    <a:pt x="7545" y="21656"/>
                  </a:lnTo>
                  <a:lnTo>
                    <a:pt x="8250" y="21819"/>
                  </a:lnTo>
                  <a:lnTo>
                    <a:pt x="9010" y="21981"/>
                  </a:lnTo>
                  <a:lnTo>
                    <a:pt x="9824" y="22144"/>
                  </a:lnTo>
                  <a:lnTo>
                    <a:pt x="10693" y="22253"/>
                  </a:lnTo>
                  <a:lnTo>
                    <a:pt x="11615" y="22307"/>
                  </a:lnTo>
                  <a:lnTo>
                    <a:pt x="13624" y="22307"/>
                  </a:lnTo>
                  <a:lnTo>
                    <a:pt x="14709" y="22253"/>
                  </a:lnTo>
                  <a:lnTo>
                    <a:pt x="15849" y="22144"/>
                  </a:lnTo>
                  <a:lnTo>
                    <a:pt x="17097" y="21981"/>
                  </a:lnTo>
                  <a:lnTo>
                    <a:pt x="18400" y="21764"/>
                  </a:lnTo>
                  <a:lnTo>
                    <a:pt x="19756" y="21493"/>
                  </a:lnTo>
                  <a:lnTo>
                    <a:pt x="21168" y="21167"/>
                  </a:lnTo>
                  <a:lnTo>
                    <a:pt x="21656" y="21059"/>
                  </a:lnTo>
                  <a:lnTo>
                    <a:pt x="22144" y="20896"/>
                  </a:lnTo>
                  <a:lnTo>
                    <a:pt x="23338" y="20570"/>
                  </a:lnTo>
                  <a:lnTo>
                    <a:pt x="23501" y="20516"/>
                  </a:lnTo>
                  <a:lnTo>
                    <a:pt x="25130" y="20028"/>
                  </a:lnTo>
                  <a:lnTo>
                    <a:pt x="26866" y="19430"/>
                  </a:lnTo>
                  <a:lnTo>
                    <a:pt x="28657" y="18779"/>
                  </a:lnTo>
                  <a:lnTo>
                    <a:pt x="30503" y="18019"/>
                  </a:lnTo>
                  <a:lnTo>
                    <a:pt x="32782" y="17042"/>
                  </a:lnTo>
                  <a:lnTo>
                    <a:pt x="35116" y="16011"/>
                  </a:lnTo>
                  <a:lnTo>
                    <a:pt x="37612" y="14817"/>
                  </a:lnTo>
                  <a:lnTo>
                    <a:pt x="40163" y="13515"/>
                  </a:lnTo>
                  <a:lnTo>
                    <a:pt x="42877" y="12104"/>
                  </a:lnTo>
                  <a:lnTo>
                    <a:pt x="45699" y="10530"/>
                  </a:lnTo>
                  <a:lnTo>
                    <a:pt x="48630" y="8793"/>
                  </a:lnTo>
                  <a:lnTo>
                    <a:pt x="51724" y="6948"/>
                  </a:lnTo>
                  <a:lnTo>
                    <a:pt x="52809" y="6296"/>
                  </a:lnTo>
                  <a:lnTo>
                    <a:pt x="51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40"/>
            <p:cNvSpPr/>
            <p:nvPr/>
          </p:nvSpPr>
          <p:spPr>
            <a:xfrm>
              <a:off x="-4295137" y="1589726"/>
              <a:ext cx="1022388" cy="443154"/>
            </a:xfrm>
            <a:custGeom>
              <a:rect b="b" l="l" r="r" t="t"/>
              <a:pathLst>
                <a:path extrusionOk="0" h="22796" w="52592">
                  <a:moveTo>
                    <a:pt x="51017" y="0"/>
                  </a:moveTo>
                  <a:lnTo>
                    <a:pt x="50203" y="543"/>
                  </a:lnTo>
                  <a:lnTo>
                    <a:pt x="47110" y="2388"/>
                  </a:lnTo>
                  <a:lnTo>
                    <a:pt x="44124" y="4125"/>
                  </a:lnTo>
                  <a:lnTo>
                    <a:pt x="41302" y="5699"/>
                  </a:lnTo>
                  <a:lnTo>
                    <a:pt x="38589" y="7164"/>
                  </a:lnTo>
                  <a:lnTo>
                    <a:pt x="35983" y="8521"/>
                  </a:lnTo>
                  <a:lnTo>
                    <a:pt x="33487" y="9715"/>
                  </a:lnTo>
                  <a:lnTo>
                    <a:pt x="31099" y="10801"/>
                  </a:lnTo>
                  <a:lnTo>
                    <a:pt x="28874" y="11723"/>
                  </a:lnTo>
                  <a:lnTo>
                    <a:pt x="26757" y="12592"/>
                  </a:lnTo>
                  <a:lnTo>
                    <a:pt x="24695" y="13352"/>
                  </a:lnTo>
                  <a:lnTo>
                    <a:pt x="22578" y="14057"/>
                  </a:lnTo>
                  <a:lnTo>
                    <a:pt x="20407" y="14708"/>
                  </a:lnTo>
                  <a:lnTo>
                    <a:pt x="18616" y="15143"/>
                  </a:lnTo>
                  <a:lnTo>
                    <a:pt x="18182" y="15251"/>
                  </a:lnTo>
                  <a:lnTo>
                    <a:pt x="16879" y="15523"/>
                  </a:lnTo>
                  <a:lnTo>
                    <a:pt x="15631" y="15740"/>
                  </a:lnTo>
                  <a:lnTo>
                    <a:pt x="14437" y="15957"/>
                  </a:lnTo>
                  <a:lnTo>
                    <a:pt x="13297" y="16065"/>
                  </a:lnTo>
                  <a:lnTo>
                    <a:pt x="12212" y="16120"/>
                  </a:lnTo>
                  <a:lnTo>
                    <a:pt x="11180" y="16174"/>
                  </a:lnTo>
                  <a:lnTo>
                    <a:pt x="10258" y="16174"/>
                  </a:lnTo>
                  <a:lnTo>
                    <a:pt x="9335" y="16120"/>
                  </a:lnTo>
                  <a:lnTo>
                    <a:pt x="8467" y="16065"/>
                  </a:lnTo>
                  <a:lnTo>
                    <a:pt x="7653" y="15957"/>
                  </a:lnTo>
                  <a:lnTo>
                    <a:pt x="6947" y="15794"/>
                  </a:lnTo>
                  <a:lnTo>
                    <a:pt x="6242" y="15631"/>
                  </a:lnTo>
                  <a:lnTo>
                    <a:pt x="5536" y="15468"/>
                  </a:lnTo>
                  <a:lnTo>
                    <a:pt x="4939" y="15251"/>
                  </a:lnTo>
                  <a:lnTo>
                    <a:pt x="3854" y="14817"/>
                  </a:lnTo>
                  <a:lnTo>
                    <a:pt x="2931" y="14274"/>
                  </a:lnTo>
                  <a:lnTo>
                    <a:pt x="2171" y="13732"/>
                  </a:lnTo>
                  <a:lnTo>
                    <a:pt x="1520" y="13189"/>
                  </a:lnTo>
                  <a:lnTo>
                    <a:pt x="1031" y="12646"/>
                  </a:lnTo>
                  <a:lnTo>
                    <a:pt x="651" y="12158"/>
                  </a:lnTo>
                  <a:lnTo>
                    <a:pt x="326" y="11723"/>
                  </a:lnTo>
                  <a:lnTo>
                    <a:pt x="54" y="11181"/>
                  </a:lnTo>
                  <a:lnTo>
                    <a:pt x="0" y="11072"/>
                  </a:lnTo>
                  <a:lnTo>
                    <a:pt x="1737" y="17856"/>
                  </a:lnTo>
                  <a:lnTo>
                    <a:pt x="1737" y="17911"/>
                  </a:lnTo>
                  <a:lnTo>
                    <a:pt x="1737" y="17965"/>
                  </a:lnTo>
                  <a:lnTo>
                    <a:pt x="2063" y="18508"/>
                  </a:lnTo>
                  <a:lnTo>
                    <a:pt x="2334" y="18942"/>
                  </a:lnTo>
                  <a:lnTo>
                    <a:pt x="2714" y="19430"/>
                  </a:lnTo>
                  <a:lnTo>
                    <a:pt x="3257" y="19973"/>
                  </a:lnTo>
                  <a:lnTo>
                    <a:pt x="3908" y="20461"/>
                  </a:lnTo>
                  <a:lnTo>
                    <a:pt x="4668" y="21004"/>
                  </a:lnTo>
                  <a:lnTo>
                    <a:pt x="5645" y="21493"/>
                  </a:lnTo>
                  <a:lnTo>
                    <a:pt x="6730" y="21927"/>
                  </a:lnTo>
                  <a:lnTo>
                    <a:pt x="7381" y="22144"/>
                  </a:lnTo>
                  <a:lnTo>
                    <a:pt x="8033" y="22307"/>
                  </a:lnTo>
                  <a:lnTo>
                    <a:pt x="8738" y="22470"/>
                  </a:lnTo>
                  <a:lnTo>
                    <a:pt x="9498" y="22578"/>
                  </a:lnTo>
                  <a:lnTo>
                    <a:pt x="10312" y="22687"/>
                  </a:lnTo>
                  <a:lnTo>
                    <a:pt x="11180" y="22741"/>
                  </a:lnTo>
                  <a:lnTo>
                    <a:pt x="12103" y="22795"/>
                  </a:lnTo>
                  <a:lnTo>
                    <a:pt x="13080" y="22741"/>
                  </a:lnTo>
                  <a:lnTo>
                    <a:pt x="14111" y="22687"/>
                  </a:lnTo>
                  <a:lnTo>
                    <a:pt x="15197" y="22632"/>
                  </a:lnTo>
                  <a:lnTo>
                    <a:pt x="16336" y="22470"/>
                  </a:lnTo>
                  <a:lnTo>
                    <a:pt x="17530" y="22252"/>
                  </a:lnTo>
                  <a:lnTo>
                    <a:pt x="18779" y="22035"/>
                  </a:lnTo>
                  <a:lnTo>
                    <a:pt x="20136" y="21710"/>
                  </a:lnTo>
                  <a:lnTo>
                    <a:pt x="21113" y="21493"/>
                  </a:lnTo>
                  <a:lnTo>
                    <a:pt x="22361" y="21113"/>
                  </a:lnTo>
                  <a:lnTo>
                    <a:pt x="23283" y="20841"/>
                  </a:lnTo>
                  <a:lnTo>
                    <a:pt x="25129" y="20244"/>
                  </a:lnTo>
                  <a:lnTo>
                    <a:pt x="26974" y="19593"/>
                  </a:lnTo>
                  <a:lnTo>
                    <a:pt x="28765" y="18942"/>
                  </a:lnTo>
                  <a:lnTo>
                    <a:pt x="30610" y="18182"/>
                  </a:lnTo>
                  <a:lnTo>
                    <a:pt x="32781" y="17205"/>
                  </a:lnTo>
                  <a:lnTo>
                    <a:pt x="35115" y="16120"/>
                  </a:lnTo>
                  <a:lnTo>
                    <a:pt x="37557" y="14926"/>
                  </a:lnTo>
                  <a:lnTo>
                    <a:pt x="40054" y="13623"/>
                  </a:lnTo>
                  <a:lnTo>
                    <a:pt x="42713" y="12212"/>
                  </a:lnTo>
                  <a:lnTo>
                    <a:pt x="45481" y="10638"/>
                  </a:lnTo>
                  <a:lnTo>
                    <a:pt x="48412" y="8955"/>
                  </a:lnTo>
                  <a:lnTo>
                    <a:pt x="51397" y="7110"/>
                  </a:lnTo>
                  <a:lnTo>
                    <a:pt x="52591" y="6350"/>
                  </a:lnTo>
                  <a:lnTo>
                    <a:pt x="510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40"/>
            <p:cNvSpPr/>
            <p:nvPr/>
          </p:nvSpPr>
          <p:spPr>
            <a:xfrm>
              <a:off x="-4227622" y="1836614"/>
              <a:ext cx="1018170" cy="451591"/>
            </a:xfrm>
            <a:custGeom>
              <a:rect b="b" l="l" r="r" t="t"/>
              <a:pathLst>
                <a:path extrusionOk="0" h="23230" w="52375">
                  <a:moveTo>
                    <a:pt x="50746" y="0"/>
                  </a:moveTo>
                  <a:lnTo>
                    <a:pt x="47598" y="1954"/>
                  </a:lnTo>
                  <a:lnTo>
                    <a:pt x="44505" y="3799"/>
                  </a:lnTo>
                  <a:lnTo>
                    <a:pt x="41628" y="5482"/>
                  </a:lnTo>
                  <a:lnTo>
                    <a:pt x="38806" y="7056"/>
                  </a:lnTo>
                  <a:lnTo>
                    <a:pt x="36147" y="8413"/>
                  </a:lnTo>
                  <a:lnTo>
                    <a:pt x="33596" y="9715"/>
                  </a:lnTo>
                  <a:lnTo>
                    <a:pt x="31154" y="10855"/>
                  </a:lnTo>
                  <a:lnTo>
                    <a:pt x="28874" y="11886"/>
                  </a:lnTo>
                  <a:lnTo>
                    <a:pt x="26649" y="12755"/>
                  </a:lnTo>
                  <a:lnTo>
                    <a:pt x="24532" y="13569"/>
                  </a:lnTo>
                  <a:lnTo>
                    <a:pt x="22524" y="14274"/>
                  </a:lnTo>
                  <a:lnTo>
                    <a:pt x="20625" y="14871"/>
                  </a:lnTo>
                  <a:lnTo>
                    <a:pt x="18834" y="15360"/>
                  </a:lnTo>
                  <a:lnTo>
                    <a:pt x="17151" y="15740"/>
                  </a:lnTo>
                  <a:lnTo>
                    <a:pt x="15577" y="16065"/>
                  </a:lnTo>
                  <a:lnTo>
                    <a:pt x="14057" y="16282"/>
                  </a:lnTo>
                  <a:lnTo>
                    <a:pt x="12701" y="16445"/>
                  </a:lnTo>
                  <a:lnTo>
                    <a:pt x="11398" y="16499"/>
                  </a:lnTo>
                  <a:lnTo>
                    <a:pt x="10150" y="16554"/>
                  </a:lnTo>
                  <a:lnTo>
                    <a:pt x="9010" y="16499"/>
                  </a:lnTo>
                  <a:lnTo>
                    <a:pt x="7979" y="16391"/>
                  </a:lnTo>
                  <a:lnTo>
                    <a:pt x="7002" y="16282"/>
                  </a:lnTo>
                  <a:lnTo>
                    <a:pt x="6134" y="16065"/>
                  </a:lnTo>
                  <a:lnTo>
                    <a:pt x="5319" y="15848"/>
                  </a:lnTo>
                  <a:lnTo>
                    <a:pt x="4560" y="15631"/>
                  </a:lnTo>
                  <a:lnTo>
                    <a:pt x="3908" y="15360"/>
                  </a:lnTo>
                  <a:lnTo>
                    <a:pt x="3257" y="15034"/>
                  </a:lnTo>
                  <a:lnTo>
                    <a:pt x="2714" y="14708"/>
                  </a:lnTo>
                  <a:lnTo>
                    <a:pt x="2226" y="14437"/>
                  </a:lnTo>
                  <a:lnTo>
                    <a:pt x="1792" y="14111"/>
                  </a:lnTo>
                  <a:lnTo>
                    <a:pt x="1086" y="13460"/>
                  </a:lnTo>
                  <a:lnTo>
                    <a:pt x="598" y="12917"/>
                  </a:lnTo>
                  <a:lnTo>
                    <a:pt x="218" y="12429"/>
                  </a:lnTo>
                  <a:lnTo>
                    <a:pt x="55" y="12103"/>
                  </a:lnTo>
                  <a:lnTo>
                    <a:pt x="1" y="11995"/>
                  </a:lnTo>
                  <a:lnTo>
                    <a:pt x="1737" y="18833"/>
                  </a:lnTo>
                  <a:lnTo>
                    <a:pt x="1954" y="19267"/>
                  </a:lnTo>
                  <a:lnTo>
                    <a:pt x="2226" y="19647"/>
                  </a:lnTo>
                  <a:lnTo>
                    <a:pt x="2606" y="20082"/>
                  </a:lnTo>
                  <a:lnTo>
                    <a:pt x="3148" y="20624"/>
                  </a:lnTo>
                  <a:lnTo>
                    <a:pt x="3800" y="21167"/>
                  </a:lnTo>
                  <a:lnTo>
                    <a:pt x="4614" y="21655"/>
                  </a:lnTo>
                  <a:lnTo>
                    <a:pt x="5645" y="22144"/>
                  </a:lnTo>
                  <a:lnTo>
                    <a:pt x="6242" y="22361"/>
                  </a:lnTo>
                  <a:lnTo>
                    <a:pt x="6839" y="22578"/>
                  </a:lnTo>
                  <a:lnTo>
                    <a:pt x="7545" y="22795"/>
                  </a:lnTo>
                  <a:lnTo>
                    <a:pt x="8250" y="22904"/>
                  </a:lnTo>
                  <a:lnTo>
                    <a:pt x="9064" y="23067"/>
                  </a:lnTo>
                  <a:lnTo>
                    <a:pt x="9878" y="23121"/>
                  </a:lnTo>
                  <a:lnTo>
                    <a:pt x="10801" y="23229"/>
                  </a:lnTo>
                  <a:lnTo>
                    <a:pt x="11778" y="23229"/>
                  </a:lnTo>
                  <a:lnTo>
                    <a:pt x="12809" y="23175"/>
                  </a:lnTo>
                  <a:lnTo>
                    <a:pt x="13895" y="23121"/>
                  </a:lnTo>
                  <a:lnTo>
                    <a:pt x="15034" y="23012"/>
                  </a:lnTo>
                  <a:lnTo>
                    <a:pt x="16283" y="22849"/>
                  </a:lnTo>
                  <a:lnTo>
                    <a:pt x="17585" y="22578"/>
                  </a:lnTo>
                  <a:lnTo>
                    <a:pt x="18942" y="22307"/>
                  </a:lnTo>
                  <a:lnTo>
                    <a:pt x="20353" y="21927"/>
                  </a:lnTo>
                  <a:lnTo>
                    <a:pt x="21873" y="21547"/>
                  </a:lnTo>
                  <a:lnTo>
                    <a:pt x="21981" y="21493"/>
                  </a:lnTo>
                  <a:lnTo>
                    <a:pt x="23175" y="21113"/>
                  </a:lnTo>
                  <a:lnTo>
                    <a:pt x="23230" y="21113"/>
                  </a:lnTo>
                  <a:lnTo>
                    <a:pt x="25129" y="20461"/>
                  </a:lnTo>
                  <a:lnTo>
                    <a:pt x="26920" y="19810"/>
                  </a:lnTo>
                  <a:lnTo>
                    <a:pt x="28766" y="19050"/>
                  </a:lnTo>
                  <a:lnTo>
                    <a:pt x="30557" y="18290"/>
                  </a:lnTo>
                  <a:lnTo>
                    <a:pt x="32782" y="17314"/>
                  </a:lnTo>
                  <a:lnTo>
                    <a:pt x="35061" y="16228"/>
                  </a:lnTo>
                  <a:lnTo>
                    <a:pt x="37504" y="15034"/>
                  </a:lnTo>
                  <a:lnTo>
                    <a:pt x="40000" y="13677"/>
                  </a:lnTo>
                  <a:lnTo>
                    <a:pt x="42660" y="12212"/>
                  </a:lnTo>
                  <a:lnTo>
                    <a:pt x="45373" y="10638"/>
                  </a:lnTo>
                  <a:lnTo>
                    <a:pt x="48250" y="8901"/>
                  </a:lnTo>
                  <a:lnTo>
                    <a:pt x="51235" y="7056"/>
                  </a:lnTo>
                  <a:lnTo>
                    <a:pt x="52375" y="6350"/>
                  </a:lnTo>
                  <a:lnTo>
                    <a:pt x="507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40"/>
            <p:cNvSpPr/>
            <p:nvPr/>
          </p:nvSpPr>
          <p:spPr>
            <a:xfrm>
              <a:off x="-4159038" y="2083502"/>
              <a:ext cx="1011833" cy="463197"/>
            </a:xfrm>
            <a:custGeom>
              <a:rect b="b" l="l" r="r" t="t"/>
              <a:pathLst>
                <a:path extrusionOk="0" h="23827" w="52049">
                  <a:moveTo>
                    <a:pt x="0" y="13080"/>
                  </a:moveTo>
                  <a:lnTo>
                    <a:pt x="0" y="13134"/>
                  </a:lnTo>
                  <a:lnTo>
                    <a:pt x="23" y="13171"/>
                  </a:lnTo>
                  <a:lnTo>
                    <a:pt x="0" y="13080"/>
                  </a:lnTo>
                  <a:close/>
                  <a:moveTo>
                    <a:pt x="50420" y="0"/>
                  </a:moveTo>
                  <a:lnTo>
                    <a:pt x="47273" y="2008"/>
                  </a:lnTo>
                  <a:lnTo>
                    <a:pt x="44288" y="3854"/>
                  </a:lnTo>
                  <a:lnTo>
                    <a:pt x="41357" y="5590"/>
                  </a:lnTo>
                  <a:lnTo>
                    <a:pt x="38589" y="7110"/>
                  </a:lnTo>
                  <a:lnTo>
                    <a:pt x="35984" y="8576"/>
                  </a:lnTo>
                  <a:lnTo>
                    <a:pt x="33433" y="9824"/>
                  </a:lnTo>
                  <a:lnTo>
                    <a:pt x="31045" y="11018"/>
                  </a:lnTo>
                  <a:lnTo>
                    <a:pt x="28765" y="12049"/>
                  </a:lnTo>
                  <a:lnTo>
                    <a:pt x="26866" y="12863"/>
                  </a:lnTo>
                  <a:lnTo>
                    <a:pt x="25020" y="13623"/>
                  </a:lnTo>
                  <a:lnTo>
                    <a:pt x="23067" y="14329"/>
                  </a:lnTo>
                  <a:lnTo>
                    <a:pt x="21167" y="14980"/>
                  </a:lnTo>
                  <a:lnTo>
                    <a:pt x="21113" y="14980"/>
                  </a:lnTo>
                  <a:lnTo>
                    <a:pt x="20462" y="15197"/>
                  </a:lnTo>
                  <a:lnTo>
                    <a:pt x="19810" y="15414"/>
                  </a:lnTo>
                  <a:lnTo>
                    <a:pt x="18670" y="15740"/>
                  </a:lnTo>
                  <a:lnTo>
                    <a:pt x="17314" y="16065"/>
                  </a:lnTo>
                  <a:lnTo>
                    <a:pt x="16065" y="16337"/>
                  </a:lnTo>
                  <a:lnTo>
                    <a:pt x="14817" y="16554"/>
                  </a:lnTo>
                  <a:lnTo>
                    <a:pt x="13677" y="16771"/>
                  </a:lnTo>
                  <a:lnTo>
                    <a:pt x="12592" y="16879"/>
                  </a:lnTo>
                  <a:lnTo>
                    <a:pt x="11506" y="16988"/>
                  </a:lnTo>
                  <a:lnTo>
                    <a:pt x="10529" y="17042"/>
                  </a:lnTo>
                  <a:lnTo>
                    <a:pt x="8738" y="17042"/>
                  </a:lnTo>
                  <a:lnTo>
                    <a:pt x="7924" y="16988"/>
                  </a:lnTo>
                  <a:lnTo>
                    <a:pt x="7110" y="16879"/>
                  </a:lnTo>
                  <a:lnTo>
                    <a:pt x="6405" y="16771"/>
                  </a:lnTo>
                  <a:lnTo>
                    <a:pt x="5102" y="16499"/>
                  </a:lnTo>
                  <a:lnTo>
                    <a:pt x="3962" y="16120"/>
                  </a:lnTo>
                  <a:lnTo>
                    <a:pt x="2985" y="15685"/>
                  </a:lnTo>
                  <a:lnTo>
                    <a:pt x="2171" y="15251"/>
                  </a:lnTo>
                  <a:lnTo>
                    <a:pt x="1520" y="14763"/>
                  </a:lnTo>
                  <a:lnTo>
                    <a:pt x="977" y="14329"/>
                  </a:lnTo>
                  <a:lnTo>
                    <a:pt x="543" y="13894"/>
                  </a:lnTo>
                  <a:lnTo>
                    <a:pt x="272" y="13569"/>
                  </a:lnTo>
                  <a:lnTo>
                    <a:pt x="23" y="13171"/>
                  </a:lnTo>
                  <a:lnTo>
                    <a:pt x="1737" y="20027"/>
                  </a:lnTo>
                  <a:lnTo>
                    <a:pt x="1737" y="20082"/>
                  </a:lnTo>
                  <a:lnTo>
                    <a:pt x="2009" y="20516"/>
                  </a:lnTo>
                  <a:lnTo>
                    <a:pt x="2334" y="20896"/>
                  </a:lnTo>
                  <a:lnTo>
                    <a:pt x="2714" y="21276"/>
                  </a:lnTo>
                  <a:lnTo>
                    <a:pt x="3257" y="21710"/>
                  </a:lnTo>
                  <a:lnTo>
                    <a:pt x="3908" y="22198"/>
                  </a:lnTo>
                  <a:lnTo>
                    <a:pt x="4722" y="22632"/>
                  </a:lnTo>
                  <a:lnTo>
                    <a:pt x="5645" y="23012"/>
                  </a:lnTo>
                  <a:lnTo>
                    <a:pt x="6785" y="23392"/>
                  </a:lnTo>
                  <a:lnTo>
                    <a:pt x="7436" y="23501"/>
                  </a:lnTo>
                  <a:lnTo>
                    <a:pt x="8141" y="23664"/>
                  </a:lnTo>
                  <a:lnTo>
                    <a:pt x="8847" y="23718"/>
                  </a:lnTo>
                  <a:lnTo>
                    <a:pt x="9661" y="23826"/>
                  </a:lnTo>
                  <a:lnTo>
                    <a:pt x="12320" y="23826"/>
                  </a:lnTo>
                  <a:lnTo>
                    <a:pt x="13297" y="23718"/>
                  </a:lnTo>
                  <a:lnTo>
                    <a:pt x="14383" y="23609"/>
                  </a:lnTo>
                  <a:lnTo>
                    <a:pt x="15468" y="23446"/>
                  </a:lnTo>
                  <a:lnTo>
                    <a:pt x="16662" y="23229"/>
                  </a:lnTo>
                  <a:lnTo>
                    <a:pt x="17911" y="22958"/>
                  </a:lnTo>
                  <a:lnTo>
                    <a:pt x="19213" y="22632"/>
                  </a:lnTo>
                  <a:lnTo>
                    <a:pt x="20570" y="22252"/>
                  </a:lnTo>
                  <a:lnTo>
                    <a:pt x="20679" y="22252"/>
                  </a:lnTo>
                  <a:lnTo>
                    <a:pt x="23121" y="21438"/>
                  </a:lnTo>
                  <a:lnTo>
                    <a:pt x="25617" y="20570"/>
                  </a:lnTo>
                  <a:lnTo>
                    <a:pt x="28006" y="19593"/>
                  </a:lnTo>
                  <a:lnTo>
                    <a:pt x="30394" y="18562"/>
                  </a:lnTo>
                  <a:lnTo>
                    <a:pt x="32619" y="17531"/>
                  </a:lnTo>
                  <a:lnTo>
                    <a:pt x="34898" y="16391"/>
                  </a:lnTo>
                  <a:lnTo>
                    <a:pt x="37286" y="15143"/>
                  </a:lnTo>
                  <a:lnTo>
                    <a:pt x="39783" y="13786"/>
                  </a:lnTo>
                  <a:lnTo>
                    <a:pt x="42388" y="12320"/>
                  </a:lnTo>
                  <a:lnTo>
                    <a:pt x="45102" y="10692"/>
                  </a:lnTo>
                  <a:lnTo>
                    <a:pt x="47924" y="8955"/>
                  </a:lnTo>
                  <a:lnTo>
                    <a:pt x="50909" y="7110"/>
                  </a:lnTo>
                  <a:lnTo>
                    <a:pt x="52049" y="6350"/>
                  </a:lnTo>
                  <a:lnTo>
                    <a:pt x="504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-4090454" y="2330390"/>
              <a:ext cx="1006564" cy="472684"/>
            </a:xfrm>
            <a:custGeom>
              <a:rect b="b" l="l" r="r" t="t"/>
              <a:pathLst>
                <a:path extrusionOk="0" h="24315" w="51778">
                  <a:moveTo>
                    <a:pt x="50149" y="0"/>
                  </a:moveTo>
                  <a:lnTo>
                    <a:pt x="48955" y="760"/>
                  </a:lnTo>
                  <a:lnTo>
                    <a:pt x="46024" y="2660"/>
                  </a:lnTo>
                  <a:lnTo>
                    <a:pt x="43202" y="4451"/>
                  </a:lnTo>
                  <a:lnTo>
                    <a:pt x="40488" y="6079"/>
                  </a:lnTo>
                  <a:lnTo>
                    <a:pt x="37883" y="7599"/>
                  </a:lnTo>
                  <a:lnTo>
                    <a:pt x="35386" y="8955"/>
                  </a:lnTo>
                  <a:lnTo>
                    <a:pt x="32998" y="10204"/>
                  </a:lnTo>
                  <a:lnTo>
                    <a:pt x="30719" y="11343"/>
                  </a:lnTo>
                  <a:lnTo>
                    <a:pt x="28548" y="12375"/>
                  </a:lnTo>
                  <a:lnTo>
                    <a:pt x="26377" y="13352"/>
                  </a:lnTo>
                  <a:lnTo>
                    <a:pt x="24206" y="14220"/>
                  </a:lnTo>
                  <a:lnTo>
                    <a:pt x="22035" y="15034"/>
                  </a:lnTo>
                  <a:lnTo>
                    <a:pt x="19810" y="15794"/>
                  </a:lnTo>
                  <a:lnTo>
                    <a:pt x="18996" y="16065"/>
                  </a:lnTo>
                  <a:lnTo>
                    <a:pt x="17910" y="16337"/>
                  </a:lnTo>
                  <a:lnTo>
                    <a:pt x="17856" y="16337"/>
                  </a:lnTo>
                  <a:lnTo>
                    <a:pt x="16554" y="16717"/>
                  </a:lnTo>
                  <a:lnTo>
                    <a:pt x="15305" y="16988"/>
                  </a:lnTo>
                  <a:lnTo>
                    <a:pt x="14111" y="17205"/>
                  </a:lnTo>
                  <a:lnTo>
                    <a:pt x="12972" y="17422"/>
                  </a:lnTo>
                  <a:lnTo>
                    <a:pt x="11886" y="17531"/>
                  </a:lnTo>
                  <a:lnTo>
                    <a:pt x="10855" y="17639"/>
                  </a:lnTo>
                  <a:lnTo>
                    <a:pt x="9932" y="17693"/>
                  </a:lnTo>
                  <a:lnTo>
                    <a:pt x="9010" y="17748"/>
                  </a:lnTo>
                  <a:lnTo>
                    <a:pt x="8141" y="17693"/>
                  </a:lnTo>
                  <a:lnTo>
                    <a:pt x="7327" y="17639"/>
                  </a:lnTo>
                  <a:lnTo>
                    <a:pt x="6622" y="17585"/>
                  </a:lnTo>
                  <a:lnTo>
                    <a:pt x="5916" y="17476"/>
                  </a:lnTo>
                  <a:lnTo>
                    <a:pt x="4613" y="17205"/>
                  </a:lnTo>
                  <a:lnTo>
                    <a:pt x="3528" y="16879"/>
                  </a:lnTo>
                  <a:lnTo>
                    <a:pt x="2605" y="16499"/>
                  </a:lnTo>
                  <a:lnTo>
                    <a:pt x="1845" y="16065"/>
                  </a:lnTo>
                  <a:lnTo>
                    <a:pt x="1248" y="15631"/>
                  </a:lnTo>
                  <a:lnTo>
                    <a:pt x="760" y="15251"/>
                  </a:lnTo>
                  <a:lnTo>
                    <a:pt x="434" y="14926"/>
                  </a:lnTo>
                  <a:lnTo>
                    <a:pt x="163" y="14654"/>
                  </a:lnTo>
                  <a:lnTo>
                    <a:pt x="0" y="14329"/>
                  </a:lnTo>
                  <a:lnTo>
                    <a:pt x="1737" y="21330"/>
                  </a:lnTo>
                  <a:lnTo>
                    <a:pt x="1791" y="21438"/>
                  </a:lnTo>
                  <a:lnTo>
                    <a:pt x="2225" y="21873"/>
                  </a:lnTo>
                  <a:lnTo>
                    <a:pt x="2605" y="22198"/>
                  </a:lnTo>
                  <a:lnTo>
                    <a:pt x="3094" y="22578"/>
                  </a:lnTo>
                  <a:lnTo>
                    <a:pt x="3691" y="22958"/>
                  </a:lnTo>
                  <a:lnTo>
                    <a:pt x="4451" y="23284"/>
                  </a:lnTo>
                  <a:lnTo>
                    <a:pt x="5373" y="23664"/>
                  </a:lnTo>
                  <a:lnTo>
                    <a:pt x="6459" y="23935"/>
                  </a:lnTo>
                  <a:lnTo>
                    <a:pt x="7653" y="24152"/>
                  </a:lnTo>
                  <a:lnTo>
                    <a:pt x="9064" y="24315"/>
                  </a:lnTo>
                  <a:lnTo>
                    <a:pt x="11560" y="24315"/>
                  </a:lnTo>
                  <a:lnTo>
                    <a:pt x="12483" y="24261"/>
                  </a:lnTo>
                  <a:lnTo>
                    <a:pt x="13406" y="24152"/>
                  </a:lnTo>
                  <a:lnTo>
                    <a:pt x="14437" y="23989"/>
                  </a:lnTo>
                  <a:lnTo>
                    <a:pt x="15522" y="23826"/>
                  </a:lnTo>
                  <a:lnTo>
                    <a:pt x="16662" y="23555"/>
                  </a:lnTo>
                  <a:lnTo>
                    <a:pt x="17856" y="23284"/>
                  </a:lnTo>
                  <a:lnTo>
                    <a:pt x="19104" y="22958"/>
                  </a:lnTo>
                  <a:lnTo>
                    <a:pt x="20407" y="22578"/>
                  </a:lnTo>
                  <a:lnTo>
                    <a:pt x="21764" y="22144"/>
                  </a:lnTo>
                  <a:lnTo>
                    <a:pt x="22795" y="21818"/>
                  </a:lnTo>
                  <a:lnTo>
                    <a:pt x="23826" y="21438"/>
                  </a:lnTo>
                  <a:lnTo>
                    <a:pt x="25292" y="20896"/>
                  </a:lnTo>
                  <a:lnTo>
                    <a:pt x="26866" y="20244"/>
                  </a:lnTo>
                  <a:lnTo>
                    <a:pt x="28439" y="19593"/>
                  </a:lnTo>
                  <a:lnTo>
                    <a:pt x="30122" y="18833"/>
                  </a:lnTo>
                  <a:lnTo>
                    <a:pt x="32727" y="17585"/>
                  </a:lnTo>
                  <a:lnTo>
                    <a:pt x="35278" y="16282"/>
                  </a:lnTo>
                  <a:lnTo>
                    <a:pt x="37775" y="14926"/>
                  </a:lnTo>
                  <a:lnTo>
                    <a:pt x="40271" y="13514"/>
                  </a:lnTo>
                  <a:lnTo>
                    <a:pt x="42768" y="12049"/>
                  </a:lnTo>
                  <a:lnTo>
                    <a:pt x="45210" y="10584"/>
                  </a:lnTo>
                  <a:lnTo>
                    <a:pt x="47598" y="9064"/>
                  </a:lnTo>
                  <a:lnTo>
                    <a:pt x="49986" y="7490"/>
                  </a:lnTo>
                  <a:lnTo>
                    <a:pt x="51777" y="6296"/>
                  </a:lnTo>
                  <a:lnTo>
                    <a:pt x="501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-4394320" y="1220443"/>
              <a:ext cx="1028726" cy="428380"/>
            </a:xfrm>
            <a:custGeom>
              <a:rect b="b" l="l" r="r" t="t"/>
              <a:pathLst>
                <a:path extrusionOk="0" h="22036" w="52918">
                  <a:moveTo>
                    <a:pt x="51289" y="1"/>
                  </a:moveTo>
                  <a:lnTo>
                    <a:pt x="50149" y="706"/>
                  </a:lnTo>
                  <a:lnTo>
                    <a:pt x="47001" y="2551"/>
                  </a:lnTo>
                  <a:lnTo>
                    <a:pt x="44016" y="4234"/>
                  </a:lnTo>
                  <a:lnTo>
                    <a:pt x="41140" y="5754"/>
                  </a:lnTo>
                  <a:lnTo>
                    <a:pt x="38426" y="7165"/>
                  </a:lnTo>
                  <a:lnTo>
                    <a:pt x="35821" y="8413"/>
                  </a:lnTo>
                  <a:lnTo>
                    <a:pt x="33324" y="9607"/>
                  </a:lnTo>
                  <a:lnTo>
                    <a:pt x="30936" y="10638"/>
                  </a:lnTo>
                  <a:lnTo>
                    <a:pt x="28657" y="11561"/>
                  </a:lnTo>
                  <a:lnTo>
                    <a:pt x="26920" y="12212"/>
                  </a:lnTo>
                  <a:lnTo>
                    <a:pt x="25129" y="12809"/>
                  </a:lnTo>
                  <a:lnTo>
                    <a:pt x="23338" y="13406"/>
                  </a:lnTo>
                  <a:lnTo>
                    <a:pt x="21547" y="13949"/>
                  </a:lnTo>
                  <a:lnTo>
                    <a:pt x="21113" y="14057"/>
                  </a:lnTo>
                  <a:lnTo>
                    <a:pt x="20407" y="14220"/>
                  </a:lnTo>
                  <a:lnTo>
                    <a:pt x="19919" y="14329"/>
                  </a:lnTo>
                  <a:lnTo>
                    <a:pt x="18399" y="14709"/>
                  </a:lnTo>
                  <a:lnTo>
                    <a:pt x="16988" y="14980"/>
                  </a:lnTo>
                  <a:lnTo>
                    <a:pt x="15631" y="15143"/>
                  </a:lnTo>
                  <a:lnTo>
                    <a:pt x="14383" y="15306"/>
                  </a:lnTo>
                  <a:lnTo>
                    <a:pt x="13189" y="15414"/>
                  </a:lnTo>
                  <a:lnTo>
                    <a:pt x="12049" y="15469"/>
                  </a:lnTo>
                  <a:lnTo>
                    <a:pt x="10964" y="15469"/>
                  </a:lnTo>
                  <a:lnTo>
                    <a:pt x="9987" y="15414"/>
                  </a:lnTo>
                  <a:lnTo>
                    <a:pt x="9010" y="15306"/>
                  </a:lnTo>
                  <a:lnTo>
                    <a:pt x="8141" y="15197"/>
                  </a:lnTo>
                  <a:lnTo>
                    <a:pt x="7327" y="15034"/>
                  </a:lnTo>
                  <a:lnTo>
                    <a:pt x="6513" y="14872"/>
                  </a:lnTo>
                  <a:lnTo>
                    <a:pt x="5808" y="14654"/>
                  </a:lnTo>
                  <a:lnTo>
                    <a:pt x="5156" y="14383"/>
                  </a:lnTo>
                  <a:lnTo>
                    <a:pt x="4505" y="14112"/>
                  </a:lnTo>
                  <a:lnTo>
                    <a:pt x="3962" y="13840"/>
                  </a:lnTo>
                  <a:lnTo>
                    <a:pt x="3420" y="13569"/>
                  </a:lnTo>
                  <a:lnTo>
                    <a:pt x="2985" y="13243"/>
                  </a:lnTo>
                  <a:lnTo>
                    <a:pt x="2117" y="12592"/>
                  </a:lnTo>
                  <a:lnTo>
                    <a:pt x="1466" y="11995"/>
                  </a:lnTo>
                  <a:lnTo>
                    <a:pt x="923" y="11344"/>
                  </a:lnTo>
                  <a:lnTo>
                    <a:pt x="543" y="10801"/>
                  </a:lnTo>
                  <a:lnTo>
                    <a:pt x="272" y="10313"/>
                  </a:lnTo>
                  <a:lnTo>
                    <a:pt x="0" y="9661"/>
                  </a:lnTo>
                  <a:lnTo>
                    <a:pt x="1683" y="16391"/>
                  </a:lnTo>
                  <a:lnTo>
                    <a:pt x="1683" y="16445"/>
                  </a:lnTo>
                  <a:lnTo>
                    <a:pt x="1737" y="16554"/>
                  </a:lnTo>
                  <a:lnTo>
                    <a:pt x="2063" y="17205"/>
                  </a:lnTo>
                  <a:lnTo>
                    <a:pt x="2334" y="17694"/>
                  </a:lnTo>
                  <a:lnTo>
                    <a:pt x="2714" y="18182"/>
                  </a:lnTo>
                  <a:lnTo>
                    <a:pt x="3257" y="18725"/>
                  </a:lnTo>
                  <a:lnTo>
                    <a:pt x="3854" y="19322"/>
                  </a:lnTo>
                  <a:lnTo>
                    <a:pt x="4614" y="19865"/>
                  </a:lnTo>
                  <a:lnTo>
                    <a:pt x="5536" y="20407"/>
                  </a:lnTo>
                  <a:lnTo>
                    <a:pt x="6568" y="20950"/>
                  </a:lnTo>
                  <a:lnTo>
                    <a:pt x="7165" y="21167"/>
                  </a:lnTo>
                  <a:lnTo>
                    <a:pt x="7816" y="21384"/>
                  </a:lnTo>
                  <a:lnTo>
                    <a:pt x="8467" y="21547"/>
                  </a:lnTo>
                  <a:lnTo>
                    <a:pt x="9227" y="21710"/>
                  </a:lnTo>
                  <a:lnTo>
                    <a:pt x="9987" y="21819"/>
                  </a:lnTo>
                  <a:lnTo>
                    <a:pt x="10801" y="21927"/>
                  </a:lnTo>
                  <a:lnTo>
                    <a:pt x="11669" y="22036"/>
                  </a:lnTo>
                  <a:lnTo>
                    <a:pt x="14654" y="22036"/>
                  </a:lnTo>
                  <a:lnTo>
                    <a:pt x="15740" y="21927"/>
                  </a:lnTo>
                  <a:lnTo>
                    <a:pt x="16879" y="21819"/>
                  </a:lnTo>
                  <a:lnTo>
                    <a:pt x="18073" y="21601"/>
                  </a:lnTo>
                  <a:lnTo>
                    <a:pt x="19376" y="21384"/>
                  </a:lnTo>
                  <a:lnTo>
                    <a:pt x="20190" y="21222"/>
                  </a:lnTo>
                  <a:lnTo>
                    <a:pt x="20787" y="21113"/>
                  </a:lnTo>
                  <a:lnTo>
                    <a:pt x="21927" y="20787"/>
                  </a:lnTo>
                  <a:lnTo>
                    <a:pt x="23067" y="20516"/>
                  </a:lnTo>
                  <a:lnTo>
                    <a:pt x="24966" y="19919"/>
                  </a:lnTo>
                  <a:lnTo>
                    <a:pt x="26812" y="19322"/>
                  </a:lnTo>
                  <a:lnTo>
                    <a:pt x="28657" y="18671"/>
                  </a:lnTo>
                  <a:lnTo>
                    <a:pt x="30448" y="17965"/>
                  </a:lnTo>
                  <a:lnTo>
                    <a:pt x="32565" y="17097"/>
                  </a:lnTo>
                  <a:lnTo>
                    <a:pt x="34790" y="16120"/>
                  </a:lnTo>
                  <a:lnTo>
                    <a:pt x="37123" y="15034"/>
                  </a:lnTo>
                  <a:lnTo>
                    <a:pt x="39512" y="13895"/>
                  </a:lnTo>
                  <a:lnTo>
                    <a:pt x="42062" y="12592"/>
                  </a:lnTo>
                  <a:lnTo>
                    <a:pt x="44667" y="11127"/>
                  </a:lnTo>
                  <a:lnTo>
                    <a:pt x="47435" y="9607"/>
                  </a:lnTo>
                  <a:lnTo>
                    <a:pt x="50258" y="7925"/>
                  </a:lnTo>
                  <a:lnTo>
                    <a:pt x="51832" y="7002"/>
                  </a:lnTo>
                  <a:lnTo>
                    <a:pt x="52917" y="6351"/>
                  </a:lnTo>
                  <a:lnTo>
                    <a:pt x="51289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40"/>
            <p:cNvSpPr/>
            <p:nvPr/>
          </p:nvSpPr>
          <p:spPr>
            <a:xfrm>
              <a:off x="-4327855" y="1467331"/>
              <a:ext cx="1024507" cy="435767"/>
            </a:xfrm>
            <a:custGeom>
              <a:rect b="b" l="l" r="r" t="t"/>
              <a:pathLst>
                <a:path extrusionOk="0" h="22416" w="52701">
                  <a:moveTo>
                    <a:pt x="1" y="10584"/>
                  </a:moveTo>
                  <a:lnTo>
                    <a:pt x="1" y="10638"/>
                  </a:lnTo>
                  <a:lnTo>
                    <a:pt x="36" y="10727"/>
                  </a:lnTo>
                  <a:lnTo>
                    <a:pt x="36" y="10727"/>
                  </a:lnTo>
                  <a:lnTo>
                    <a:pt x="1" y="10584"/>
                  </a:lnTo>
                  <a:close/>
                  <a:moveTo>
                    <a:pt x="51072" y="1"/>
                  </a:moveTo>
                  <a:lnTo>
                    <a:pt x="49987" y="652"/>
                  </a:lnTo>
                  <a:lnTo>
                    <a:pt x="46893" y="2497"/>
                  </a:lnTo>
                  <a:lnTo>
                    <a:pt x="43962" y="4180"/>
                  </a:lnTo>
                  <a:lnTo>
                    <a:pt x="41140" y="5754"/>
                  </a:lnTo>
                  <a:lnTo>
                    <a:pt x="38426" y="7165"/>
                  </a:lnTo>
                  <a:lnTo>
                    <a:pt x="35875" y="8467"/>
                  </a:lnTo>
                  <a:lnTo>
                    <a:pt x="33379" y="9661"/>
                  </a:lnTo>
                  <a:lnTo>
                    <a:pt x="31045" y="10747"/>
                  </a:lnTo>
                  <a:lnTo>
                    <a:pt x="28820" y="11669"/>
                  </a:lnTo>
                  <a:lnTo>
                    <a:pt x="26920" y="12429"/>
                  </a:lnTo>
                  <a:lnTo>
                    <a:pt x="25129" y="13080"/>
                  </a:lnTo>
                  <a:lnTo>
                    <a:pt x="23447" y="13678"/>
                  </a:lnTo>
                  <a:lnTo>
                    <a:pt x="21764" y="14166"/>
                  </a:lnTo>
                  <a:lnTo>
                    <a:pt x="21601" y="14220"/>
                  </a:lnTo>
                  <a:lnTo>
                    <a:pt x="20462" y="14546"/>
                  </a:lnTo>
                  <a:lnTo>
                    <a:pt x="19973" y="14709"/>
                  </a:lnTo>
                  <a:lnTo>
                    <a:pt x="19431" y="14817"/>
                  </a:lnTo>
                  <a:lnTo>
                    <a:pt x="18019" y="15197"/>
                  </a:lnTo>
                  <a:lnTo>
                    <a:pt x="16608" y="15469"/>
                  </a:lnTo>
                  <a:lnTo>
                    <a:pt x="15360" y="15686"/>
                  </a:lnTo>
                  <a:lnTo>
                    <a:pt x="14112" y="15848"/>
                  </a:lnTo>
                  <a:lnTo>
                    <a:pt x="12918" y="15957"/>
                  </a:lnTo>
                  <a:lnTo>
                    <a:pt x="11832" y="16011"/>
                  </a:lnTo>
                  <a:lnTo>
                    <a:pt x="9824" y="16011"/>
                  </a:lnTo>
                  <a:lnTo>
                    <a:pt x="8902" y="15957"/>
                  </a:lnTo>
                  <a:lnTo>
                    <a:pt x="8033" y="15848"/>
                  </a:lnTo>
                  <a:lnTo>
                    <a:pt x="7219" y="15686"/>
                  </a:lnTo>
                  <a:lnTo>
                    <a:pt x="6459" y="15523"/>
                  </a:lnTo>
                  <a:lnTo>
                    <a:pt x="5754" y="15360"/>
                  </a:lnTo>
                  <a:lnTo>
                    <a:pt x="5102" y="15143"/>
                  </a:lnTo>
                  <a:lnTo>
                    <a:pt x="4505" y="14872"/>
                  </a:lnTo>
                  <a:lnTo>
                    <a:pt x="3963" y="14654"/>
                  </a:lnTo>
                  <a:lnTo>
                    <a:pt x="3474" y="14383"/>
                  </a:lnTo>
                  <a:lnTo>
                    <a:pt x="2986" y="14057"/>
                  </a:lnTo>
                  <a:lnTo>
                    <a:pt x="2172" y="13460"/>
                  </a:lnTo>
                  <a:lnTo>
                    <a:pt x="1520" y="12863"/>
                  </a:lnTo>
                  <a:lnTo>
                    <a:pt x="978" y="12321"/>
                  </a:lnTo>
                  <a:lnTo>
                    <a:pt x="598" y="11778"/>
                  </a:lnTo>
                  <a:lnTo>
                    <a:pt x="326" y="11289"/>
                  </a:lnTo>
                  <a:lnTo>
                    <a:pt x="109" y="10910"/>
                  </a:lnTo>
                  <a:lnTo>
                    <a:pt x="36" y="10727"/>
                  </a:lnTo>
                  <a:lnTo>
                    <a:pt x="36" y="10727"/>
                  </a:lnTo>
                  <a:lnTo>
                    <a:pt x="1683" y="17368"/>
                  </a:lnTo>
                  <a:lnTo>
                    <a:pt x="1737" y="17422"/>
                  </a:lnTo>
                  <a:lnTo>
                    <a:pt x="2063" y="18019"/>
                  </a:lnTo>
                  <a:lnTo>
                    <a:pt x="2334" y="18454"/>
                  </a:lnTo>
                  <a:lnTo>
                    <a:pt x="2769" y="18942"/>
                  </a:lnTo>
                  <a:lnTo>
                    <a:pt x="3257" y="19485"/>
                  </a:lnTo>
                  <a:lnTo>
                    <a:pt x="3908" y="20028"/>
                  </a:lnTo>
                  <a:lnTo>
                    <a:pt x="4668" y="20516"/>
                  </a:lnTo>
                  <a:lnTo>
                    <a:pt x="5591" y="21059"/>
                  </a:lnTo>
                  <a:lnTo>
                    <a:pt x="6731" y="21493"/>
                  </a:lnTo>
                  <a:lnTo>
                    <a:pt x="7328" y="21710"/>
                  </a:lnTo>
                  <a:lnTo>
                    <a:pt x="7979" y="21927"/>
                  </a:lnTo>
                  <a:lnTo>
                    <a:pt x="8684" y="22090"/>
                  </a:lnTo>
                  <a:lnTo>
                    <a:pt x="9444" y="22198"/>
                  </a:lnTo>
                  <a:lnTo>
                    <a:pt x="10204" y="22307"/>
                  </a:lnTo>
                  <a:lnTo>
                    <a:pt x="11072" y="22361"/>
                  </a:lnTo>
                  <a:lnTo>
                    <a:pt x="11995" y="22416"/>
                  </a:lnTo>
                  <a:lnTo>
                    <a:pt x="13949" y="22416"/>
                  </a:lnTo>
                  <a:lnTo>
                    <a:pt x="15034" y="22307"/>
                  </a:lnTo>
                  <a:lnTo>
                    <a:pt x="16120" y="22198"/>
                  </a:lnTo>
                  <a:lnTo>
                    <a:pt x="17314" y="22036"/>
                  </a:lnTo>
                  <a:lnTo>
                    <a:pt x="18562" y="21819"/>
                  </a:lnTo>
                  <a:lnTo>
                    <a:pt x="19865" y="21547"/>
                  </a:lnTo>
                  <a:lnTo>
                    <a:pt x="20299" y="21439"/>
                  </a:lnTo>
                  <a:lnTo>
                    <a:pt x="22090" y="21004"/>
                  </a:lnTo>
                  <a:lnTo>
                    <a:pt x="24261" y="20353"/>
                  </a:lnTo>
                  <a:lnTo>
                    <a:pt x="26378" y="19648"/>
                  </a:lnTo>
                  <a:lnTo>
                    <a:pt x="28494" y="18888"/>
                  </a:lnTo>
                  <a:lnTo>
                    <a:pt x="30557" y="18074"/>
                  </a:lnTo>
                  <a:lnTo>
                    <a:pt x="32836" y="17097"/>
                  </a:lnTo>
                  <a:lnTo>
                    <a:pt x="35170" y="16011"/>
                  </a:lnTo>
                  <a:lnTo>
                    <a:pt x="37666" y="14817"/>
                  </a:lnTo>
                  <a:lnTo>
                    <a:pt x="40272" y="13460"/>
                  </a:lnTo>
                  <a:lnTo>
                    <a:pt x="42985" y="11995"/>
                  </a:lnTo>
                  <a:lnTo>
                    <a:pt x="45807" y="10421"/>
                  </a:lnTo>
                  <a:lnTo>
                    <a:pt x="48793" y="8684"/>
                  </a:lnTo>
                  <a:lnTo>
                    <a:pt x="51886" y="6839"/>
                  </a:lnTo>
                  <a:lnTo>
                    <a:pt x="52700" y="6296"/>
                  </a:lnTo>
                  <a:lnTo>
                    <a:pt x="51072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0"/>
            <p:cNvSpPr/>
            <p:nvPr/>
          </p:nvSpPr>
          <p:spPr>
            <a:xfrm>
              <a:off x="-4260320" y="1713170"/>
              <a:ext cx="1019220" cy="445254"/>
            </a:xfrm>
            <a:custGeom>
              <a:rect b="b" l="l" r="r" t="t"/>
              <a:pathLst>
                <a:path extrusionOk="0" h="22904" w="52429">
                  <a:moveTo>
                    <a:pt x="0" y="11506"/>
                  </a:moveTo>
                  <a:lnTo>
                    <a:pt x="0" y="11561"/>
                  </a:lnTo>
                  <a:lnTo>
                    <a:pt x="0" y="11615"/>
                  </a:lnTo>
                  <a:lnTo>
                    <a:pt x="53" y="11720"/>
                  </a:lnTo>
                  <a:lnTo>
                    <a:pt x="0" y="11506"/>
                  </a:lnTo>
                  <a:close/>
                  <a:moveTo>
                    <a:pt x="50800" y="0"/>
                  </a:moveTo>
                  <a:lnTo>
                    <a:pt x="49660" y="760"/>
                  </a:lnTo>
                  <a:lnTo>
                    <a:pt x="46621" y="2551"/>
                  </a:lnTo>
                  <a:lnTo>
                    <a:pt x="43745" y="4288"/>
                  </a:lnTo>
                  <a:lnTo>
                    <a:pt x="40977" y="5862"/>
                  </a:lnTo>
                  <a:lnTo>
                    <a:pt x="38317" y="7273"/>
                  </a:lnTo>
                  <a:lnTo>
                    <a:pt x="35766" y="8576"/>
                  </a:lnTo>
                  <a:lnTo>
                    <a:pt x="33324" y="9770"/>
                  </a:lnTo>
                  <a:lnTo>
                    <a:pt x="31045" y="10855"/>
                  </a:lnTo>
                  <a:lnTo>
                    <a:pt x="28819" y="11832"/>
                  </a:lnTo>
                  <a:lnTo>
                    <a:pt x="26866" y="12592"/>
                  </a:lnTo>
                  <a:lnTo>
                    <a:pt x="25020" y="13352"/>
                  </a:lnTo>
                  <a:lnTo>
                    <a:pt x="23229" y="13949"/>
                  </a:lnTo>
                  <a:lnTo>
                    <a:pt x="21547" y="14491"/>
                  </a:lnTo>
                  <a:lnTo>
                    <a:pt x="20624" y="14763"/>
                  </a:lnTo>
                  <a:lnTo>
                    <a:pt x="19376" y="15143"/>
                  </a:lnTo>
                  <a:lnTo>
                    <a:pt x="18345" y="15360"/>
                  </a:lnTo>
                  <a:lnTo>
                    <a:pt x="17042" y="15685"/>
                  </a:lnTo>
                  <a:lnTo>
                    <a:pt x="15739" y="15957"/>
                  </a:lnTo>
                  <a:lnTo>
                    <a:pt x="14545" y="16120"/>
                  </a:lnTo>
                  <a:lnTo>
                    <a:pt x="13406" y="16282"/>
                  </a:lnTo>
                  <a:lnTo>
                    <a:pt x="12266" y="16391"/>
                  </a:lnTo>
                  <a:lnTo>
                    <a:pt x="11235" y="16445"/>
                  </a:lnTo>
                  <a:lnTo>
                    <a:pt x="9335" y="16445"/>
                  </a:lnTo>
                  <a:lnTo>
                    <a:pt x="8467" y="16391"/>
                  </a:lnTo>
                  <a:lnTo>
                    <a:pt x="7653" y="16282"/>
                  </a:lnTo>
                  <a:lnTo>
                    <a:pt x="6893" y="16174"/>
                  </a:lnTo>
                  <a:lnTo>
                    <a:pt x="6187" y="16011"/>
                  </a:lnTo>
                  <a:lnTo>
                    <a:pt x="5536" y="15848"/>
                  </a:lnTo>
                  <a:lnTo>
                    <a:pt x="4939" y="15631"/>
                  </a:lnTo>
                  <a:lnTo>
                    <a:pt x="3799" y="15197"/>
                  </a:lnTo>
                  <a:lnTo>
                    <a:pt x="2877" y="14654"/>
                  </a:lnTo>
                  <a:lnTo>
                    <a:pt x="2117" y="14166"/>
                  </a:lnTo>
                  <a:lnTo>
                    <a:pt x="1466" y="13623"/>
                  </a:lnTo>
                  <a:lnTo>
                    <a:pt x="923" y="13080"/>
                  </a:lnTo>
                  <a:lnTo>
                    <a:pt x="543" y="12592"/>
                  </a:lnTo>
                  <a:lnTo>
                    <a:pt x="272" y="12158"/>
                  </a:lnTo>
                  <a:lnTo>
                    <a:pt x="53" y="11720"/>
                  </a:lnTo>
                  <a:lnTo>
                    <a:pt x="1683" y="18345"/>
                  </a:lnTo>
                  <a:lnTo>
                    <a:pt x="1737" y="18453"/>
                  </a:lnTo>
                  <a:lnTo>
                    <a:pt x="1900" y="18779"/>
                  </a:lnTo>
                  <a:lnTo>
                    <a:pt x="2280" y="19267"/>
                  </a:lnTo>
                  <a:lnTo>
                    <a:pt x="2768" y="19810"/>
                  </a:lnTo>
                  <a:lnTo>
                    <a:pt x="3474" y="20461"/>
                  </a:lnTo>
                  <a:lnTo>
                    <a:pt x="3908" y="20787"/>
                  </a:lnTo>
                  <a:lnTo>
                    <a:pt x="4396" y="21058"/>
                  </a:lnTo>
                  <a:lnTo>
                    <a:pt x="4939" y="21384"/>
                  </a:lnTo>
                  <a:lnTo>
                    <a:pt x="5590" y="21710"/>
                  </a:lnTo>
                  <a:lnTo>
                    <a:pt x="6242" y="21981"/>
                  </a:lnTo>
                  <a:lnTo>
                    <a:pt x="7001" y="22198"/>
                  </a:lnTo>
                  <a:lnTo>
                    <a:pt x="7816" y="22415"/>
                  </a:lnTo>
                  <a:lnTo>
                    <a:pt x="8684" y="22632"/>
                  </a:lnTo>
                  <a:lnTo>
                    <a:pt x="9661" y="22741"/>
                  </a:lnTo>
                  <a:lnTo>
                    <a:pt x="10692" y="22849"/>
                  </a:lnTo>
                  <a:lnTo>
                    <a:pt x="11832" y="22904"/>
                  </a:lnTo>
                  <a:lnTo>
                    <a:pt x="13080" y="22849"/>
                  </a:lnTo>
                  <a:lnTo>
                    <a:pt x="14383" y="22795"/>
                  </a:lnTo>
                  <a:lnTo>
                    <a:pt x="15739" y="22632"/>
                  </a:lnTo>
                  <a:lnTo>
                    <a:pt x="17259" y="22415"/>
                  </a:lnTo>
                  <a:lnTo>
                    <a:pt x="18833" y="22090"/>
                  </a:lnTo>
                  <a:lnTo>
                    <a:pt x="20516" y="21710"/>
                  </a:lnTo>
                  <a:lnTo>
                    <a:pt x="22307" y="21221"/>
                  </a:lnTo>
                  <a:lnTo>
                    <a:pt x="24206" y="20624"/>
                  </a:lnTo>
                  <a:lnTo>
                    <a:pt x="26214" y="19919"/>
                  </a:lnTo>
                  <a:lnTo>
                    <a:pt x="28331" y="19105"/>
                  </a:lnTo>
                  <a:lnTo>
                    <a:pt x="30556" y="18236"/>
                  </a:lnTo>
                  <a:lnTo>
                    <a:pt x="32836" y="17205"/>
                  </a:lnTo>
                  <a:lnTo>
                    <a:pt x="35278" y="16065"/>
                  </a:lnTo>
                  <a:lnTo>
                    <a:pt x="37829" y="14763"/>
                  </a:lnTo>
                  <a:lnTo>
                    <a:pt x="40488" y="13406"/>
                  </a:lnTo>
                  <a:lnTo>
                    <a:pt x="43310" y="11832"/>
                  </a:lnTo>
                  <a:lnTo>
                    <a:pt x="46187" y="10149"/>
                  </a:lnTo>
                  <a:lnTo>
                    <a:pt x="49280" y="8304"/>
                  </a:lnTo>
                  <a:lnTo>
                    <a:pt x="52428" y="6350"/>
                  </a:lnTo>
                  <a:lnTo>
                    <a:pt x="50800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40"/>
            <p:cNvSpPr/>
            <p:nvPr/>
          </p:nvSpPr>
          <p:spPr>
            <a:xfrm>
              <a:off x="-4193855" y="1960058"/>
              <a:ext cx="1015001" cy="455810"/>
            </a:xfrm>
            <a:custGeom>
              <a:rect b="b" l="l" r="r" t="t"/>
              <a:pathLst>
                <a:path extrusionOk="0" h="23447" w="52212">
                  <a:moveTo>
                    <a:pt x="50638" y="0"/>
                  </a:moveTo>
                  <a:lnTo>
                    <a:pt x="49498" y="706"/>
                  </a:lnTo>
                  <a:lnTo>
                    <a:pt x="46513" y="2551"/>
                  </a:lnTo>
                  <a:lnTo>
                    <a:pt x="43691" y="4288"/>
                  </a:lnTo>
                  <a:lnTo>
                    <a:pt x="40923" y="5862"/>
                  </a:lnTo>
                  <a:lnTo>
                    <a:pt x="38317" y="7327"/>
                  </a:lnTo>
                  <a:lnTo>
                    <a:pt x="35767" y="8630"/>
                  </a:lnTo>
                  <a:lnTo>
                    <a:pt x="33379" y="9878"/>
                  </a:lnTo>
                  <a:lnTo>
                    <a:pt x="31045" y="10964"/>
                  </a:lnTo>
                  <a:lnTo>
                    <a:pt x="28874" y="11940"/>
                  </a:lnTo>
                  <a:lnTo>
                    <a:pt x="27029" y="12700"/>
                  </a:lnTo>
                  <a:lnTo>
                    <a:pt x="25238" y="13460"/>
                  </a:lnTo>
                  <a:lnTo>
                    <a:pt x="23392" y="14111"/>
                  </a:lnTo>
                  <a:lnTo>
                    <a:pt x="21547" y="14763"/>
                  </a:lnTo>
                  <a:lnTo>
                    <a:pt x="21438" y="14763"/>
                  </a:lnTo>
                  <a:lnTo>
                    <a:pt x="20244" y="15143"/>
                  </a:lnTo>
                  <a:lnTo>
                    <a:pt x="20190" y="15143"/>
                  </a:lnTo>
                  <a:lnTo>
                    <a:pt x="18670" y="15577"/>
                  </a:lnTo>
                  <a:lnTo>
                    <a:pt x="17259" y="15902"/>
                  </a:lnTo>
                  <a:lnTo>
                    <a:pt x="15848" y="16228"/>
                  </a:lnTo>
                  <a:lnTo>
                    <a:pt x="14600" y="16445"/>
                  </a:lnTo>
                  <a:lnTo>
                    <a:pt x="13352" y="16608"/>
                  </a:lnTo>
                  <a:lnTo>
                    <a:pt x="12212" y="16717"/>
                  </a:lnTo>
                  <a:lnTo>
                    <a:pt x="11126" y="16825"/>
                  </a:lnTo>
                  <a:lnTo>
                    <a:pt x="9118" y="16825"/>
                  </a:lnTo>
                  <a:lnTo>
                    <a:pt x="8250" y="16771"/>
                  </a:lnTo>
                  <a:lnTo>
                    <a:pt x="7382" y="16662"/>
                  </a:lnTo>
                  <a:lnTo>
                    <a:pt x="6622" y="16554"/>
                  </a:lnTo>
                  <a:lnTo>
                    <a:pt x="5862" y="16391"/>
                  </a:lnTo>
                  <a:lnTo>
                    <a:pt x="5156" y="16174"/>
                  </a:lnTo>
                  <a:lnTo>
                    <a:pt x="4559" y="16011"/>
                  </a:lnTo>
                  <a:lnTo>
                    <a:pt x="3962" y="15740"/>
                  </a:lnTo>
                  <a:lnTo>
                    <a:pt x="2931" y="15251"/>
                  </a:lnTo>
                  <a:lnTo>
                    <a:pt x="2117" y="14763"/>
                  </a:lnTo>
                  <a:lnTo>
                    <a:pt x="1411" y="14220"/>
                  </a:lnTo>
                  <a:lnTo>
                    <a:pt x="923" y="13732"/>
                  </a:lnTo>
                  <a:lnTo>
                    <a:pt x="489" y="13243"/>
                  </a:lnTo>
                  <a:lnTo>
                    <a:pt x="217" y="12863"/>
                  </a:lnTo>
                  <a:lnTo>
                    <a:pt x="0" y="12429"/>
                  </a:lnTo>
                  <a:lnTo>
                    <a:pt x="1791" y="19430"/>
                  </a:lnTo>
                  <a:lnTo>
                    <a:pt x="1791" y="19484"/>
                  </a:lnTo>
                  <a:lnTo>
                    <a:pt x="2063" y="19919"/>
                  </a:lnTo>
                  <a:lnTo>
                    <a:pt x="2334" y="20244"/>
                  </a:lnTo>
                  <a:lnTo>
                    <a:pt x="2714" y="20679"/>
                  </a:lnTo>
                  <a:lnTo>
                    <a:pt x="3257" y="21113"/>
                  </a:lnTo>
                  <a:lnTo>
                    <a:pt x="3908" y="21601"/>
                  </a:lnTo>
                  <a:lnTo>
                    <a:pt x="4722" y="22090"/>
                  </a:lnTo>
                  <a:lnTo>
                    <a:pt x="5699" y="22470"/>
                  </a:lnTo>
                  <a:lnTo>
                    <a:pt x="6839" y="22849"/>
                  </a:lnTo>
                  <a:lnTo>
                    <a:pt x="7436" y="23012"/>
                  </a:lnTo>
                  <a:lnTo>
                    <a:pt x="8141" y="23175"/>
                  </a:lnTo>
                  <a:lnTo>
                    <a:pt x="8847" y="23284"/>
                  </a:lnTo>
                  <a:lnTo>
                    <a:pt x="9607" y="23338"/>
                  </a:lnTo>
                  <a:lnTo>
                    <a:pt x="10475" y="23392"/>
                  </a:lnTo>
                  <a:lnTo>
                    <a:pt x="11344" y="23446"/>
                  </a:lnTo>
                  <a:lnTo>
                    <a:pt x="12266" y="23446"/>
                  </a:lnTo>
                  <a:lnTo>
                    <a:pt x="13243" y="23392"/>
                  </a:lnTo>
                  <a:lnTo>
                    <a:pt x="14329" y="23284"/>
                  </a:lnTo>
                  <a:lnTo>
                    <a:pt x="15414" y="23121"/>
                  </a:lnTo>
                  <a:lnTo>
                    <a:pt x="16608" y="22958"/>
                  </a:lnTo>
                  <a:lnTo>
                    <a:pt x="17802" y="22687"/>
                  </a:lnTo>
                  <a:lnTo>
                    <a:pt x="19105" y="22415"/>
                  </a:lnTo>
                  <a:lnTo>
                    <a:pt x="20461" y="22090"/>
                  </a:lnTo>
                  <a:lnTo>
                    <a:pt x="21601" y="21764"/>
                  </a:lnTo>
                  <a:lnTo>
                    <a:pt x="22253" y="21547"/>
                  </a:lnTo>
                  <a:lnTo>
                    <a:pt x="22904" y="21330"/>
                  </a:lnTo>
                  <a:lnTo>
                    <a:pt x="22958" y="21330"/>
                  </a:lnTo>
                  <a:lnTo>
                    <a:pt x="24858" y="20679"/>
                  </a:lnTo>
                  <a:lnTo>
                    <a:pt x="26757" y="19973"/>
                  </a:lnTo>
                  <a:lnTo>
                    <a:pt x="28657" y="19213"/>
                  </a:lnTo>
                  <a:lnTo>
                    <a:pt x="30502" y="18399"/>
                  </a:lnTo>
                  <a:lnTo>
                    <a:pt x="32836" y="17368"/>
                  </a:lnTo>
                  <a:lnTo>
                    <a:pt x="35224" y="16174"/>
                  </a:lnTo>
                  <a:lnTo>
                    <a:pt x="37775" y="14871"/>
                  </a:lnTo>
                  <a:lnTo>
                    <a:pt x="40380" y="13460"/>
                  </a:lnTo>
                  <a:lnTo>
                    <a:pt x="43148" y="11886"/>
                  </a:lnTo>
                  <a:lnTo>
                    <a:pt x="46079" y="10204"/>
                  </a:lnTo>
                  <a:lnTo>
                    <a:pt x="49064" y="8358"/>
                  </a:lnTo>
                  <a:lnTo>
                    <a:pt x="52211" y="6350"/>
                  </a:lnTo>
                  <a:lnTo>
                    <a:pt x="50638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-4125271" y="2205896"/>
              <a:ext cx="1009714" cy="468465"/>
            </a:xfrm>
            <a:custGeom>
              <a:rect b="b" l="l" r="r" t="t"/>
              <a:pathLst>
                <a:path extrusionOk="0" h="24098" w="51940">
                  <a:moveTo>
                    <a:pt x="0" y="13731"/>
                  </a:moveTo>
                  <a:lnTo>
                    <a:pt x="0" y="13786"/>
                  </a:lnTo>
                  <a:lnTo>
                    <a:pt x="22" y="13821"/>
                  </a:lnTo>
                  <a:lnTo>
                    <a:pt x="0" y="13731"/>
                  </a:lnTo>
                  <a:close/>
                  <a:moveTo>
                    <a:pt x="50312" y="0"/>
                  </a:moveTo>
                  <a:lnTo>
                    <a:pt x="49172" y="760"/>
                  </a:lnTo>
                  <a:lnTo>
                    <a:pt x="46187" y="2659"/>
                  </a:lnTo>
                  <a:lnTo>
                    <a:pt x="43365" y="4396"/>
                  </a:lnTo>
                  <a:lnTo>
                    <a:pt x="40651" y="6024"/>
                  </a:lnTo>
                  <a:lnTo>
                    <a:pt x="38046" y="7490"/>
                  </a:lnTo>
                  <a:lnTo>
                    <a:pt x="35549" y="8847"/>
                  </a:lnTo>
                  <a:lnTo>
                    <a:pt x="33107" y="10095"/>
                  </a:lnTo>
                  <a:lnTo>
                    <a:pt x="30827" y="11235"/>
                  </a:lnTo>
                  <a:lnTo>
                    <a:pt x="28657" y="12266"/>
                  </a:lnTo>
                  <a:lnTo>
                    <a:pt x="26269" y="13297"/>
                  </a:lnTo>
                  <a:lnTo>
                    <a:pt x="23826" y="14274"/>
                  </a:lnTo>
                  <a:lnTo>
                    <a:pt x="21384" y="15142"/>
                  </a:lnTo>
                  <a:lnTo>
                    <a:pt x="18887" y="15956"/>
                  </a:lnTo>
                  <a:lnTo>
                    <a:pt x="18833" y="15956"/>
                  </a:lnTo>
                  <a:lnTo>
                    <a:pt x="17476" y="16336"/>
                  </a:lnTo>
                  <a:lnTo>
                    <a:pt x="16174" y="16662"/>
                  </a:lnTo>
                  <a:lnTo>
                    <a:pt x="14925" y="16933"/>
                  </a:lnTo>
                  <a:lnTo>
                    <a:pt x="13786" y="17096"/>
                  </a:lnTo>
                  <a:lnTo>
                    <a:pt x="12646" y="17259"/>
                  </a:lnTo>
                  <a:lnTo>
                    <a:pt x="11615" y="17368"/>
                  </a:lnTo>
                  <a:lnTo>
                    <a:pt x="10638" y="17476"/>
                  </a:lnTo>
                  <a:lnTo>
                    <a:pt x="7924" y="17476"/>
                  </a:lnTo>
                  <a:lnTo>
                    <a:pt x="7164" y="17368"/>
                  </a:lnTo>
                  <a:lnTo>
                    <a:pt x="6459" y="17313"/>
                  </a:lnTo>
                  <a:lnTo>
                    <a:pt x="5102" y="17042"/>
                  </a:lnTo>
                  <a:lnTo>
                    <a:pt x="3962" y="16662"/>
                  </a:lnTo>
                  <a:lnTo>
                    <a:pt x="2985" y="16282"/>
                  </a:lnTo>
                  <a:lnTo>
                    <a:pt x="2171" y="15848"/>
                  </a:lnTo>
                  <a:lnTo>
                    <a:pt x="1520" y="15414"/>
                  </a:lnTo>
                  <a:lnTo>
                    <a:pt x="977" y="14980"/>
                  </a:lnTo>
                  <a:lnTo>
                    <a:pt x="597" y="14545"/>
                  </a:lnTo>
                  <a:lnTo>
                    <a:pt x="272" y="14220"/>
                  </a:lnTo>
                  <a:lnTo>
                    <a:pt x="22" y="13821"/>
                  </a:lnTo>
                  <a:lnTo>
                    <a:pt x="1737" y="20733"/>
                  </a:lnTo>
                  <a:lnTo>
                    <a:pt x="2008" y="21058"/>
                  </a:lnTo>
                  <a:lnTo>
                    <a:pt x="2280" y="21384"/>
                  </a:lnTo>
                  <a:lnTo>
                    <a:pt x="2605" y="21709"/>
                  </a:lnTo>
                  <a:lnTo>
                    <a:pt x="3148" y="22144"/>
                  </a:lnTo>
                  <a:lnTo>
                    <a:pt x="3745" y="22524"/>
                  </a:lnTo>
                  <a:lnTo>
                    <a:pt x="4505" y="22958"/>
                  </a:lnTo>
                  <a:lnTo>
                    <a:pt x="5428" y="23338"/>
                  </a:lnTo>
                  <a:lnTo>
                    <a:pt x="6513" y="23663"/>
                  </a:lnTo>
                  <a:lnTo>
                    <a:pt x="7816" y="23935"/>
                  </a:lnTo>
                  <a:lnTo>
                    <a:pt x="9227" y="24097"/>
                  </a:lnTo>
                  <a:lnTo>
                    <a:pt x="11778" y="24097"/>
                  </a:lnTo>
                  <a:lnTo>
                    <a:pt x="12754" y="24043"/>
                  </a:lnTo>
                  <a:lnTo>
                    <a:pt x="13731" y="23935"/>
                  </a:lnTo>
                  <a:lnTo>
                    <a:pt x="14817" y="23772"/>
                  </a:lnTo>
                  <a:lnTo>
                    <a:pt x="15902" y="23609"/>
                  </a:lnTo>
                  <a:lnTo>
                    <a:pt x="17096" y="23338"/>
                  </a:lnTo>
                  <a:lnTo>
                    <a:pt x="18345" y="23066"/>
                  </a:lnTo>
                  <a:lnTo>
                    <a:pt x="19647" y="22741"/>
                  </a:lnTo>
                  <a:lnTo>
                    <a:pt x="19701" y="22741"/>
                  </a:lnTo>
                  <a:lnTo>
                    <a:pt x="20733" y="22415"/>
                  </a:lnTo>
                  <a:lnTo>
                    <a:pt x="21547" y="22144"/>
                  </a:lnTo>
                  <a:lnTo>
                    <a:pt x="23772" y="21384"/>
                  </a:lnTo>
                  <a:lnTo>
                    <a:pt x="25997" y="20570"/>
                  </a:lnTo>
                  <a:lnTo>
                    <a:pt x="28168" y="19701"/>
                  </a:lnTo>
                  <a:lnTo>
                    <a:pt x="30285" y="18724"/>
                  </a:lnTo>
                  <a:lnTo>
                    <a:pt x="32510" y="17693"/>
                  </a:lnTo>
                  <a:lnTo>
                    <a:pt x="34789" y="16553"/>
                  </a:lnTo>
                  <a:lnTo>
                    <a:pt x="37177" y="15305"/>
                  </a:lnTo>
                  <a:lnTo>
                    <a:pt x="39620" y="13948"/>
                  </a:lnTo>
                  <a:lnTo>
                    <a:pt x="42225" y="12429"/>
                  </a:lnTo>
                  <a:lnTo>
                    <a:pt x="44993" y="10800"/>
                  </a:lnTo>
                  <a:lnTo>
                    <a:pt x="47815" y="9064"/>
                  </a:lnTo>
                  <a:lnTo>
                    <a:pt x="50746" y="7164"/>
                  </a:lnTo>
                  <a:lnTo>
                    <a:pt x="51940" y="6404"/>
                  </a:lnTo>
                  <a:lnTo>
                    <a:pt x="50312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-4056706" y="2453834"/>
              <a:ext cx="1003396" cy="482190"/>
            </a:xfrm>
            <a:custGeom>
              <a:rect b="b" l="l" r="r" t="t"/>
              <a:pathLst>
                <a:path extrusionOk="0" h="24804" w="51615">
                  <a:moveTo>
                    <a:pt x="50041" y="0"/>
                  </a:moveTo>
                  <a:lnTo>
                    <a:pt x="48304" y="1140"/>
                  </a:lnTo>
                  <a:lnTo>
                    <a:pt x="45862" y="2714"/>
                  </a:lnTo>
                  <a:lnTo>
                    <a:pt x="43474" y="4288"/>
                  </a:lnTo>
                  <a:lnTo>
                    <a:pt x="41032" y="5753"/>
                  </a:lnTo>
                  <a:lnTo>
                    <a:pt x="38535" y="7219"/>
                  </a:lnTo>
                  <a:lnTo>
                    <a:pt x="36039" y="8576"/>
                  </a:lnTo>
                  <a:lnTo>
                    <a:pt x="33542" y="9932"/>
                  </a:lnTo>
                  <a:lnTo>
                    <a:pt x="30991" y="11235"/>
                  </a:lnTo>
                  <a:lnTo>
                    <a:pt x="28386" y="12483"/>
                  </a:lnTo>
                  <a:lnTo>
                    <a:pt x="26703" y="13243"/>
                  </a:lnTo>
                  <a:lnTo>
                    <a:pt x="25130" y="13949"/>
                  </a:lnTo>
                  <a:lnTo>
                    <a:pt x="23556" y="14546"/>
                  </a:lnTo>
                  <a:lnTo>
                    <a:pt x="22090" y="15143"/>
                  </a:lnTo>
                  <a:lnTo>
                    <a:pt x="21113" y="15468"/>
                  </a:lnTo>
                  <a:lnTo>
                    <a:pt x="20028" y="15848"/>
                  </a:lnTo>
                  <a:lnTo>
                    <a:pt x="18671" y="16282"/>
                  </a:lnTo>
                  <a:lnTo>
                    <a:pt x="17368" y="16662"/>
                  </a:lnTo>
                  <a:lnTo>
                    <a:pt x="16120" y="16988"/>
                  </a:lnTo>
                  <a:lnTo>
                    <a:pt x="14980" y="17259"/>
                  </a:lnTo>
                  <a:lnTo>
                    <a:pt x="13841" y="17476"/>
                  </a:lnTo>
                  <a:lnTo>
                    <a:pt x="12755" y="17639"/>
                  </a:lnTo>
                  <a:lnTo>
                    <a:pt x="11724" y="17802"/>
                  </a:lnTo>
                  <a:lnTo>
                    <a:pt x="10801" y="17856"/>
                  </a:lnTo>
                  <a:lnTo>
                    <a:pt x="9010" y="17965"/>
                  </a:lnTo>
                  <a:lnTo>
                    <a:pt x="7382" y="17965"/>
                  </a:lnTo>
                  <a:lnTo>
                    <a:pt x="5971" y="17802"/>
                  </a:lnTo>
                  <a:lnTo>
                    <a:pt x="4777" y="17585"/>
                  </a:lnTo>
                  <a:lnTo>
                    <a:pt x="3692" y="17314"/>
                  </a:lnTo>
                  <a:lnTo>
                    <a:pt x="2769" y="16934"/>
                  </a:lnTo>
                  <a:lnTo>
                    <a:pt x="2009" y="16608"/>
                  </a:lnTo>
                  <a:lnTo>
                    <a:pt x="1358" y="16228"/>
                  </a:lnTo>
                  <a:lnTo>
                    <a:pt x="869" y="15848"/>
                  </a:lnTo>
                  <a:lnTo>
                    <a:pt x="489" y="15577"/>
                  </a:lnTo>
                  <a:lnTo>
                    <a:pt x="55" y="15088"/>
                  </a:lnTo>
                  <a:lnTo>
                    <a:pt x="1" y="14980"/>
                  </a:lnTo>
                  <a:lnTo>
                    <a:pt x="1792" y="21981"/>
                  </a:lnTo>
                  <a:lnTo>
                    <a:pt x="1846" y="22090"/>
                  </a:lnTo>
                  <a:lnTo>
                    <a:pt x="2063" y="22307"/>
                  </a:lnTo>
                  <a:lnTo>
                    <a:pt x="2443" y="22687"/>
                  </a:lnTo>
                  <a:lnTo>
                    <a:pt x="2986" y="23067"/>
                  </a:lnTo>
                  <a:lnTo>
                    <a:pt x="3692" y="23501"/>
                  </a:lnTo>
                  <a:lnTo>
                    <a:pt x="4668" y="23935"/>
                  </a:lnTo>
                  <a:lnTo>
                    <a:pt x="5211" y="24152"/>
                  </a:lnTo>
                  <a:lnTo>
                    <a:pt x="5862" y="24315"/>
                  </a:lnTo>
                  <a:lnTo>
                    <a:pt x="6514" y="24478"/>
                  </a:lnTo>
                  <a:lnTo>
                    <a:pt x="7274" y="24586"/>
                  </a:lnTo>
                  <a:lnTo>
                    <a:pt x="8088" y="24695"/>
                  </a:lnTo>
                  <a:lnTo>
                    <a:pt x="8956" y="24749"/>
                  </a:lnTo>
                  <a:lnTo>
                    <a:pt x="9933" y="24803"/>
                  </a:lnTo>
                  <a:lnTo>
                    <a:pt x="10964" y="24749"/>
                  </a:lnTo>
                  <a:lnTo>
                    <a:pt x="12050" y="24695"/>
                  </a:lnTo>
                  <a:lnTo>
                    <a:pt x="13244" y="24532"/>
                  </a:lnTo>
                  <a:lnTo>
                    <a:pt x="14546" y="24369"/>
                  </a:lnTo>
                  <a:lnTo>
                    <a:pt x="15849" y="24098"/>
                  </a:lnTo>
                  <a:lnTo>
                    <a:pt x="17314" y="23772"/>
                  </a:lnTo>
                  <a:lnTo>
                    <a:pt x="18834" y="23338"/>
                  </a:lnTo>
                  <a:lnTo>
                    <a:pt x="20408" y="22849"/>
                  </a:lnTo>
                  <a:lnTo>
                    <a:pt x="22145" y="22307"/>
                  </a:lnTo>
                  <a:lnTo>
                    <a:pt x="23936" y="21655"/>
                  </a:lnTo>
                  <a:lnTo>
                    <a:pt x="25835" y="20896"/>
                  </a:lnTo>
                  <a:lnTo>
                    <a:pt x="27789" y="20027"/>
                  </a:lnTo>
                  <a:lnTo>
                    <a:pt x="29906" y="19050"/>
                  </a:lnTo>
                  <a:lnTo>
                    <a:pt x="32185" y="17965"/>
                  </a:lnTo>
                  <a:lnTo>
                    <a:pt x="34627" y="16717"/>
                  </a:lnTo>
                  <a:lnTo>
                    <a:pt x="37124" y="15360"/>
                  </a:lnTo>
                  <a:lnTo>
                    <a:pt x="39783" y="13840"/>
                  </a:lnTo>
                  <a:lnTo>
                    <a:pt x="42551" y="12158"/>
                  </a:lnTo>
                  <a:lnTo>
                    <a:pt x="45428" y="10367"/>
                  </a:lnTo>
                  <a:lnTo>
                    <a:pt x="48467" y="8413"/>
                  </a:lnTo>
                  <a:lnTo>
                    <a:pt x="51615" y="6350"/>
                  </a:lnTo>
                  <a:lnTo>
                    <a:pt x="5004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-4470292" y="989379"/>
              <a:ext cx="41174" cy="284893"/>
            </a:xfrm>
            <a:custGeom>
              <a:rect b="b" l="l" r="r" t="t"/>
              <a:pathLst>
                <a:path extrusionOk="0" h="14655" w="2118">
                  <a:moveTo>
                    <a:pt x="1" y="1"/>
                  </a:moveTo>
                  <a:lnTo>
                    <a:pt x="164" y="978"/>
                  </a:lnTo>
                  <a:lnTo>
                    <a:pt x="272" y="1955"/>
                  </a:lnTo>
                  <a:lnTo>
                    <a:pt x="218" y="2931"/>
                  </a:lnTo>
                  <a:lnTo>
                    <a:pt x="218" y="3908"/>
                  </a:lnTo>
                  <a:lnTo>
                    <a:pt x="164" y="4885"/>
                  </a:lnTo>
                  <a:lnTo>
                    <a:pt x="164" y="5862"/>
                  </a:lnTo>
                  <a:lnTo>
                    <a:pt x="218" y="6839"/>
                  </a:lnTo>
                  <a:lnTo>
                    <a:pt x="381" y="7816"/>
                  </a:lnTo>
                  <a:lnTo>
                    <a:pt x="2117" y="14655"/>
                  </a:lnTo>
                  <a:lnTo>
                    <a:pt x="1955" y="13678"/>
                  </a:lnTo>
                  <a:lnTo>
                    <a:pt x="1900" y="12755"/>
                  </a:lnTo>
                  <a:lnTo>
                    <a:pt x="1900" y="11778"/>
                  </a:lnTo>
                  <a:lnTo>
                    <a:pt x="1955" y="10801"/>
                  </a:lnTo>
                  <a:lnTo>
                    <a:pt x="2009" y="9878"/>
                  </a:lnTo>
                  <a:lnTo>
                    <a:pt x="2009" y="8902"/>
                  </a:lnTo>
                  <a:lnTo>
                    <a:pt x="1955" y="7925"/>
                  </a:lnTo>
                  <a:lnTo>
                    <a:pt x="1792" y="70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-4470292" y="989379"/>
              <a:ext cx="41174" cy="284893"/>
            </a:xfrm>
            <a:custGeom>
              <a:rect b="b" l="l" r="r" t="t"/>
              <a:pathLst>
                <a:path extrusionOk="0" fill="none" h="14655" w="2118">
                  <a:moveTo>
                    <a:pt x="2117" y="14655"/>
                  </a:moveTo>
                  <a:lnTo>
                    <a:pt x="381" y="7816"/>
                  </a:lnTo>
                  <a:lnTo>
                    <a:pt x="381" y="7816"/>
                  </a:lnTo>
                  <a:lnTo>
                    <a:pt x="218" y="6839"/>
                  </a:lnTo>
                  <a:lnTo>
                    <a:pt x="164" y="5862"/>
                  </a:lnTo>
                  <a:lnTo>
                    <a:pt x="164" y="4885"/>
                  </a:lnTo>
                  <a:lnTo>
                    <a:pt x="218" y="3908"/>
                  </a:lnTo>
                  <a:lnTo>
                    <a:pt x="218" y="2931"/>
                  </a:lnTo>
                  <a:lnTo>
                    <a:pt x="272" y="1955"/>
                  </a:lnTo>
                  <a:lnTo>
                    <a:pt x="164" y="978"/>
                  </a:lnTo>
                  <a:lnTo>
                    <a:pt x="1" y="1"/>
                  </a:lnTo>
                  <a:lnTo>
                    <a:pt x="1792" y="7002"/>
                  </a:lnTo>
                  <a:lnTo>
                    <a:pt x="1792" y="7002"/>
                  </a:lnTo>
                  <a:lnTo>
                    <a:pt x="1955" y="7925"/>
                  </a:lnTo>
                  <a:lnTo>
                    <a:pt x="2009" y="8902"/>
                  </a:lnTo>
                  <a:lnTo>
                    <a:pt x="2009" y="9878"/>
                  </a:lnTo>
                  <a:lnTo>
                    <a:pt x="1955" y="10801"/>
                  </a:lnTo>
                  <a:lnTo>
                    <a:pt x="1900" y="11778"/>
                  </a:lnTo>
                  <a:lnTo>
                    <a:pt x="1900" y="12755"/>
                  </a:lnTo>
                  <a:lnTo>
                    <a:pt x="1955" y="13678"/>
                  </a:lnTo>
                  <a:lnTo>
                    <a:pt x="2117" y="14655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40"/>
            <p:cNvSpPr/>
            <p:nvPr/>
          </p:nvSpPr>
          <p:spPr>
            <a:xfrm>
              <a:off x="-4435475" y="1125479"/>
              <a:ext cx="40124" cy="281724"/>
            </a:xfrm>
            <a:custGeom>
              <a:rect b="b" l="l" r="r" t="t"/>
              <a:pathLst>
                <a:path extrusionOk="0" h="14492" w="2064">
                  <a:moveTo>
                    <a:pt x="1" y="1"/>
                  </a:moveTo>
                  <a:lnTo>
                    <a:pt x="164" y="924"/>
                  </a:lnTo>
                  <a:lnTo>
                    <a:pt x="218" y="1901"/>
                  </a:lnTo>
                  <a:lnTo>
                    <a:pt x="218" y="2877"/>
                  </a:lnTo>
                  <a:lnTo>
                    <a:pt x="164" y="3800"/>
                  </a:lnTo>
                  <a:lnTo>
                    <a:pt x="109" y="4777"/>
                  </a:lnTo>
                  <a:lnTo>
                    <a:pt x="109" y="5754"/>
                  </a:lnTo>
                  <a:lnTo>
                    <a:pt x="164" y="6677"/>
                  </a:lnTo>
                  <a:lnTo>
                    <a:pt x="326" y="7654"/>
                  </a:lnTo>
                  <a:lnTo>
                    <a:pt x="2063" y="14492"/>
                  </a:lnTo>
                  <a:lnTo>
                    <a:pt x="1900" y="13569"/>
                  </a:lnTo>
                  <a:lnTo>
                    <a:pt x="1846" y="12592"/>
                  </a:lnTo>
                  <a:lnTo>
                    <a:pt x="1846" y="11670"/>
                  </a:lnTo>
                  <a:lnTo>
                    <a:pt x="1900" y="10747"/>
                  </a:lnTo>
                  <a:lnTo>
                    <a:pt x="1955" y="9770"/>
                  </a:lnTo>
                  <a:lnTo>
                    <a:pt x="1955" y="8848"/>
                  </a:lnTo>
                  <a:lnTo>
                    <a:pt x="1900" y="7925"/>
                  </a:lnTo>
                  <a:lnTo>
                    <a:pt x="1792" y="70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40"/>
            <p:cNvSpPr/>
            <p:nvPr/>
          </p:nvSpPr>
          <p:spPr>
            <a:xfrm>
              <a:off x="-4435475" y="1125479"/>
              <a:ext cx="40124" cy="281724"/>
            </a:xfrm>
            <a:custGeom>
              <a:rect b="b" l="l" r="r" t="t"/>
              <a:pathLst>
                <a:path extrusionOk="0" fill="none" h="14492" w="2064">
                  <a:moveTo>
                    <a:pt x="2063" y="14492"/>
                  </a:moveTo>
                  <a:lnTo>
                    <a:pt x="326" y="7654"/>
                  </a:lnTo>
                  <a:lnTo>
                    <a:pt x="326" y="7654"/>
                  </a:lnTo>
                  <a:lnTo>
                    <a:pt x="164" y="6677"/>
                  </a:lnTo>
                  <a:lnTo>
                    <a:pt x="109" y="5754"/>
                  </a:lnTo>
                  <a:lnTo>
                    <a:pt x="109" y="4777"/>
                  </a:lnTo>
                  <a:lnTo>
                    <a:pt x="164" y="3800"/>
                  </a:lnTo>
                  <a:lnTo>
                    <a:pt x="218" y="2877"/>
                  </a:lnTo>
                  <a:lnTo>
                    <a:pt x="218" y="1901"/>
                  </a:lnTo>
                  <a:lnTo>
                    <a:pt x="164" y="924"/>
                  </a:lnTo>
                  <a:lnTo>
                    <a:pt x="1" y="1"/>
                  </a:lnTo>
                  <a:lnTo>
                    <a:pt x="1792" y="7002"/>
                  </a:lnTo>
                  <a:lnTo>
                    <a:pt x="1792" y="7002"/>
                  </a:lnTo>
                  <a:lnTo>
                    <a:pt x="1900" y="7925"/>
                  </a:lnTo>
                  <a:lnTo>
                    <a:pt x="1955" y="8848"/>
                  </a:lnTo>
                  <a:lnTo>
                    <a:pt x="1955" y="9770"/>
                  </a:lnTo>
                  <a:lnTo>
                    <a:pt x="1900" y="10747"/>
                  </a:lnTo>
                  <a:lnTo>
                    <a:pt x="1846" y="11670"/>
                  </a:lnTo>
                  <a:lnTo>
                    <a:pt x="1846" y="12592"/>
                  </a:lnTo>
                  <a:lnTo>
                    <a:pt x="1900" y="13569"/>
                  </a:lnTo>
                  <a:lnTo>
                    <a:pt x="2063" y="14492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-4366890" y="1396647"/>
              <a:ext cx="38005" cy="275387"/>
            </a:xfrm>
            <a:custGeom>
              <a:rect b="b" l="l" r="r" t="t"/>
              <a:pathLst>
                <a:path extrusionOk="0" h="14166" w="1955">
                  <a:moveTo>
                    <a:pt x="1" y="0"/>
                  </a:moveTo>
                  <a:lnTo>
                    <a:pt x="163" y="923"/>
                  </a:lnTo>
                  <a:lnTo>
                    <a:pt x="218" y="1846"/>
                  </a:lnTo>
                  <a:lnTo>
                    <a:pt x="163" y="2768"/>
                  </a:lnTo>
                  <a:lnTo>
                    <a:pt x="109" y="3691"/>
                  </a:lnTo>
                  <a:lnTo>
                    <a:pt x="55" y="4614"/>
                  </a:lnTo>
                  <a:lnTo>
                    <a:pt x="55" y="5536"/>
                  </a:lnTo>
                  <a:lnTo>
                    <a:pt x="109" y="6405"/>
                  </a:lnTo>
                  <a:lnTo>
                    <a:pt x="218" y="7327"/>
                  </a:lnTo>
                  <a:lnTo>
                    <a:pt x="1954" y="14166"/>
                  </a:lnTo>
                  <a:lnTo>
                    <a:pt x="1846" y="13243"/>
                  </a:lnTo>
                  <a:lnTo>
                    <a:pt x="1792" y="12375"/>
                  </a:lnTo>
                  <a:lnTo>
                    <a:pt x="1792" y="11452"/>
                  </a:lnTo>
                  <a:lnTo>
                    <a:pt x="1846" y="10584"/>
                  </a:lnTo>
                  <a:lnTo>
                    <a:pt x="1900" y="9661"/>
                  </a:lnTo>
                  <a:lnTo>
                    <a:pt x="1954" y="8738"/>
                  </a:lnTo>
                  <a:lnTo>
                    <a:pt x="1900" y="7870"/>
                  </a:lnTo>
                  <a:lnTo>
                    <a:pt x="1792" y="700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-4366890" y="1396647"/>
              <a:ext cx="38005" cy="275387"/>
            </a:xfrm>
            <a:custGeom>
              <a:rect b="b" l="l" r="r" t="t"/>
              <a:pathLst>
                <a:path extrusionOk="0" fill="none" h="14166" w="1955">
                  <a:moveTo>
                    <a:pt x="1954" y="14166"/>
                  </a:moveTo>
                  <a:lnTo>
                    <a:pt x="218" y="7327"/>
                  </a:lnTo>
                  <a:lnTo>
                    <a:pt x="218" y="7327"/>
                  </a:lnTo>
                  <a:lnTo>
                    <a:pt x="109" y="6405"/>
                  </a:lnTo>
                  <a:lnTo>
                    <a:pt x="55" y="5536"/>
                  </a:lnTo>
                  <a:lnTo>
                    <a:pt x="55" y="4614"/>
                  </a:lnTo>
                  <a:lnTo>
                    <a:pt x="109" y="3691"/>
                  </a:lnTo>
                  <a:lnTo>
                    <a:pt x="163" y="2768"/>
                  </a:lnTo>
                  <a:lnTo>
                    <a:pt x="218" y="1846"/>
                  </a:lnTo>
                  <a:lnTo>
                    <a:pt x="163" y="923"/>
                  </a:lnTo>
                  <a:lnTo>
                    <a:pt x="1" y="0"/>
                  </a:lnTo>
                  <a:lnTo>
                    <a:pt x="1792" y="7002"/>
                  </a:lnTo>
                  <a:lnTo>
                    <a:pt x="1792" y="7002"/>
                  </a:lnTo>
                  <a:lnTo>
                    <a:pt x="1900" y="7870"/>
                  </a:lnTo>
                  <a:lnTo>
                    <a:pt x="1954" y="8738"/>
                  </a:lnTo>
                  <a:lnTo>
                    <a:pt x="1900" y="9661"/>
                  </a:lnTo>
                  <a:lnTo>
                    <a:pt x="1846" y="10584"/>
                  </a:lnTo>
                  <a:lnTo>
                    <a:pt x="1792" y="11452"/>
                  </a:lnTo>
                  <a:lnTo>
                    <a:pt x="1792" y="12375"/>
                  </a:lnTo>
                  <a:lnTo>
                    <a:pt x="1846" y="13243"/>
                  </a:lnTo>
                  <a:lnTo>
                    <a:pt x="1954" y="1416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0"/>
            <p:cNvSpPr/>
            <p:nvPr/>
          </p:nvSpPr>
          <p:spPr>
            <a:xfrm>
              <a:off x="-4298306" y="1668846"/>
              <a:ext cx="38005" cy="268019"/>
            </a:xfrm>
            <a:custGeom>
              <a:rect b="b" l="l" r="r" t="t"/>
              <a:pathLst>
                <a:path extrusionOk="0" h="13787" w="1955">
                  <a:moveTo>
                    <a:pt x="55" y="1"/>
                  </a:moveTo>
                  <a:lnTo>
                    <a:pt x="163" y="869"/>
                  </a:lnTo>
                  <a:lnTo>
                    <a:pt x="217" y="1738"/>
                  </a:lnTo>
                  <a:lnTo>
                    <a:pt x="163" y="2606"/>
                  </a:lnTo>
                  <a:lnTo>
                    <a:pt x="109" y="3474"/>
                  </a:lnTo>
                  <a:lnTo>
                    <a:pt x="55" y="4343"/>
                  </a:lnTo>
                  <a:lnTo>
                    <a:pt x="0" y="5211"/>
                  </a:lnTo>
                  <a:lnTo>
                    <a:pt x="55" y="6079"/>
                  </a:lnTo>
                  <a:lnTo>
                    <a:pt x="163" y="7002"/>
                  </a:lnTo>
                  <a:lnTo>
                    <a:pt x="1900" y="13786"/>
                  </a:lnTo>
                  <a:lnTo>
                    <a:pt x="1791" y="12972"/>
                  </a:lnTo>
                  <a:lnTo>
                    <a:pt x="1737" y="12104"/>
                  </a:lnTo>
                  <a:lnTo>
                    <a:pt x="1791" y="11235"/>
                  </a:lnTo>
                  <a:lnTo>
                    <a:pt x="1846" y="10367"/>
                  </a:lnTo>
                  <a:lnTo>
                    <a:pt x="1900" y="9499"/>
                  </a:lnTo>
                  <a:lnTo>
                    <a:pt x="1954" y="8685"/>
                  </a:lnTo>
                  <a:lnTo>
                    <a:pt x="1900" y="7816"/>
                  </a:lnTo>
                  <a:lnTo>
                    <a:pt x="1791" y="6948"/>
                  </a:lnTo>
                  <a:lnTo>
                    <a:pt x="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0"/>
            <p:cNvSpPr/>
            <p:nvPr/>
          </p:nvSpPr>
          <p:spPr>
            <a:xfrm>
              <a:off x="-4298306" y="1668846"/>
              <a:ext cx="38005" cy="268019"/>
            </a:xfrm>
            <a:custGeom>
              <a:rect b="b" l="l" r="r" t="t"/>
              <a:pathLst>
                <a:path extrusionOk="0" fill="none" h="13787" w="1955">
                  <a:moveTo>
                    <a:pt x="1900" y="13786"/>
                  </a:moveTo>
                  <a:lnTo>
                    <a:pt x="163" y="7002"/>
                  </a:lnTo>
                  <a:lnTo>
                    <a:pt x="163" y="7002"/>
                  </a:lnTo>
                  <a:lnTo>
                    <a:pt x="55" y="6079"/>
                  </a:lnTo>
                  <a:lnTo>
                    <a:pt x="0" y="5211"/>
                  </a:lnTo>
                  <a:lnTo>
                    <a:pt x="55" y="4343"/>
                  </a:lnTo>
                  <a:lnTo>
                    <a:pt x="109" y="3474"/>
                  </a:lnTo>
                  <a:lnTo>
                    <a:pt x="163" y="2606"/>
                  </a:lnTo>
                  <a:lnTo>
                    <a:pt x="217" y="1738"/>
                  </a:lnTo>
                  <a:lnTo>
                    <a:pt x="163" y="869"/>
                  </a:lnTo>
                  <a:lnTo>
                    <a:pt x="55" y="1"/>
                  </a:lnTo>
                  <a:lnTo>
                    <a:pt x="1791" y="6948"/>
                  </a:lnTo>
                  <a:lnTo>
                    <a:pt x="1791" y="6948"/>
                  </a:lnTo>
                  <a:lnTo>
                    <a:pt x="1900" y="7816"/>
                  </a:lnTo>
                  <a:lnTo>
                    <a:pt x="1954" y="8685"/>
                  </a:lnTo>
                  <a:lnTo>
                    <a:pt x="1900" y="9499"/>
                  </a:lnTo>
                  <a:lnTo>
                    <a:pt x="1846" y="10367"/>
                  </a:lnTo>
                  <a:lnTo>
                    <a:pt x="1791" y="11235"/>
                  </a:lnTo>
                  <a:lnTo>
                    <a:pt x="1737" y="12104"/>
                  </a:lnTo>
                  <a:lnTo>
                    <a:pt x="1791" y="12972"/>
                  </a:lnTo>
                  <a:lnTo>
                    <a:pt x="1900" y="13786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-4230791" y="1940015"/>
              <a:ext cx="39055" cy="261662"/>
            </a:xfrm>
            <a:custGeom>
              <a:rect b="b" l="l" r="r" t="t"/>
              <a:pathLst>
                <a:path extrusionOk="0" h="13460" w="2009">
                  <a:moveTo>
                    <a:pt x="109" y="0"/>
                  </a:moveTo>
                  <a:lnTo>
                    <a:pt x="218" y="814"/>
                  </a:lnTo>
                  <a:lnTo>
                    <a:pt x="272" y="1628"/>
                  </a:lnTo>
                  <a:lnTo>
                    <a:pt x="218" y="2497"/>
                  </a:lnTo>
                  <a:lnTo>
                    <a:pt x="109" y="3311"/>
                  </a:lnTo>
                  <a:lnTo>
                    <a:pt x="55" y="4125"/>
                  </a:lnTo>
                  <a:lnTo>
                    <a:pt x="1" y="4993"/>
                  </a:lnTo>
                  <a:lnTo>
                    <a:pt x="55" y="5807"/>
                  </a:lnTo>
                  <a:lnTo>
                    <a:pt x="164" y="6676"/>
                  </a:lnTo>
                  <a:lnTo>
                    <a:pt x="1900" y="13460"/>
                  </a:lnTo>
                  <a:lnTo>
                    <a:pt x="1738" y="12646"/>
                  </a:lnTo>
                  <a:lnTo>
                    <a:pt x="1738" y="11832"/>
                  </a:lnTo>
                  <a:lnTo>
                    <a:pt x="1792" y="11018"/>
                  </a:lnTo>
                  <a:lnTo>
                    <a:pt x="1900" y="10204"/>
                  </a:lnTo>
                  <a:lnTo>
                    <a:pt x="1955" y="9389"/>
                  </a:lnTo>
                  <a:lnTo>
                    <a:pt x="2009" y="8575"/>
                  </a:lnTo>
                  <a:lnTo>
                    <a:pt x="2009" y="7761"/>
                  </a:lnTo>
                  <a:lnTo>
                    <a:pt x="1900" y="6947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-4230791" y="1940015"/>
              <a:ext cx="39055" cy="261662"/>
            </a:xfrm>
            <a:custGeom>
              <a:rect b="b" l="l" r="r" t="t"/>
              <a:pathLst>
                <a:path extrusionOk="0" fill="none" h="13460" w="2009">
                  <a:moveTo>
                    <a:pt x="1900" y="13460"/>
                  </a:moveTo>
                  <a:lnTo>
                    <a:pt x="1900" y="13460"/>
                  </a:lnTo>
                  <a:lnTo>
                    <a:pt x="1738" y="12646"/>
                  </a:lnTo>
                  <a:lnTo>
                    <a:pt x="1738" y="11832"/>
                  </a:lnTo>
                  <a:lnTo>
                    <a:pt x="1792" y="11018"/>
                  </a:lnTo>
                  <a:lnTo>
                    <a:pt x="1900" y="10204"/>
                  </a:lnTo>
                  <a:lnTo>
                    <a:pt x="1955" y="9389"/>
                  </a:lnTo>
                  <a:lnTo>
                    <a:pt x="2009" y="8575"/>
                  </a:lnTo>
                  <a:lnTo>
                    <a:pt x="2009" y="7761"/>
                  </a:lnTo>
                  <a:lnTo>
                    <a:pt x="1900" y="6947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218" y="814"/>
                  </a:lnTo>
                  <a:lnTo>
                    <a:pt x="272" y="1628"/>
                  </a:lnTo>
                  <a:lnTo>
                    <a:pt x="218" y="2497"/>
                  </a:lnTo>
                  <a:lnTo>
                    <a:pt x="109" y="3311"/>
                  </a:lnTo>
                  <a:lnTo>
                    <a:pt x="55" y="4125"/>
                  </a:lnTo>
                  <a:lnTo>
                    <a:pt x="1" y="4993"/>
                  </a:lnTo>
                  <a:lnTo>
                    <a:pt x="55" y="5807"/>
                  </a:lnTo>
                  <a:lnTo>
                    <a:pt x="164" y="6676"/>
                  </a:lnTo>
                  <a:lnTo>
                    <a:pt x="1900" y="13460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40"/>
            <p:cNvSpPr/>
            <p:nvPr/>
          </p:nvSpPr>
          <p:spPr>
            <a:xfrm>
              <a:off x="-4162207" y="2215383"/>
              <a:ext cx="41174" cy="258513"/>
            </a:xfrm>
            <a:custGeom>
              <a:rect b="b" l="l" r="r" t="t"/>
              <a:pathLst>
                <a:path extrusionOk="0" h="13298" w="2118">
                  <a:moveTo>
                    <a:pt x="163" y="0"/>
                  </a:moveTo>
                  <a:lnTo>
                    <a:pt x="272" y="815"/>
                  </a:lnTo>
                  <a:lnTo>
                    <a:pt x="272" y="1574"/>
                  </a:lnTo>
                  <a:lnTo>
                    <a:pt x="218" y="2389"/>
                  </a:lnTo>
                  <a:lnTo>
                    <a:pt x="109" y="3148"/>
                  </a:lnTo>
                  <a:lnTo>
                    <a:pt x="55" y="3962"/>
                  </a:lnTo>
                  <a:lnTo>
                    <a:pt x="1" y="4722"/>
                  </a:lnTo>
                  <a:lnTo>
                    <a:pt x="1" y="5536"/>
                  </a:lnTo>
                  <a:lnTo>
                    <a:pt x="109" y="6296"/>
                  </a:lnTo>
                  <a:lnTo>
                    <a:pt x="1900" y="13298"/>
                  </a:lnTo>
                  <a:lnTo>
                    <a:pt x="1900" y="13243"/>
                  </a:lnTo>
                  <a:lnTo>
                    <a:pt x="1792" y="12538"/>
                  </a:lnTo>
                  <a:lnTo>
                    <a:pt x="1792" y="11778"/>
                  </a:lnTo>
                  <a:lnTo>
                    <a:pt x="1846" y="11018"/>
                  </a:lnTo>
                  <a:lnTo>
                    <a:pt x="1954" y="10258"/>
                  </a:lnTo>
                  <a:lnTo>
                    <a:pt x="2009" y="9498"/>
                  </a:lnTo>
                  <a:lnTo>
                    <a:pt x="2117" y="8739"/>
                  </a:lnTo>
                  <a:lnTo>
                    <a:pt x="2063" y="7979"/>
                  </a:lnTo>
                  <a:lnTo>
                    <a:pt x="2009" y="7165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40"/>
            <p:cNvSpPr/>
            <p:nvPr/>
          </p:nvSpPr>
          <p:spPr>
            <a:xfrm>
              <a:off x="-4162207" y="2215383"/>
              <a:ext cx="41174" cy="258513"/>
            </a:xfrm>
            <a:custGeom>
              <a:rect b="b" l="l" r="r" t="t"/>
              <a:pathLst>
                <a:path extrusionOk="0" fill="none" h="13298" w="2118">
                  <a:moveTo>
                    <a:pt x="1900" y="13243"/>
                  </a:moveTo>
                  <a:lnTo>
                    <a:pt x="1900" y="13243"/>
                  </a:lnTo>
                  <a:lnTo>
                    <a:pt x="1792" y="12538"/>
                  </a:lnTo>
                  <a:lnTo>
                    <a:pt x="1792" y="11778"/>
                  </a:lnTo>
                  <a:lnTo>
                    <a:pt x="1846" y="11018"/>
                  </a:lnTo>
                  <a:lnTo>
                    <a:pt x="1954" y="10258"/>
                  </a:lnTo>
                  <a:lnTo>
                    <a:pt x="2009" y="9498"/>
                  </a:lnTo>
                  <a:lnTo>
                    <a:pt x="2117" y="8739"/>
                  </a:lnTo>
                  <a:lnTo>
                    <a:pt x="2063" y="7979"/>
                  </a:lnTo>
                  <a:lnTo>
                    <a:pt x="2009" y="7165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272" y="815"/>
                  </a:lnTo>
                  <a:lnTo>
                    <a:pt x="272" y="1574"/>
                  </a:lnTo>
                  <a:lnTo>
                    <a:pt x="218" y="2389"/>
                  </a:lnTo>
                  <a:lnTo>
                    <a:pt x="109" y="3148"/>
                  </a:lnTo>
                  <a:lnTo>
                    <a:pt x="55" y="3962"/>
                  </a:lnTo>
                  <a:lnTo>
                    <a:pt x="1" y="4722"/>
                  </a:lnTo>
                  <a:lnTo>
                    <a:pt x="1" y="5536"/>
                  </a:lnTo>
                  <a:lnTo>
                    <a:pt x="109" y="6296"/>
                  </a:lnTo>
                  <a:lnTo>
                    <a:pt x="1900" y="13298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-4093622" y="2494969"/>
              <a:ext cx="42224" cy="250076"/>
            </a:xfrm>
            <a:custGeom>
              <a:rect b="b" l="l" r="r" t="t"/>
              <a:pathLst>
                <a:path extrusionOk="0" h="12864" w="2172">
                  <a:moveTo>
                    <a:pt x="272" y="1"/>
                  </a:moveTo>
                  <a:lnTo>
                    <a:pt x="380" y="761"/>
                  </a:lnTo>
                  <a:lnTo>
                    <a:pt x="380" y="1466"/>
                  </a:lnTo>
                  <a:lnTo>
                    <a:pt x="272" y="2226"/>
                  </a:lnTo>
                  <a:lnTo>
                    <a:pt x="217" y="2932"/>
                  </a:lnTo>
                  <a:lnTo>
                    <a:pt x="109" y="3692"/>
                  </a:lnTo>
                  <a:lnTo>
                    <a:pt x="0" y="4397"/>
                  </a:lnTo>
                  <a:lnTo>
                    <a:pt x="0" y="5103"/>
                  </a:lnTo>
                  <a:lnTo>
                    <a:pt x="109" y="5863"/>
                  </a:lnTo>
                  <a:lnTo>
                    <a:pt x="1900" y="12864"/>
                  </a:lnTo>
                  <a:lnTo>
                    <a:pt x="1791" y="12158"/>
                  </a:lnTo>
                  <a:lnTo>
                    <a:pt x="1791" y="11453"/>
                  </a:lnTo>
                  <a:lnTo>
                    <a:pt x="1900" y="10747"/>
                  </a:lnTo>
                  <a:lnTo>
                    <a:pt x="2008" y="10042"/>
                  </a:lnTo>
                  <a:lnTo>
                    <a:pt x="2117" y="9336"/>
                  </a:lnTo>
                  <a:lnTo>
                    <a:pt x="2171" y="8630"/>
                  </a:lnTo>
                  <a:lnTo>
                    <a:pt x="2171" y="7925"/>
                  </a:lnTo>
                  <a:lnTo>
                    <a:pt x="2117" y="7219"/>
                  </a:lnTo>
                  <a:lnTo>
                    <a:pt x="2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-4093622" y="2494969"/>
              <a:ext cx="42224" cy="250076"/>
            </a:xfrm>
            <a:custGeom>
              <a:rect b="b" l="l" r="r" t="t"/>
              <a:pathLst>
                <a:path extrusionOk="0" fill="none" h="12864" w="2172">
                  <a:moveTo>
                    <a:pt x="1900" y="12864"/>
                  </a:moveTo>
                  <a:lnTo>
                    <a:pt x="1900" y="12864"/>
                  </a:lnTo>
                  <a:lnTo>
                    <a:pt x="1791" y="12158"/>
                  </a:lnTo>
                  <a:lnTo>
                    <a:pt x="1791" y="11453"/>
                  </a:lnTo>
                  <a:lnTo>
                    <a:pt x="1900" y="10747"/>
                  </a:lnTo>
                  <a:lnTo>
                    <a:pt x="2008" y="10042"/>
                  </a:lnTo>
                  <a:lnTo>
                    <a:pt x="2117" y="9336"/>
                  </a:lnTo>
                  <a:lnTo>
                    <a:pt x="2171" y="8630"/>
                  </a:lnTo>
                  <a:lnTo>
                    <a:pt x="2171" y="7925"/>
                  </a:lnTo>
                  <a:lnTo>
                    <a:pt x="2117" y="7219"/>
                  </a:lnTo>
                  <a:lnTo>
                    <a:pt x="272" y="1"/>
                  </a:lnTo>
                  <a:lnTo>
                    <a:pt x="272" y="1"/>
                  </a:lnTo>
                  <a:lnTo>
                    <a:pt x="380" y="761"/>
                  </a:lnTo>
                  <a:lnTo>
                    <a:pt x="380" y="1466"/>
                  </a:lnTo>
                  <a:lnTo>
                    <a:pt x="272" y="2226"/>
                  </a:lnTo>
                  <a:lnTo>
                    <a:pt x="217" y="2932"/>
                  </a:lnTo>
                  <a:lnTo>
                    <a:pt x="109" y="3692"/>
                  </a:lnTo>
                  <a:lnTo>
                    <a:pt x="0" y="4397"/>
                  </a:lnTo>
                  <a:lnTo>
                    <a:pt x="0" y="5103"/>
                  </a:lnTo>
                  <a:lnTo>
                    <a:pt x="109" y="5863"/>
                  </a:lnTo>
                  <a:lnTo>
                    <a:pt x="1900" y="1286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-4400658" y="1261598"/>
              <a:ext cx="38005" cy="277506"/>
            </a:xfrm>
            <a:custGeom>
              <a:rect b="b" l="l" r="r" t="t"/>
              <a:pathLst>
                <a:path extrusionOk="0" h="14275" w="1955">
                  <a:moveTo>
                    <a:pt x="1" y="0"/>
                  </a:moveTo>
                  <a:lnTo>
                    <a:pt x="109" y="923"/>
                  </a:lnTo>
                  <a:lnTo>
                    <a:pt x="164" y="1846"/>
                  </a:lnTo>
                  <a:lnTo>
                    <a:pt x="164" y="2768"/>
                  </a:lnTo>
                  <a:lnTo>
                    <a:pt x="109" y="3745"/>
                  </a:lnTo>
                  <a:lnTo>
                    <a:pt x="55" y="4668"/>
                  </a:lnTo>
                  <a:lnTo>
                    <a:pt x="55" y="5590"/>
                  </a:lnTo>
                  <a:lnTo>
                    <a:pt x="109" y="6513"/>
                  </a:lnTo>
                  <a:lnTo>
                    <a:pt x="272" y="7490"/>
                  </a:lnTo>
                  <a:lnTo>
                    <a:pt x="1955" y="14274"/>
                  </a:lnTo>
                  <a:lnTo>
                    <a:pt x="1846" y="13352"/>
                  </a:lnTo>
                  <a:lnTo>
                    <a:pt x="1792" y="12483"/>
                  </a:lnTo>
                  <a:lnTo>
                    <a:pt x="1792" y="11561"/>
                  </a:lnTo>
                  <a:lnTo>
                    <a:pt x="1846" y="10638"/>
                  </a:lnTo>
                  <a:lnTo>
                    <a:pt x="1900" y="9715"/>
                  </a:lnTo>
                  <a:lnTo>
                    <a:pt x="1955" y="8793"/>
                  </a:lnTo>
                  <a:lnTo>
                    <a:pt x="1900" y="7870"/>
                  </a:lnTo>
                  <a:lnTo>
                    <a:pt x="1738" y="694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-4400658" y="1261598"/>
              <a:ext cx="38005" cy="277506"/>
            </a:xfrm>
            <a:custGeom>
              <a:rect b="b" l="l" r="r" t="t"/>
              <a:pathLst>
                <a:path extrusionOk="0" fill="none" h="14275" w="1955">
                  <a:moveTo>
                    <a:pt x="1955" y="14274"/>
                  </a:moveTo>
                  <a:lnTo>
                    <a:pt x="272" y="7490"/>
                  </a:lnTo>
                  <a:lnTo>
                    <a:pt x="272" y="7490"/>
                  </a:lnTo>
                  <a:lnTo>
                    <a:pt x="109" y="6513"/>
                  </a:lnTo>
                  <a:lnTo>
                    <a:pt x="55" y="5590"/>
                  </a:lnTo>
                  <a:lnTo>
                    <a:pt x="55" y="4668"/>
                  </a:lnTo>
                  <a:lnTo>
                    <a:pt x="109" y="3745"/>
                  </a:lnTo>
                  <a:lnTo>
                    <a:pt x="164" y="2768"/>
                  </a:lnTo>
                  <a:lnTo>
                    <a:pt x="164" y="1846"/>
                  </a:lnTo>
                  <a:lnTo>
                    <a:pt x="109" y="923"/>
                  </a:lnTo>
                  <a:lnTo>
                    <a:pt x="1" y="0"/>
                  </a:lnTo>
                  <a:lnTo>
                    <a:pt x="1738" y="6947"/>
                  </a:lnTo>
                  <a:lnTo>
                    <a:pt x="1738" y="6947"/>
                  </a:lnTo>
                  <a:lnTo>
                    <a:pt x="1900" y="7870"/>
                  </a:lnTo>
                  <a:lnTo>
                    <a:pt x="1955" y="8793"/>
                  </a:lnTo>
                  <a:lnTo>
                    <a:pt x="1900" y="9715"/>
                  </a:lnTo>
                  <a:lnTo>
                    <a:pt x="1846" y="10638"/>
                  </a:lnTo>
                  <a:lnTo>
                    <a:pt x="1792" y="11561"/>
                  </a:lnTo>
                  <a:lnTo>
                    <a:pt x="1792" y="12483"/>
                  </a:lnTo>
                  <a:lnTo>
                    <a:pt x="1846" y="13352"/>
                  </a:lnTo>
                  <a:lnTo>
                    <a:pt x="1955" y="1427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40"/>
            <p:cNvSpPr/>
            <p:nvPr/>
          </p:nvSpPr>
          <p:spPr>
            <a:xfrm>
              <a:off x="-4332073" y="1532747"/>
              <a:ext cx="36955" cy="272238"/>
            </a:xfrm>
            <a:custGeom>
              <a:rect b="b" l="l" r="r" t="t"/>
              <a:pathLst>
                <a:path extrusionOk="0" h="14004" w="1901">
                  <a:moveTo>
                    <a:pt x="1" y="1"/>
                  </a:moveTo>
                  <a:lnTo>
                    <a:pt x="109" y="869"/>
                  </a:lnTo>
                  <a:lnTo>
                    <a:pt x="163" y="1792"/>
                  </a:lnTo>
                  <a:lnTo>
                    <a:pt x="163" y="2660"/>
                  </a:lnTo>
                  <a:lnTo>
                    <a:pt x="109" y="3583"/>
                  </a:lnTo>
                  <a:lnTo>
                    <a:pt x="55" y="4451"/>
                  </a:lnTo>
                  <a:lnTo>
                    <a:pt x="1" y="5374"/>
                  </a:lnTo>
                  <a:lnTo>
                    <a:pt x="55" y="6242"/>
                  </a:lnTo>
                  <a:lnTo>
                    <a:pt x="163" y="7165"/>
                  </a:lnTo>
                  <a:lnTo>
                    <a:pt x="1900" y="14003"/>
                  </a:lnTo>
                  <a:lnTo>
                    <a:pt x="1792" y="13080"/>
                  </a:lnTo>
                  <a:lnTo>
                    <a:pt x="1737" y="12212"/>
                  </a:lnTo>
                  <a:lnTo>
                    <a:pt x="1737" y="11344"/>
                  </a:lnTo>
                  <a:lnTo>
                    <a:pt x="1846" y="10475"/>
                  </a:lnTo>
                  <a:lnTo>
                    <a:pt x="1900" y="9607"/>
                  </a:lnTo>
                  <a:lnTo>
                    <a:pt x="1900" y="8739"/>
                  </a:lnTo>
                  <a:lnTo>
                    <a:pt x="1900" y="7870"/>
                  </a:lnTo>
                  <a:lnTo>
                    <a:pt x="1792" y="70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40"/>
            <p:cNvSpPr/>
            <p:nvPr/>
          </p:nvSpPr>
          <p:spPr>
            <a:xfrm>
              <a:off x="-4332073" y="1532747"/>
              <a:ext cx="36955" cy="272238"/>
            </a:xfrm>
            <a:custGeom>
              <a:rect b="b" l="l" r="r" t="t"/>
              <a:pathLst>
                <a:path extrusionOk="0" fill="none" h="14004" w="1901">
                  <a:moveTo>
                    <a:pt x="1900" y="14003"/>
                  </a:moveTo>
                  <a:lnTo>
                    <a:pt x="163" y="7165"/>
                  </a:lnTo>
                  <a:lnTo>
                    <a:pt x="163" y="7165"/>
                  </a:lnTo>
                  <a:lnTo>
                    <a:pt x="55" y="6242"/>
                  </a:lnTo>
                  <a:lnTo>
                    <a:pt x="1" y="5374"/>
                  </a:lnTo>
                  <a:lnTo>
                    <a:pt x="55" y="4451"/>
                  </a:lnTo>
                  <a:lnTo>
                    <a:pt x="109" y="3583"/>
                  </a:lnTo>
                  <a:lnTo>
                    <a:pt x="163" y="2660"/>
                  </a:lnTo>
                  <a:lnTo>
                    <a:pt x="163" y="1792"/>
                  </a:lnTo>
                  <a:lnTo>
                    <a:pt x="109" y="869"/>
                  </a:lnTo>
                  <a:lnTo>
                    <a:pt x="1" y="1"/>
                  </a:lnTo>
                  <a:lnTo>
                    <a:pt x="1792" y="7002"/>
                  </a:lnTo>
                  <a:lnTo>
                    <a:pt x="1792" y="7002"/>
                  </a:lnTo>
                  <a:lnTo>
                    <a:pt x="1900" y="7870"/>
                  </a:lnTo>
                  <a:lnTo>
                    <a:pt x="1900" y="8739"/>
                  </a:lnTo>
                  <a:lnTo>
                    <a:pt x="1900" y="9607"/>
                  </a:lnTo>
                  <a:lnTo>
                    <a:pt x="1846" y="10475"/>
                  </a:lnTo>
                  <a:lnTo>
                    <a:pt x="1737" y="11344"/>
                  </a:lnTo>
                  <a:lnTo>
                    <a:pt x="1737" y="12212"/>
                  </a:lnTo>
                  <a:lnTo>
                    <a:pt x="1792" y="13080"/>
                  </a:lnTo>
                  <a:lnTo>
                    <a:pt x="1900" y="14003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-4264539" y="1803896"/>
              <a:ext cx="37986" cy="265900"/>
            </a:xfrm>
            <a:custGeom>
              <a:rect b="b" l="l" r="r" t="t"/>
              <a:pathLst>
                <a:path extrusionOk="0" h="13678" w="1954">
                  <a:moveTo>
                    <a:pt x="54" y="1"/>
                  </a:moveTo>
                  <a:lnTo>
                    <a:pt x="217" y="869"/>
                  </a:lnTo>
                  <a:lnTo>
                    <a:pt x="217" y="1683"/>
                  </a:lnTo>
                  <a:lnTo>
                    <a:pt x="163" y="2552"/>
                  </a:lnTo>
                  <a:lnTo>
                    <a:pt x="109" y="3420"/>
                  </a:lnTo>
                  <a:lnTo>
                    <a:pt x="54" y="4288"/>
                  </a:lnTo>
                  <a:lnTo>
                    <a:pt x="0" y="5157"/>
                  </a:lnTo>
                  <a:lnTo>
                    <a:pt x="54" y="5971"/>
                  </a:lnTo>
                  <a:lnTo>
                    <a:pt x="163" y="6839"/>
                  </a:lnTo>
                  <a:lnTo>
                    <a:pt x="1900" y="13678"/>
                  </a:lnTo>
                  <a:lnTo>
                    <a:pt x="1737" y="12809"/>
                  </a:lnTo>
                  <a:lnTo>
                    <a:pt x="1737" y="11995"/>
                  </a:lnTo>
                  <a:lnTo>
                    <a:pt x="1791" y="11127"/>
                  </a:lnTo>
                  <a:lnTo>
                    <a:pt x="1845" y="10313"/>
                  </a:lnTo>
                  <a:lnTo>
                    <a:pt x="1900" y="9499"/>
                  </a:lnTo>
                  <a:lnTo>
                    <a:pt x="1954" y="8630"/>
                  </a:lnTo>
                  <a:lnTo>
                    <a:pt x="1954" y="7816"/>
                  </a:lnTo>
                  <a:lnTo>
                    <a:pt x="1845" y="7002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-4264539" y="1803896"/>
              <a:ext cx="37986" cy="265900"/>
            </a:xfrm>
            <a:custGeom>
              <a:rect b="b" l="l" r="r" t="t"/>
              <a:pathLst>
                <a:path extrusionOk="0" fill="none" h="13678" w="1954">
                  <a:moveTo>
                    <a:pt x="1900" y="13678"/>
                  </a:moveTo>
                  <a:lnTo>
                    <a:pt x="163" y="6839"/>
                  </a:lnTo>
                  <a:lnTo>
                    <a:pt x="163" y="6839"/>
                  </a:lnTo>
                  <a:lnTo>
                    <a:pt x="54" y="5971"/>
                  </a:lnTo>
                  <a:lnTo>
                    <a:pt x="0" y="5157"/>
                  </a:lnTo>
                  <a:lnTo>
                    <a:pt x="54" y="4288"/>
                  </a:lnTo>
                  <a:lnTo>
                    <a:pt x="109" y="3420"/>
                  </a:lnTo>
                  <a:lnTo>
                    <a:pt x="163" y="2552"/>
                  </a:lnTo>
                  <a:lnTo>
                    <a:pt x="217" y="1683"/>
                  </a:lnTo>
                  <a:lnTo>
                    <a:pt x="217" y="869"/>
                  </a:lnTo>
                  <a:lnTo>
                    <a:pt x="54" y="1"/>
                  </a:lnTo>
                  <a:lnTo>
                    <a:pt x="1845" y="7002"/>
                  </a:lnTo>
                  <a:lnTo>
                    <a:pt x="1845" y="7002"/>
                  </a:lnTo>
                  <a:lnTo>
                    <a:pt x="1954" y="7816"/>
                  </a:lnTo>
                  <a:lnTo>
                    <a:pt x="1954" y="8630"/>
                  </a:lnTo>
                  <a:lnTo>
                    <a:pt x="1900" y="9499"/>
                  </a:lnTo>
                  <a:lnTo>
                    <a:pt x="1845" y="10313"/>
                  </a:lnTo>
                  <a:lnTo>
                    <a:pt x="1791" y="11127"/>
                  </a:lnTo>
                  <a:lnTo>
                    <a:pt x="1737" y="11995"/>
                  </a:lnTo>
                  <a:lnTo>
                    <a:pt x="1737" y="12809"/>
                  </a:lnTo>
                  <a:lnTo>
                    <a:pt x="1900" y="13678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-4197024" y="2075065"/>
              <a:ext cx="40105" cy="262732"/>
            </a:xfrm>
            <a:custGeom>
              <a:rect b="b" l="l" r="r" t="t"/>
              <a:pathLst>
                <a:path extrusionOk="0" h="13515" w="2063">
                  <a:moveTo>
                    <a:pt x="109" y="0"/>
                  </a:moveTo>
                  <a:lnTo>
                    <a:pt x="218" y="814"/>
                  </a:lnTo>
                  <a:lnTo>
                    <a:pt x="272" y="1628"/>
                  </a:lnTo>
                  <a:lnTo>
                    <a:pt x="218" y="2442"/>
                  </a:lnTo>
                  <a:lnTo>
                    <a:pt x="109" y="3257"/>
                  </a:lnTo>
                  <a:lnTo>
                    <a:pt x="55" y="4071"/>
                  </a:lnTo>
                  <a:lnTo>
                    <a:pt x="1" y="4939"/>
                  </a:lnTo>
                  <a:lnTo>
                    <a:pt x="1" y="5753"/>
                  </a:lnTo>
                  <a:lnTo>
                    <a:pt x="109" y="6567"/>
                  </a:lnTo>
                  <a:lnTo>
                    <a:pt x="1900" y="13514"/>
                  </a:lnTo>
                  <a:lnTo>
                    <a:pt x="1792" y="12700"/>
                  </a:lnTo>
                  <a:lnTo>
                    <a:pt x="1792" y="11940"/>
                  </a:lnTo>
                  <a:lnTo>
                    <a:pt x="1846" y="11126"/>
                  </a:lnTo>
                  <a:lnTo>
                    <a:pt x="1954" y="10366"/>
                  </a:lnTo>
                  <a:lnTo>
                    <a:pt x="2009" y="9552"/>
                  </a:lnTo>
                  <a:lnTo>
                    <a:pt x="2063" y="8792"/>
                  </a:lnTo>
                  <a:lnTo>
                    <a:pt x="2063" y="7978"/>
                  </a:lnTo>
                  <a:lnTo>
                    <a:pt x="1954" y="7218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-4197024" y="2075065"/>
              <a:ext cx="40105" cy="262732"/>
            </a:xfrm>
            <a:custGeom>
              <a:rect b="b" l="l" r="r" t="t"/>
              <a:pathLst>
                <a:path extrusionOk="0" fill="none" h="13515" w="2063">
                  <a:moveTo>
                    <a:pt x="1900" y="13514"/>
                  </a:moveTo>
                  <a:lnTo>
                    <a:pt x="1900" y="13514"/>
                  </a:lnTo>
                  <a:lnTo>
                    <a:pt x="1792" y="12700"/>
                  </a:lnTo>
                  <a:lnTo>
                    <a:pt x="1792" y="11940"/>
                  </a:lnTo>
                  <a:lnTo>
                    <a:pt x="1846" y="11126"/>
                  </a:lnTo>
                  <a:lnTo>
                    <a:pt x="1954" y="10366"/>
                  </a:lnTo>
                  <a:lnTo>
                    <a:pt x="2009" y="9552"/>
                  </a:lnTo>
                  <a:lnTo>
                    <a:pt x="2063" y="8792"/>
                  </a:lnTo>
                  <a:lnTo>
                    <a:pt x="2063" y="7978"/>
                  </a:lnTo>
                  <a:lnTo>
                    <a:pt x="1954" y="7218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218" y="814"/>
                  </a:lnTo>
                  <a:lnTo>
                    <a:pt x="272" y="1628"/>
                  </a:lnTo>
                  <a:lnTo>
                    <a:pt x="218" y="2442"/>
                  </a:lnTo>
                  <a:lnTo>
                    <a:pt x="109" y="3257"/>
                  </a:lnTo>
                  <a:lnTo>
                    <a:pt x="55" y="4071"/>
                  </a:lnTo>
                  <a:lnTo>
                    <a:pt x="1" y="4939"/>
                  </a:lnTo>
                  <a:lnTo>
                    <a:pt x="1" y="5753"/>
                  </a:lnTo>
                  <a:lnTo>
                    <a:pt x="109" y="6567"/>
                  </a:lnTo>
                  <a:lnTo>
                    <a:pt x="1900" y="13514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40"/>
            <p:cNvSpPr/>
            <p:nvPr/>
          </p:nvSpPr>
          <p:spPr>
            <a:xfrm>
              <a:off x="-4127390" y="2354651"/>
              <a:ext cx="41174" cy="254295"/>
            </a:xfrm>
            <a:custGeom>
              <a:rect b="b" l="l" r="r" t="t"/>
              <a:pathLst>
                <a:path extrusionOk="0" h="13081" w="2118">
                  <a:moveTo>
                    <a:pt x="218" y="1"/>
                  </a:moveTo>
                  <a:lnTo>
                    <a:pt x="272" y="815"/>
                  </a:lnTo>
                  <a:lnTo>
                    <a:pt x="272" y="1575"/>
                  </a:lnTo>
                  <a:lnTo>
                    <a:pt x="218" y="2334"/>
                  </a:lnTo>
                  <a:lnTo>
                    <a:pt x="109" y="3040"/>
                  </a:lnTo>
                  <a:lnTo>
                    <a:pt x="55" y="3800"/>
                  </a:lnTo>
                  <a:lnTo>
                    <a:pt x="1" y="4560"/>
                  </a:lnTo>
                  <a:lnTo>
                    <a:pt x="1" y="5319"/>
                  </a:lnTo>
                  <a:lnTo>
                    <a:pt x="109" y="6079"/>
                  </a:lnTo>
                  <a:lnTo>
                    <a:pt x="1846" y="13081"/>
                  </a:lnTo>
                  <a:lnTo>
                    <a:pt x="1792" y="12321"/>
                  </a:lnTo>
                  <a:lnTo>
                    <a:pt x="1792" y="11615"/>
                  </a:lnTo>
                  <a:lnTo>
                    <a:pt x="1846" y="10910"/>
                  </a:lnTo>
                  <a:lnTo>
                    <a:pt x="1954" y="10150"/>
                  </a:lnTo>
                  <a:lnTo>
                    <a:pt x="2063" y="9444"/>
                  </a:lnTo>
                  <a:lnTo>
                    <a:pt x="2117" y="8684"/>
                  </a:lnTo>
                  <a:lnTo>
                    <a:pt x="2117" y="7979"/>
                  </a:lnTo>
                  <a:lnTo>
                    <a:pt x="2009" y="7219"/>
                  </a:lnTo>
                  <a:lnTo>
                    <a:pt x="218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40"/>
            <p:cNvSpPr/>
            <p:nvPr/>
          </p:nvSpPr>
          <p:spPr>
            <a:xfrm>
              <a:off x="-4127390" y="2354651"/>
              <a:ext cx="41174" cy="254295"/>
            </a:xfrm>
            <a:custGeom>
              <a:rect b="b" l="l" r="r" t="t"/>
              <a:pathLst>
                <a:path extrusionOk="0" fill="none" h="13081" w="2118">
                  <a:moveTo>
                    <a:pt x="1846" y="13081"/>
                  </a:moveTo>
                  <a:lnTo>
                    <a:pt x="1846" y="13081"/>
                  </a:lnTo>
                  <a:lnTo>
                    <a:pt x="1792" y="12321"/>
                  </a:lnTo>
                  <a:lnTo>
                    <a:pt x="1792" y="11615"/>
                  </a:lnTo>
                  <a:lnTo>
                    <a:pt x="1846" y="10910"/>
                  </a:lnTo>
                  <a:lnTo>
                    <a:pt x="1954" y="10150"/>
                  </a:lnTo>
                  <a:lnTo>
                    <a:pt x="2063" y="9444"/>
                  </a:lnTo>
                  <a:lnTo>
                    <a:pt x="2117" y="8684"/>
                  </a:lnTo>
                  <a:lnTo>
                    <a:pt x="2117" y="7979"/>
                  </a:lnTo>
                  <a:lnTo>
                    <a:pt x="2009" y="7219"/>
                  </a:lnTo>
                  <a:lnTo>
                    <a:pt x="218" y="1"/>
                  </a:lnTo>
                  <a:lnTo>
                    <a:pt x="218" y="1"/>
                  </a:lnTo>
                  <a:lnTo>
                    <a:pt x="272" y="815"/>
                  </a:lnTo>
                  <a:lnTo>
                    <a:pt x="272" y="1575"/>
                  </a:lnTo>
                  <a:lnTo>
                    <a:pt x="218" y="2334"/>
                  </a:lnTo>
                  <a:lnTo>
                    <a:pt x="109" y="3040"/>
                  </a:lnTo>
                  <a:lnTo>
                    <a:pt x="55" y="3800"/>
                  </a:lnTo>
                  <a:lnTo>
                    <a:pt x="1" y="4560"/>
                  </a:lnTo>
                  <a:lnTo>
                    <a:pt x="1" y="5319"/>
                  </a:lnTo>
                  <a:lnTo>
                    <a:pt x="109" y="6079"/>
                  </a:lnTo>
                  <a:lnTo>
                    <a:pt x="1846" y="13081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-4058805" y="2635306"/>
              <a:ext cx="43273" cy="244788"/>
            </a:xfrm>
            <a:custGeom>
              <a:rect b="b" l="l" r="r" t="t"/>
              <a:pathLst>
                <a:path extrusionOk="0" h="12592" w="2226">
                  <a:moveTo>
                    <a:pt x="326" y="0"/>
                  </a:moveTo>
                  <a:lnTo>
                    <a:pt x="380" y="706"/>
                  </a:lnTo>
                  <a:lnTo>
                    <a:pt x="380" y="1411"/>
                  </a:lnTo>
                  <a:lnTo>
                    <a:pt x="326" y="2117"/>
                  </a:lnTo>
                  <a:lnTo>
                    <a:pt x="217" y="2823"/>
                  </a:lnTo>
                  <a:lnTo>
                    <a:pt x="109" y="3528"/>
                  </a:lnTo>
                  <a:lnTo>
                    <a:pt x="0" y="4234"/>
                  </a:lnTo>
                  <a:lnTo>
                    <a:pt x="0" y="4939"/>
                  </a:lnTo>
                  <a:lnTo>
                    <a:pt x="109" y="5645"/>
                  </a:lnTo>
                  <a:lnTo>
                    <a:pt x="1846" y="12592"/>
                  </a:lnTo>
                  <a:lnTo>
                    <a:pt x="1791" y="11941"/>
                  </a:lnTo>
                  <a:lnTo>
                    <a:pt x="1791" y="11235"/>
                  </a:lnTo>
                  <a:lnTo>
                    <a:pt x="1900" y="10584"/>
                  </a:lnTo>
                  <a:lnTo>
                    <a:pt x="2009" y="9878"/>
                  </a:lnTo>
                  <a:lnTo>
                    <a:pt x="2117" y="9227"/>
                  </a:lnTo>
                  <a:lnTo>
                    <a:pt x="2226" y="8521"/>
                  </a:lnTo>
                  <a:lnTo>
                    <a:pt x="2226" y="7870"/>
                  </a:lnTo>
                  <a:lnTo>
                    <a:pt x="2117" y="7164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-4058805" y="2635306"/>
              <a:ext cx="43273" cy="244788"/>
            </a:xfrm>
            <a:custGeom>
              <a:rect b="b" l="l" r="r" t="t"/>
              <a:pathLst>
                <a:path extrusionOk="0" fill="none" h="12592" w="2226">
                  <a:moveTo>
                    <a:pt x="1846" y="12592"/>
                  </a:moveTo>
                  <a:lnTo>
                    <a:pt x="1846" y="12592"/>
                  </a:lnTo>
                  <a:lnTo>
                    <a:pt x="1791" y="11941"/>
                  </a:lnTo>
                  <a:lnTo>
                    <a:pt x="1791" y="11235"/>
                  </a:lnTo>
                  <a:lnTo>
                    <a:pt x="1900" y="10584"/>
                  </a:lnTo>
                  <a:lnTo>
                    <a:pt x="2009" y="9878"/>
                  </a:lnTo>
                  <a:lnTo>
                    <a:pt x="2117" y="9227"/>
                  </a:lnTo>
                  <a:lnTo>
                    <a:pt x="2226" y="8521"/>
                  </a:lnTo>
                  <a:lnTo>
                    <a:pt x="2226" y="7870"/>
                  </a:lnTo>
                  <a:lnTo>
                    <a:pt x="2117" y="7164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80" y="706"/>
                  </a:lnTo>
                  <a:lnTo>
                    <a:pt x="380" y="1411"/>
                  </a:lnTo>
                  <a:lnTo>
                    <a:pt x="326" y="2117"/>
                  </a:lnTo>
                  <a:lnTo>
                    <a:pt x="217" y="2823"/>
                  </a:lnTo>
                  <a:lnTo>
                    <a:pt x="109" y="3528"/>
                  </a:lnTo>
                  <a:lnTo>
                    <a:pt x="0" y="4234"/>
                  </a:lnTo>
                  <a:lnTo>
                    <a:pt x="0" y="4939"/>
                  </a:lnTo>
                  <a:lnTo>
                    <a:pt x="109" y="5645"/>
                  </a:lnTo>
                  <a:lnTo>
                    <a:pt x="1846" y="12592"/>
                  </a:lnTo>
                </a:path>
              </a:pathLst>
            </a:cu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Google Shape;715;p40"/>
          <p:cNvGrpSpPr/>
          <p:nvPr/>
        </p:nvGrpSpPr>
        <p:grpSpPr>
          <a:xfrm>
            <a:off x="2691769" y="511331"/>
            <a:ext cx="2297486" cy="4692348"/>
            <a:chOff x="294525" y="238125"/>
            <a:chExt cx="2850125" cy="5238750"/>
          </a:xfrm>
        </p:grpSpPr>
        <p:sp>
          <p:nvSpPr>
            <p:cNvPr id="716" name="Google Shape;716;p40"/>
            <p:cNvSpPr/>
            <p:nvPr/>
          </p:nvSpPr>
          <p:spPr>
            <a:xfrm>
              <a:off x="294525" y="5101000"/>
              <a:ext cx="2850125" cy="375875"/>
            </a:xfrm>
            <a:custGeom>
              <a:rect b="b" l="l" r="r" t="t"/>
              <a:pathLst>
                <a:path extrusionOk="0" h="15035" w="114005">
                  <a:moveTo>
                    <a:pt x="51198" y="1"/>
                  </a:moveTo>
                  <a:lnTo>
                    <a:pt x="45509" y="117"/>
                  </a:lnTo>
                  <a:lnTo>
                    <a:pt x="40052" y="291"/>
                  </a:lnTo>
                  <a:lnTo>
                    <a:pt x="34828" y="581"/>
                  </a:lnTo>
                  <a:lnTo>
                    <a:pt x="29836" y="872"/>
                  </a:lnTo>
                  <a:lnTo>
                    <a:pt x="25134" y="1278"/>
                  </a:lnTo>
                  <a:lnTo>
                    <a:pt x="20723" y="1684"/>
                  </a:lnTo>
                  <a:lnTo>
                    <a:pt x="16660" y="2207"/>
                  </a:lnTo>
                  <a:lnTo>
                    <a:pt x="13003" y="2729"/>
                  </a:lnTo>
                  <a:lnTo>
                    <a:pt x="9694" y="3309"/>
                  </a:lnTo>
                  <a:lnTo>
                    <a:pt x="6850" y="3948"/>
                  </a:lnTo>
                  <a:lnTo>
                    <a:pt x="5631" y="4238"/>
                  </a:lnTo>
                  <a:lnTo>
                    <a:pt x="4470" y="4587"/>
                  </a:lnTo>
                  <a:lnTo>
                    <a:pt x="3425" y="4935"/>
                  </a:lnTo>
                  <a:lnTo>
                    <a:pt x="2554" y="5283"/>
                  </a:lnTo>
                  <a:lnTo>
                    <a:pt x="1799" y="5631"/>
                  </a:lnTo>
                  <a:lnTo>
                    <a:pt x="1161" y="5980"/>
                  </a:lnTo>
                  <a:lnTo>
                    <a:pt x="639" y="6386"/>
                  </a:lnTo>
                  <a:lnTo>
                    <a:pt x="290" y="6734"/>
                  </a:lnTo>
                  <a:lnTo>
                    <a:pt x="58" y="7141"/>
                  </a:lnTo>
                  <a:lnTo>
                    <a:pt x="0" y="7315"/>
                  </a:lnTo>
                  <a:lnTo>
                    <a:pt x="0" y="7547"/>
                  </a:lnTo>
                  <a:lnTo>
                    <a:pt x="0" y="7721"/>
                  </a:lnTo>
                  <a:lnTo>
                    <a:pt x="58" y="7895"/>
                  </a:lnTo>
                  <a:lnTo>
                    <a:pt x="290" y="8302"/>
                  </a:lnTo>
                  <a:lnTo>
                    <a:pt x="639" y="8650"/>
                  </a:lnTo>
                  <a:lnTo>
                    <a:pt x="1161" y="9056"/>
                  </a:lnTo>
                  <a:lnTo>
                    <a:pt x="1799" y="9404"/>
                  </a:lnTo>
                  <a:lnTo>
                    <a:pt x="2554" y="9753"/>
                  </a:lnTo>
                  <a:lnTo>
                    <a:pt x="3425" y="10101"/>
                  </a:lnTo>
                  <a:lnTo>
                    <a:pt x="4470" y="10449"/>
                  </a:lnTo>
                  <a:lnTo>
                    <a:pt x="5631" y="10798"/>
                  </a:lnTo>
                  <a:lnTo>
                    <a:pt x="6850" y="11088"/>
                  </a:lnTo>
                  <a:lnTo>
                    <a:pt x="9694" y="11726"/>
                  </a:lnTo>
                  <a:lnTo>
                    <a:pt x="13003" y="12307"/>
                  </a:lnTo>
                  <a:lnTo>
                    <a:pt x="16660" y="12829"/>
                  </a:lnTo>
                  <a:lnTo>
                    <a:pt x="20723" y="13352"/>
                  </a:lnTo>
                  <a:lnTo>
                    <a:pt x="25134" y="13758"/>
                  </a:lnTo>
                  <a:lnTo>
                    <a:pt x="29836" y="14164"/>
                  </a:lnTo>
                  <a:lnTo>
                    <a:pt x="34828" y="14455"/>
                  </a:lnTo>
                  <a:lnTo>
                    <a:pt x="40052" y="14745"/>
                  </a:lnTo>
                  <a:lnTo>
                    <a:pt x="45509" y="14919"/>
                  </a:lnTo>
                  <a:lnTo>
                    <a:pt x="51198" y="15035"/>
                  </a:lnTo>
                  <a:lnTo>
                    <a:pt x="62807" y="15035"/>
                  </a:lnTo>
                  <a:lnTo>
                    <a:pt x="68496" y="14919"/>
                  </a:lnTo>
                  <a:lnTo>
                    <a:pt x="73952" y="14745"/>
                  </a:lnTo>
                  <a:lnTo>
                    <a:pt x="79176" y="14455"/>
                  </a:lnTo>
                  <a:lnTo>
                    <a:pt x="84168" y="14164"/>
                  </a:lnTo>
                  <a:lnTo>
                    <a:pt x="88870" y="13758"/>
                  </a:lnTo>
                  <a:lnTo>
                    <a:pt x="93282" y="13352"/>
                  </a:lnTo>
                  <a:lnTo>
                    <a:pt x="97345" y="12829"/>
                  </a:lnTo>
                  <a:lnTo>
                    <a:pt x="101002" y="12307"/>
                  </a:lnTo>
                  <a:lnTo>
                    <a:pt x="104311" y="11726"/>
                  </a:lnTo>
                  <a:lnTo>
                    <a:pt x="107155" y="11088"/>
                  </a:lnTo>
                  <a:lnTo>
                    <a:pt x="108374" y="10798"/>
                  </a:lnTo>
                  <a:lnTo>
                    <a:pt x="109535" y="10449"/>
                  </a:lnTo>
                  <a:lnTo>
                    <a:pt x="110580" y="10101"/>
                  </a:lnTo>
                  <a:lnTo>
                    <a:pt x="111450" y="9753"/>
                  </a:lnTo>
                  <a:lnTo>
                    <a:pt x="112205" y="9404"/>
                  </a:lnTo>
                  <a:lnTo>
                    <a:pt x="112843" y="9056"/>
                  </a:lnTo>
                  <a:lnTo>
                    <a:pt x="113366" y="8650"/>
                  </a:lnTo>
                  <a:lnTo>
                    <a:pt x="113714" y="8302"/>
                  </a:lnTo>
                  <a:lnTo>
                    <a:pt x="113946" y="7895"/>
                  </a:lnTo>
                  <a:lnTo>
                    <a:pt x="114004" y="7721"/>
                  </a:lnTo>
                  <a:lnTo>
                    <a:pt x="114004" y="7547"/>
                  </a:lnTo>
                  <a:lnTo>
                    <a:pt x="114004" y="7315"/>
                  </a:lnTo>
                  <a:lnTo>
                    <a:pt x="113946" y="7141"/>
                  </a:lnTo>
                  <a:lnTo>
                    <a:pt x="113714" y="6734"/>
                  </a:lnTo>
                  <a:lnTo>
                    <a:pt x="113366" y="6386"/>
                  </a:lnTo>
                  <a:lnTo>
                    <a:pt x="112843" y="5980"/>
                  </a:lnTo>
                  <a:lnTo>
                    <a:pt x="112205" y="5631"/>
                  </a:lnTo>
                  <a:lnTo>
                    <a:pt x="111450" y="5283"/>
                  </a:lnTo>
                  <a:lnTo>
                    <a:pt x="110580" y="4935"/>
                  </a:lnTo>
                  <a:lnTo>
                    <a:pt x="109535" y="4587"/>
                  </a:lnTo>
                  <a:lnTo>
                    <a:pt x="108374" y="4238"/>
                  </a:lnTo>
                  <a:lnTo>
                    <a:pt x="107155" y="3948"/>
                  </a:lnTo>
                  <a:lnTo>
                    <a:pt x="104311" y="3309"/>
                  </a:lnTo>
                  <a:lnTo>
                    <a:pt x="101002" y="2729"/>
                  </a:lnTo>
                  <a:lnTo>
                    <a:pt x="97345" y="2207"/>
                  </a:lnTo>
                  <a:lnTo>
                    <a:pt x="93282" y="1684"/>
                  </a:lnTo>
                  <a:lnTo>
                    <a:pt x="88870" y="1278"/>
                  </a:lnTo>
                  <a:lnTo>
                    <a:pt x="84168" y="872"/>
                  </a:lnTo>
                  <a:lnTo>
                    <a:pt x="79176" y="581"/>
                  </a:lnTo>
                  <a:lnTo>
                    <a:pt x="73952" y="291"/>
                  </a:lnTo>
                  <a:lnTo>
                    <a:pt x="68496" y="117"/>
                  </a:lnTo>
                  <a:lnTo>
                    <a:pt x="62807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1305975" y="4404450"/>
              <a:ext cx="1010050" cy="920075"/>
            </a:xfrm>
            <a:custGeom>
              <a:rect b="b" l="l" r="r" t="t"/>
              <a:pathLst>
                <a:path extrusionOk="0" h="36803" w="40402">
                  <a:moveTo>
                    <a:pt x="1800" y="0"/>
                  </a:moveTo>
                  <a:lnTo>
                    <a:pt x="1" y="18866"/>
                  </a:lnTo>
                  <a:lnTo>
                    <a:pt x="1" y="19388"/>
                  </a:lnTo>
                  <a:lnTo>
                    <a:pt x="59" y="23451"/>
                  </a:lnTo>
                  <a:lnTo>
                    <a:pt x="59" y="23625"/>
                  </a:lnTo>
                  <a:lnTo>
                    <a:pt x="175" y="28153"/>
                  </a:lnTo>
                  <a:lnTo>
                    <a:pt x="349" y="31926"/>
                  </a:lnTo>
                  <a:lnTo>
                    <a:pt x="465" y="33435"/>
                  </a:lnTo>
                  <a:lnTo>
                    <a:pt x="581" y="34538"/>
                  </a:lnTo>
                  <a:lnTo>
                    <a:pt x="755" y="35351"/>
                  </a:lnTo>
                  <a:lnTo>
                    <a:pt x="872" y="35525"/>
                  </a:lnTo>
                  <a:lnTo>
                    <a:pt x="930" y="35699"/>
                  </a:lnTo>
                  <a:lnTo>
                    <a:pt x="1162" y="35757"/>
                  </a:lnTo>
                  <a:lnTo>
                    <a:pt x="1568" y="35815"/>
                  </a:lnTo>
                  <a:lnTo>
                    <a:pt x="2961" y="35989"/>
                  </a:lnTo>
                  <a:lnTo>
                    <a:pt x="4935" y="36105"/>
                  </a:lnTo>
                  <a:lnTo>
                    <a:pt x="7431" y="36280"/>
                  </a:lnTo>
                  <a:lnTo>
                    <a:pt x="13526" y="36454"/>
                  </a:lnTo>
                  <a:lnTo>
                    <a:pt x="20433" y="36628"/>
                  </a:lnTo>
                  <a:lnTo>
                    <a:pt x="27341" y="36744"/>
                  </a:lnTo>
                  <a:lnTo>
                    <a:pt x="33436" y="36802"/>
                  </a:lnTo>
                  <a:lnTo>
                    <a:pt x="37847" y="36744"/>
                  </a:lnTo>
                  <a:lnTo>
                    <a:pt x="39183" y="36686"/>
                  </a:lnTo>
                  <a:lnTo>
                    <a:pt x="39821" y="36628"/>
                  </a:lnTo>
                  <a:lnTo>
                    <a:pt x="40053" y="36512"/>
                  </a:lnTo>
                  <a:lnTo>
                    <a:pt x="40227" y="36338"/>
                  </a:lnTo>
                  <a:lnTo>
                    <a:pt x="40344" y="36105"/>
                  </a:lnTo>
                  <a:lnTo>
                    <a:pt x="40402" y="35815"/>
                  </a:lnTo>
                  <a:lnTo>
                    <a:pt x="40402" y="35467"/>
                  </a:lnTo>
                  <a:lnTo>
                    <a:pt x="40402" y="35119"/>
                  </a:lnTo>
                  <a:lnTo>
                    <a:pt x="40285" y="34306"/>
                  </a:lnTo>
                  <a:lnTo>
                    <a:pt x="39995" y="33493"/>
                  </a:lnTo>
                  <a:lnTo>
                    <a:pt x="39647" y="32681"/>
                  </a:lnTo>
                  <a:lnTo>
                    <a:pt x="39183" y="31984"/>
                  </a:lnTo>
                  <a:lnTo>
                    <a:pt x="38950" y="31694"/>
                  </a:lnTo>
                  <a:lnTo>
                    <a:pt x="38660" y="31404"/>
                  </a:lnTo>
                  <a:lnTo>
                    <a:pt x="38312" y="31171"/>
                  </a:lnTo>
                  <a:lnTo>
                    <a:pt x="37615" y="30765"/>
                  </a:lnTo>
                  <a:lnTo>
                    <a:pt x="35700" y="29778"/>
                  </a:lnTo>
                  <a:lnTo>
                    <a:pt x="33262" y="28559"/>
                  </a:lnTo>
                  <a:lnTo>
                    <a:pt x="30592" y="27224"/>
                  </a:lnTo>
                  <a:lnTo>
                    <a:pt x="25658" y="24902"/>
                  </a:lnTo>
                  <a:lnTo>
                    <a:pt x="23510" y="23916"/>
                  </a:lnTo>
                  <a:lnTo>
                    <a:pt x="23510" y="23509"/>
                  </a:lnTo>
                  <a:lnTo>
                    <a:pt x="23626" y="19620"/>
                  </a:lnTo>
                  <a:lnTo>
                    <a:pt x="23626" y="18924"/>
                  </a:lnTo>
                  <a:lnTo>
                    <a:pt x="26006" y="290"/>
                  </a:lnTo>
                  <a:lnTo>
                    <a:pt x="1800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1305975" y="4876075"/>
              <a:ext cx="1010050" cy="448450"/>
            </a:xfrm>
            <a:custGeom>
              <a:rect b="b" l="l" r="r" t="t"/>
              <a:pathLst>
                <a:path extrusionOk="0" h="17938" w="40402">
                  <a:moveTo>
                    <a:pt x="1" y="1"/>
                  </a:moveTo>
                  <a:lnTo>
                    <a:pt x="1" y="523"/>
                  </a:lnTo>
                  <a:lnTo>
                    <a:pt x="59" y="4586"/>
                  </a:lnTo>
                  <a:lnTo>
                    <a:pt x="59" y="4760"/>
                  </a:lnTo>
                  <a:lnTo>
                    <a:pt x="175" y="9288"/>
                  </a:lnTo>
                  <a:lnTo>
                    <a:pt x="349" y="13061"/>
                  </a:lnTo>
                  <a:lnTo>
                    <a:pt x="465" y="14570"/>
                  </a:lnTo>
                  <a:lnTo>
                    <a:pt x="581" y="15673"/>
                  </a:lnTo>
                  <a:lnTo>
                    <a:pt x="755" y="16486"/>
                  </a:lnTo>
                  <a:lnTo>
                    <a:pt x="872" y="16660"/>
                  </a:lnTo>
                  <a:lnTo>
                    <a:pt x="930" y="16834"/>
                  </a:lnTo>
                  <a:lnTo>
                    <a:pt x="1162" y="16892"/>
                  </a:lnTo>
                  <a:lnTo>
                    <a:pt x="1568" y="16950"/>
                  </a:lnTo>
                  <a:lnTo>
                    <a:pt x="2961" y="17124"/>
                  </a:lnTo>
                  <a:lnTo>
                    <a:pt x="4935" y="17240"/>
                  </a:lnTo>
                  <a:lnTo>
                    <a:pt x="7431" y="17415"/>
                  </a:lnTo>
                  <a:lnTo>
                    <a:pt x="13526" y="17589"/>
                  </a:lnTo>
                  <a:lnTo>
                    <a:pt x="20433" y="17763"/>
                  </a:lnTo>
                  <a:lnTo>
                    <a:pt x="27341" y="17879"/>
                  </a:lnTo>
                  <a:lnTo>
                    <a:pt x="33436" y="17937"/>
                  </a:lnTo>
                  <a:lnTo>
                    <a:pt x="37847" y="17879"/>
                  </a:lnTo>
                  <a:lnTo>
                    <a:pt x="39183" y="17821"/>
                  </a:lnTo>
                  <a:lnTo>
                    <a:pt x="39821" y="17763"/>
                  </a:lnTo>
                  <a:lnTo>
                    <a:pt x="40053" y="17647"/>
                  </a:lnTo>
                  <a:lnTo>
                    <a:pt x="40227" y="17473"/>
                  </a:lnTo>
                  <a:lnTo>
                    <a:pt x="40344" y="17240"/>
                  </a:lnTo>
                  <a:lnTo>
                    <a:pt x="40402" y="16950"/>
                  </a:lnTo>
                  <a:lnTo>
                    <a:pt x="40402" y="16602"/>
                  </a:lnTo>
                  <a:lnTo>
                    <a:pt x="40402" y="16254"/>
                  </a:lnTo>
                  <a:lnTo>
                    <a:pt x="40285" y="15441"/>
                  </a:lnTo>
                  <a:lnTo>
                    <a:pt x="39995" y="14628"/>
                  </a:lnTo>
                  <a:lnTo>
                    <a:pt x="39647" y="13816"/>
                  </a:lnTo>
                  <a:lnTo>
                    <a:pt x="39183" y="13119"/>
                  </a:lnTo>
                  <a:lnTo>
                    <a:pt x="38950" y="12829"/>
                  </a:lnTo>
                  <a:lnTo>
                    <a:pt x="38718" y="12539"/>
                  </a:lnTo>
                  <a:lnTo>
                    <a:pt x="38312" y="12306"/>
                  </a:lnTo>
                  <a:lnTo>
                    <a:pt x="37615" y="11900"/>
                  </a:lnTo>
                  <a:lnTo>
                    <a:pt x="35700" y="10913"/>
                  </a:lnTo>
                  <a:lnTo>
                    <a:pt x="33262" y="9694"/>
                  </a:lnTo>
                  <a:lnTo>
                    <a:pt x="30592" y="8359"/>
                  </a:lnTo>
                  <a:lnTo>
                    <a:pt x="25658" y="6037"/>
                  </a:lnTo>
                  <a:lnTo>
                    <a:pt x="23510" y="5051"/>
                  </a:lnTo>
                  <a:lnTo>
                    <a:pt x="23510" y="4644"/>
                  </a:lnTo>
                  <a:lnTo>
                    <a:pt x="23626" y="755"/>
                  </a:lnTo>
                  <a:lnTo>
                    <a:pt x="23626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1307425" y="4990725"/>
              <a:ext cx="1008600" cy="333800"/>
            </a:xfrm>
            <a:custGeom>
              <a:rect b="b" l="l" r="r" t="t"/>
              <a:pathLst>
                <a:path extrusionOk="0" h="13352" w="40344">
                  <a:moveTo>
                    <a:pt x="1" y="0"/>
                  </a:moveTo>
                  <a:lnTo>
                    <a:pt x="1" y="232"/>
                  </a:lnTo>
                  <a:lnTo>
                    <a:pt x="1" y="465"/>
                  </a:lnTo>
                  <a:lnTo>
                    <a:pt x="117" y="4934"/>
                  </a:lnTo>
                  <a:lnTo>
                    <a:pt x="291" y="8591"/>
                  </a:lnTo>
                  <a:lnTo>
                    <a:pt x="407" y="10042"/>
                  </a:lnTo>
                  <a:lnTo>
                    <a:pt x="523" y="11145"/>
                  </a:lnTo>
                  <a:lnTo>
                    <a:pt x="697" y="11900"/>
                  </a:lnTo>
                  <a:lnTo>
                    <a:pt x="814" y="12132"/>
                  </a:lnTo>
                  <a:lnTo>
                    <a:pt x="872" y="12248"/>
                  </a:lnTo>
                  <a:lnTo>
                    <a:pt x="1336" y="12364"/>
                  </a:lnTo>
                  <a:lnTo>
                    <a:pt x="2207" y="12480"/>
                  </a:lnTo>
                  <a:lnTo>
                    <a:pt x="5051" y="12713"/>
                  </a:lnTo>
                  <a:lnTo>
                    <a:pt x="9114" y="12887"/>
                  </a:lnTo>
                  <a:lnTo>
                    <a:pt x="13932" y="13061"/>
                  </a:lnTo>
                  <a:lnTo>
                    <a:pt x="19621" y="13177"/>
                  </a:lnTo>
                  <a:lnTo>
                    <a:pt x="26761" y="13293"/>
                  </a:lnTo>
                  <a:lnTo>
                    <a:pt x="33088" y="13351"/>
                  </a:lnTo>
                  <a:lnTo>
                    <a:pt x="37731" y="13293"/>
                  </a:lnTo>
                  <a:lnTo>
                    <a:pt x="39125" y="13235"/>
                  </a:lnTo>
                  <a:lnTo>
                    <a:pt x="39763" y="13177"/>
                  </a:lnTo>
                  <a:lnTo>
                    <a:pt x="39995" y="13061"/>
                  </a:lnTo>
                  <a:lnTo>
                    <a:pt x="40169" y="12887"/>
                  </a:lnTo>
                  <a:lnTo>
                    <a:pt x="40286" y="12654"/>
                  </a:lnTo>
                  <a:lnTo>
                    <a:pt x="40344" y="12364"/>
                  </a:lnTo>
                  <a:lnTo>
                    <a:pt x="40344" y="12016"/>
                  </a:lnTo>
                  <a:lnTo>
                    <a:pt x="40344" y="11668"/>
                  </a:lnTo>
                  <a:lnTo>
                    <a:pt x="40169" y="10855"/>
                  </a:lnTo>
                  <a:lnTo>
                    <a:pt x="39879" y="10042"/>
                  </a:lnTo>
                  <a:lnTo>
                    <a:pt x="39531" y="9230"/>
                  </a:lnTo>
                  <a:lnTo>
                    <a:pt x="39067" y="8533"/>
                  </a:lnTo>
                  <a:lnTo>
                    <a:pt x="38834" y="8243"/>
                  </a:lnTo>
                  <a:lnTo>
                    <a:pt x="38602" y="7953"/>
                  </a:lnTo>
                  <a:lnTo>
                    <a:pt x="38196" y="7720"/>
                  </a:lnTo>
                  <a:lnTo>
                    <a:pt x="37499" y="7314"/>
                  </a:lnTo>
                  <a:lnTo>
                    <a:pt x="35642" y="6327"/>
                  </a:lnTo>
                  <a:lnTo>
                    <a:pt x="33146" y="5108"/>
                  </a:lnTo>
                  <a:lnTo>
                    <a:pt x="30476" y="3773"/>
                  </a:lnTo>
                  <a:lnTo>
                    <a:pt x="25542" y="1451"/>
                  </a:lnTo>
                  <a:lnTo>
                    <a:pt x="23394" y="465"/>
                  </a:lnTo>
                  <a:lnTo>
                    <a:pt x="23394" y="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1371275" y="5273700"/>
              <a:ext cx="922975" cy="14525"/>
            </a:xfrm>
            <a:custGeom>
              <a:rect b="b" l="l" r="r" t="t"/>
              <a:pathLst>
                <a:path extrusionOk="0" h="581" w="36919">
                  <a:moveTo>
                    <a:pt x="7431" y="0"/>
                  </a:moveTo>
                  <a:lnTo>
                    <a:pt x="3077" y="58"/>
                  </a:lnTo>
                  <a:lnTo>
                    <a:pt x="1" y="117"/>
                  </a:lnTo>
                  <a:lnTo>
                    <a:pt x="3077" y="291"/>
                  </a:lnTo>
                  <a:lnTo>
                    <a:pt x="7431" y="349"/>
                  </a:lnTo>
                  <a:lnTo>
                    <a:pt x="18402" y="523"/>
                  </a:lnTo>
                  <a:lnTo>
                    <a:pt x="29373" y="581"/>
                  </a:lnTo>
                  <a:lnTo>
                    <a:pt x="36861" y="523"/>
                  </a:lnTo>
                  <a:lnTo>
                    <a:pt x="36919" y="523"/>
                  </a:lnTo>
                  <a:lnTo>
                    <a:pt x="36919" y="465"/>
                  </a:lnTo>
                  <a:lnTo>
                    <a:pt x="36803" y="465"/>
                  </a:lnTo>
                  <a:lnTo>
                    <a:pt x="29373" y="291"/>
                  </a:lnTo>
                  <a:lnTo>
                    <a:pt x="18402" y="117"/>
                  </a:lnTo>
                  <a:lnTo>
                    <a:pt x="743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1776175" y="4989275"/>
              <a:ext cx="184325" cy="47900"/>
            </a:xfrm>
            <a:custGeom>
              <a:rect b="b" l="l" r="r" t="t"/>
              <a:pathLst>
                <a:path extrusionOk="0" h="1916" w="7373">
                  <a:moveTo>
                    <a:pt x="5398" y="0"/>
                  </a:moveTo>
                  <a:lnTo>
                    <a:pt x="4412" y="58"/>
                  </a:lnTo>
                  <a:lnTo>
                    <a:pt x="3425" y="174"/>
                  </a:lnTo>
                  <a:lnTo>
                    <a:pt x="2496" y="407"/>
                  </a:lnTo>
                  <a:lnTo>
                    <a:pt x="1625" y="755"/>
                  </a:lnTo>
                  <a:lnTo>
                    <a:pt x="1219" y="929"/>
                  </a:lnTo>
                  <a:lnTo>
                    <a:pt x="813" y="1161"/>
                  </a:lnTo>
                  <a:lnTo>
                    <a:pt x="406" y="1451"/>
                  </a:lnTo>
                  <a:lnTo>
                    <a:pt x="58" y="1742"/>
                  </a:lnTo>
                  <a:lnTo>
                    <a:pt x="0" y="1800"/>
                  </a:lnTo>
                  <a:lnTo>
                    <a:pt x="58" y="1858"/>
                  </a:lnTo>
                  <a:lnTo>
                    <a:pt x="58" y="1916"/>
                  </a:lnTo>
                  <a:lnTo>
                    <a:pt x="174" y="1916"/>
                  </a:lnTo>
                  <a:lnTo>
                    <a:pt x="1916" y="1393"/>
                  </a:lnTo>
                  <a:lnTo>
                    <a:pt x="3657" y="987"/>
                  </a:lnTo>
                  <a:lnTo>
                    <a:pt x="5456" y="697"/>
                  </a:lnTo>
                  <a:lnTo>
                    <a:pt x="7256" y="523"/>
                  </a:lnTo>
                  <a:lnTo>
                    <a:pt x="7372" y="465"/>
                  </a:lnTo>
                  <a:lnTo>
                    <a:pt x="7372" y="348"/>
                  </a:lnTo>
                  <a:lnTo>
                    <a:pt x="7372" y="232"/>
                  </a:lnTo>
                  <a:lnTo>
                    <a:pt x="7256" y="232"/>
                  </a:lnTo>
                  <a:lnTo>
                    <a:pt x="6327" y="58"/>
                  </a:lnTo>
                  <a:lnTo>
                    <a:pt x="539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40"/>
            <p:cNvSpPr/>
            <p:nvPr/>
          </p:nvSpPr>
          <p:spPr>
            <a:xfrm>
              <a:off x="1819700" y="5016850"/>
              <a:ext cx="184325" cy="46450"/>
            </a:xfrm>
            <a:custGeom>
              <a:rect b="b" l="l" r="r" t="t"/>
              <a:pathLst>
                <a:path extrusionOk="0" h="1858" w="7373">
                  <a:moveTo>
                    <a:pt x="4412" y="0"/>
                  </a:moveTo>
                  <a:lnTo>
                    <a:pt x="3425" y="116"/>
                  </a:lnTo>
                  <a:lnTo>
                    <a:pt x="2496" y="348"/>
                  </a:lnTo>
                  <a:lnTo>
                    <a:pt x="1626" y="697"/>
                  </a:lnTo>
                  <a:lnTo>
                    <a:pt x="1161" y="929"/>
                  </a:lnTo>
                  <a:lnTo>
                    <a:pt x="755" y="1161"/>
                  </a:lnTo>
                  <a:lnTo>
                    <a:pt x="407" y="1393"/>
                  </a:lnTo>
                  <a:lnTo>
                    <a:pt x="0" y="1741"/>
                  </a:lnTo>
                  <a:lnTo>
                    <a:pt x="0" y="1800"/>
                  </a:lnTo>
                  <a:lnTo>
                    <a:pt x="59" y="1858"/>
                  </a:lnTo>
                  <a:lnTo>
                    <a:pt x="117" y="1858"/>
                  </a:lnTo>
                  <a:lnTo>
                    <a:pt x="1858" y="1393"/>
                  </a:lnTo>
                  <a:lnTo>
                    <a:pt x="3657" y="987"/>
                  </a:lnTo>
                  <a:lnTo>
                    <a:pt x="5399" y="697"/>
                  </a:lnTo>
                  <a:lnTo>
                    <a:pt x="7198" y="464"/>
                  </a:lnTo>
                  <a:lnTo>
                    <a:pt x="7314" y="464"/>
                  </a:lnTo>
                  <a:lnTo>
                    <a:pt x="7372" y="348"/>
                  </a:lnTo>
                  <a:lnTo>
                    <a:pt x="7314" y="232"/>
                  </a:lnTo>
                  <a:lnTo>
                    <a:pt x="7256" y="174"/>
                  </a:lnTo>
                  <a:lnTo>
                    <a:pt x="6328" y="58"/>
                  </a:lnTo>
                  <a:lnTo>
                    <a:pt x="534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40"/>
            <p:cNvSpPr/>
            <p:nvPr/>
          </p:nvSpPr>
          <p:spPr>
            <a:xfrm>
              <a:off x="1863225" y="5042950"/>
              <a:ext cx="184325" cy="46475"/>
            </a:xfrm>
            <a:custGeom>
              <a:rect b="b" l="l" r="r" t="t"/>
              <a:pathLst>
                <a:path extrusionOk="0" h="1859" w="7373">
                  <a:moveTo>
                    <a:pt x="4354" y="1"/>
                  </a:moveTo>
                  <a:lnTo>
                    <a:pt x="3426" y="175"/>
                  </a:lnTo>
                  <a:lnTo>
                    <a:pt x="2497" y="407"/>
                  </a:lnTo>
                  <a:lnTo>
                    <a:pt x="1568" y="697"/>
                  </a:lnTo>
                  <a:lnTo>
                    <a:pt x="1162" y="930"/>
                  </a:lnTo>
                  <a:lnTo>
                    <a:pt x="755" y="1162"/>
                  </a:lnTo>
                  <a:lnTo>
                    <a:pt x="349" y="1452"/>
                  </a:lnTo>
                  <a:lnTo>
                    <a:pt x="1" y="1742"/>
                  </a:lnTo>
                  <a:lnTo>
                    <a:pt x="1" y="1800"/>
                  </a:lnTo>
                  <a:lnTo>
                    <a:pt x="1" y="1858"/>
                  </a:lnTo>
                  <a:lnTo>
                    <a:pt x="117" y="1858"/>
                  </a:lnTo>
                  <a:lnTo>
                    <a:pt x="1858" y="1394"/>
                  </a:lnTo>
                  <a:lnTo>
                    <a:pt x="3600" y="988"/>
                  </a:lnTo>
                  <a:lnTo>
                    <a:pt x="5399" y="697"/>
                  </a:lnTo>
                  <a:lnTo>
                    <a:pt x="7199" y="523"/>
                  </a:lnTo>
                  <a:lnTo>
                    <a:pt x="7315" y="465"/>
                  </a:lnTo>
                  <a:lnTo>
                    <a:pt x="7373" y="349"/>
                  </a:lnTo>
                  <a:lnTo>
                    <a:pt x="7315" y="233"/>
                  </a:lnTo>
                  <a:lnTo>
                    <a:pt x="7199" y="175"/>
                  </a:lnTo>
                  <a:lnTo>
                    <a:pt x="6270" y="59"/>
                  </a:lnTo>
                  <a:lnTo>
                    <a:pt x="5341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1307425" y="4990725"/>
              <a:ext cx="490525" cy="329425"/>
            </a:xfrm>
            <a:custGeom>
              <a:rect b="b" l="l" r="r" t="t"/>
              <a:pathLst>
                <a:path extrusionOk="0" h="13177" w="19621">
                  <a:moveTo>
                    <a:pt x="1" y="0"/>
                  </a:moveTo>
                  <a:lnTo>
                    <a:pt x="1" y="232"/>
                  </a:lnTo>
                  <a:lnTo>
                    <a:pt x="1" y="465"/>
                  </a:lnTo>
                  <a:lnTo>
                    <a:pt x="117" y="4934"/>
                  </a:lnTo>
                  <a:lnTo>
                    <a:pt x="291" y="8591"/>
                  </a:lnTo>
                  <a:lnTo>
                    <a:pt x="407" y="9984"/>
                  </a:lnTo>
                  <a:lnTo>
                    <a:pt x="523" y="11145"/>
                  </a:lnTo>
                  <a:lnTo>
                    <a:pt x="697" y="11900"/>
                  </a:lnTo>
                  <a:lnTo>
                    <a:pt x="814" y="12074"/>
                  </a:lnTo>
                  <a:lnTo>
                    <a:pt x="872" y="12248"/>
                  </a:lnTo>
                  <a:lnTo>
                    <a:pt x="1336" y="12364"/>
                  </a:lnTo>
                  <a:lnTo>
                    <a:pt x="2207" y="12480"/>
                  </a:lnTo>
                  <a:lnTo>
                    <a:pt x="5051" y="12713"/>
                  </a:lnTo>
                  <a:lnTo>
                    <a:pt x="9114" y="12887"/>
                  </a:lnTo>
                  <a:lnTo>
                    <a:pt x="13932" y="13061"/>
                  </a:lnTo>
                  <a:lnTo>
                    <a:pt x="19621" y="13177"/>
                  </a:lnTo>
                  <a:lnTo>
                    <a:pt x="9114" y="6153"/>
                  </a:lnTo>
                  <a:lnTo>
                    <a:pt x="3716" y="255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983825" y="1793775"/>
              <a:ext cx="1031800" cy="3199875"/>
            </a:xfrm>
            <a:custGeom>
              <a:rect b="b" l="l" r="r" t="t"/>
              <a:pathLst>
                <a:path extrusionOk="0" h="127995" w="41272">
                  <a:moveTo>
                    <a:pt x="0" y="0"/>
                  </a:moveTo>
                  <a:lnTo>
                    <a:pt x="4992" y="19214"/>
                  </a:lnTo>
                  <a:lnTo>
                    <a:pt x="10971" y="42317"/>
                  </a:lnTo>
                  <a:lnTo>
                    <a:pt x="13061" y="50385"/>
                  </a:lnTo>
                  <a:lnTo>
                    <a:pt x="15615" y="60660"/>
                  </a:lnTo>
                  <a:lnTo>
                    <a:pt x="16486" y="64084"/>
                  </a:lnTo>
                  <a:lnTo>
                    <a:pt x="16892" y="65942"/>
                  </a:lnTo>
                  <a:lnTo>
                    <a:pt x="16892" y="66813"/>
                  </a:lnTo>
                  <a:lnTo>
                    <a:pt x="16718" y="68960"/>
                  </a:lnTo>
                  <a:lnTo>
                    <a:pt x="16195" y="76100"/>
                  </a:lnTo>
                  <a:lnTo>
                    <a:pt x="14454" y="97404"/>
                  </a:lnTo>
                  <a:lnTo>
                    <a:pt x="11842" y="127994"/>
                  </a:lnTo>
                  <a:lnTo>
                    <a:pt x="37905" y="127994"/>
                  </a:lnTo>
                  <a:lnTo>
                    <a:pt x="38602" y="119577"/>
                  </a:lnTo>
                  <a:lnTo>
                    <a:pt x="39240" y="110754"/>
                  </a:lnTo>
                  <a:lnTo>
                    <a:pt x="39937" y="100364"/>
                  </a:lnTo>
                  <a:lnTo>
                    <a:pt x="40575" y="89509"/>
                  </a:lnTo>
                  <a:lnTo>
                    <a:pt x="40807" y="84285"/>
                  </a:lnTo>
                  <a:lnTo>
                    <a:pt x="41040" y="79351"/>
                  </a:lnTo>
                  <a:lnTo>
                    <a:pt x="41214" y="74939"/>
                  </a:lnTo>
                  <a:lnTo>
                    <a:pt x="41272" y="71050"/>
                  </a:lnTo>
                  <a:lnTo>
                    <a:pt x="41214" y="67916"/>
                  </a:lnTo>
                  <a:lnTo>
                    <a:pt x="41156" y="66697"/>
                  </a:lnTo>
                  <a:lnTo>
                    <a:pt x="41098" y="65710"/>
                  </a:lnTo>
                  <a:lnTo>
                    <a:pt x="40865" y="64375"/>
                  </a:lnTo>
                  <a:lnTo>
                    <a:pt x="40517" y="62749"/>
                  </a:lnTo>
                  <a:lnTo>
                    <a:pt x="40053" y="60718"/>
                  </a:lnTo>
                  <a:lnTo>
                    <a:pt x="39472" y="58338"/>
                  </a:lnTo>
                  <a:lnTo>
                    <a:pt x="38021" y="52881"/>
                  </a:lnTo>
                  <a:lnTo>
                    <a:pt x="36280" y="46554"/>
                  </a:lnTo>
                  <a:lnTo>
                    <a:pt x="34306" y="39763"/>
                  </a:lnTo>
                  <a:lnTo>
                    <a:pt x="32216" y="32623"/>
                  </a:lnTo>
                  <a:lnTo>
                    <a:pt x="28037" y="18866"/>
                  </a:lnTo>
                  <a:lnTo>
                    <a:pt x="23858" y="5457"/>
                  </a:lnTo>
                  <a:lnTo>
                    <a:pt x="22174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1316150" y="4877525"/>
              <a:ext cx="589200" cy="13075"/>
            </a:xfrm>
            <a:custGeom>
              <a:rect b="b" l="l" r="r" t="t"/>
              <a:pathLst>
                <a:path extrusionOk="0" h="523" w="23568">
                  <a:moveTo>
                    <a:pt x="8301" y="1"/>
                  </a:moveTo>
                  <a:lnTo>
                    <a:pt x="3135" y="59"/>
                  </a:lnTo>
                  <a:lnTo>
                    <a:pt x="1219" y="117"/>
                  </a:lnTo>
                  <a:lnTo>
                    <a:pt x="58" y="233"/>
                  </a:lnTo>
                  <a:lnTo>
                    <a:pt x="0" y="291"/>
                  </a:lnTo>
                  <a:lnTo>
                    <a:pt x="58" y="291"/>
                  </a:lnTo>
                  <a:lnTo>
                    <a:pt x="1219" y="407"/>
                  </a:lnTo>
                  <a:lnTo>
                    <a:pt x="3135" y="465"/>
                  </a:lnTo>
                  <a:lnTo>
                    <a:pt x="8301" y="523"/>
                  </a:lnTo>
                  <a:lnTo>
                    <a:pt x="16660" y="465"/>
                  </a:lnTo>
                  <a:lnTo>
                    <a:pt x="20084" y="407"/>
                  </a:lnTo>
                  <a:lnTo>
                    <a:pt x="23509" y="291"/>
                  </a:lnTo>
                  <a:lnTo>
                    <a:pt x="23567" y="291"/>
                  </a:lnTo>
                  <a:lnTo>
                    <a:pt x="23509" y="233"/>
                  </a:lnTo>
                  <a:lnTo>
                    <a:pt x="20084" y="117"/>
                  </a:lnTo>
                  <a:lnTo>
                    <a:pt x="16660" y="59"/>
                  </a:lnTo>
                  <a:lnTo>
                    <a:pt x="8301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1097025" y="1933100"/>
              <a:ext cx="446975" cy="2884950"/>
            </a:xfrm>
            <a:custGeom>
              <a:rect b="b" l="l" r="r" t="t"/>
              <a:pathLst>
                <a:path extrusionOk="0" h="115398" w="17879">
                  <a:moveTo>
                    <a:pt x="58" y="0"/>
                  </a:moveTo>
                  <a:lnTo>
                    <a:pt x="0" y="58"/>
                  </a:lnTo>
                  <a:lnTo>
                    <a:pt x="0" y="406"/>
                  </a:lnTo>
                  <a:lnTo>
                    <a:pt x="174" y="987"/>
                  </a:lnTo>
                  <a:lnTo>
                    <a:pt x="1799" y="6850"/>
                  </a:lnTo>
                  <a:lnTo>
                    <a:pt x="5224" y="18401"/>
                  </a:lnTo>
                  <a:lnTo>
                    <a:pt x="12074" y="41330"/>
                  </a:lnTo>
                  <a:lnTo>
                    <a:pt x="15499" y="52823"/>
                  </a:lnTo>
                  <a:lnTo>
                    <a:pt x="15963" y="54158"/>
                  </a:lnTo>
                  <a:lnTo>
                    <a:pt x="16311" y="55551"/>
                  </a:lnTo>
                  <a:lnTo>
                    <a:pt x="16660" y="56944"/>
                  </a:lnTo>
                  <a:lnTo>
                    <a:pt x="16950" y="58395"/>
                  </a:lnTo>
                  <a:lnTo>
                    <a:pt x="17124" y="59847"/>
                  </a:lnTo>
                  <a:lnTo>
                    <a:pt x="17240" y="61356"/>
                  </a:lnTo>
                  <a:lnTo>
                    <a:pt x="17240" y="62807"/>
                  </a:lnTo>
                  <a:lnTo>
                    <a:pt x="17182" y="64316"/>
                  </a:lnTo>
                  <a:lnTo>
                    <a:pt x="16950" y="67335"/>
                  </a:lnTo>
                  <a:lnTo>
                    <a:pt x="16660" y="70295"/>
                  </a:lnTo>
                  <a:lnTo>
                    <a:pt x="16079" y="76274"/>
                  </a:lnTo>
                  <a:lnTo>
                    <a:pt x="14976" y="88290"/>
                  </a:lnTo>
                  <a:lnTo>
                    <a:pt x="12770" y="112089"/>
                  </a:lnTo>
                  <a:lnTo>
                    <a:pt x="12538" y="115107"/>
                  </a:lnTo>
                  <a:lnTo>
                    <a:pt x="12538" y="115223"/>
                  </a:lnTo>
                  <a:lnTo>
                    <a:pt x="12596" y="115340"/>
                  </a:lnTo>
                  <a:lnTo>
                    <a:pt x="12654" y="115340"/>
                  </a:lnTo>
                  <a:lnTo>
                    <a:pt x="12770" y="115398"/>
                  </a:lnTo>
                  <a:lnTo>
                    <a:pt x="12945" y="115340"/>
                  </a:lnTo>
                  <a:lnTo>
                    <a:pt x="13003" y="115223"/>
                  </a:lnTo>
                  <a:lnTo>
                    <a:pt x="13061" y="115107"/>
                  </a:lnTo>
                  <a:lnTo>
                    <a:pt x="13641" y="109245"/>
                  </a:lnTo>
                  <a:lnTo>
                    <a:pt x="14222" y="103324"/>
                  </a:lnTo>
                  <a:lnTo>
                    <a:pt x="15324" y="91540"/>
                  </a:lnTo>
                  <a:lnTo>
                    <a:pt x="17530" y="68031"/>
                  </a:lnTo>
                  <a:lnTo>
                    <a:pt x="17762" y="65071"/>
                  </a:lnTo>
                  <a:lnTo>
                    <a:pt x="17879" y="63562"/>
                  </a:lnTo>
                  <a:lnTo>
                    <a:pt x="17879" y="62110"/>
                  </a:lnTo>
                  <a:lnTo>
                    <a:pt x="17879" y="60717"/>
                  </a:lnTo>
                  <a:lnTo>
                    <a:pt x="17704" y="59382"/>
                  </a:lnTo>
                  <a:lnTo>
                    <a:pt x="17530" y="57989"/>
                  </a:lnTo>
                  <a:lnTo>
                    <a:pt x="17240" y="56654"/>
                  </a:lnTo>
                  <a:lnTo>
                    <a:pt x="16892" y="55261"/>
                  </a:lnTo>
                  <a:lnTo>
                    <a:pt x="16543" y="53810"/>
                  </a:lnTo>
                  <a:lnTo>
                    <a:pt x="15731" y="51023"/>
                  </a:lnTo>
                  <a:lnTo>
                    <a:pt x="13989" y="45509"/>
                  </a:lnTo>
                  <a:lnTo>
                    <a:pt x="7198" y="22929"/>
                  </a:lnTo>
                  <a:lnTo>
                    <a:pt x="3715" y="11609"/>
                  </a:lnTo>
                  <a:lnTo>
                    <a:pt x="1974" y="5921"/>
                  </a:lnTo>
                  <a:lnTo>
                    <a:pt x="1045" y="3135"/>
                  </a:lnTo>
                  <a:lnTo>
                    <a:pt x="639" y="1741"/>
                  </a:lnTo>
                  <a:lnTo>
                    <a:pt x="232" y="348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40"/>
            <p:cNvSpPr/>
            <p:nvPr/>
          </p:nvSpPr>
          <p:spPr>
            <a:xfrm>
              <a:off x="983825" y="1795225"/>
              <a:ext cx="490525" cy="1258200"/>
            </a:xfrm>
            <a:custGeom>
              <a:rect b="b" l="l" r="r" t="t"/>
              <a:pathLst>
                <a:path extrusionOk="0" h="50328" w="19621">
                  <a:moveTo>
                    <a:pt x="0" y="1"/>
                  </a:moveTo>
                  <a:lnTo>
                    <a:pt x="4644" y="17821"/>
                  </a:lnTo>
                  <a:lnTo>
                    <a:pt x="8882" y="34190"/>
                  </a:lnTo>
                  <a:lnTo>
                    <a:pt x="13003" y="50327"/>
                  </a:lnTo>
                  <a:lnTo>
                    <a:pt x="16544" y="23568"/>
                  </a:lnTo>
                  <a:lnTo>
                    <a:pt x="19620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40"/>
            <p:cNvSpPr/>
            <p:nvPr/>
          </p:nvSpPr>
          <p:spPr>
            <a:xfrm>
              <a:off x="613775" y="4417500"/>
              <a:ext cx="1011500" cy="915725"/>
            </a:xfrm>
            <a:custGeom>
              <a:rect b="b" l="l" r="r" t="t"/>
              <a:pathLst>
                <a:path extrusionOk="0" h="36629" w="40460">
                  <a:moveTo>
                    <a:pt x="581" y="1"/>
                  </a:moveTo>
                  <a:lnTo>
                    <a:pt x="465" y="1626"/>
                  </a:lnTo>
                  <a:lnTo>
                    <a:pt x="233" y="5921"/>
                  </a:lnTo>
                  <a:lnTo>
                    <a:pt x="116" y="8766"/>
                  </a:lnTo>
                  <a:lnTo>
                    <a:pt x="58" y="11958"/>
                  </a:lnTo>
                  <a:lnTo>
                    <a:pt x="0" y="15325"/>
                  </a:lnTo>
                  <a:lnTo>
                    <a:pt x="0" y="18808"/>
                  </a:lnTo>
                  <a:lnTo>
                    <a:pt x="0" y="19388"/>
                  </a:lnTo>
                  <a:lnTo>
                    <a:pt x="58" y="23394"/>
                  </a:lnTo>
                  <a:lnTo>
                    <a:pt x="58" y="23626"/>
                  </a:lnTo>
                  <a:lnTo>
                    <a:pt x="174" y="28153"/>
                  </a:lnTo>
                  <a:lnTo>
                    <a:pt x="349" y="31927"/>
                  </a:lnTo>
                  <a:lnTo>
                    <a:pt x="465" y="33378"/>
                  </a:lnTo>
                  <a:lnTo>
                    <a:pt x="639" y="34539"/>
                  </a:lnTo>
                  <a:lnTo>
                    <a:pt x="755" y="35293"/>
                  </a:lnTo>
                  <a:lnTo>
                    <a:pt x="871" y="35525"/>
                  </a:lnTo>
                  <a:lnTo>
                    <a:pt x="987" y="35642"/>
                  </a:lnTo>
                  <a:lnTo>
                    <a:pt x="1219" y="35700"/>
                  </a:lnTo>
                  <a:lnTo>
                    <a:pt x="1626" y="35816"/>
                  </a:lnTo>
                  <a:lnTo>
                    <a:pt x="2961" y="35932"/>
                  </a:lnTo>
                  <a:lnTo>
                    <a:pt x="4934" y="36106"/>
                  </a:lnTo>
                  <a:lnTo>
                    <a:pt x="7430" y="36222"/>
                  </a:lnTo>
                  <a:lnTo>
                    <a:pt x="13525" y="36396"/>
                  </a:lnTo>
                  <a:lnTo>
                    <a:pt x="20433" y="36512"/>
                  </a:lnTo>
                  <a:lnTo>
                    <a:pt x="27341" y="36628"/>
                  </a:lnTo>
                  <a:lnTo>
                    <a:pt x="33435" y="36628"/>
                  </a:lnTo>
                  <a:lnTo>
                    <a:pt x="37905" y="36570"/>
                  </a:lnTo>
                  <a:lnTo>
                    <a:pt x="39240" y="36512"/>
                  </a:lnTo>
                  <a:lnTo>
                    <a:pt x="39879" y="36454"/>
                  </a:lnTo>
                  <a:lnTo>
                    <a:pt x="40053" y="36338"/>
                  </a:lnTo>
                  <a:lnTo>
                    <a:pt x="40227" y="36164"/>
                  </a:lnTo>
                  <a:lnTo>
                    <a:pt x="40343" y="35932"/>
                  </a:lnTo>
                  <a:lnTo>
                    <a:pt x="40401" y="35642"/>
                  </a:lnTo>
                  <a:lnTo>
                    <a:pt x="40459" y="35293"/>
                  </a:lnTo>
                  <a:lnTo>
                    <a:pt x="40401" y="34945"/>
                  </a:lnTo>
                  <a:lnTo>
                    <a:pt x="40285" y="34132"/>
                  </a:lnTo>
                  <a:lnTo>
                    <a:pt x="39995" y="33262"/>
                  </a:lnTo>
                  <a:lnTo>
                    <a:pt x="39646" y="32449"/>
                  </a:lnTo>
                  <a:lnTo>
                    <a:pt x="39182" y="31752"/>
                  </a:lnTo>
                  <a:lnTo>
                    <a:pt x="38950" y="31462"/>
                  </a:lnTo>
                  <a:lnTo>
                    <a:pt x="38718" y="31230"/>
                  </a:lnTo>
                  <a:lnTo>
                    <a:pt x="38311" y="30940"/>
                  </a:lnTo>
                  <a:lnTo>
                    <a:pt x="37673" y="30591"/>
                  </a:lnTo>
                  <a:lnTo>
                    <a:pt x="35757" y="29605"/>
                  </a:lnTo>
                  <a:lnTo>
                    <a:pt x="33261" y="28386"/>
                  </a:lnTo>
                  <a:lnTo>
                    <a:pt x="30591" y="27051"/>
                  </a:lnTo>
                  <a:lnTo>
                    <a:pt x="25657" y="24787"/>
                  </a:lnTo>
                  <a:lnTo>
                    <a:pt x="23509" y="23742"/>
                  </a:lnTo>
                  <a:lnTo>
                    <a:pt x="23509" y="23394"/>
                  </a:lnTo>
                  <a:lnTo>
                    <a:pt x="23626" y="19504"/>
                  </a:lnTo>
                  <a:lnTo>
                    <a:pt x="23626" y="18750"/>
                  </a:lnTo>
                  <a:lnTo>
                    <a:pt x="24264" y="117"/>
                  </a:lnTo>
                  <a:lnTo>
                    <a:pt x="581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13775" y="4887675"/>
              <a:ext cx="1010050" cy="445550"/>
            </a:xfrm>
            <a:custGeom>
              <a:rect b="b" l="l" r="r" t="t"/>
              <a:pathLst>
                <a:path extrusionOk="0" h="17822" w="40402">
                  <a:moveTo>
                    <a:pt x="0" y="1"/>
                  </a:moveTo>
                  <a:lnTo>
                    <a:pt x="0" y="581"/>
                  </a:lnTo>
                  <a:lnTo>
                    <a:pt x="58" y="4587"/>
                  </a:lnTo>
                  <a:lnTo>
                    <a:pt x="58" y="4819"/>
                  </a:lnTo>
                  <a:lnTo>
                    <a:pt x="174" y="9346"/>
                  </a:lnTo>
                  <a:lnTo>
                    <a:pt x="349" y="13120"/>
                  </a:lnTo>
                  <a:lnTo>
                    <a:pt x="465" y="14571"/>
                  </a:lnTo>
                  <a:lnTo>
                    <a:pt x="639" y="15732"/>
                  </a:lnTo>
                  <a:lnTo>
                    <a:pt x="755" y="16486"/>
                  </a:lnTo>
                  <a:lnTo>
                    <a:pt x="871" y="16718"/>
                  </a:lnTo>
                  <a:lnTo>
                    <a:pt x="987" y="16835"/>
                  </a:lnTo>
                  <a:lnTo>
                    <a:pt x="1219" y="16893"/>
                  </a:lnTo>
                  <a:lnTo>
                    <a:pt x="1626" y="17009"/>
                  </a:lnTo>
                  <a:lnTo>
                    <a:pt x="2961" y="17125"/>
                  </a:lnTo>
                  <a:lnTo>
                    <a:pt x="4934" y="17299"/>
                  </a:lnTo>
                  <a:lnTo>
                    <a:pt x="7430" y="17415"/>
                  </a:lnTo>
                  <a:lnTo>
                    <a:pt x="13525" y="17589"/>
                  </a:lnTo>
                  <a:lnTo>
                    <a:pt x="20433" y="17705"/>
                  </a:lnTo>
                  <a:lnTo>
                    <a:pt x="27341" y="17821"/>
                  </a:lnTo>
                  <a:lnTo>
                    <a:pt x="33435" y="17821"/>
                  </a:lnTo>
                  <a:lnTo>
                    <a:pt x="37905" y="17763"/>
                  </a:lnTo>
                  <a:lnTo>
                    <a:pt x="39240" y="17705"/>
                  </a:lnTo>
                  <a:lnTo>
                    <a:pt x="39879" y="17647"/>
                  </a:lnTo>
                  <a:lnTo>
                    <a:pt x="40053" y="17531"/>
                  </a:lnTo>
                  <a:lnTo>
                    <a:pt x="40227" y="17357"/>
                  </a:lnTo>
                  <a:lnTo>
                    <a:pt x="40343" y="17125"/>
                  </a:lnTo>
                  <a:lnTo>
                    <a:pt x="40401" y="16835"/>
                  </a:lnTo>
                  <a:lnTo>
                    <a:pt x="40401" y="16486"/>
                  </a:lnTo>
                  <a:lnTo>
                    <a:pt x="40401" y="16138"/>
                  </a:lnTo>
                  <a:lnTo>
                    <a:pt x="40285" y="15325"/>
                  </a:lnTo>
                  <a:lnTo>
                    <a:pt x="39995" y="14513"/>
                  </a:lnTo>
                  <a:lnTo>
                    <a:pt x="39646" y="13700"/>
                  </a:lnTo>
                  <a:lnTo>
                    <a:pt x="39182" y="13003"/>
                  </a:lnTo>
                  <a:lnTo>
                    <a:pt x="38950" y="12713"/>
                  </a:lnTo>
                  <a:lnTo>
                    <a:pt x="38660" y="12423"/>
                  </a:lnTo>
                  <a:lnTo>
                    <a:pt x="38253" y="12191"/>
                  </a:lnTo>
                  <a:lnTo>
                    <a:pt x="37615" y="11784"/>
                  </a:lnTo>
                  <a:lnTo>
                    <a:pt x="35699" y="10798"/>
                  </a:lnTo>
                  <a:lnTo>
                    <a:pt x="33261" y="9579"/>
                  </a:lnTo>
                  <a:lnTo>
                    <a:pt x="30533" y="8302"/>
                  </a:lnTo>
                  <a:lnTo>
                    <a:pt x="25657" y="5980"/>
                  </a:lnTo>
                  <a:lnTo>
                    <a:pt x="23451" y="4993"/>
                  </a:lnTo>
                  <a:lnTo>
                    <a:pt x="23451" y="4587"/>
                  </a:lnTo>
                  <a:lnTo>
                    <a:pt x="23626" y="697"/>
                  </a:lnTo>
                  <a:lnTo>
                    <a:pt x="23626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40"/>
            <p:cNvSpPr/>
            <p:nvPr/>
          </p:nvSpPr>
          <p:spPr>
            <a:xfrm>
              <a:off x="615225" y="5002325"/>
              <a:ext cx="1008600" cy="330900"/>
            </a:xfrm>
            <a:custGeom>
              <a:rect b="b" l="l" r="r" t="t"/>
              <a:pathLst>
                <a:path extrusionOk="0" h="13236" w="40344">
                  <a:moveTo>
                    <a:pt x="0" y="1"/>
                  </a:moveTo>
                  <a:lnTo>
                    <a:pt x="0" y="233"/>
                  </a:lnTo>
                  <a:lnTo>
                    <a:pt x="116" y="4760"/>
                  </a:lnTo>
                  <a:lnTo>
                    <a:pt x="291" y="8534"/>
                  </a:lnTo>
                  <a:lnTo>
                    <a:pt x="407" y="9985"/>
                  </a:lnTo>
                  <a:lnTo>
                    <a:pt x="581" y="11146"/>
                  </a:lnTo>
                  <a:lnTo>
                    <a:pt x="697" y="11900"/>
                  </a:lnTo>
                  <a:lnTo>
                    <a:pt x="813" y="12132"/>
                  </a:lnTo>
                  <a:lnTo>
                    <a:pt x="929" y="12249"/>
                  </a:lnTo>
                  <a:lnTo>
                    <a:pt x="1161" y="12307"/>
                  </a:lnTo>
                  <a:lnTo>
                    <a:pt x="1568" y="12423"/>
                  </a:lnTo>
                  <a:lnTo>
                    <a:pt x="2903" y="12539"/>
                  </a:lnTo>
                  <a:lnTo>
                    <a:pt x="4876" y="12713"/>
                  </a:lnTo>
                  <a:lnTo>
                    <a:pt x="7372" y="12829"/>
                  </a:lnTo>
                  <a:lnTo>
                    <a:pt x="13467" y="13003"/>
                  </a:lnTo>
                  <a:lnTo>
                    <a:pt x="20375" y="13119"/>
                  </a:lnTo>
                  <a:lnTo>
                    <a:pt x="27283" y="13235"/>
                  </a:lnTo>
                  <a:lnTo>
                    <a:pt x="33377" y="13235"/>
                  </a:lnTo>
                  <a:lnTo>
                    <a:pt x="37847" y="13177"/>
                  </a:lnTo>
                  <a:lnTo>
                    <a:pt x="39182" y="13119"/>
                  </a:lnTo>
                  <a:lnTo>
                    <a:pt x="39821" y="13061"/>
                  </a:lnTo>
                  <a:lnTo>
                    <a:pt x="39995" y="12945"/>
                  </a:lnTo>
                  <a:lnTo>
                    <a:pt x="40169" y="12771"/>
                  </a:lnTo>
                  <a:lnTo>
                    <a:pt x="40285" y="12539"/>
                  </a:lnTo>
                  <a:lnTo>
                    <a:pt x="40343" y="12249"/>
                  </a:lnTo>
                  <a:lnTo>
                    <a:pt x="40343" y="11900"/>
                  </a:lnTo>
                  <a:lnTo>
                    <a:pt x="40343" y="11552"/>
                  </a:lnTo>
                  <a:lnTo>
                    <a:pt x="40169" y="10739"/>
                  </a:lnTo>
                  <a:lnTo>
                    <a:pt x="39937" y="9869"/>
                  </a:lnTo>
                  <a:lnTo>
                    <a:pt x="39530" y="9056"/>
                  </a:lnTo>
                  <a:lnTo>
                    <a:pt x="39066" y="8359"/>
                  </a:lnTo>
                  <a:lnTo>
                    <a:pt x="38834" y="8069"/>
                  </a:lnTo>
                  <a:lnTo>
                    <a:pt x="38602" y="7837"/>
                  </a:lnTo>
                  <a:lnTo>
                    <a:pt x="38195" y="7547"/>
                  </a:lnTo>
                  <a:lnTo>
                    <a:pt x="37557" y="7198"/>
                  </a:lnTo>
                  <a:lnTo>
                    <a:pt x="35641" y="6212"/>
                  </a:lnTo>
                  <a:lnTo>
                    <a:pt x="33145" y="4993"/>
                  </a:lnTo>
                  <a:lnTo>
                    <a:pt x="30475" y="3658"/>
                  </a:lnTo>
                  <a:lnTo>
                    <a:pt x="25599" y="1394"/>
                  </a:lnTo>
                  <a:lnTo>
                    <a:pt x="23393" y="349"/>
                  </a:lnTo>
                  <a:lnTo>
                    <a:pt x="23393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40"/>
            <p:cNvSpPr/>
            <p:nvPr/>
          </p:nvSpPr>
          <p:spPr>
            <a:xfrm>
              <a:off x="679075" y="5285300"/>
              <a:ext cx="924425" cy="11650"/>
            </a:xfrm>
            <a:custGeom>
              <a:rect b="b" l="l" r="r" t="t"/>
              <a:pathLst>
                <a:path extrusionOk="0" h="466" w="36977">
                  <a:moveTo>
                    <a:pt x="7489" y="1"/>
                  </a:moveTo>
                  <a:lnTo>
                    <a:pt x="3077" y="59"/>
                  </a:lnTo>
                  <a:lnTo>
                    <a:pt x="0" y="117"/>
                  </a:lnTo>
                  <a:lnTo>
                    <a:pt x="0" y="175"/>
                  </a:lnTo>
                  <a:lnTo>
                    <a:pt x="3077" y="291"/>
                  </a:lnTo>
                  <a:lnTo>
                    <a:pt x="7489" y="349"/>
                  </a:lnTo>
                  <a:lnTo>
                    <a:pt x="18401" y="465"/>
                  </a:lnTo>
                  <a:lnTo>
                    <a:pt x="29372" y="465"/>
                  </a:lnTo>
                  <a:lnTo>
                    <a:pt x="36860" y="407"/>
                  </a:lnTo>
                  <a:lnTo>
                    <a:pt x="36976" y="407"/>
                  </a:lnTo>
                  <a:lnTo>
                    <a:pt x="36918" y="349"/>
                  </a:lnTo>
                  <a:lnTo>
                    <a:pt x="36860" y="349"/>
                  </a:lnTo>
                  <a:lnTo>
                    <a:pt x="29372" y="175"/>
                  </a:lnTo>
                  <a:lnTo>
                    <a:pt x="18401" y="59"/>
                  </a:lnTo>
                  <a:lnTo>
                    <a:pt x="748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40"/>
            <p:cNvSpPr/>
            <p:nvPr/>
          </p:nvSpPr>
          <p:spPr>
            <a:xfrm>
              <a:off x="1083950" y="4999425"/>
              <a:ext cx="184325" cy="47925"/>
            </a:xfrm>
            <a:custGeom>
              <a:rect b="b" l="l" r="r" t="t"/>
              <a:pathLst>
                <a:path extrusionOk="0" h="1917" w="7373">
                  <a:moveTo>
                    <a:pt x="5341" y="1"/>
                  </a:moveTo>
                  <a:lnTo>
                    <a:pt x="4412" y="59"/>
                  </a:lnTo>
                  <a:lnTo>
                    <a:pt x="3425" y="175"/>
                  </a:lnTo>
                  <a:lnTo>
                    <a:pt x="2497" y="407"/>
                  </a:lnTo>
                  <a:lnTo>
                    <a:pt x="1626" y="755"/>
                  </a:lnTo>
                  <a:lnTo>
                    <a:pt x="1162" y="929"/>
                  </a:lnTo>
                  <a:lnTo>
                    <a:pt x="755" y="1220"/>
                  </a:lnTo>
                  <a:lnTo>
                    <a:pt x="407" y="1452"/>
                  </a:lnTo>
                  <a:lnTo>
                    <a:pt x="59" y="1742"/>
                  </a:lnTo>
                  <a:lnTo>
                    <a:pt x="1" y="1800"/>
                  </a:lnTo>
                  <a:lnTo>
                    <a:pt x="1" y="1858"/>
                  </a:lnTo>
                  <a:lnTo>
                    <a:pt x="59" y="1916"/>
                  </a:lnTo>
                  <a:lnTo>
                    <a:pt x="117" y="1916"/>
                  </a:lnTo>
                  <a:lnTo>
                    <a:pt x="1858" y="1394"/>
                  </a:lnTo>
                  <a:lnTo>
                    <a:pt x="3658" y="1045"/>
                  </a:lnTo>
                  <a:lnTo>
                    <a:pt x="5399" y="697"/>
                  </a:lnTo>
                  <a:lnTo>
                    <a:pt x="7198" y="523"/>
                  </a:lnTo>
                  <a:lnTo>
                    <a:pt x="7315" y="465"/>
                  </a:lnTo>
                  <a:lnTo>
                    <a:pt x="7373" y="349"/>
                  </a:lnTo>
                  <a:lnTo>
                    <a:pt x="7315" y="233"/>
                  </a:lnTo>
                  <a:lnTo>
                    <a:pt x="7256" y="233"/>
                  </a:lnTo>
                  <a:lnTo>
                    <a:pt x="6328" y="59"/>
                  </a:lnTo>
                  <a:lnTo>
                    <a:pt x="5341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1127500" y="5025550"/>
              <a:ext cx="182850" cy="47900"/>
            </a:xfrm>
            <a:custGeom>
              <a:rect b="b" l="l" r="r" t="t"/>
              <a:pathLst>
                <a:path extrusionOk="0" h="1916" w="7314">
                  <a:moveTo>
                    <a:pt x="5340" y="0"/>
                  </a:moveTo>
                  <a:lnTo>
                    <a:pt x="4354" y="58"/>
                  </a:lnTo>
                  <a:lnTo>
                    <a:pt x="3425" y="175"/>
                  </a:lnTo>
                  <a:lnTo>
                    <a:pt x="2496" y="407"/>
                  </a:lnTo>
                  <a:lnTo>
                    <a:pt x="1567" y="755"/>
                  </a:lnTo>
                  <a:lnTo>
                    <a:pt x="1161" y="987"/>
                  </a:lnTo>
                  <a:lnTo>
                    <a:pt x="755" y="1219"/>
                  </a:lnTo>
                  <a:lnTo>
                    <a:pt x="406" y="1510"/>
                  </a:lnTo>
                  <a:lnTo>
                    <a:pt x="0" y="1800"/>
                  </a:lnTo>
                  <a:lnTo>
                    <a:pt x="0" y="1858"/>
                  </a:lnTo>
                  <a:lnTo>
                    <a:pt x="0" y="1916"/>
                  </a:lnTo>
                  <a:lnTo>
                    <a:pt x="116" y="1916"/>
                  </a:lnTo>
                  <a:lnTo>
                    <a:pt x="1858" y="1452"/>
                  </a:lnTo>
                  <a:lnTo>
                    <a:pt x="3657" y="1045"/>
                  </a:lnTo>
                  <a:lnTo>
                    <a:pt x="5398" y="697"/>
                  </a:lnTo>
                  <a:lnTo>
                    <a:pt x="7198" y="523"/>
                  </a:lnTo>
                  <a:lnTo>
                    <a:pt x="7314" y="465"/>
                  </a:lnTo>
                  <a:lnTo>
                    <a:pt x="7314" y="349"/>
                  </a:lnTo>
                  <a:lnTo>
                    <a:pt x="7314" y="233"/>
                  </a:lnTo>
                  <a:lnTo>
                    <a:pt x="7198" y="233"/>
                  </a:lnTo>
                  <a:lnTo>
                    <a:pt x="6327" y="58"/>
                  </a:lnTo>
                  <a:lnTo>
                    <a:pt x="534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40"/>
            <p:cNvSpPr/>
            <p:nvPr/>
          </p:nvSpPr>
          <p:spPr>
            <a:xfrm>
              <a:off x="1171025" y="5053125"/>
              <a:ext cx="184325" cy="46450"/>
            </a:xfrm>
            <a:custGeom>
              <a:rect b="b" l="l" r="r" t="t"/>
              <a:pathLst>
                <a:path extrusionOk="0" h="1858" w="7373">
                  <a:moveTo>
                    <a:pt x="4354" y="0"/>
                  </a:moveTo>
                  <a:lnTo>
                    <a:pt x="3425" y="174"/>
                  </a:lnTo>
                  <a:lnTo>
                    <a:pt x="2438" y="407"/>
                  </a:lnTo>
                  <a:lnTo>
                    <a:pt x="1568" y="697"/>
                  </a:lnTo>
                  <a:lnTo>
                    <a:pt x="1161" y="929"/>
                  </a:lnTo>
                  <a:lnTo>
                    <a:pt x="755" y="1161"/>
                  </a:lnTo>
                  <a:lnTo>
                    <a:pt x="349" y="1451"/>
                  </a:lnTo>
                  <a:lnTo>
                    <a:pt x="0" y="1742"/>
                  </a:lnTo>
                  <a:lnTo>
                    <a:pt x="0" y="1800"/>
                  </a:lnTo>
                  <a:lnTo>
                    <a:pt x="0" y="1858"/>
                  </a:lnTo>
                  <a:lnTo>
                    <a:pt x="117" y="1858"/>
                  </a:lnTo>
                  <a:lnTo>
                    <a:pt x="1858" y="1393"/>
                  </a:lnTo>
                  <a:lnTo>
                    <a:pt x="3599" y="987"/>
                  </a:lnTo>
                  <a:lnTo>
                    <a:pt x="5399" y="697"/>
                  </a:lnTo>
                  <a:lnTo>
                    <a:pt x="7198" y="465"/>
                  </a:lnTo>
                  <a:lnTo>
                    <a:pt x="7314" y="465"/>
                  </a:lnTo>
                  <a:lnTo>
                    <a:pt x="7372" y="349"/>
                  </a:lnTo>
                  <a:lnTo>
                    <a:pt x="7314" y="232"/>
                  </a:lnTo>
                  <a:lnTo>
                    <a:pt x="7198" y="174"/>
                  </a:lnTo>
                  <a:lnTo>
                    <a:pt x="6270" y="58"/>
                  </a:lnTo>
                  <a:lnTo>
                    <a:pt x="534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40"/>
            <p:cNvSpPr/>
            <p:nvPr/>
          </p:nvSpPr>
          <p:spPr>
            <a:xfrm>
              <a:off x="562975" y="1795225"/>
              <a:ext cx="956350" cy="3211475"/>
            </a:xfrm>
            <a:custGeom>
              <a:rect b="b" l="l" r="r" t="t"/>
              <a:pathLst>
                <a:path extrusionOk="0" h="128459" w="38254">
                  <a:moveTo>
                    <a:pt x="8069" y="1"/>
                  </a:moveTo>
                  <a:lnTo>
                    <a:pt x="6966" y="19446"/>
                  </a:lnTo>
                  <a:lnTo>
                    <a:pt x="6154" y="33668"/>
                  </a:lnTo>
                  <a:lnTo>
                    <a:pt x="5399" y="48005"/>
                  </a:lnTo>
                  <a:lnTo>
                    <a:pt x="4877" y="60021"/>
                  </a:lnTo>
                  <a:lnTo>
                    <a:pt x="4703" y="64375"/>
                  </a:lnTo>
                  <a:lnTo>
                    <a:pt x="4703" y="67277"/>
                  </a:lnTo>
                  <a:lnTo>
                    <a:pt x="4644" y="68554"/>
                  </a:lnTo>
                  <a:lnTo>
                    <a:pt x="4470" y="70934"/>
                  </a:lnTo>
                  <a:lnTo>
                    <a:pt x="3948" y="78306"/>
                  </a:lnTo>
                  <a:lnTo>
                    <a:pt x="2323" y="99145"/>
                  </a:lnTo>
                  <a:lnTo>
                    <a:pt x="1" y="128459"/>
                  </a:lnTo>
                  <a:lnTo>
                    <a:pt x="1" y="128459"/>
                  </a:lnTo>
                  <a:lnTo>
                    <a:pt x="26122" y="128343"/>
                  </a:lnTo>
                  <a:lnTo>
                    <a:pt x="26354" y="120158"/>
                  </a:lnTo>
                  <a:lnTo>
                    <a:pt x="26760" y="101351"/>
                  </a:lnTo>
                  <a:lnTo>
                    <a:pt x="26993" y="90728"/>
                  </a:lnTo>
                  <a:lnTo>
                    <a:pt x="27167" y="80802"/>
                  </a:lnTo>
                  <a:lnTo>
                    <a:pt x="27283" y="72617"/>
                  </a:lnTo>
                  <a:lnTo>
                    <a:pt x="27283" y="69483"/>
                  </a:lnTo>
                  <a:lnTo>
                    <a:pt x="27283" y="67277"/>
                  </a:lnTo>
                  <a:lnTo>
                    <a:pt x="27283" y="63794"/>
                  </a:lnTo>
                  <a:lnTo>
                    <a:pt x="27399" y="57815"/>
                  </a:lnTo>
                  <a:lnTo>
                    <a:pt x="27805" y="42317"/>
                  </a:lnTo>
                  <a:lnTo>
                    <a:pt x="28328" y="24264"/>
                  </a:lnTo>
                  <a:lnTo>
                    <a:pt x="29837" y="23335"/>
                  </a:lnTo>
                  <a:lnTo>
                    <a:pt x="31404" y="22523"/>
                  </a:lnTo>
                  <a:lnTo>
                    <a:pt x="33029" y="21710"/>
                  </a:lnTo>
                  <a:lnTo>
                    <a:pt x="34713" y="21014"/>
                  </a:lnTo>
                  <a:lnTo>
                    <a:pt x="35003" y="20027"/>
                  </a:lnTo>
                  <a:lnTo>
                    <a:pt x="35351" y="18982"/>
                  </a:lnTo>
                  <a:lnTo>
                    <a:pt x="35758" y="17357"/>
                  </a:lnTo>
                  <a:lnTo>
                    <a:pt x="36164" y="15731"/>
                  </a:lnTo>
                  <a:lnTo>
                    <a:pt x="36512" y="14106"/>
                  </a:lnTo>
                  <a:lnTo>
                    <a:pt x="36803" y="12481"/>
                  </a:lnTo>
                  <a:lnTo>
                    <a:pt x="37325" y="9288"/>
                  </a:lnTo>
                  <a:lnTo>
                    <a:pt x="37673" y="6328"/>
                  </a:lnTo>
                  <a:lnTo>
                    <a:pt x="37963" y="3774"/>
                  </a:lnTo>
                  <a:lnTo>
                    <a:pt x="38138" y="1742"/>
                  </a:lnTo>
                  <a:lnTo>
                    <a:pt x="38254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40"/>
            <p:cNvSpPr/>
            <p:nvPr/>
          </p:nvSpPr>
          <p:spPr>
            <a:xfrm>
              <a:off x="606525" y="4884775"/>
              <a:ext cx="587750" cy="11650"/>
            </a:xfrm>
            <a:custGeom>
              <a:rect b="b" l="l" r="r" t="t"/>
              <a:pathLst>
                <a:path extrusionOk="0" h="466" w="23510">
                  <a:moveTo>
                    <a:pt x="8301" y="1"/>
                  </a:moveTo>
                  <a:lnTo>
                    <a:pt x="3135" y="59"/>
                  </a:lnTo>
                  <a:lnTo>
                    <a:pt x="1219" y="117"/>
                  </a:lnTo>
                  <a:lnTo>
                    <a:pt x="58" y="233"/>
                  </a:lnTo>
                  <a:lnTo>
                    <a:pt x="0" y="291"/>
                  </a:lnTo>
                  <a:lnTo>
                    <a:pt x="58" y="291"/>
                  </a:lnTo>
                  <a:lnTo>
                    <a:pt x="1219" y="407"/>
                  </a:lnTo>
                  <a:lnTo>
                    <a:pt x="3135" y="465"/>
                  </a:lnTo>
                  <a:lnTo>
                    <a:pt x="8301" y="465"/>
                  </a:lnTo>
                  <a:lnTo>
                    <a:pt x="16660" y="407"/>
                  </a:lnTo>
                  <a:lnTo>
                    <a:pt x="20084" y="349"/>
                  </a:lnTo>
                  <a:lnTo>
                    <a:pt x="23451" y="233"/>
                  </a:lnTo>
                  <a:lnTo>
                    <a:pt x="23509" y="175"/>
                  </a:lnTo>
                  <a:lnTo>
                    <a:pt x="23509" y="117"/>
                  </a:lnTo>
                  <a:lnTo>
                    <a:pt x="23451" y="117"/>
                  </a:lnTo>
                  <a:lnTo>
                    <a:pt x="2008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55850" y="1886650"/>
              <a:ext cx="169825" cy="2882075"/>
            </a:xfrm>
            <a:custGeom>
              <a:rect b="b" l="l" r="r" t="t"/>
              <a:pathLst>
                <a:path extrusionOk="0" h="115283" w="6793">
                  <a:moveTo>
                    <a:pt x="6618" y="0"/>
                  </a:moveTo>
                  <a:lnTo>
                    <a:pt x="6560" y="59"/>
                  </a:lnTo>
                  <a:lnTo>
                    <a:pt x="5805" y="21942"/>
                  </a:lnTo>
                  <a:lnTo>
                    <a:pt x="5399" y="32855"/>
                  </a:lnTo>
                  <a:lnTo>
                    <a:pt x="4935" y="43768"/>
                  </a:lnTo>
                  <a:lnTo>
                    <a:pt x="4412" y="54681"/>
                  </a:lnTo>
                  <a:lnTo>
                    <a:pt x="3774" y="65652"/>
                  </a:lnTo>
                  <a:lnTo>
                    <a:pt x="3019" y="76623"/>
                  </a:lnTo>
                  <a:lnTo>
                    <a:pt x="2207" y="87536"/>
                  </a:lnTo>
                  <a:lnTo>
                    <a:pt x="1684" y="94153"/>
                  </a:lnTo>
                  <a:lnTo>
                    <a:pt x="1162" y="101409"/>
                  </a:lnTo>
                  <a:lnTo>
                    <a:pt x="581" y="108665"/>
                  </a:lnTo>
                  <a:lnTo>
                    <a:pt x="291" y="112089"/>
                  </a:lnTo>
                  <a:lnTo>
                    <a:pt x="1" y="115224"/>
                  </a:lnTo>
                  <a:lnTo>
                    <a:pt x="1" y="115282"/>
                  </a:lnTo>
                  <a:lnTo>
                    <a:pt x="59" y="115224"/>
                  </a:lnTo>
                  <a:lnTo>
                    <a:pt x="755" y="109710"/>
                  </a:lnTo>
                  <a:lnTo>
                    <a:pt x="1336" y="103905"/>
                  </a:lnTo>
                  <a:lnTo>
                    <a:pt x="1858" y="97926"/>
                  </a:lnTo>
                  <a:lnTo>
                    <a:pt x="2381" y="91889"/>
                  </a:lnTo>
                  <a:lnTo>
                    <a:pt x="2845" y="85794"/>
                  </a:lnTo>
                  <a:lnTo>
                    <a:pt x="3251" y="79815"/>
                  </a:lnTo>
                  <a:lnTo>
                    <a:pt x="3948" y="68380"/>
                  </a:lnTo>
                  <a:lnTo>
                    <a:pt x="4586" y="57467"/>
                  </a:lnTo>
                  <a:lnTo>
                    <a:pt x="5167" y="46554"/>
                  </a:lnTo>
                  <a:lnTo>
                    <a:pt x="5631" y="35641"/>
                  </a:lnTo>
                  <a:lnTo>
                    <a:pt x="6038" y="24729"/>
                  </a:lnTo>
                  <a:lnTo>
                    <a:pt x="6386" y="12423"/>
                  </a:lnTo>
                  <a:lnTo>
                    <a:pt x="6792" y="59"/>
                  </a:lnTo>
                  <a:lnTo>
                    <a:pt x="673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40"/>
            <p:cNvSpPr/>
            <p:nvPr/>
          </p:nvSpPr>
          <p:spPr>
            <a:xfrm>
              <a:off x="1269700" y="2303150"/>
              <a:ext cx="193025" cy="101600"/>
            </a:xfrm>
            <a:custGeom>
              <a:rect b="b" l="l" r="r" t="t"/>
              <a:pathLst>
                <a:path extrusionOk="0" h="4064" w="7721">
                  <a:moveTo>
                    <a:pt x="7489" y="0"/>
                  </a:moveTo>
                  <a:lnTo>
                    <a:pt x="5573" y="871"/>
                  </a:lnTo>
                  <a:lnTo>
                    <a:pt x="3716" y="1799"/>
                  </a:lnTo>
                  <a:lnTo>
                    <a:pt x="1858" y="2844"/>
                  </a:lnTo>
                  <a:lnTo>
                    <a:pt x="59" y="3947"/>
                  </a:lnTo>
                  <a:lnTo>
                    <a:pt x="1" y="4005"/>
                  </a:lnTo>
                  <a:lnTo>
                    <a:pt x="59" y="4063"/>
                  </a:lnTo>
                  <a:lnTo>
                    <a:pt x="117" y="4063"/>
                  </a:lnTo>
                  <a:lnTo>
                    <a:pt x="3890" y="2264"/>
                  </a:lnTo>
                  <a:lnTo>
                    <a:pt x="5805" y="1335"/>
                  </a:lnTo>
                  <a:lnTo>
                    <a:pt x="7663" y="348"/>
                  </a:lnTo>
                  <a:lnTo>
                    <a:pt x="7721" y="232"/>
                  </a:lnTo>
                  <a:lnTo>
                    <a:pt x="7721" y="116"/>
                  </a:lnTo>
                  <a:lnTo>
                    <a:pt x="760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40"/>
            <p:cNvSpPr/>
            <p:nvPr/>
          </p:nvSpPr>
          <p:spPr>
            <a:xfrm>
              <a:off x="1340800" y="2078200"/>
              <a:ext cx="121925" cy="285900"/>
            </a:xfrm>
            <a:custGeom>
              <a:rect b="b" l="l" r="r" t="t"/>
              <a:pathLst>
                <a:path extrusionOk="0" h="11436" w="4877">
                  <a:moveTo>
                    <a:pt x="4877" y="1"/>
                  </a:moveTo>
                  <a:lnTo>
                    <a:pt x="4819" y="59"/>
                  </a:lnTo>
                  <a:lnTo>
                    <a:pt x="4529" y="1452"/>
                  </a:lnTo>
                  <a:lnTo>
                    <a:pt x="4238" y="2787"/>
                  </a:lnTo>
                  <a:lnTo>
                    <a:pt x="3948" y="4122"/>
                  </a:lnTo>
                  <a:lnTo>
                    <a:pt x="3658" y="5399"/>
                  </a:lnTo>
                  <a:lnTo>
                    <a:pt x="3484" y="6038"/>
                  </a:lnTo>
                  <a:lnTo>
                    <a:pt x="3194" y="6618"/>
                  </a:lnTo>
                  <a:lnTo>
                    <a:pt x="2845" y="7141"/>
                  </a:lnTo>
                  <a:lnTo>
                    <a:pt x="2439" y="7605"/>
                  </a:lnTo>
                  <a:lnTo>
                    <a:pt x="1916" y="8069"/>
                  </a:lnTo>
                  <a:lnTo>
                    <a:pt x="1336" y="8476"/>
                  </a:lnTo>
                  <a:lnTo>
                    <a:pt x="756" y="8940"/>
                  </a:lnTo>
                  <a:lnTo>
                    <a:pt x="756" y="8940"/>
                  </a:lnTo>
                  <a:lnTo>
                    <a:pt x="814" y="8592"/>
                  </a:lnTo>
                  <a:lnTo>
                    <a:pt x="988" y="7547"/>
                  </a:lnTo>
                  <a:lnTo>
                    <a:pt x="1336" y="5167"/>
                  </a:lnTo>
                  <a:lnTo>
                    <a:pt x="1684" y="2845"/>
                  </a:lnTo>
                  <a:lnTo>
                    <a:pt x="2149" y="581"/>
                  </a:lnTo>
                  <a:lnTo>
                    <a:pt x="2091" y="523"/>
                  </a:lnTo>
                  <a:lnTo>
                    <a:pt x="2033" y="523"/>
                  </a:lnTo>
                  <a:lnTo>
                    <a:pt x="2033" y="581"/>
                  </a:lnTo>
                  <a:lnTo>
                    <a:pt x="1452" y="2787"/>
                  </a:lnTo>
                  <a:lnTo>
                    <a:pt x="872" y="5109"/>
                  </a:lnTo>
                  <a:lnTo>
                    <a:pt x="465" y="7605"/>
                  </a:lnTo>
                  <a:lnTo>
                    <a:pt x="117" y="9811"/>
                  </a:lnTo>
                  <a:lnTo>
                    <a:pt x="59" y="10623"/>
                  </a:lnTo>
                  <a:lnTo>
                    <a:pt x="1" y="11030"/>
                  </a:lnTo>
                  <a:lnTo>
                    <a:pt x="59" y="11436"/>
                  </a:lnTo>
                  <a:lnTo>
                    <a:pt x="175" y="11436"/>
                  </a:lnTo>
                  <a:lnTo>
                    <a:pt x="349" y="11030"/>
                  </a:lnTo>
                  <a:lnTo>
                    <a:pt x="407" y="10623"/>
                  </a:lnTo>
                  <a:lnTo>
                    <a:pt x="581" y="9811"/>
                  </a:lnTo>
                  <a:lnTo>
                    <a:pt x="581" y="9695"/>
                  </a:lnTo>
                  <a:lnTo>
                    <a:pt x="639" y="9520"/>
                  </a:lnTo>
                  <a:lnTo>
                    <a:pt x="1162" y="9172"/>
                  </a:lnTo>
                  <a:lnTo>
                    <a:pt x="1684" y="8766"/>
                  </a:lnTo>
                  <a:lnTo>
                    <a:pt x="2207" y="8359"/>
                  </a:lnTo>
                  <a:lnTo>
                    <a:pt x="2729" y="7953"/>
                  </a:lnTo>
                  <a:lnTo>
                    <a:pt x="3194" y="7489"/>
                  </a:lnTo>
                  <a:lnTo>
                    <a:pt x="3600" y="7024"/>
                  </a:lnTo>
                  <a:lnTo>
                    <a:pt x="3890" y="6444"/>
                  </a:lnTo>
                  <a:lnTo>
                    <a:pt x="4064" y="5863"/>
                  </a:lnTo>
                  <a:lnTo>
                    <a:pt x="4354" y="4586"/>
                  </a:lnTo>
                  <a:lnTo>
                    <a:pt x="4529" y="3251"/>
                  </a:lnTo>
                  <a:lnTo>
                    <a:pt x="4703" y="1626"/>
                  </a:lnTo>
                  <a:lnTo>
                    <a:pt x="4877" y="59"/>
                  </a:lnTo>
                  <a:lnTo>
                    <a:pt x="4877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40"/>
            <p:cNvSpPr/>
            <p:nvPr/>
          </p:nvSpPr>
          <p:spPr>
            <a:xfrm>
              <a:off x="1178275" y="676375"/>
              <a:ext cx="1114525" cy="648700"/>
            </a:xfrm>
            <a:custGeom>
              <a:rect b="b" l="l" r="r" t="t"/>
              <a:pathLst>
                <a:path extrusionOk="0" h="25948" w="44581">
                  <a:moveTo>
                    <a:pt x="37557" y="0"/>
                  </a:moveTo>
                  <a:lnTo>
                    <a:pt x="36222" y="58"/>
                  </a:lnTo>
                  <a:lnTo>
                    <a:pt x="34887" y="174"/>
                  </a:lnTo>
                  <a:lnTo>
                    <a:pt x="33668" y="290"/>
                  </a:lnTo>
                  <a:lnTo>
                    <a:pt x="32565" y="407"/>
                  </a:lnTo>
                  <a:lnTo>
                    <a:pt x="31636" y="581"/>
                  </a:lnTo>
                  <a:lnTo>
                    <a:pt x="30882" y="813"/>
                  </a:lnTo>
                  <a:lnTo>
                    <a:pt x="30359" y="1045"/>
                  </a:lnTo>
                  <a:lnTo>
                    <a:pt x="30243" y="1161"/>
                  </a:lnTo>
                  <a:lnTo>
                    <a:pt x="30185" y="1277"/>
                  </a:lnTo>
                  <a:lnTo>
                    <a:pt x="29721" y="2845"/>
                  </a:lnTo>
                  <a:lnTo>
                    <a:pt x="29082" y="4586"/>
                  </a:lnTo>
                  <a:lnTo>
                    <a:pt x="28386" y="6385"/>
                  </a:lnTo>
                  <a:lnTo>
                    <a:pt x="27631" y="8127"/>
                  </a:lnTo>
                  <a:lnTo>
                    <a:pt x="26934" y="9694"/>
                  </a:lnTo>
                  <a:lnTo>
                    <a:pt x="26296" y="10971"/>
                  </a:lnTo>
                  <a:lnTo>
                    <a:pt x="25774" y="11842"/>
                  </a:lnTo>
                  <a:lnTo>
                    <a:pt x="25599" y="12074"/>
                  </a:lnTo>
                  <a:lnTo>
                    <a:pt x="25425" y="12132"/>
                  </a:lnTo>
                  <a:lnTo>
                    <a:pt x="23103" y="12190"/>
                  </a:lnTo>
                  <a:lnTo>
                    <a:pt x="18344" y="12306"/>
                  </a:lnTo>
                  <a:lnTo>
                    <a:pt x="15383" y="12248"/>
                  </a:lnTo>
                  <a:lnTo>
                    <a:pt x="12249" y="12190"/>
                  </a:lnTo>
                  <a:lnTo>
                    <a:pt x="9172" y="12016"/>
                  </a:lnTo>
                  <a:lnTo>
                    <a:pt x="7663" y="11900"/>
                  </a:lnTo>
                  <a:lnTo>
                    <a:pt x="6212" y="11726"/>
                  </a:lnTo>
                  <a:lnTo>
                    <a:pt x="5341" y="11668"/>
                  </a:lnTo>
                  <a:lnTo>
                    <a:pt x="4586" y="11610"/>
                  </a:lnTo>
                  <a:lnTo>
                    <a:pt x="3251" y="11610"/>
                  </a:lnTo>
                  <a:lnTo>
                    <a:pt x="2671" y="11726"/>
                  </a:lnTo>
                  <a:lnTo>
                    <a:pt x="2148" y="11784"/>
                  </a:lnTo>
                  <a:lnTo>
                    <a:pt x="1684" y="11958"/>
                  </a:lnTo>
                  <a:lnTo>
                    <a:pt x="1278" y="12074"/>
                  </a:lnTo>
                  <a:lnTo>
                    <a:pt x="929" y="12306"/>
                  </a:lnTo>
                  <a:lnTo>
                    <a:pt x="639" y="12480"/>
                  </a:lnTo>
                  <a:lnTo>
                    <a:pt x="407" y="12713"/>
                  </a:lnTo>
                  <a:lnTo>
                    <a:pt x="233" y="13003"/>
                  </a:lnTo>
                  <a:lnTo>
                    <a:pt x="117" y="13293"/>
                  </a:lnTo>
                  <a:lnTo>
                    <a:pt x="59" y="13583"/>
                  </a:lnTo>
                  <a:lnTo>
                    <a:pt x="1" y="13873"/>
                  </a:lnTo>
                  <a:lnTo>
                    <a:pt x="1" y="14222"/>
                  </a:lnTo>
                  <a:lnTo>
                    <a:pt x="59" y="14570"/>
                  </a:lnTo>
                  <a:lnTo>
                    <a:pt x="175" y="14918"/>
                  </a:lnTo>
                  <a:lnTo>
                    <a:pt x="465" y="15615"/>
                  </a:lnTo>
                  <a:lnTo>
                    <a:pt x="929" y="16370"/>
                  </a:lnTo>
                  <a:lnTo>
                    <a:pt x="1510" y="17124"/>
                  </a:lnTo>
                  <a:lnTo>
                    <a:pt x="2206" y="17879"/>
                  </a:lnTo>
                  <a:lnTo>
                    <a:pt x="3019" y="18575"/>
                  </a:lnTo>
                  <a:lnTo>
                    <a:pt x="3948" y="19214"/>
                  </a:lnTo>
                  <a:lnTo>
                    <a:pt x="4935" y="19852"/>
                  </a:lnTo>
                  <a:lnTo>
                    <a:pt x="6908" y="20839"/>
                  </a:lnTo>
                  <a:lnTo>
                    <a:pt x="8940" y="21768"/>
                  </a:lnTo>
                  <a:lnTo>
                    <a:pt x="11030" y="22581"/>
                  </a:lnTo>
                  <a:lnTo>
                    <a:pt x="13119" y="23335"/>
                  </a:lnTo>
                  <a:lnTo>
                    <a:pt x="15267" y="23974"/>
                  </a:lnTo>
                  <a:lnTo>
                    <a:pt x="17415" y="24554"/>
                  </a:lnTo>
                  <a:lnTo>
                    <a:pt x="19504" y="25019"/>
                  </a:lnTo>
                  <a:lnTo>
                    <a:pt x="21594" y="25367"/>
                  </a:lnTo>
                  <a:lnTo>
                    <a:pt x="23568" y="25657"/>
                  </a:lnTo>
                  <a:lnTo>
                    <a:pt x="25483" y="25831"/>
                  </a:lnTo>
                  <a:lnTo>
                    <a:pt x="27283" y="25947"/>
                  </a:lnTo>
                  <a:lnTo>
                    <a:pt x="28966" y="25947"/>
                  </a:lnTo>
                  <a:lnTo>
                    <a:pt x="30417" y="25831"/>
                  </a:lnTo>
                  <a:lnTo>
                    <a:pt x="31752" y="25599"/>
                  </a:lnTo>
                  <a:lnTo>
                    <a:pt x="32333" y="25483"/>
                  </a:lnTo>
                  <a:lnTo>
                    <a:pt x="32855" y="25309"/>
                  </a:lnTo>
                  <a:lnTo>
                    <a:pt x="33320" y="25077"/>
                  </a:lnTo>
                  <a:lnTo>
                    <a:pt x="33784" y="24902"/>
                  </a:lnTo>
                  <a:lnTo>
                    <a:pt x="34190" y="24612"/>
                  </a:lnTo>
                  <a:lnTo>
                    <a:pt x="34597" y="24264"/>
                  </a:lnTo>
                  <a:lnTo>
                    <a:pt x="35467" y="23451"/>
                  </a:lnTo>
                  <a:lnTo>
                    <a:pt x="36338" y="22464"/>
                  </a:lnTo>
                  <a:lnTo>
                    <a:pt x="37209" y="21245"/>
                  </a:lnTo>
                  <a:lnTo>
                    <a:pt x="38080" y="19910"/>
                  </a:lnTo>
                  <a:lnTo>
                    <a:pt x="38950" y="18459"/>
                  </a:lnTo>
                  <a:lnTo>
                    <a:pt x="39821" y="16892"/>
                  </a:lnTo>
                  <a:lnTo>
                    <a:pt x="40634" y="15209"/>
                  </a:lnTo>
                  <a:lnTo>
                    <a:pt x="41388" y="13467"/>
                  </a:lnTo>
                  <a:lnTo>
                    <a:pt x="42143" y="11668"/>
                  </a:lnTo>
                  <a:lnTo>
                    <a:pt x="42781" y="9868"/>
                  </a:lnTo>
                  <a:lnTo>
                    <a:pt x="43304" y="8069"/>
                  </a:lnTo>
                  <a:lnTo>
                    <a:pt x="43826" y="6269"/>
                  </a:lnTo>
                  <a:lnTo>
                    <a:pt x="44174" y="4470"/>
                  </a:lnTo>
                  <a:lnTo>
                    <a:pt x="44465" y="2728"/>
                  </a:lnTo>
                  <a:lnTo>
                    <a:pt x="44581" y="1103"/>
                  </a:lnTo>
                  <a:lnTo>
                    <a:pt x="44581" y="929"/>
                  </a:lnTo>
                  <a:lnTo>
                    <a:pt x="44465" y="813"/>
                  </a:lnTo>
                  <a:lnTo>
                    <a:pt x="44291" y="639"/>
                  </a:lnTo>
                  <a:lnTo>
                    <a:pt x="44000" y="523"/>
                  </a:lnTo>
                  <a:lnTo>
                    <a:pt x="43304" y="290"/>
                  </a:lnTo>
                  <a:lnTo>
                    <a:pt x="42433" y="174"/>
                  </a:lnTo>
                  <a:lnTo>
                    <a:pt x="41330" y="58"/>
                  </a:lnTo>
                  <a:lnTo>
                    <a:pt x="40169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40"/>
            <p:cNvSpPr/>
            <p:nvPr/>
          </p:nvSpPr>
          <p:spPr>
            <a:xfrm>
              <a:off x="1914025" y="358550"/>
              <a:ext cx="397650" cy="442650"/>
            </a:xfrm>
            <a:custGeom>
              <a:rect b="b" l="l" r="r" t="t"/>
              <a:pathLst>
                <a:path extrusionOk="0" h="17706" w="15906">
                  <a:moveTo>
                    <a:pt x="2206" y="1"/>
                  </a:moveTo>
                  <a:lnTo>
                    <a:pt x="1800" y="117"/>
                  </a:lnTo>
                  <a:lnTo>
                    <a:pt x="1452" y="175"/>
                  </a:lnTo>
                  <a:lnTo>
                    <a:pt x="1161" y="349"/>
                  </a:lnTo>
                  <a:lnTo>
                    <a:pt x="929" y="523"/>
                  </a:lnTo>
                  <a:lnTo>
                    <a:pt x="755" y="756"/>
                  </a:lnTo>
                  <a:lnTo>
                    <a:pt x="465" y="1336"/>
                  </a:lnTo>
                  <a:lnTo>
                    <a:pt x="291" y="2091"/>
                  </a:lnTo>
                  <a:lnTo>
                    <a:pt x="175" y="2961"/>
                  </a:lnTo>
                  <a:lnTo>
                    <a:pt x="59" y="3948"/>
                  </a:lnTo>
                  <a:lnTo>
                    <a:pt x="1" y="4993"/>
                  </a:lnTo>
                  <a:lnTo>
                    <a:pt x="1" y="6154"/>
                  </a:lnTo>
                  <a:lnTo>
                    <a:pt x="59" y="8418"/>
                  </a:lnTo>
                  <a:lnTo>
                    <a:pt x="233" y="10682"/>
                  </a:lnTo>
                  <a:lnTo>
                    <a:pt x="523" y="12713"/>
                  </a:lnTo>
                  <a:lnTo>
                    <a:pt x="813" y="14280"/>
                  </a:lnTo>
                  <a:lnTo>
                    <a:pt x="987" y="14861"/>
                  </a:lnTo>
                  <a:lnTo>
                    <a:pt x="1103" y="15267"/>
                  </a:lnTo>
                  <a:lnTo>
                    <a:pt x="1220" y="15383"/>
                  </a:lnTo>
                  <a:lnTo>
                    <a:pt x="1394" y="15558"/>
                  </a:lnTo>
                  <a:lnTo>
                    <a:pt x="1858" y="15848"/>
                  </a:lnTo>
                  <a:lnTo>
                    <a:pt x="2555" y="16138"/>
                  </a:lnTo>
                  <a:lnTo>
                    <a:pt x="3367" y="16428"/>
                  </a:lnTo>
                  <a:lnTo>
                    <a:pt x="4296" y="16660"/>
                  </a:lnTo>
                  <a:lnTo>
                    <a:pt x="5341" y="16951"/>
                  </a:lnTo>
                  <a:lnTo>
                    <a:pt x="6444" y="17183"/>
                  </a:lnTo>
                  <a:lnTo>
                    <a:pt x="7547" y="17357"/>
                  </a:lnTo>
                  <a:lnTo>
                    <a:pt x="8708" y="17531"/>
                  </a:lnTo>
                  <a:lnTo>
                    <a:pt x="9810" y="17647"/>
                  </a:lnTo>
                  <a:lnTo>
                    <a:pt x="10855" y="17705"/>
                  </a:lnTo>
                  <a:lnTo>
                    <a:pt x="12597" y="17705"/>
                  </a:lnTo>
                  <a:lnTo>
                    <a:pt x="13293" y="17589"/>
                  </a:lnTo>
                  <a:lnTo>
                    <a:pt x="13816" y="17415"/>
                  </a:lnTo>
                  <a:lnTo>
                    <a:pt x="13990" y="17299"/>
                  </a:lnTo>
                  <a:lnTo>
                    <a:pt x="14106" y="17183"/>
                  </a:lnTo>
                  <a:lnTo>
                    <a:pt x="14280" y="16835"/>
                  </a:lnTo>
                  <a:lnTo>
                    <a:pt x="14454" y="16428"/>
                  </a:lnTo>
                  <a:lnTo>
                    <a:pt x="14803" y="15267"/>
                  </a:lnTo>
                  <a:lnTo>
                    <a:pt x="15151" y="13816"/>
                  </a:lnTo>
                  <a:lnTo>
                    <a:pt x="15441" y="12249"/>
                  </a:lnTo>
                  <a:lnTo>
                    <a:pt x="15731" y="10565"/>
                  </a:lnTo>
                  <a:lnTo>
                    <a:pt x="15847" y="8940"/>
                  </a:lnTo>
                  <a:lnTo>
                    <a:pt x="15905" y="7489"/>
                  </a:lnTo>
                  <a:lnTo>
                    <a:pt x="15847" y="6792"/>
                  </a:lnTo>
                  <a:lnTo>
                    <a:pt x="15789" y="6212"/>
                  </a:lnTo>
                  <a:lnTo>
                    <a:pt x="15673" y="5922"/>
                  </a:lnTo>
                  <a:lnTo>
                    <a:pt x="15499" y="5573"/>
                  </a:lnTo>
                  <a:lnTo>
                    <a:pt x="15325" y="5283"/>
                  </a:lnTo>
                  <a:lnTo>
                    <a:pt x="15035" y="4935"/>
                  </a:lnTo>
                  <a:lnTo>
                    <a:pt x="14280" y="4296"/>
                  </a:lnTo>
                  <a:lnTo>
                    <a:pt x="13409" y="3658"/>
                  </a:lnTo>
                  <a:lnTo>
                    <a:pt x="12306" y="3019"/>
                  </a:lnTo>
                  <a:lnTo>
                    <a:pt x="11146" y="2381"/>
                  </a:lnTo>
                  <a:lnTo>
                    <a:pt x="9927" y="1800"/>
                  </a:lnTo>
                  <a:lnTo>
                    <a:pt x="8591" y="1278"/>
                  </a:lnTo>
                  <a:lnTo>
                    <a:pt x="7256" y="814"/>
                  </a:lnTo>
                  <a:lnTo>
                    <a:pt x="5979" y="465"/>
                  </a:lnTo>
                  <a:lnTo>
                    <a:pt x="4760" y="175"/>
                  </a:lnTo>
                  <a:lnTo>
                    <a:pt x="3657" y="59"/>
                  </a:lnTo>
                  <a:lnTo>
                    <a:pt x="2613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40"/>
            <p:cNvSpPr/>
            <p:nvPr/>
          </p:nvSpPr>
          <p:spPr>
            <a:xfrm>
              <a:off x="1879200" y="238125"/>
              <a:ext cx="429575" cy="394725"/>
            </a:xfrm>
            <a:custGeom>
              <a:rect b="b" l="l" r="r" t="t"/>
              <a:pathLst>
                <a:path extrusionOk="0" h="15789" w="17183">
                  <a:moveTo>
                    <a:pt x="4180" y="0"/>
                  </a:moveTo>
                  <a:lnTo>
                    <a:pt x="4006" y="58"/>
                  </a:lnTo>
                  <a:lnTo>
                    <a:pt x="3541" y="290"/>
                  </a:lnTo>
                  <a:lnTo>
                    <a:pt x="3077" y="697"/>
                  </a:lnTo>
                  <a:lnTo>
                    <a:pt x="2554" y="1161"/>
                  </a:lnTo>
                  <a:lnTo>
                    <a:pt x="2090" y="1799"/>
                  </a:lnTo>
                  <a:lnTo>
                    <a:pt x="1684" y="2496"/>
                  </a:lnTo>
                  <a:lnTo>
                    <a:pt x="1277" y="3251"/>
                  </a:lnTo>
                  <a:lnTo>
                    <a:pt x="871" y="4121"/>
                  </a:lnTo>
                  <a:lnTo>
                    <a:pt x="581" y="4934"/>
                  </a:lnTo>
                  <a:lnTo>
                    <a:pt x="291" y="5805"/>
                  </a:lnTo>
                  <a:lnTo>
                    <a:pt x="116" y="6675"/>
                  </a:lnTo>
                  <a:lnTo>
                    <a:pt x="0" y="7546"/>
                  </a:lnTo>
                  <a:lnTo>
                    <a:pt x="0" y="8301"/>
                  </a:lnTo>
                  <a:lnTo>
                    <a:pt x="116" y="9055"/>
                  </a:lnTo>
                  <a:lnTo>
                    <a:pt x="233" y="9404"/>
                  </a:lnTo>
                  <a:lnTo>
                    <a:pt x="349" y="9694"/>
                  </a:lnTo>
                  <a:lnTo>
                    <a:pt x="523" y="9984"/>
                  </a:lnTo>
                  <a:lnTo>
                    <a:pt x="697" y="10216"/>
                  </a:lnTo>
                  <a:lnTo>
                    <a:pt x="871" y="10448"/>
                  </a:lnTo>
                  <a:lnTo>
                    <a:pt x="1103" y="10565"/>
                  </a:lnTo>
                  <a:lnTo>
                    <a:pt x="1277" y="10623"/>
                  </a:lnTo>
                  <a:lnTo>
                    <a:pt x="1452" y="10623"/>
                  </a:lnTo>
                  <a:lnTo>
                    <a:pt x="1626" y="10565"/>
                  </a:lnTo>
                  <a:lnTo>
                    <a:pt x="1742" y="10507"/>
                  </a:lnTo>
                  <a:lnTo>
                    <a:pt x="2032" y="10332"/>
                  </a:lnTo>
                  <a:lnTo>
                    <a:pt x="2264" y="10042"/>
                  </a:lnTo>
                  <a:lnTo>
                    <a:pt x="2438" y="9752"/>
                  </a:lnTo>
                  <a:lnTo>
                    <a:pt x="2613" y="9520"/>
                  </a:lnTo>
                  <a:lnTo>
                    <a:pt x="2554" y="9984"/>
                  </a:lnTo>
                  <a:lnTo>
                    <a:pt x="2496" y="10507"/>
                  </a:lnTo>
                  <a:lnTo>
                    <a:pt x="2554" y="11145"/>
                  </a:lnTo>
                  <a:lnTo>
                    <a:pt x="2613" y="11784"/>
                  </a:lnTo>
                  <a:lnTo>
                    <a:pt x="2845" y="12422"/>
                  </a:lnTo>
                  <a:lnTo>
                    <a:pt x="2961" y="12712"/>
                  </a:lnTo>
                  <a:lnTo>
                    <a:pt x="3193" y="13003"/>
                  </a:lnTo>
                  <a:lnTo>
                    <a:pt x="3425" y="13235"/>
                  </a:lnTo>
                  <a:lnTo>
                    <a:pt x="3657" y="13409"/>
                  </a:lnTo>
                  <a:lnTo>
                    <a:pt x="3948" y="13525"/>
                  </a:lnTo>
                  <a:lnTo>
                    <a:pt x="4238" y="13583"/>
                  </a:lnTo>
                  <a:lnTo>
                    <a:pt x="4470" y="13525"/>
                  </a:lnTo>
                  <a:lnTo>
                    <a:pt x="4702" y="13467"/>
                  </a:lnTo>
                  <a:lnTo>
                    <a:pt x="4934" y="13409"/>
                  </a:lnTo>
                  <a:lnTo>
                    <a:pt x="5109" y="13235"/>
                  </a:lnTo>
                  <a:lnTo>
                    <a:pt x="5457" y="12886"/>
                  </a:lnTo>
                  <a:lnTo>
                    <a:pt x="5747" y="12480"/>
                  </a:lnTo>
                  <a:lnTo>
                    <a:pt x="5979" y="12074"/>
                  </a:lnTo>
                  <a:lnTo>
                    <a:pt x="6153" y="11609"/>
                  </a:lnTo>
                  <a:lnTo>
                    <a:pt x="6153" y="12190"/>
                  </a:lnTo>
                  <a:lnTo>
                    <a:pt x="6095" y="12712"/>
                  </a:lnTo>
                  <a:lnTo>
                    <a:pt x="6153" y="13293"/>
                  </a:lnTo>
                  <a:lnTo>
                    <a:pt x="6269" y="13873"/>
                  </a:lnTo>
                  <a:lnTo>
                    <a:pt x="6386" y="14163"/>
                  </a:lnTo>
                  <a:lnTo>
                    <a:pt x="6502" y="14454"/>
                  </a:lnTo>
                  <a:lnTo>
                    <a:pt x="6676" y="14744"/>
                  </a:lnTo>
                  <a:lnTo>
                    <a:pt x="6908" y="14976"/>
                  </a:lnTo>
                  <a:lnTo>
                    <a:pt x="7140" y="15150"/>
                  </a:lnTo>
                  <a:lnTo>
                    <a:pt x="7430" y="15324"/>
                  </a:lnTo>
                  <a:lnTo>
                    <a:pt x="7721" y="15382"/>
                  </a:lnTo>
                  <a:lnTo>
                    <a:pt x="8011" y="15441"/>
                  </a:lnTo>
                  <a:lnTo>
                    <a:pt x="8243" y="15382"/>
                  </a:lnTo>
                  <a:lnTo>
                    <a:pt x="8475" y="15266"/>
                  </a:lnTo>
                  <a:lnTo>
                    <a:pt x="8707" y="15150"/>
                  </a:lnTo>
                  <a:lnTo>
                    <a:pt x="8882" y="14976"/>
                  </a:lnTo>
                  <a:lnTo>
                    <a:pt x="9172" y="14628"/>
                  </a:lnTo>
                  <a:lnTo>
                    <a:pt x="9404" y="14163"/>
                  </a:lnTo>
                  <a:lnTo>
                    <a:pt x="9578" y="13757"/>
                  </a:lnTo>
                  <a:lnTo>
                    <a:pt x="9694" y="13293"/>
                  </a:lnTo>
                  <a:lnTo>
                    <a:pt x="9752" y="13699"/>
                  </a:lnTo>
                  <a:lnTo>
                    <a:pt x="9868" y="14105"/>
                  </a:lnTo>
                  <a:lnTo>
                    <a:pt x="10043" y="14512"/>
                  </a:lnTo>
                  <a:lnTo>
                    <a:pt x="10275" y="14918"/>
                  </a:lnTo>
                  <a:lnTo>
                    <a:pt x="10623" y="15324"/>
                  </a:lnTo>
                  <a:lnTo>
                    <a:pt x="10797" y="15499"/>
                  </a:lnTo>
                  <a:lnTo>
                    <a:pt x="10971" y="15615"/>
                  </a:lnTo>
                  <a:lnTo>
                    <a:pt x="11203" y="15731"/>
                  </a:lnTo>
                  <a:lnTo>
                    <a:pt x="11436" y="15789"/>
                  </a:lnTo>
                  <a:lnTo>
                    <a:pt x="11900" y="15789"/>
                  </a:lnTo>
                  <a:lnTo>
                    <a:pt x="12190" y="15673"/>
                  </a:lnTo>
                  <a:lnTo>
                    <a:pt x="12481" y="15441"/>
                  </a:lnTo>
                  <a:lnTo>
                    <a:pt x="12713" y="15150"/>
                  </a:lnTo>
                  <a:lnTo>
                    <a:pt x="12945" y="14744"/>
                  </a:lnTo>
                  <a:lnTo>
                    <a:pt x="13061" y="14280"/>
                  </a:lnTo>
                  <a:lnTo>
                    <a:pt x="13293" y="13235"/>
                  </a:lnTo>
                  <a:lnTo>
                    <a:pt x="13467" y="12074"/>
                  </a:lnTo>
                  <a:lnTo>
                    <a:pt x="13641" y="10913"/>
                  </a:lnTo>
                  <a:lnTo>
                    <a:pt x="13758" y="10390"/>
                  </a:lnTo>
                  <a:lnTo>
                    <a:pt x="13932" y="9926"/>
                  </a:lnTo>
                  <a:lnTo>
                    <a:pt x="14106" y="9520"/>
                  </a:lnTo>
                  <a:lnTo>
                    <a:pt x="14280" y="9171"/>
                  </a:lnTo>
                  <a:lnTo>
                    <a:pt x="15731" y="10100"/>
                  </a:lnTo>
                  <a:lnTo>
                    <a:pt x="17182" y="11029"/>
                  </a:lnTo>
                  <a:lnTo>
                    <a:pt x="17182" y="10797"/>
                  </a:lnTo>
                  <a:lnTo>
                    <a:pt x="17066" y="10216"/>
                  </a:lnTo>
                  <a:lnTo>
                    <a:pt x="16892" y="9288"/>
                  </a:lnTo>
                  <a:lnTo>
                    <a:pt x="16660" y="8243"/>
                  </a:lnTo>
                  <a:lnTo>
                    <a:pt x="16254" y="7082"/>
                  </a:lnTo>
                  <a:lnTo>
                    <a:pt x="16021" y="6501"/>
                  </a:lnTo>
                  <a:lnTo>
                    <a:pt x="15789" y="5979"/>
                  </a:lnTo>
                  <a:lnTo>
                    <a:pt x="15499" y="5456"/>
                  </a:lnTo>
                  <a:lnTo>
                    <a:pt x="15151" y="4992"/>
                  </a:lnTo>
                  <a:lnTo>
                    <a:pt x="14802" y="4586"/>
                  </a:lnTo>
                  <a:lnTo>
                    <a:pt x="14454" y="4237"/>
                  </a:lnTo>
                  <a:lnTo>
                    <a:pt x="14164" y="4121"/>
                  </a:lnTo>
                  <a:lnTo>
                    <a:pt x="13932" y="4005"/>
                  </a:lnTo>
                  <a:lnTo>
                    <a:pt x="13641" y="3947"/>
                  </a:lnTo>
                  <a:lnTo>
                    <a:pt x="13061" y="3947"/>
                  </a:lnTo>
                  <a:lnTo>
                    <a:pt x="12829" y="4063"/>
                  </a:lnTo>
                  <a:lnTo>
                    <a:pt x="12539" y="4179"/>
                  </a:lnTo>
                  <a:lnTo>
                    <a:pt x="12306" y="4354"/>
                  </a:lnTo>
                  <a:lnTo>
                    <a:pt x="12306" y="4063"/>
                  </a:lnTo>
                  <a:lnTo>
                    <a:pt x="12248" y="3773"/>
                  </a:lnTo>
                  <a:lnTo>
                    <a:pt x="12132" y="3425"/>
                  </a:lnTo>
                  <a:lnTo>
                    <a:pt x="12016" y="3018"/>
                  </a:lnTo>
                  <a:lnTo>
                    <a:pt x="11784" y="2670"/>
                  </a:lnTo>
                  <a:lnTo>
                    <a:pt x="11436" y="2322"/>
                  </a:lnTo>
                  <a:lnTo>
                    <a:pt x="11262" y="2148"/>
                  </a:lnTo>
                  <a:lnTo>
                    <a:pt x="11029" y="2032"/>
                  </a:lnTo>
                  <a:lnTo>
                    <a:pt x="10739" y="1974"/>
                  </a:lnTo>
                  <a:lnTo>
                    <a:pt x="10449" y="2032"/>
                  </a:lnTo>
                  <a:lnTo>
                    <a:pt x="10159" y="2090"/>
                  </a:lnTo>
                  <a:lnTo>
                    <a:pt x="9868" y="2206"/>
                  </a:lnTo>
                  <a:lnTo>
                    <a:pt x="9462" y="2438"/>
                  </a:lnTo>
                  <a:lnTo>
                    <a:pt x="9288" y="2554"/>
                  </a:lnTo>
                  <a:lnTo>
                    <a:pt x="9230" y="2264"/>
                  </a:lnTo>
                  <a:lnTo>
                    <a:pt x="9172" y="2032"/>
                  </a:lnTo>
                  <a:lnTo>
                    <a:pt x="9056" y="1741"/>
                  </a:lnTo>
                  <a:lnTo>
                    <a:pt x="8882" y="1509"/>
                  </a:lnTo>
                  <a:lnTo>
                    <a:pt x="8707" y="1277"/>
                  </a:lnTo>
                  <a:lnTo>
                    <a:pt x="8533" y="1103"/>
                  </a:lnTo>
                  <a:lnTo>
                    <a:pt x="8301" y="929"/>
                  </a:lnTo>
                  <a:lnTo>
                    <a:pt x="8011" y="813"/>
                  </a:lnTo>
                  <a:lnTo>
                    <a:pt x="7663" y="697"/>
                  </a:lnTo>
                  <a:lnTo>
                    <a:pt x="7314" y="697"/>
                  </a:lnTo>
                  <a:lnTo>
                    <a:pt x="7024" y="813"/>
                  </a:lnTo>
                  <a:lnTo>
                    <a:pt x="6734" y="929"/>
                  </a:lnTo>
                  <a:lnTo>
                    <a:pt x="6328" y="1161"/>
                  </a:lnTo>
                  <a:lnTo>
                    <a:pt x="6153" y="1335"/>
                  </a:lnTo>
                  <a:lnTo>
                    <a:pt x="6037" y="1103"/>
                  </a:lnTo>
                  <a:lnTo>
                    <a:pt x="5689" y="697"/>
                  </a:lnTo>
                  <a:lnTo>
                    <a:pt x="5457" y="406"/>
                  </a:lnTo>
                  <a:lnTo>
                    <a:pt x="5167" y="232"/>
                  </a:lnTo>
                  <a:lnTo>
                    <a:pt x="4818" y="58"/>
                  </a:lnTo>
                  <a:lnTo>
                    <a:pt x="4412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40"/>
            <p:cNvSpPr/>
            <p:nvPr/>
          </p:nvSpPr>
          <p:spPr>
            <a:xfrm>
              <a:off x="1943050" y="272950"/>
              <a:ext cx="85650" cy="208975"/>
            </a:xfrm>
            <a:custGeom>
              <a:rect b="b" l="l" r="r" t="t"/>
              <a:pathLst>
                <a:path extrusionOk="0" h="8359" w="3426">
                  <a:moveTo>
                    <a:pt x="3425" y="0"/>
                  </a:moveTo>
                  <a:lnTo>
                    <a:pt x="2729" y="929"/>
                  </a:lnTo>
                  <a:lnTo>
                    <a:pt x="2090" y="1858"/>
                  </a:lnTo>
                  <a:lnTo>
                    <a:pt x="1568" y="2844"/>
                  </a:lnTo>
                  <a:lnTo>
                    <a:pt x="1103" y="3831"/>
                  </a:lnTo>
                  <a:lnTo>
                    <a:pt x="697" y="4934"/>
                  </a:lnTo>
                  <a:lnTo>
                    <a:pt x="349" y="5979"/>
                  </a:lnTo>
                  <a:lnTo>
                    <a:pt x="117" y="7082"/>
                  </a:lnTo>
                  <a:lnTo>
                    <a:pt x="0" y="8243"/>
                  </a:lnTo>
                  <a:lnTo>
                    <a:pt x="0" y="8301"/>
                  </a:lnTo>
                  <a:lnTo>
                    <a:pt x="59" y="8359"/>
                  </a:lnTo>
                  <a:lnTo>
                    <a:pt x="117" y="8359"/>
                  </a:lnTo>
                  <a:lnTo>
                    <a:pt x="175" y="8301"/>
                  </a:lnTo>
                  <a:lnTo>
                    <a:pt x="465" y="7198"/>
                  </a:lnTo>
                  <a:lnTo>
                    <a:pt x="755" y="6153"/>
                  </a:lnTo>
                  <a:lnTo>
                    <a:pt x="1103" y="5050"/>
                  </a:lnTo>
                  <a:lnTo>
                    <a:pt x="1510" y="4005"/>
                  </a:lnTo>
                  <a:lnTo>
                    <a:pt x="1916" y="3019"/>
                  </a:lnTo>
                  <a:lnTo>
                    <a:pt x="2380" y="1974"/>
                  </a:lnTo>
                  <a:lnTo>
                    <a:pt x="2903" y="987"/>
                  </a:lnTo>
                  <a:lnTo>
                    <a:pt x="342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40"/>
            <p:cNvSpPr/>
            <p:nvPr/>
          </p:nvSpPr>
          <p:spPr>
            <a:xfrm>
              <a:off x="2030125" y="300525"/>
              <a:ext cx="81275" cy="233650"/>
            </a:xfrm>
            <a:custGeom>
              <a:rect b="b" l="l" r="r" t="t"/>
              <a:pathLst>
                <a:path extrusionOk="0" h="9346" w="3251">
                  <a:moveTo>
                    <a:pt x="3193" y="0"/>
                  </a:moveTo>
                  <a:lnTo>
                    <a:pt x="2438" y="1045"/>
                  </a:lnTo>
                  <a:lnTo>
                    <a:pt x="1742" y="2090"/>
                  </a:lnTo>
                  <a:lnTo>
                    <a:pt x="1219" y="3193"/>
                  </a:lnTo>
                  <a:lnTo>
                    <a:pt x="755" y="4354"/>
                  </a:lnTo>
                  <a:lnTo>
                    <a:pt x="407" y="5514"/>
                  </a:lnTo>
                  <a:lnTo>
                    <a:pt x="174" y="6733"/>
                  </a:lnTo>
                  <a:lnTo>
                    <a:pt x="0" y="7952"/>
                  </a:lnTo>
                  <a:lnTo>
                    <a:pt x="0" y="9230"/>
                  </a:lnTo>
                  <a:lnTo>
                    <a:pt x="0" y="9288"/>
                  </a:lnTo>
                  <a:lnTo>
                    <a:pt x="58" y="9346"/>
                  </a:lnTo>
                  <a:lnTo>
                    <a:pt x="116" y="9346"/>
                  </a:lnTo>
                  <a:lnTo>
                    <a:pt x="116" y="9288"/>
                  </a:lnTo>
                  <a:lnTo>
                    <a:pt x="232" y="8359"/>
                  </a:lnTo>
                  <a:lnTo>
                    <a:pt x="465" y="7198"/>
                  </a:lnTo>
                  <a:lnTo>
                    <a:pt x="755" y="5979"/>
                  </a:lnTo>
                  <a:lnTo>
                    <a:pt x="1161" y="4702"/>
                  </a:lnTo>
                  <a:lnTo>
                    <a:pt x="1626" y="3425"/>
                  </a:lnTo>
                  <a:lnTo>
                    <a:pt x="2148" y="2148"/>
                  </a:lnTo>
                  <a:lnTo>
                    <a:pt x="2670" y="987"/>
                  </a:lnTo>
                  <a:lnTo>
                    <a:pt x="325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0"/>
            <p:cNvSpPr/>
            <p:nvPr/>
          </p:nvSpPr>
          <p:spPr>
            <a:xfrm>
              <a:off x="2115750" y="346950"/>
              <a:ext cx="68225" cy="230775"/>
            </a:xfrm>
            <a:custGeom>
              <a:rect b="b" l="l" r="r" t="t"/>
              <a:pathLst>
                <a:path extrusionOk="0" h="9231" w="2729">
                  <a:moveTo>
                    <a:pt x="2728" y="1"/>
                  </a:moveTo>
                  <a:lnTo>
                    <a:pt x="2670" y="59"/>
                  </a:lnTo>
                  <a:lnTo>
                    <a:pt x="2264" y="581"/>
                  </a:lnTo>
                  <a:lnTo>
                    <a:pt x="1916" y="1103"/>
                  </a:lnTo>
                  <a:lnTo>
                    <a:pt x="1277" y="2264"/>
                  </a:lnTo>
                  <a:lnTo>
                    <a:pt x="755" y="3483"/>
                  </a:lnTo>
                  <a:lnTo>
                    <a:pt x="581" y="4122"/>
                  </a:lnTo>
                  <a:lnTo>
                    <a:pt x="348" y="4760"/>
                  </a:lnTo>
                  <a:lnTo>
                    <a:pt x="232" y="5283"/>
                  </a:lnTo>
                  <a:lnTo>
                    <a:pt x="116" y="5863"/>
                  </a:lnTo>
                  <a:lnTo>
                    <a:pt x="58" y="6386"/>
                  </a:lnTo>
                  <a:lnTo>
                    <a:pt x="0" y="6966"/>
                  </a:lnTo>
                  <a:lnTo>
                    <a:pt x="0" y="7489"/>
                  </a:lnTo>
                  <a:lnTo>
                    <a:pt x="0" y="8069"/>
                  </a:lnTo>
                  <a:lnTo>
                    <a:pt x="58" y="8650"/>
                  </a:lnTo>
                  <a:lnTo>
                    <a:pt x="174" y="9172"/>
                  </a:lnTo>
                  <a:lnTo>
                    <a:pt x="232" y="9230"/>
                  </a:lnTo>
                  <a:lnTo>
                    <a:pt x="290" y="9172"/>
                  </a:lnTo>
                  <a:lnTo>
                    <a:pt x="348" y="7953"/>
                  </a:lnTo>
                  <a:lnTo>
                    <a:pt x="464" y="6734"/>
                  </a:lnTo>
                  <a:lnTo>
                    <a:pt x="639" y="5573"/>
                  </a:lnTo>
                  <a:lnTo>
                    <a:pt x="929" y="4470"/>
                  </a:lnTo>
                  <a:lnTo>
                    <a:pt x="1335" y="3309"/>
                  </a:lnTo>
                  <a:lnTo>
                    <a:pt x="1741" y="2206"/>
                  </a:lnTo>
                  <a:lnTo>
                    <a:pt x="2206" y="1103"/>
                  </a:lnTo>
                  <a:lnTo>
                    <a:pt x="2728" y="59"/>
                  </a:lnTo>
                  <a:lnTo>
                    <a:pt x="272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0"/>
            <p:cNvSpPr/>
            <p:nvPr/>
          </p:nvSpPr>
          <p:spPr>
            <a:xfrm>
              <a:off x="1940150" y="467400"/>
              <a:ext cx="294600" cy="171250"/>
            </a:xfrm>
            <a:custGeom>
              <a:rect b="b" l="l" r="r" t="t"/>
              <a:pathLst>
                <a:path extrusionOk="0" h="6850" w="11784">
                  <a:moveTo>
                    <a:pt x="11784" y="0"/>
                  </a:moveTo>
                  <a:lnTo>
                    <a:pt x="11610" y="291"/>
                  </a:lnTo>
                  <a:lnTo>
                    <a:pt x="11436" y="581"/>
                  </a:lnTo>
                  <a:lnTo>
                    <a:pt x="11320" y="929"/>
                  </a:lnTo>
                  <a:lnTo>
                    <a:pt x="11261" y="1277"/>
                  </a:lnTo>
                  <a:lnTo>
                    <a:pt x="10971" y="2613"/>
                  </a:lnTo>
                  <a:lnTo>
                    <a:pt x="10681" y="3948"/>
                  </a:lnTo>
                  <a:lnTo>
                    <a:pt x="10333" y="5225"/>
                  </a:lnTo>
                  <a:lnTo>
                    <a:pt x="10217" y="5515"/>
                  </a:lnTo>
                  <a:lnTo>
                    <a:pt x="10043" y="5805"/>
                  </a:lnTo>
                  <a:lnTo>
                    <a:pt x="9868" y="6037"/>
                  </a:lnTo>
                  <a:lnTo>
                    <a:pt x="9636" y="6270"/>
                  </a:lnTo>
                  <a:lnTo>
                    <a:pt x="9404" y="6386"/>
                  </a:lnTo>
                  <a:lnTo>
                    <a:pt x="8824" y="6386"/>
                  </a:lnTo>
                  <a:lnTo>
                    <a:pt x="8591" y="6270"/>
                  </a:lnTo>
                  <a:lnTo>
                    <a:pt x="8359" y="6037"/>
                  </a:lnTo>
                  <a:lnTo>
                    <a:pt x="8127" y="5863"/>
                  </a:lnTo>
                  <a:lnTo>
                    <a:pt x="7953" y="5573"/>
                  </a:lnTo>
                  <a:lnTo>
                    <a:pt x="7837" y="5283"/>
                  </a:lnTo>
                  <a:lnTo>
                    <a:pt x="7605" y="4702"/>
                  </a:lnTo>
                  <a:lnTo>
                    <a:pt x="7488" y="4064"/>
                  </a:lnTo>
                  <a:lnTo>
                    <a:pt x="7198" y="2496"/>
                  </a:lnTo>
                  <a:lnTo>
                    <a:pt x="6966" y="4064"/>
                  </a:lnTo>
                  <a:lnTo>
                    <a:pt x="6949" y="4122"/>
                  </a:lnTo>
                  <a:lnTo>
                    <a:pt x="6908" y="4122"/>
                  </a:lnTo>
                  <a:lnTo>
                    <a:pt x="6927" y="4199"/>
                  </a:lnTo>
                  <a:lnTo>
                    <a:pt x="6850" y="4470"/>
                  </a:lnTo>
                  <a:lnTo>
                    <a:pt x="6734" y="4876"/>
                  </a:lnTo>
                  <a:lnTo>
                    <a:pt x="6560" y="5225"/>
                  </a:lnTo>
                  <a:lnTo>
                    <a:pt x="6327" y="5573"/>
                  </a:lnTo>
                  <a:lnTo>
                    <a:pt x="6037" y="5863"/>
                  </a:lnTo>
                  <a:lnTo>
                    <a:pt x="5689" y="5979"/>
                  </a:lnTo>
                  <a:lnTo>
                    <a:pt x="5341" y="6037"/>
                  </a:lnTo>
                  <a:lnTo>
                    <a:pt x="4992" y="5921"/>
                  </a:lnTo>
                  <a:lnTo>
                    <a:pt x="4644" y="5689"/>
                  </a:lnTo>
                  <a:lnTo>
                    <a:pt x="4354" y="5399"/>
                  </a:lnTo>
                  <a:lnTo>
                    <a:pt x="4122" y="5051"/>
                  </a:lnTo>
                  <a:lnTo>
                    <a:pt x="3948" y="4702"/>
                  </a:lnTo>
                  <a:lnTo>
                    <a:pt x="3831" y="4238"/>
                  </a:lnTo>
                  <a:lnTo>
                    <a:pt x="3773" y="3832"/>
                  </a:lnTo>
                  <a:lnTo>
                    <a:pt x="3715" y="3425"/>
                  </a:lnTo>
                  <a:lnTo>
                    <a:pt x="3715" y="2961"/>
                  </a:lnTo>
                  <a:lnTo>
                    <a:pt x="3715" y="1626"/>
                  </a:lnTo>
                  <a:lnTo>
                    <a:pt x="3251" y="2903"/>
                  </a:lnTo>
                  <a:lnTo>
                    <a:pt x="3220" y="2964"/>
                  </a:lnTo>
                  <a:lnTo>
                    <a:pt x="3220" y="2964"/>
                  </a:lnTo>
                  <a:lnTo>
                    <a:pt x="3193" y="2961"/>
                  </a:lnTo>
                  <a:lnTo>
                    <a:pt x="3193" y="3019"/>
                  </a:lnTo>
                  <a:lnTo>
                    <a:pt x="3077" y="3251"/>
                  </a:lnTo>
                  <a:lnTo>
                    <a:pt x="2845" y="3599"/>
                  </a:lnTo>
                  <a:lnTo>
                    <a:pt x="2554" y="3890"/>
                  </a:lnTo>
                  <a:lnTo>
                    <a:pt x="2206" y="4064"/>
                  </a:lnTo>
                  <a:lnTo>
                    <a:pt x="1800" y="4180"/>
                  </a:lnTo>
                  <a:lnTo>
                    <a:pt x="1393" y="4122"/>
                  </a:lnTo>
                  <a:lnTo>
                    <a:pt x="1219" y="4122"/>
                  </a:lnTo>
                  <a:lnTo>
                    <a:pt x="1045" y="4006"/>
                  </a:lnTo>
                  <a:lnTo>
                    <a:pt x="871" y="3890"/>
                  </a:lnTo>
                  <a:lnTo>
                    <a:pt x="755" y="3715"/>
                  </a:lnTo>
                  <a:lnTo>
                    <a:pt x="523" y="3367"/>
                  </a:lnTo>
                  <a:lnTo>
                    <a:pt x="349" y="2961"/>
                  </a:lnTo>
                  <a:lnTo>
                    <a:pt x="233" y="2555"/>
                  </a:lnTo>
                  <a:lnTo>
                    <a:pt x="175" y="2148"/>
                  </a:lnTo>
                  <a:lnTo>
                    <a:pt x="116" y="1219"/>
                  </a:lnTo>
                  <a:lnTo>
                    <a:pt x="116" y="349"/>
                  </a:lnTo>
                  <a:lnTo>
                    <a:pt x="0" y="1219"/>
                  </a:lnTo>
                  <a:lnTo>
                    <a:pt x="0" y="2148"/>
                  </a:lnTo>
                  <a:lnTo>
                    <a:pt x="0" y="2613"/>
                  </a:lnTo>
                  <a:lnTo>
                    <a:pt x="116" y="3077"/>
                  </a:lnTo>
                  <a:lnTo>
                    <a:pt x="291" y="3483"/>
                  </a:lnTo>
                  <a:lnTo>
                    <a:pt x="465" y="3890"/>
                  </a:lnTo>
                  <a:lnTo>
                    <a:pt x="639" y="4122"/>
                  </a:lnTo>
                  <a:lnTo>
                    <a:pt x="813" y="4238"/>
                  </a:lnTo>
                  <a:lnTo>
                    <a:pt x="1045" y="4412"/>
                  </a:lnTo>
                  <a:lnTo>
                    <a:pt x="1277" y="4470"/>
                  </a:lnTo>
                  <a:lnTo>
                    <a:pt x="1800" y="4528"/>
                  </a:lnTo>
                  <a:lnTo>
                    <a:pt x="2264" y="4412"/>
                  </a:lnTo>
                  <a:lnTo>
                    <a:pt x="2729" y="4180"/>
                  </a:lnTo>
                  <a:lnTo>
                    <a:pt x="3135" y="3890"/>
                  </a:lnTo>
                  <a:lnTo>
                    <a:pt x="3230" y="3757"/>
                  </a:lnTo>
                  <a:lnTo>
                    <a:pt x="3251" y="3948"/>
                  </a:lnTo>
                  <a:lnTo>
                    <a:pt x="3367" y="4412"/>
                  </a:lnTo>
                  <a:lnTo>
                    <a:pt x="3483" y="4876"/>
                  </a:lnTo>
                  <a:lnTo>
                    <a:pt x="3657" y="5341"/>
                  </a:lnTo>
                  <a:lnTo>
                    <a:pt x="3948" y="5747"/>
                  </a:lnTo>
                  <a:lnTo>
                    <a:pt x="4296" y="6153"/>
                  </a:lnTo>
                  <a:lnTo>
                    <a:pt x="4760" y="6386"/>
                  </a:lnTo>
                  <a:lnTo>
                    <a:pt x="4992" y="6502"/>
                  </a:lnTo>
                  <a:lnTo>
                    <a:pt x="5283" y="6560"/>
                  </a:lnTo>
                  <a:lnTo>
                    <a:pt x="5805" y="6560"/>
                  </a:lnTo>
                  <a:lnTo>
                    <a:pt x="6095" y="6444"/>
                  </a:lnTo>
                  <a:lnTo>
                    <a:pt x="6327" y="6328"/>
                  </a:lnTo>
                  <a:lnTo>
                    <a:pt x="6560" y="6153"/>
                  </a:lnTo>
                  <a:lnTo>
                    <a:pt x="6734" y="5979"/>
                  </a:lnTo>
                  <a:lnTo>
                    <a:pt x="6966" y="5515"/>
                  </a:lnTo>
                  <a:lnTo>
                    <a:pt x="7198" y="5109"/>
                  </a:lnTo>
                  <a:lnTo>
                    <a:pt x="7200" y="5102"/>
                  </a:lnTo>
                  <a:lnTo>
                    <a:pt x="7372" y="5515"/>
                  </a:lnTo>
                  <a:lnTo>
                    <a:pt x="7546" y="5863"/>
                  </a:lnTo>
                  <a:lnTo>
                    <a:pt x="7779" y="6153"/>
                  </a:lnTo>
                  <a:lnTo>
                    <a:pt x="8011" y="6444"/>
                  </a:lnTo>
                  <a:lnTo>
                    <a:pt x="8301" y="6676"/>
                  </a:lnTo>
                  <a:lnTo>
                    <a:pt x="8707" y="6792"/>
                  </a:lnTo>
                  <a:lnTo>
                    <a:pt x="9114" y="6850"/>
                  </a:lnTo>
                  <a:lnTo>
                    <a:pt x="9520" y="6792"/>
                  </a:lnTo>
                  <a:lnTo>
                    <a:pt x="9868" y="6618"/>
                  </a:lnTo>
                  <a:lnTo>
                    <a:pt x="10159" y="6328"/>
                  </a:lnTo>
                  <a:lnTo>
                    <a:pt x="10333" y="6037"/>
                  </a:lnTo>
                  <a:lnTo>
                    <a:pt x="10507" y="5689"/>
                  </a:lnTo>
                  <a:lnTo>
                    <a:pt x="10681" y="5341"/>
                  </a:lnTo>
                  <a:lnTo>
                    <a:pt x="10971" y="4006"/>
                  </a:lnTo>
                  <a:lnTo>
                    <a:pt x="11203" y="2613"/>
                  </a:lnTo>
                  <a:lnTo>
                    <a:pt x="11378" y="1277"/>
                  </a:lnTo>
                  <a:lnTo>
                    <a:pt x="11552" y="581"/>
                  </a:lnTo>
                  <a:lnTo>
                    <a:pt x="11784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0"/>
            <p:cNvSpPr/>
            <p:nvPr/>
          </p:nvSpPr>
          <p:spPr>
            <a:xfrm>
              <a:off x="1838575" y="409350"/>
              <a:ext cx="265575" cy="288800"/>
            </a:xfrm>
            <a:custGeom>
              <a:rect b="b" l="l" r="r" t="t"/>
              <a:pathLst>
                <a:path extrusionOk="0" h="11552" w="10623">
                  <a:moveTo>
                    <a:pt x="3019" y="1"/>
                  </a:moveTo>
                  <a:lnTo>
                    <a:pt x="2148" y="59"/>
                  </a:lnTo>
                  <a:lnTo>
                    <a:pt x="1683" y="117"/>
                  </a:lnTo>
                  <a:lnTo>
                    <a:pt x="1219" y="291"/>
                  </a:lnTo>
                  <a:lnTo>
                    <a:pt x="929" y="465"/>
                  </a:lnTo>
                  <a:lnTo>
                    <a:pt x="639" y="755"/>
                  </a:lnTo>
                  <a:lnTo>
                    <a:pt x="406" y="1045"/>
                  </a:lnTo>
                  <a:lnTo>
                    <a:pt x="232" y="1336"/>
                  </a:lnTo>
                  <a:lnTo>
                    <a:pt x="116" y="1742"/>
                  </a:lnTo>
                  <a:lnTo>
                    <a:pt x="58" y="2148"/>
                  </a:lnTo>
                  <a:lnTo>
                    <a:pt x="0" y="2555"/>
                  </a:lnTo>
                  <a:lnTo>
                    <a:pt x="58" y="3019"/>
                  </a:lnTo>
                  <a:lnTo>
                    <a:pt x="174" y="4006"/>
                  </a:lnTo>
                  <a:lnTo>
                    <a:pt x="464" y="4993"/>
                  </a:lnTo>
                  <a:lnTo>
                    <a:pt x="813" y="6037"/>
                  </a:lnTo>
                  <a:lnTo>
                    <a:pt x="1277" y="7082"/>
                  </a:lnTo>
                  <a:lnTo>
                    <a:pt x="1741" y="8069"/>
                  </a:lnTo>
                  <a:lnTo>
                    <a:pt x="2670" y="9811"/>
                  </a:lnTo>
                  <a:lnTo>
                    <a:pt x="3367" y="11030"/>
                  </a:lnTo>
                  <a:lnTo>
                    <a:pt x="3657" y="11494"/>
                  </a:lnTo>
                  <a:lnTo>
                    <a:pt x="4121" y="11552"/>
                  </a:lnTo>
                  <a:lnTo>
                    <a:pt x="4528" y="11494"/>
                  </a:lnTo>
                  <a:lnTo>
                    <a:pt x="4992" y="11378"/>
                  </a:lnTo>
                  <a:lnTo>
                    <a:pt x="5398" y="11204"/>
                  </a:lnTo>
                  <a:lnTo>
                    <a:pt x="5747" y="11030"/>
                  </a:lnTo>
                  <a:lnTo>
                    <a:pt x="6095" y="10739"/>
                  </a:lnTo>
                  <a:lnTo>
                    <a:pt x="6385" y="10449"/>
                  </a:lnTo>
                  <a:lnTo>
                    <a:pt x="6675" y="10101"/>
                  </a:lnTo>
                  <a:lnTo>
                    <a:pt x="6966" y="9578"/>
                  </a:lnTo>
                  <a:lnTo>
                    <a:pt x="7140" y="9056"/>
                  </a:lnTo>
                  <a:lnTo>
                    <a:pt x="7198" y="8475"/>
                  </a:lnTo>
                  <a:lnTo>
                    <a:pt x="7198" y="7953"/>
                  </a:lnTo>
                  <a:lnTo>
                    <a:pt x="7140" y="7489"/>
                  </a:lnTo>
                  <a:lnTo>
                    <a:pt x="7024" y="6966"/>
                  </a:lnTo>
                  <a:lnTo>
                    <a:pt x="6908" y="6502"/>
                  </a:lnTo>
                  <a:lnTo>
                    <a:pt x="6675" y="6037"/>
                  </a:lnTo>
                  <a:lnTo>
                    <a:pt x="6269" y="5225"/>
                  </a:lnTo>
                  <a:lnTo>
                    <a:pt x="5863" y="4586"/>
                  </a:lnTo>
                  <a:lnTo>
                    <a:pt x="5456" y="4006"/>
                  </a:lnTo>
                  <a:lnTo>
                    <a:pt x="6211" y="4122"/>
                  </a:lnTo>
                  <a:lnTo>
                    <a:pt x="7024" y="4122"/>
                  </a:lnTo>
                  <a:lnTo>
                    <a:pt x="7894" y="4064"/>
                  </a:lnTo>
                  <a:lnTo>
                    <a:pt x="8649" y="3948"/>
                  </a:lnTo>
                  <a:lnTo>
                    <a:pt x="9404" y="3774"/>
                  </a:lnTo>
                  <a:lnTo>
                    <a:pt x="9694" y="3599"/>
                  </a:lnTo>
                  <a:lnTo>
                    <a:pt x="9984" y="3425"/>
                  </a:lnTo>
                  <a:lnTo>
                    <a:pt x="10216" y="3193"/>
                  </a:lnTo>
                  <a:lnTo>
                    <a:pt x="10449" y="2961"/>
                  </a:lnTo>
                  <a:lnTo>
                    <a:pt x="10565" y="2671"/>
                  </a:lnTo>
                  <a:lnTo>
                    <a:pt x="10623" y="2380"/>
                  </a:lnTo>
                  <a:lnTo>
                    <a:pt x="10623" y="2206"/>
                  </a:lnTo>
                  <a:lnTo>
                    <a:pt x="10565" y="2090"/>
                  </a:lnTo>
                  <a:lnTo>
                    <a:pt x="10390" y="1858"/>
                  </a:lnTo>
                  <a:lnTo>
                    <a:pt x="10042" y="1626"/>
                  </a:lnTo>
                  <a:lnTo>
                    <a:pt x="9636" y="1394"/>
                  </a:lnTo>
                  <a:lnTo>
                    <a:pt x="9113" y="1161"/>
                  </a:lnTo>
                  <a:lnTo>
                    <a:pt x="8475" y="929"/>
                  </a:lnTo>
                  <a:lnTo>
                    <a:pt x="7082" y="581"/>
                  </a:lnTo>
                  <a:lnTo>
                    <a:pt x="5631" y="291"/>
                  </a:lnTo>
                  <a:lnTo>
                    <a:pt x="4179" y="117"/>
                  </a:lnTo>
                  <a:lnTo>
                    <a:pt x="3019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1880650" y="407900"/>
              <a:ext cx="230750" cy="238025"/>
            </a:xfrm>
            <a:custGeom>
              <a:rect b="b" l="l" r="r" t="t"/>
              <a:pathLst>
                <a:path extrusionOk="0" h="9521" w="9230">
                  <a:moveTo>
                    <a:pt x="987" y="1"/>
                  </a:moveTo>
                  <a:lnTo>
                    <a:pt x="465" y="59"/>
                  </a:lnTo>
                  <a:lnTo>
                    <a:pt x="0" y="175"/>
                  </a:lnTo>
                  <a:lnTo>
                    <a:pt x="987" y="175"/>
                  </a:lnTo>
                  <a:lnTo>
                    <a:pt x="1916" y="233"/>
                  </a:lnTo>
                  <a:lnTo>
                    <a:pt x="2903" y="349"/>
                  </a:lnTo>
                  <a:lnTo>
                    <a:pt x="3832" y="523"/>
                  </a:lnTo>
                  <a:lnTo>
                    <a:pt x="4760" y="755"/>
                  </a:lnTo>
                  <a:lnTo>
                    <a:pt x="5747" y="987"/>
                  </a:lnTo>
                  <a:lnTo>
                    <a:pt x="6676" y="1278"/>
                  </a:lnTo>
                  <a:lnTo>
                    <a:pt x="7547" y="1568"/>
                  </a:lnTo>
                  <a:lnTo>
                    <a:pt x="8011" y="1742"/>
                  </a:lnTo>
                  <a:lnTo>
                    <a:pt x="8359" y="1974"/>
                  </a:lnTo>
                  <a:lnTo>
                    <a:pt x="8475" y="2090"/>
                  </a:lnTo>
                  <a:lnTo>
                    <a:pt x="8591" y="2206"/>
                  </a:lnTo>
                  <a:lnTo>
                    <a:pt x="8649" y="2380"/>
                  </a:lnTo>
                  <a:lnTo>
                    <a:pt x="8649" y="2555"/>
                  </a:lnTo>
                  <a:lnTo>
                    <a:pt x="8649" y="2729"/>
                  </a:lnTo>
                  <a:lnTo>
                    <a:pt x="8533" y="2903"/>
                  </a:lnTo>
                  <a:lnTo>
                    <a:pt x="8301" y="3251"/>
                  </a:lnTo>
                  <a:lnTo>
                    <a:pt x="7953" y="3483"/>
                  </a:lnTo>
                  <a:lnTo>
                    <a:pt x="7547" y="3657"/>
                  </a:lnTo>
                  <a:lnTo>
                    <a:pt x="7082" y="3774"/>
                  </a:lnTo>
                  <a:lnTo>
                    <a:pt x="6618" y="3890"/>
                  </a:lnTo>
                  <a:lnTo>
                    <a:pt x="6153" y="3948"/>
                  </a:lnTo>
                  <a:lnTo>
                    <a:pt x="4760" y="3948"/>
                  </a:lnTo>
                  <a:lnTo>
                    <a:pt x="3773" y="3890"/>
                  </a:lnTo>
                  <a:lnTo>
                    <a:pt x="3193" y="3832"/>
                  </a:lnTo>
                  <a:lnTo>
                    <a:pt x="3599" y="4296"/>
                  </a:lnTo>
                  <a:lnTo>
                    <a:pt x="4064" y="4818"/>
                  </a:lnTo>
                  <a:lnTo>
                    <a:pt x="4470" y="5399"/>
                  </a:lnTo>
                  <a:lnTo>
                    <a:pt x="4818" y="6037"/>
                  </a:lnTo>
                  <a:lnTo>
                    <a:pt x="5109" y="6676"/>
                  </a:lnTo>
                  <a:lnTo>
                    <a:pt x="5283" y="7372"/>
                  </a:lnTo>
                  <a:lnTo>
                    <a:pt x="5399" y="8069"/>
                  </a:lnTo>
                  <a:lnTo>
                    <a:pt x="5399" y="8766"/>
                  </a:lnTo>
                  <a:lnTo>
                    <a:pt x="5283" y="9520"/>
                  </a:lnTo>
                  <a:lnTo>
                    <a:pt x="5399" y="9172"/>
                  </a:lnTo>
                  <a:lnTo>
                    <a:pt x="5515" y="8824"/>
                  </a:lnTo>
                  <a:lnTo>
                    <a:pt x="5573" y="8417"/>
                  </a:lnTo>
                  <a:lnTo>
                    <a:pt x="5573" y="8069"/>
                  </a:lnTo>
                  <a:lnTo>
                    <a:pt x="5515" y="7314"/>
                  </a:lnTo>
                  <a:lnTo>
                    <a:pt x="5399" y="6560"/>
                  </a:lnTo>
                  <a:lnTo>
                    <a:pt x="5109" y="5863"/>
                  </a:lnTo>
                  <a:lnTo>
                    <a:pt x="4760" y="5225"/>
                  </a:lnTo>
                  <a:lnTo>
                    <a:pt x="4412" y="4528"/>
                  </a:lnTo>
                  <a:lnTo>
                    <a:pt x="4273" y="4355"/>
                  </a:lnTo>
                  <a:lnTo>
                    <a:pt x="4273" y="4355"/>
                  </a:lnTo>
                  <a:lnTo>
                    <a:pt x="4760" y="4412"/>
                  </a:lnTo>
                  <a:lnTo>
                    <a:pt x="5747" y="4470"/>
                  </a:lnTo>
                  <a:lnTo>
                    <a:pt x="6270" y="4412"/>
                  </a:lnTo>
                  <a:lnTo>
                    <a:pt x="6734" y="4354"/>
                  </a:lnTo>
                  <a:lnTo>
                    <a:pt x="7256" y="4296"/>
                  </a:lnTo>
                  <a:lnTo>
                    <a:pt x="7721" y="4122"/>
                  </a:lnTo>
                  <a:lnTo>
                    <a:pt x="8243" y="3890"/>
                  </a:lnTo>
                  <a:lnTo>
                    <a:pt x="8649" y="3599"/>
                  </a:lnTo>
                  <a:lnTo>
                    <a:pt x="8882" y="3425"/>
                  </a:lnTo>
                  <a:lnTo>
                    <a:pt x="9056" y="3135"/>
                  </a:lnTo>
                  <a:lnTo>
                    <a:pt x="9172" y="2903"/>
                  </a:lnTo>
                  <a:lnTo>
                    <a:pt x="9230" y="2613"/>
                  </a:lnTo>
                  <a:lnTo>
                    <a:pt x="9230" y="2264"/>
                  </a:lnTo>
                  <a:lnTo>
                    <a:pt x="9114" y="1974"/>
                  </a:lnTo>
                  <a:lnTo>
                    <a:pt x="8940" y="1742"/>
                  </a:lnTo>
                  <a:lnTo>
                    <a:pt x="8707" y="1510"/>
                  </a:lnTo>
                  <a:lnTo>
                    <a:pt x="8243" y="1278"/>
                  </a:lnTo>
                  <a:lnTo>
                    <a:pt x="7779" y="1045"/>
                  </a:lnTo>
                  <a:lnTo>
                    <a:pt x="6850" y="755"/>
                  </a:lnTo>
                  <a:lnTo>
                    <a:pt x="5863" y="523"/>
                  </a:lnTo>
                  <a:lnTo>
                    <a:pt x="4876" y="349"/>
                  </a:lnTo>
                  <a:lnTo>
                    <a:pt x="3948" y="175"/>
                  </a:lnTo>
                  <a:lnTo>
                    <a:pt x="2961" y="59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40"/>
            <p:cNvSpPr/>
            <p:nvPr/>
          </p:nvSpPr>
          <p:spPr>
            <a:xfrm>
              <a:off x="1165225" y="788100"/>
              <a:ext cx="1143550" cy="551475"/>
            </a:xfrm>
            <a:custGeom>
              <a:rect b="b" l="l" r="r" t="t"/>
              <a:pathLst>
                <a:path extrusionOk="0" h="22059" w="45742">
                  <a:moveTo>
                    <a:pt x="28385" y="1"/>
                  </a:moveTo>
                  <a:lnTo>
                    <a:pt x="28095" y="1046"/>
                  </a:lnTo>
                  <a:lnTo>
                    <a:pt x="27340" y="3251"/>
                  </a:lnTo>
                  <a:lnTo>
                    <a:pt x="26934" y="4470"/>
                  </a:lnTo>
                  <a:lnTo>
                    <a:pt x="26528" y="5631"/>
                  </a:lnTo>
                  <a:lnTo>
                    <a:pt x="26121" y="6502"/>
                  </a:lnTo>
                  <a:lnTo>
                    <a:pt x="25947" y="6792"/>
                  </a:lnTo>
                  <a:lnTo>
                    <a:pt x="25773" y="6967"/>
                  </a:lnTo>
                  <a:lnTo>
                    <a:pt x="25483" y="7083"/>
                  </a:lnTo>
                  <a:lnTo>
                    <a:pt x="25019" y="7141"/>
                  </a:lnTo>
                  <a:lnTo>
                    <a:pt x="23393" y="7257"/>
                  </a:lnTo>
                  <a:lnTo>
                    <a:pt x="21129" y="7373"/>
                  </a:lnTo>
                  <a:lnTo>
                    <a:pt x="18401" y="7373"/>
                  </a:lnTo>
                  <a:lnTo>
                    <a:pt x="15325" y="7315"/>
                  </a:lnTo>
                  <a:lnTo>
                    <a:pt x="12132" y="7199"/>
                  </a:lnTo>
                  <a:lnTo>
                    <a:pt x="5979" y="6967"/>
                  </a:lnTo>
                  <a:lnTo>
                    <a:pt x="4644" y="6967"/>
                  </a:lnTo>
                  <a:lnTo>
                    <a:pt x="3483" y="7025"/>
                  </a:lnTo>
                  <a:lnTo>
                    <a:pt x="2496" y="7199"/>
                  </a:lnTo>
                  <a:lnTo>
                    <a:pt x="1626" y="7489"/>
                  </a:lnTo>
                  <a:lnTo>
                    <a:pt x="1277" y="7663"/>
                  </a:lnTo>
                  <a:lnTo>
                    <a:pt x="987" y="7837"/>
                  </a:lnTo>
                  <a:lnTo>
                    <a:pt x="755" y="8069"/>
                  </a:lnTo>
                  <a:lnTo>
                    <a:pt x="523" y="8302"/>
                  </a:lnTo>
                  <a:lnTo>
                    <a:pt x="349" y="8534"/>
                  </a:lnTo>
                  <a:lnTo>
                    <a:pt x="174" y="8766"/>
                  </a:lnTo>
                  <a:lnTo>
                    <a:pt x="116" y="9056"/>
                  </a:lnTo>
                  <a:lnTo>
                    <a:pt x="58" y="9346"/>
                  </a:lnTo>
                  <a:lnTo>
                    <a:pt x="0" y="9695"/>
                  </a:lnTo>
                  <a:lnTo>
                    <a:pt x="58" y="9985"/>
                  </a:lnTo>
                  <a:lnTo>
                    <a:pt x="116" y="10333"/>
                  </a:lnTo>
                  <a:lnTo>
                    <a:pt x="232" y="10682"/>
                  </a:lnTo>
                  <a:lnTo>
                    <a:pt x="581" y="11436"/>
                  </a:lnTo>
                  <a:lnTo>
                    <a:pt x="1103" y="12191"/>
                  </a:lnTo>
                  <a:lnTo>
                    <a:pt x="1742" y="13003"/>
                  </a:lnTo>
                  <a:lnTo>
                    <a:pt x="2612" y="13816"/>
                  </a:lnTo>
                  <a:lnTo>
                    <a:pt x="3599" y="14687"/>
                  </a:lnTo>
                  <a:lnTo>
                    <a:pt x="4760" y="15499"/>
                  </a:lnTo>
                  <a:lnTo>
                    <a:pt x="6095" y="16370"/>
                  </a:lnTo>
                  <a:lnTo>
                    <a:pt x="7546" y="17183"/>
                  </a:lnTo>
                  <a:lnTo>
                    <a:pt x="9172" y="17937"/>
                  </a:lnTo>
                  <a:lnTo>
                    <a:pt x="10913" y="18692"/>
                  </a:lnTo>
                  <a:lnTo>
                    <a:pt x="12713" y="19331"/>
                  </a:lnTo>
                  <a:lnTo>
                    <a:pt x="14628" y="19969"/>
                  </a:lnTo>
                  <a:lnTo>
                    <a:pt x="16544" y="20491"/>
                  </a:lnTo>
                  <a:lnTo>
                    <a:pt x="18575" y="20956"/>
                  </a:lnTo>
                  <a:lnTo>
                    <a:pt x="20549" y="21362"/>
                  </a:lnTo>
                  <a:lnTo>
                    <a:pt x="22522" y="21710"/>
                  </a:lnTo>
                  <a:lnTo>
                    <a:pt x="24438" y="21885"/>
                  </a:lnTo>
                  <a:lnTo>
                    <a:pt x="26354" y="22059"/>
                  </a:lnTo>
                  <a:lnTo>
                    <a:pt x="28211" y="22059"/>
                  </a:lnTo>
                  <a:lnTo>
                    <a:pt x="29953" y="22001"/>
                  </a:lnTo>
                  <a:lnTo>
                    <a:pt x="31578" y="21769"/>
                  </a:lnTo>
                  <a:lnTo>
                    <a:pt x="32332" y="21652"/>
                  </a:lnTo>
                  <a:lnTo>
                    <a:pt x="33029" y="21478"/>
                  </a:lnTo>
                  <a:lnTo>
                    <a:pt x="33784" y="21246"/>
                  </a:lnTo>
                  <a:lnTo>
                    <a:pt x="34422" y="20898"/>
                  </a:lnTo>
                  <a:lnTo>
                    <a:pt x="35119" y="20491"/>
                  </a:lnTo>
                  <a:lnTo>
                    <a:pt x="35757" y="20027"/>
                  </a:lnTo>
                  <a:lnTo>
                    <a:pt x="36396" y="19447"/>
                  </a:lnTo>
                  <a:lnTo>
                    <a:pt x="37034" y="18866"/>
                  </a:lnTo>
                  <a:lnTo>
                    <a:pt x="37673" y="18170"/>
                  </a:lnTo>
                  <a:lnTo>
                    <a:pt x="38253" y="17473"/>
                  </a:lnTo>
                  <a:lnTo>
                    <a:pt x="38834" y="16660"/>
                  </a:lnTo>
                  <a:lnTo>
                    <a:pt x="39356" y="15848"/>
                  </a:lnTo>
                  <a:lnTo>
                    <a:pt x="40401" y="14164"/>
                  </a:lnTo>
                  <a:lnTo>
                    <a:pt x="41330" y="12365"/>
                  </a:lnTo>
                  <a:lnTo>
                    <a:pt x="42258" y="10565"/>
                  </a:lnTo>
                  <a:lnTo>
                    <a:pt x="43013" y="8766"/>
                  </a:lnTo>
                  <a:lnTo>
                    <a:pt x="43710" y="7083"/>
                  </a:lnTo>
                  <a:lnTo>
                    <a:pt x="44290" y="5457"/>
                  </a:lnTo>
                  <a:lnTo>
                    <a:pt x="44813" y="4064"/>
                  </a:lnTo>
                  <a:lnTo>
                    <a:pt x="45509" y="1974"/>
                  </a:lnTo>
                  <a:lnTo>
                    <a:pt x="45741" y="1162"/>
                  </a:lnTo>
                  <a:lnTo>
                    <a:pt x="28385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40"/>
            <p:cNvSpPr/>
            <p:nvPr/>
          </p:nvSpPr>
          <p:spPr>
            <a:xfrm>
              <a:off x="1166675" y="788100"/>
              <a:ext cx="1142100" cy="548575"/>
            </a:xfrm>
            <a:custGeom>
              <a:rect b="b" l="l" r="r" t="t"/>
              <a:pathLst>
                <a:path extrusionOk="0" h="21943" w="45684">
                  <a:moveTo>
                    <a:pt x="28269" y="1"/>
                  </a:moveTo>
                  <a:lnTo>
                    <a:pt x="28153" y="407"/>
                  </a:lnTo>
                  <a:lnTo>
                    <a:pt x="28153" y="523"/>
                  </a:lnTo>
                  <a:lnTo>
                    <a:pt x="27979" y="930"/>
                  </a:lnTo>
                  <a:lnTo>
                    <a:pt x="27921" y="1104"/>
                  </a:lnTo>
                  <a:lnTo>
                    <a:pt x="27921" y="1220"/>
                  </a:lnTo>
                  <a:lnTo>
                    <a:pt x="27689" y="1974"/>
                  </a:lnTo>
                  <a:lnTo>
                    <a:pt x="27631" y="2091"/>
                  </a:lnTo>
                  <a:lnTo>
                    <a:pt x="27573" y="2265"/>
                  </a:lnTo>
                  <a:lnTo>
                    <a:pt x="27108" y="3716"/>
                  </a:lnTo>
                  <a:lnTo>
                    <a:pt x="27108" y="3832"/>
                  </a:lnTo>
                  <a:lnTo>
                    <a:pt x="26586" y="5283"/>
                  </a:lnTo>
                  <a:lnTo>
                    <a:pt x="26470" y="5515"/>
                  </a:lnTo>
                  <a:lnTo>
                    <a:pt x="26470" y="5573"/>
                  </a:lnTo>
                  <a:lnTo>
                    <a:pt x="26238" y="6154"/>
                  </a:lnTo>
                  <a:lnTo>
                    <a:pt x="26005" y="6560"/>
                  </a:lnTo>
                  <a:lnTo>
                    <a:pt x="25715" y="6908"/>
                  </a:lnTo>
                  <a:lnTo>
                    <a:pt x="25483" y="7025"/>
                  </a:lnTo>
                  <a:lnTo>
                    <a:pt x="25077" y="7141"/>
                  </a:lnTo>
                  <a:lnTo>
                    <a:pt x="24670" y="7141"/>
                  </a:lnTo>
                  <a:lnTo>
                    <a:pt x="23974" y="7257"/>
                  </a:lnTo>
                  <a:lnTo>
                    <a:pt x="22929" y="7257"/>
                  </a:lnTo>
                  <a:lnTo>
                    <a:pt x="22174" y="7315"/>
                  </a:lnTo>
                  <a:lnTo>
                    <a:pt x="16312" y="7315"/>
                  </a:lnTo>
                  <a:lnTo>
                    <a:pt x="14802" y="7257"/>
                  </a:lnTo>
                  <a:lnTo>
                    <a:pt x="13003" y="7257"/>
                  </a:lnTo>
                  <a:lnTo>
                    <a:pt x="11494" y="7199"/>
                  </a:lnTo>
                  <a:lnTo>
                    <a:pt x="11436" y="7199"/>
                  </a:lnTo>
                  <a:lnTo>
                    <a:pt x="9926" y="7141"/>
                  </a:lnTo>
                  <a:lnTo>
                    <a:pt x="9694" y="7141"/>
                  </a:lnTo>
                  <a:lnTo>
                    <a:pt x="8185" y="7083"/>
                  </a:lnTo>
                  <a:lnTo>
                    <a:pt x="8127" y="7083"/>
                  </a:lnTo>
                  <a:lnTo>
                    <a:pt x="7372" y="7025"/>
                  </a:lnTo>
                  <a:lnTo>
                    <a:pt x="4064" y="7025"/>
                  </a:lnTo>
                  <a:lnTo>
                    <a:pt x="3367" y="7083"/>
                  </a:lnTo>
                  <a:lnTo>
                    <a:pt x="3077" y="7083"/>
                  </a:lnTo>
                  <a:lnTo>
                    <a:pt x="2728" y="7141"/>
                  </a:lnTo>
                  <a:lnTo>
                    <a:pt x="2148" y="7315"/>
                  </a:lnTo>
                  <a:lnTo>
                    <a:pt x="1568" y="7489"/>
                  </a:lnTo>
                  <a:lnTo>
                    <a:pt x="1510" y="7547"/>
                  </a:lnTo>
                  <a:lnTo>
                    <a:pt x="1103" y="7721"/>
                  </a:lnTo>
                  <a:lnTo>
                    <a:pt x="813" y="7953"/>
                  </a:lnTo>
                  <a:lnTo>
                    <a:pt x="465" y="8302"/>
                  </a:lnTo>
                  <a:lnTo>
                    <a:pt x="232" y="8650"/>
                  </a:lnTo>
                  <a:lnTo>
                    <a:pt x="116" y="8882"/>
                  </a:lnTo>
                  <a:lnTo>
                    <a:pt x="0" y="9230"/>
                  </a:lnTo>
                  <a:lnTo>
                    <a:pt x="0" y="9637"/>
                  </a:lnTo>
                  <a:lnTo>
                    <a:pt x="0" y="10101"/>
                  </a:lnTo>
                  <a:lnTo>
                    <a:pt x="116" y="10391"/>
                  </a:lnTo>
                  <a:lnTo>
                    <a:pt x="116" y="10449"/>
                  </a:lnTo>
                  <a:lnTo>
                    <a:pt x="407" y="11262"/>
                  </a:lnTo>
                  <a:lnTo>
                    <a:pt x="871" y="11959"/>
                  </a:lnTo>
                  <a:lnTo>
                    <a:pt x="1045" y="12249"/>
                  </a:lnTo>
                  <a:lnTo>
                    <a:pt x="1510" y="12771"/>
                  </a:lnTo>
                  <a:lnTo>
                    <a:pt x="1626" y="12887"/>
                  </a:lnTo>
                  <a:lnTo>
                    <a:pt x="2438" y="13700"/>
                  </a:lnTo>
                  <a:lnTo>
                    <a:pt x="2496" y="13816"/>
                  </a:lnTo>
                  <a:lnTo>
                    <a:pt x="3077" y="14280"/>
                  </a:lnTo>
                  <a:lnTo>
                    <a:pt x="3367" y="14513"/>
                  </a:lnTo>
                  <a:lnTo>
                    <a:pt x="4354" y="15267"/>
                  </a:lnTo>
                  <a:lnTo>
                    <a:pt x="4702" y="15557"/>
                  </a:lnTo>
                  <a:lnTo>
                    <a:pt x="4818" y="15616"/>
                  </a:lnTo>
                  <a:lnTo>
                    <a:pt x="4876" y="15674"/>
                  </a:lnTo>
                  <a:lnTo>
                    <a:pt x="6385" y="16602"/>
                  </a:lnTo>
                  <a:lnTo>
                    <a:pt x="6618" y="16718"/>
                  </a:lnTo>
                  <a:lnTo>
                    <a:pt x="7140" y="17009"/>
                  </a:lnTo>
                  <a:lnTo>
                    <a:pt x="7314" y="17067"/>
                  </a:lnTo>
                  <a:lnTo>
                    <a:pt x="8127" y="17473"/>
                  </a:lnTo>
                  <a:lnTo>
                    <a:pt x="8185" y="17531"/>
                  </a:lnTo>
                  <a:lnTo>
                    <a:pt x="9636" y="18170"/>
                  </a:lnTo>
                  <a:lnTo>
                    <a:pt x="9926" y="18344"/>
                  </a:lnTo>
                  <a:lnTo>
                    <a:pt x="10565" y="18576"/>
                  </a:lnTo>
                  <a:lnTo>
                    <a:pt x="11261" y="18866"/>
                  </a:lnTo>
                  <a:lnTo>
                    <a:pt x="11436" y="18924"/>
                  </a:lnTo>
                  <a:lnTo>
                    <a:pt x="11552" y="18924"/>
                  </a:lnTo>
                  <a:lnTo>
                    <a:pt x="13003" y="19447"/>
                  </a:lnTo>
                  <a:lnTo>
                    <a:pt x="13293" y="19505"/>
                  </a:lnTo>
                  <a:lnTo>
                    <a:pt x="14744" y="19969"/>
                  </a:lnTo>
                  <a:lnTo>
                    <a:pt x="14860" y="19969"/>
                  </a:lnTo>
                  <a:lnTo>
                    <a:pt x="15789" y="20259"/>
                  </a:lnTo>
                  <a:lnTo>
                    <a:pt x="16137" y="20375"/>
                  </a:lnTo>
                  <a:lnTo>
                    <a:pt x="16312" y="20375"/>
                  </a:lnTo>
                  <a:lnTo>
                    <a:pt x="16602" y="20491"/>
                  </a:lnTo>
                  <a:lnTo>
                    <a:pt x="18053" y="20840"/>
                  </a:lnTo>
                  <a:lnTo>
                    <a:pt x="18169" y="20840"/>
                  </a:lnTo>
                  <a:lnTo>
                    <a:pt x="19620" y="21130"/>
                  </a:lnTo>
                  <a:lnTo>
                    <a:pt x="19910" y="21188"/>
                  </a:lnTo>
                  <a:lnTo>
                    <a:pt x="21362" y="21478"/>
                  </a:lnTo>
                  <a:lnTo>
                    <a:pt x="21478" y="21478"/>
                  </a:lnTo>
                  <a:lnTo>
                    <a:pt x="22929" y="21652"/>
                  </a:lnTo>
                  <a:lnTo>
                    <a:pt x="23045" y="21710"/>
                  </a:lnTo>
                  <a:lnTo>
                    <a:pt x="23219" y="21710"/>
                  </a:lnTo>
                  <a:lnTo>
                    <a:pt x="23858" y="21769"/>
                  </a:lnTo>
                  <a:lnTo>
                    <a:pt x="24670" y="21885"/>
                  </a:lnTo>
                  <a:lnTo>
                    <a:pt x="24728" y="21885"/>
                  </a:lnTo>
                  <a:lnTo>
                    <a:pt x="25483" y="21943"/>
                  </a:lnTo>
                  <a:lnTo>
                    <a:pt x="28095" y="21943"/>
                  </a:lnTo>
                  <a:lnTo>
                    <a:pt x="29546" y="21885"/>
                  </a:lnTo>
                  <a:lnTo>
                    <a:pt x="29836" y="21885"/>
                  </a:lnTo>
                  <a:lnTo>
                    <a:pt x="30997" y="21769"/>
                  </a:lnTo>
                  <a:lnTo>
                    <a:pt x="31288" y="21710"/>
                  </a:lnTo>
                  <a:lnTo>
                    <a:pt x="31346" y="21710"/>
                  </a:lnTo>
                  <a:lnTo>
                    <a:pt x="32100" y="21594"/>
                  </a:lnTo>
                  <a:lnTo>
                    <a:pt x="32855" y="21420"/>
                  </a:lnTo>
                  <a:lnTo>
                    <a:pt x="33029" y="21420"/>
                  </a:lnTo>
                  <a:lnTo>
                    <a:pt x="33145" y="21362"/>
                  </a:lnTo>
                  <a:lnTo>
                    <a:pt x="33900" y="21072"/>
                  </a:lnTo>
                  <a:lnTo>
                    <a:pt x="34596" y="20724"/>
                  </a:lnTo>
                  <a:lnTo>
                    <a:pt x="34654" y="20666"/>
                  </a:lnTo>
                  <a:lnTo>
                    <a:pt x="35235" y="20317"/>
                  </a:lnTo>
                  <a:lnTo>
                    <a:pt x="35351" y="20259"/>
                  </a:lnTo>
                  <a:lnTo>
                    <a:pt x="36164" y="19621"/>
                  </a:lnTo>
                  <a:lnTo>
                    <a:pt x="36454" y="19331"/>
                  </a:lnTo>
                  <a:lnTo>
                    <a:pt x="37034" y="18750"/>
                  </a:lnTo>
                  <a:lnTo>
                    <a:pt x="37266" y="18460"/>
                  </a:lnTo>
                  <a:lnTo>
                    <a:pt x="37905" y="17763"/>
                  </a:lnTo>
                  <a:lnTo>
                    <a:pt x="38021" y="17647"/>
                  </a:lnTo>
                  <a:lnTo>
                    <a:pt x="38485" y="17009"/>
                  </a:lnTo>
                  <a:lnTo>
                    <a:pt x="38544" y="16951"/>
                  </a:lnTo>
                  <a:lnTo>
                    <a:pt x="39472" y="15616"/>
                  </a:lnTo>
                  <a:lnTo>
                    <a:pt x="39530" y="15499"/>
                  </a:lnTo>
                  <a:lnTo>
                    <a:pt x="39763" y="15209"/>
                  </a:lnTo>
                  <a:lnTo>
                    <a:pt x="40575" y="13758"/>
                  </a:lnTo>
                  <a:lnTo>
                    <a:pt x="40633" y="13642"/>
                  </a:lnTo>
                  <a:lnTo>
                    <a:pt x="41214" y="12597"/>
                  </a:lnTo>
                  <a:lnTo>
                    <a:pt x="41272" y="12539"/>
                  </a:lnTo>
                  <a:lnTo>
                    <a:pt x="41272" y="12423"/>
                  </a:lnTo>
                  <a:lnTo>
                    <a:pt x="41388" y="12191"/>
                  </a:lnTo>
                  <a:lnTo>
                    <a:pt x="41562" y="11901"/>
                  </a:lnTo>
                  <a:lnTo>
                    <a:pt x="42259" y="10449"/>
                  </a:lnTo>
                  <a:lnTo>
                    <a:pt x="42317" y="10333"/>
                  </a:lnTo>
                  <a:lnTo>
                    <a:pt x="42781" y="9288"/>
                  </a:lnTo>
                  <a:lnTo>
                    <a:pt x="42955" y="8882"/>
                  </a:lnTo>
                  <a:lnTo>
                    <a:pt x="43013" y="8650"/>
                  </a:lnTo>
                  <a:lnTo>
                    <a:pt x="43652" y="7141"/>
                  </a:lnTo>
                  <a:lnTo>
                    <a:pt x="43652" y="7083"/>
                  </a:lnTo>
                  <a:lnTo>
                    <a:pt x="44232" y="5631"/>
                  </a:lnTo>
                  <a:lnTo>
                    <a:pt x="44348" y="5341"/>
                  </a:lnTo>
                  <a:lnTo>
                    <a:pt x="44522" y="4819"/>
                  </a:lnTo>
                  <a:lnTo>
                    <a:pt x="44580" y="4645"/>
                  </a:lnTo>
                  <a:lnTo>
                    <a:pt x="44813" y="3832"/>
                  </a:lnTo>
                  <a:lnTo>
                    <a:pt x="44813" y="3774"/>
                  </a:lnTo>
                  <a:lnTo>
                    <a:pt x="45335" y="2323"/>
                  </a:lnTo>
                  <a:lnTo>
                    <a:pt x="45393" y="2032"/>
                  </a:lnTo>
                  <a:lnTo>
                    <a:pt x="45683" y="1162"/>
                  </a:lnTo>
                  <a:lnTo>
                    <a:pt x="44580" y="988"/>
                  </a:lnTo>
                  <a:lnTo>
                    <a:pt x="44522" y="988"/>
                  </a:lnTo>
                  <a:lnTo>
                    <a:pt x="43013" y="872"/>
                  </a:lnTo>
                  <a:lnTo>
                    <a:pt x="42723" y="872"/>
                  </a:lnTo>
                  <a:lnTo>
                    <a:pt x="41272" y="814"/>
                  </a:lnTo>
                  <a:lnTo>
                    <a:pt x="41214" y="814"/>
                  </a:lnTo>
                  <a:lnTo>
                    <a:pt x="39704" y="697"/>
                  </a:lnTo>
                  <a:lnTo>
                    <a:pt x="39414" y="697"/>
                  </a:lnTo>
                  <a:lnTo>
                    <a:pt x="37963" y="581"/>
                  </a:lnTo>
                  <a:lnTo>
                    <a:pt x="37905" y="581"/>
                  </a:lnTo>
                  <a:lnTo>
                    <a:pt x="36396" y="523"/>
                  </a:lnTo>
                  <a:lnTo>
                    <a:pt x="36106" y="523"/>
                  </a:lnTo>
                  <a:lnTo>
                    <a:pt x="35061" y="407"/>
                  </a:lnTo>
                  <a:lnTo>
                    <a:pt x="34596" y="407"/>
                  </a:lnTo>
                  <a:lnTo>
                    <a:pt x="33087" y="349"/>
                  </a:lnTo>
                  <a:lnTo>
                    <a:pt x="32855" y="349"/>
                  </a:lnTo>
                  <a:lnTo>
                    <a:pt x="31288" y="175"/>
                  </a:lnTo>
                  <a:lnTo>
                    <a:pt x="31172" y="175"/>
                  </a:lnTo>
                  <a:lnTo>
                    <a:pt x="29720" y="59"/>
                  </a:lnTo>
                  <a:lnTo>
                    <a:pt x="29430" y="59"/>
                  </a:lnTo>
                  <a:lnTo>
                    <a:pt x="28269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1166675" y="963700"/>
              <a:ext cx="339600" cy="316375"/>
            </a:xfrm>
            <a:custGeom>
              <a:rect b="b" l="l" r="r" t="t"/>
              <a:pathLst>
                <a:path extrusionOk="0" h="12655" w="13584">
                  <a:moveTo>
                    <a:pt x="3425" y="1"/>
                  </a:moveTo>
                  <a:lnTo>
                    <a:pt x="2554" y="175"/>
                  </a:lnTo>
                  <a:lnTo>
                    <a:pt x="1800" y="407"/>
                  </a:lnTo>
                  <a:lnTo>
                    <a:pt x="1161" y="697"/>
                  </a:lnTo>
                  <a:lnTo>
                    <a:pt x="697" y="1045"/>
                  </a:lnTo>
                  <a:lnTo>
                    <a:pt x="349" y="1452"/>
                  </a:lnTo>
                  <a:lnTo>
                    <a:pt x="58" y="1916"/>
                  </a:lnTo>
                  <a:lnTo>
                    <a:pt x="0" y="2439"/>
                  </a:lnTo>
                  <a:lnTo>
                    <a:pt x="0" y="3019"/>
                  </a:lnTo>
                  <a:lnTo>
                    <a:pt x="116" y="3599"/>
                  </a:lnTo>
                  <a:lnTo>
                    <a:pt x="407" y="4238"/>
                  </a:lnTo>
                  <a:lnTo>
                    <a:pt x="813" y="4877"/>
                  </a:lnTo>
                  <a:lnTo>
                    <a:pt x="1335" y="5573"/>
                  </a:lnTo>
                  <a:lnTo>
                    <a:pt x="1974" y="6270"/>
                  </a:lnTo>
                  <a:lnTo>
                    <a:pt x="2787" y="7024"/>
                  </a:lnTo>
                  <a:lnTo>
                    <a:pt x="3657" y="7779"/>
                  </a:lnTo>
                  <a:lnTo>
                    <a:pt x="4702" y="8533"/>
                  </a:lnTo>
                  <a:lnTo>
                    <a:pt x="5747" y="9172"/>
                  </a:lnTo>
                  <a:lnTo>
                    <a:pt x="6792" y="9752"/>
                  </a:lnTo>
                  <a:lnTo>
                    <a:pt x="7895" y="10333"/>
                  </a:lnTo>
                  <a:lnTo>
                    <a:pt x="8998" y="10913"/>
                  </a:lnTo>
                  <a:lnTo>
                    <a:pt x="10100" y="11378"/>
                  </a:lnTo>
                  <a:lnTo>
                    <a:pt x="11261" y="11842"/>
                  </a:lnTo>
                  <a:lnTo>
                    <a:pt x="12422" y="12248"/>
                  </a:lnTo>
                  <a:lnTo>
                    <a:pt x="13583" y="12655"/>
                  </a:lnTo>
                  <a:lnTo>
                    <a:pt x="13583" y="12655"/>
                  </a:lnTo>
                  <a:lnTo>
                    <a:pt x="342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1867600" y="863575"/>
              <a:ext cx="406350" cy="31950"/>
            </a:xfrm>
            <a:custGeom>
              <a:rect b="b" l="l" r="r" t="t"/>
              <a:pathLst>
                <a:path extrusionOk="0" h="1278" w="16254">
                  <a:moveTo>
                    <a:pt x="0" y="0"/>
                  </a:moveTo>
                  <a:lnTo>
                    <a:pt x="0" y="58"/>
                  </a:lnTo>
                  <a:lnTo>
                    <a:pt x="522" y="174"/>
                  </a:lnTo>
                  <a:lnTo>
                    <a:pt x="1045" y="232"/>
                  </a:lnTo>
                  <a:lnTo>
                    <a:pt x="2090" y="349"/>
                  </a:lnTo>
                  <a:lnTo>
                    <a:pt x="4121" y="523"/>
                  </a:lnTo>
                  <a:lnTo>
                    <a:pt x="8127" y="813"/>
                  </a:lnTo>
                  <a:lnTo>
                    <a:pt x="12074" y="1045"/>
                  </a:lnTo>
                  <a:lnTo>
                    <a:pt x="14163" y="1219"/>
                  </a:lnTo>
                  <a:lnTo>
                    <a:pt x="15208" y="1277"/>
                  </a:lnTo>
                  <a:lnTo>
                    <a:pt x="16253" y="1277"/>
                  </a:lnTo>
                  <a:lnTo>
                    <a:pt x="16253" y="1219"/>
                  </a:lnTo>
                  <a:lnTo>
                    <a:pt x="16253" y="1161"/>
                  </a:lnTo>
                  <a:lnTo>
                    <a:pt x="15208" y="1045"/>
                  </a:lnTo>
                  <a:lnTo>
                    <a:pt x="14163" y="929"/>
                  </a:lnTo>
                  <a:lnTo>
                    <a:pt x="12132" y="755"/>
                  </a:lnTo>
                  <a:lnTo>
                    <a:pt x="8069" y="407"/>
                  </a:lnTo>
                  <a:lnTo>
                    <a:pt x="4005" y="116"/>
                  </a:lnTo>
                  <a:lnTo>
                    <a:pt x="203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696500" y="934675"/>
              <a:ext cx="967950" cy="1253850"/>
            </a:xfrm>
            <a:custGeom>
              <a:rect b="b" l="l" r="r" t="t"/>
              <a:pathLst>
                <a:path extrusionOk="0" h="50154" w="38718">
                  <a:moveTo>
                    <a:pt x="19910" y="1"/>
                  </a:moveTo>
                  <a:lnTo>
                    <a:pt x="19039" y="59"/>
                  </a:lnTo>
                  <a:lnTo>
                    <a:pt x="18111" y="117"/>
                  </a:lnTo>
                  <a:lnTo>
                    <a:pt x="17240" y="291"/>
                  </a:lnTo>
                  <a:lnTo>
                    <a:pt x="16311" y="523"/>
                  </a:lnTo>
                  <a:lnTo>
                    <a:pt x="15441" y="813"/>
                  </a:lnTo>
                  <a:lnTo>
                    <a:pt x="15383" y="813"/>
                  </a:lnTo>
                  <a:lnTo>
                    <a:pt x="14686" y="1104"/>
                  </a:lnTo>
                  <a:lnTo>
                    <a:pt x="14105" y="1510"/>
                  </a:lnTo>
                  <a:lnTo>
                    <a:pt x="13525" y="2090"/>
                  </a:lnTo>
                  <a:lnTo>
                    <a:pt x="13003" y="2729"/>
                  </a:lnTo>
                  <a:lnTo>
                    <a:pt x="12422" y="3483"/>
                  </a:lnTo>
                  <a:lnTo>
                    <a:pt x="11900" y="4238"/>
                  </a:lnTo>
                  <a:lnTo>
                    <a:pt x="11377" y="5051"/>
                  </a:lnTo>
                  <a:lnTo>
                    <a:pt x="10855" y="5921"/>
                  </a:lnTo>
                  <a:lnTo>
                    <a:pt x="9868" y="7837"/>
                  </a:lnTo>
                  <a:lnTo>
                    <a:pt x="8939" y="9869"/>
                  </a:lnTo>
                  <a:lnTo>
                    <a:pt x="8069" y="12016"/>
                  </a:lnTo>
                  <a:lnTo>
                    <a:pt x="7256" y="14280"/>
                  </a:lnTo>
                  <a:lnTo>
                    <a:pt x="6501" y="16544"/>
                  </a:lnTo>
                  <a:lnTo>
                    <a:pt x="5805" y="18808"/>
                  </a:lnTo>
                  <a:lnTo>
                    <a:pt x="5166" y="21072"/>
                  </a:lnTo>
                  <a:lnTo>
                    <a:pt x="4586" y="23219"/>
                  </a:lnTo>
                  <a:lnTo>
                    <a:pt x="4121" y="25251"/>
                  </a:lnTo>
                  <a:lnTo>
                    <a:pt x="3309" y="28850"/>
                  </a:lnTo>
                  <a:lnTo>
                    <a:pt x="2844" y="31462"/>
                  </a:lnTo>
                  <a:lnTo>
                    <a:pt x="755" y="44116"/>
                  </a:lnTo>
                  <a:lnTo>
                    <a:pt x="406" y="46496"/>
                  </a:lnTo>
                  <a:lnTo>
                    <a:pt x="116" y="48354"/>
                  </a:lnTo>
                  <a:lnTo>
                    <a:pt x="0" y="49631"/>
                  </a:lnTo>
                  <a:lnTo>
                    <a:pt x="0" y="49979"/>
                  </a:lnTo>
                  <a:lnTo>
                    <a:pt x="58" y="50153"/>
                  </a:lnTo>
                  <a:lnTo>
                    <a:pt x="1741" y="50037"/>
                  </a:lnTo>
                  <a:lnTo>
                    <a:pt x="6095" y="49747"/>
                  </a:lnTo>
                  <a:lnTo>
                    <a:pt x="19272" y="48818"/>
                  </a:lnTo>
                  <a:lnTo>
                    <a:pt x="26353" y="48296"/>
                  </a:lnTo>
                  <a:lnTo>
                    <a:pt x="32564" y="47831"/>
                  </a:lnTo>
                  <a:lnTo>
                    <a:pt x="36976" y="47425"/>
                  </a:lnTo>
                  <a:lnTo>
                    <a:pt x="38195" y="47309"/>
                  </a:lnTo>
                  <a:lnTo>
                    <a:pt x="38717" y="47193"/>
                  </a:lnTo>
                  <a:lnTo>
                    <a:pt x="38717" y="47019"/>
                  </a:lnTo>
                  <a:lnTo>
                    <a:pt x="38659" y="46612"/>
                  </a:lnTo>
                  <a:lnTo>
                    <a:pt x="38369" y="45219"/>
                  </a:lnTo>
                  <a:lnTo>
                    <a:pt x="37789" y="43130"/>
                  </a:lnTo>
                  <a:lnTo>
                    <a:pt x="37092" y="40401"/>
                  </a:lnTo>
                  <a:lnTo>
                    <a:pt x="35177" y="33552"/>
                  </a:lnTo>
                  <a:lnTo>
                    <a:pt x="34016" y="29721"/>
                  </a:lnTo>
                  <a:lnTo>
                    <a:pt x="32739" y="25657"/>
                  </a:lnTo>
                  <a:lnTo>
                    <a:pt x="31462" y="21594"/>
                  </a:lnTo>
                  <a:lnTo>
                    <a:pt x="30126" y="17531"/>
                  </a:lnTo>
                  <a:lnTo>
                    <a:pt x="28849" y="13700"/>
                  </a:lnTo>
                  <a:lnTo>
                    <a:pt x="27572" y="10159"/>
                  </a:lnTo>
                  <a:lnTo>
                    <a:pt x="26295" y="6966"/>
                  </a:lnTo>
                  <a:lnTo>
                    <a:pt x="25192" y="4296"/>
                  </a:lnTo>
                  <a:lnTo>
                    <a:pt x="24670" y="3193"/>
                  </a:lnTo>
                  <a:lnTo>
                    <a:pt x="24148" y="2264"/>
                  </a:lnTo>
                  <a:lnTo>
                    <a:pt x="23683" y="1510"/>
                  </a:lnTo>
                  <a:lnTo>
                    <a:pt x="23277" y="987"/>
                  </a:lnTo>
                  <a:lnTo>
                    <a:pt x="23045" y="813"/>
                  </a:lnTo>
                  <a:lnTo>
                    <a:pt x="22813" y="639"/>
                  </a:lnTo>
                  <a:lnTo>
                    <a:pt x="22290" y="349"/>
                  </a:lnTo>
                  <a:lnTo>
                    <a:pt x="21594" y="175"/>
                  </a:lnTo>
                  <a:lnTo>
                    <a:pt x="20781" y="59"/>
                  </a:lnTo>
                  <a:lnTo>
                    <a:pt x="19910" y="1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696500" y="985475"/>
              <a:ext cx="343950" cy="1203050"/>
            </a:xfrm>
            <a:custGeom>
              <a:rect b="b" l="l" r="r" t="t"/>
              <a:pathLst>
                <a:path extrusionOk="0" h="48122" w="13758">
                  <a:moveTo>
                    <a:pt x="13583" y="0"/>
                  </a:moveTo>
                  <a:lnTo>
                    <a:pt x="13061" y="581"/>
                  </a:lnTo>
                  <a:lnTo>
                    <a:pt x="12480" y="1277"/>
                  </a:lnTo>
                  <a:lnTo>
                    <a:pt x="11958" y="2032"/>
                  </a:lnTo>
                  <a:lnTo>
                    <a:pt x="11435" y="2845"/>
                  </a:lnTo>
                  <a:lnTo>
                    <a:pt x="10449" y="4528"/>
                  </a:lnTo>
                  <a:lnTo>
                    <a:pt x="9520" y="6443"/>
                  </a:lnTo>
                  <a:lnTo>
                    <a:pt x="8649" y="8475"/>
                  </a:lnTo>
                  <a:lnTo>
                    <a:pt x="7836" y="10623"/>
                  </a:lnTo>
                  <a:lnTo>
                    <a:pt x="7024" y="12771"/>
                  </a:lnTo>
                  <a:lnTo>
                    <a:pt x="6327" y="15034"/>
                  </a:lnTo>
                  <a:lnTo>
                    <a:pt x="5631" y="17240"/>
                  </a:lnTo>
                  <a:lnTo>
                    <a:pt x="5050" y="19388"/>
                  </a:lnTo>
                  <a:lnTo>
                    <a:pt x="4528" y="21478"/>
                  </a:lnTo>
                  <a:lnTo>
                    <a:pt x="4063" y="23451"/>
                  </a:lnTo>
                  <a:lnTo>
                    <a:pt x="3309" y="26876"/>
                  </a:lnTo>
                  <a:lnTo>
                    <a:pt x="2844" y="29430"/>
                  </a:lnTo>
                  <a:lnTo>
                    <a:pt x="755" y="42084"/>
                  </a:lnTo>
                  <a:lnTo>
                    <a:pt x="348" y="44464"/>
                  </a:lnTo>
                  <a:lnTo>
                    <a:pt x="116" y="46322"/>
                  </a:lnTo>
                  <a:lnTo>
                    <a:pt x="0" y="47599"/>
                  </a:lnTo>
                  <a:lnTo>
                    <a:pt x="0" y="47947"/>
                  </a:lnTo>
                  <a:lnTo>
                    <a:pt x="58" y="48121"/>
                  </a:lnTo>
                  <a:lnTo>
                    <a:pt x="4121" y="47889"/>
                  </a:lnTo>
                  <a:lnTo>
                    <a:pt x="13757" y="47193"/>
                  </a:lnTo>
                  <a:lnTo>
                    <a:pt x="13583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1052025" y="985475"/>
              <a:ext cx="258325" cy="168350"/>
            </a:xfrm>
            <a:custGeom>
              <a:rect b="b" l="l" r="r" t="t"/>
              <a:pathLst>
                <a:path extrusionOk="0" h="6734" w="10333">
                  <a:moveTo>
                    <a:pt x="1" y="0"/>
                  </a:moveTo>
                  <a:lnTo>
                    <a:pt x="1" y="58"/>
                  </a:lnTo>
                  <a:lnTo>
                    <a:pt x="1045" y="1626"/>
                  </a:lnTo>
                  <a:lnTo>
                    <a:pt x="1568" y="2380"/>
                  </a:lnTo>
                  <a:lnTo>
                    <a:pt x="2148" y="3135"/>
                  </a:lnTo>
                  <a:lnTo>
                    <a:pt x="2729" y="3773"/>
                  </a:lnTo>
                  <a:lnTo>
                    <a:pt x="3425" y="4412"/>
                  </a:lnTo>
                  <a:lnTo>
                    <a:pt x="4064" y="4992"/>
                  </a:lnTo>
                  <a:lnTo>
                    <a:pt x="4818" y="5515"/>
                  </a:lnTo>
                  <a:lnTo>
                    <a:pt x="5573" y="6037"/>
                  </a:lnTo>
                  <a:lnTo>
                    <a:pt x="6328" y="6385"/>
                  </a:lnTo>
                  <a:lnTo>
                    <a:pt x="7140" y="6618"/>
                  </a:lnTo>
                  <a:lnTo>
                    <a:pt x="8011" y="6734"/>
                  </a:lnTo>
                  <a:lnTo>
                    <a:pt x="8417" y="6676"/>
                  </a:lnTo>
                  <a:lnTo>
                    <a:pt x="8766" y="6618"/>
                  </a:lnTo>
                  <a:lnTo>
                    <a:pt x="9114" y="6443"/>
                  </a:lnTo>
                  <a:lnTo>
                    <a:pt x="9404" y="6211"/>
                  </a:lnTo>
                  <a:lnTo>
                    <a:pt x="9694" y="5921"/>
                  </a:lnTo>
                  <a:lnTo>
                    <a:pt x="9869" y="5631"/>
                  </a:lnTo>
                  <a:lnTo>
                    <a:pt x="10043" y="5283"/>
                  </a:lnTo>
                  <a:lnTo>
                    <a:pt x="10159" y="4934"/>
                  </a:lnTo>
                  <a:lnTo>
                    <a:pt x="10275" y="3831"/>
                  </a:lnTo>
                  <a:lnTo>
                    <a:pt x="10333" y="2787"/>
                  </a:lnTo>
                  <a:lnTo>
                    <a:pt x="10217" y="1684"/>
                  </a:lnTo>
                  <a:lnTo>
                    <a:pt x="10043" y="581"/>
                  </a:lnTo>
                  <a:lnTo>
                    <a:pt x="10101" y="1335"/>
                  </a:lnTo>
                  <a:lnTo>
                    <a:pt x="10159" y="2206"/>
                  </a:lnTo>
                  <a:lnTo>
                    <a:pt x="10159" y="3193"/>
                  </a:lnTo>
                  <a:lnTo>
                    <a:pt x="10101" y="4122"/>
                  </a:lnTo>
                  <a:lnTo>
                    <a:pt x="9985" y="4586"/>
                  </a:lnTo>
                  <a:lnTo>
                    <a:pt x="9869" y="4992"/>
                  </a:lnTo>
                  <a:lnTo>
                    <a:pt x="9694" y="5341"/>
                  </a:lnTo>
                  <a:lnTo>
                    <a:pt x="9462" y="5689"/>
                  </a:lnTo>
                  <a:lnTo>
                    <a:pt x="9172" y="5921"/>
                  </a:lnTo>
                  <a:lnTo>
                    <a:pt x="8824" y="6153"/>
                  </a:lnTo>
                  <a:lnTo>
                    <a:pt x="8417" y="6269"/>
                  </a:lnTo>
                  <a:lnTo>
                    <a:pt x="7953" y="6327"/>
                  </a:lnTo>
                  <a:lnTo>
                    <a:pt x="7082" y="6153"/>
                  </a:lnTo>
                  <a:lnTo>
                    <a:pt x="6328" y="5863"/>
                  </a:lnTo>
                  <a:lnTo>
                    <a:pt x="5573" y="5515"/>
                  </a:lnTo>
                  <a:lnTo>
                    <a:pt x="4877" y="5050"/>
                  </a:lnTo>
                  <a:lnTo>
                    <a:pt x="4238" y="4528"/>
                  </a:lnTo>
                  <a:lnTo>
                    <a:pt x="3599" y="4006"/>
                  </a:lnTo>
                  <a:lnTo>
                    <a:pt x="3019" y="3425"/>
                  </a:lnTo>
                  <a:lnTo>
                    <a:pt x="2439" y="2845"/>
                  </a:lnTo>
                  <a:lnTo>
                    <a:pt x="1800" y="2206"/>
                  </a:lnTo>
                  <a:lnTo>
                    <a:pt x="1162" y="1509"/>
                  </a:lnTo>
                  <a:lnTo>
                    <a:pt x="581" y="755"/>
                  </a:lnTo>
                  <a:lnTo>
                    <a:pt x="59" y="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1469975" y="1534025"/>
              <a:ext cx="772050" cy="837350"/>
            </a:xfrm>
            <a:custGeom>
              <a:rect b="b" l="l" r="r" t="t"/>
              <a:pathLst>
                <a:path extrusionOk="0" h="33494" w="30882">
                  <a:moveTo>
                    <a:pt x="9288" y="0"/>
                  </a:moveTo>
                  <a:lnTo>
                    <a:pt x="0" y="29836"/>
                  </a:lnTo>
                  <a:lnTo>
                    <a:pt x="21594" y="33493"/>
                  </a:lnTo>
                  <a:lnTo>
                    <a:pt x="30881" y="3715"/>
                  </a:lnTo>
                  <a:lnTo>
                    <a:pt x="9288" y="0"/>
                  </a:lnTo>
                  <a:close/>
                </a:path>
              </a:pathLst>
            </a:custGeom>
            <a:solidFill>
              <a:srgbClr val="A6A6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1497550" y="1539825"/>
              <a:ext cx="770575" cy="837350"/>
            </a:xfrm>
            <a:custGeom>
              <a:rect b="b" l="l" r="r" t="t"/>
              <a:pathLst>
                <a:path extrusionOk="0" h="33494" w="30823">
                  <a:moveTo>
                    <a:pt x="9288" y="0"/>
                  </a:moveTo>
                  <a:lnTo>
                    <a:pt x="0" y="29778"/>
                  </a:lnTo>
                  <a:lnTo>
                    <a:pt x="21535" y="33493"/>
                  </a:lnTo>
                  <a:lnTo>
                    <a:pt x="30823" y="3657"/>
                  </a:lnTo>
                  <a:lnTo>
                    <a:pt x="9288" y="0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1853075" y="1875050"/>
              <a:ext cx="107425" cy="104500"/>
            </a:xfrm>
            <a:custGeom>
              <a:rect b="b" l="l" r="r" t="t"/>
              <a:pathLst>
                <a:path extrusionOk="0" h="4180" w="4297">
                  <a:moveTo>
                    <a:pt x="2264" y="0"/>
                  </a:moveTo>
                  <a:lnTo>
                    <a:pt x="1800" y="58"/>
                  </a:lnTo>
                  <a:lnTo>
                    <a:pt x="1394" y="174"/>
                  </a:lnTo>
                  <a:lnTo>
                    <a:pt x="1045" y="348"/>
                  </a:lnTo>
                  <a:lnTo>
                    <a:pt x="697" y="639"/>
                  </a:lnTo>
                  <a:lnTo>
                    <a:pt x="407" y="929"/>
                  </a:lnTo>
                  <a:lnTo>
                    <a:pt x="233" y="1335"/>
                  </a:lnTo>
                  <a:lnTo>
                    <a:pt x="59" y="1742"/>
                  </a:lnTo>
                  <a:lnTo>
                    <a:pt x="1" y="1974"/>
                  </a:lnTo>
                  <a:lnTo>
                    <a:pt x="1" y="2380"/>
                  </a:lnTo>
                  <a:lnTo>
                    <a:pt x="59" y="2728"/>
                  </a:lnTo>
                  <a:lnTo>
                    <a:pt x="175" y="3077"/>
                  </a:lnTo>
                  <a:lnTo>
                    <a:pt x="349" y="3425"/>
                  </a:lnTo>
                  <a:lnTo>
                    <a:pt x="581" y="3657"/>
                  </a:lnTo>
                  <a:lnTo>
                    <a:pt x="871" y="3889"/>
                  </a:lnTo>
                  <a:lnTo>
                    <a:pt x="1220" y="4063"/>
                  </a:lnTo>
                  <a:lnTo>
                    <a:pt x="1626" y="4121"/>
                  </a:lnTo>
                  <a:lnTo>
                    <a:pt x="2032" y="4180"/>
                  </a:lnTo>
                  <a:lnTo>
                    <a:pt x="2497" y="4121"/>
                  </a:lnTo>
                  <a:lnTo>
                    <a:pt x="2903" y="4005"/>
                  </a:lnTo>
                  <a:lnTo>
                    <a:pt x="3251" y="3773"/>
                  </a:lnTo>
                  <a:lnTo>
                    <a:pt x="3599" y="3541"/>
                  </a:lnTo>
                  <a:lnTo>
                    <a:pt x="3890" y="3193"/>
                  </a:lnTo>
                  <a:lnTo>
                    <a:pt x="4064" y="2844"/>
                  </a:lnTo>
                  <a:lnTo>
                    <a:pt x="4238" y="2438"/>
                  </a:lnTo>
                  <a:lnTo>
                    <a:pt x="4296" y="2148"/>
                  </a:lnTo>
                  <a:lnTo>
                    <a:pt x="4296" y="1800"/>
                  </a:lnTo>
                  <a:lnTo>
                    <a:pt x="4238" y="1393"/>
                  </a:lnTo>
                  <a:lnTo>
                    <a:pt x="4122" y="1045"/>
                  </a:lnTo>
                  <a:lnTo>
                    <a:pt x="3948" y="755"/>
                  </a:lnTo>
                  <a:lnTo>
                    <a:pt x="3716" y="464"/>
                  </a:lnTo>
                  <a:lnTo>
                    <a:pt x="3425" y="290"/>
                  </a:lnTo>
                  <a:lnTo>
                    <a:pt x="3077" y="116"/>
                  </a:lnTo>
                  <a:lnTo>
                    <a:pt x="26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525250" y="999975"/>
              <a:ext cx="905550" cy="1317700"/>
            </a:xfrm>
            <a:custGeom>
              <a:rect b="b" l="l" r="r" t="t"/>
              <a:pathLst>
                <a:path extrusionOk="0" h="52708" w="36222">
                  <a:moveTo>
                    <a:pt x="20259" y="1"/>
                  </a:moveTo>
                  <a:lnTo>
                    <a:pt x="19853" y="117"/>
                  </a:lnTo>
                  <a:lnTo>
                    <a:pt x="19388" y="291"/>
                  </a:lnTo>
                  <a:lnTo>
                    <a:pt x="18982" y="639"/>
                  </a:lnTo>
                  <a:lnTo>
                    <a:pt x="18517" y="1046"/>
                  </a:lnTo>
                  <a:lnTo>
                    <a:pt x="18111" y="1568"/>
                  </a:lnTo>
                  <a:lnTo>
                    <a:pt x="16776" y="3309"/>
                  </a:lnTo>
                  <a:lnTo>
                    <a:pt x="15325" y="5341"/>
                  </a:lnTo>
                  <a:lnTo>
                    <a:pt x="13700" y="7605"/>
                  </a:lnTo>
                  <a:lnTo>
                    <a:pt x="12074" y="10043"/>
                  </a:lnTo>
                  <a:lnTo>
                    <a:pt x="10333" y="12597"/>
                  </a:lnTo>
                  <a:lnTo>
                    <a:pt x="8649" y="15267"/>
                  </a:lnTo>
                  <a:lnTo>
                    <a:pt x="7024" y="17995"/>
                  </a:lnTo>
                  <a:lnTo>
                    <a:pt x="5457" y="20724"/>
                  </a:lnTo>
                  <a:lnTo>
                    <a:pt x="4006" y="23394"/>
                  </a:lnTo>
                  <a:lnTo>
                    <a:pt x="2729" y="26006"/>
                  </a:lnTo>
                  <a:lnTo>
                    <a:pt x="2148" y="27283"/>
                  </a:lnTo>
                  <a:lnTo>
                    <a:pt x="1626" y="28444"/>
                  </a:lnTo>
                  <a:lnTo>
                    <a:pt x="1161" y="29605"/>
                  </a:lnTo>
                  <a:lnTo>
                    <a:pt x="813" y="30708"/>
                  </a:lnTo>
                  <a:lnTo>
                    <a:pt x="465" y="31752"/>
                  </a:lnTo>
                  <a:lnTo>
                    <a:pt x="233" y="32739"/>
                  </a:lnTo>
                  <a:lnTo>
                    <a:pt x="59" y="33668"/>
                  </a:lnTo>
                  <a:lnTo>
                    <a:pt x="0" y="34539"/>
                  </a:lnTo>
                  <a:lnTo>
                    <a:pt x="0" y="35293"/>
                  </a:lnTo>
                  <a:lnTo>
                    <a:pt x="117" y="35932"/>
                  </a:lnTo>
                  <a:lnTo>
                    <a:pt x="349" y="36512"/>
                  </a:lnTo>
                  <a:lnTo>
                    <a:pt x="465" y="36803"/>
                  </a:lnTo>
                  <a:lnTo>
                    <a:pt x="639" y="36977"/>
                  </a:lnTo>
                  <a:lnTo>
                    <a:pt x="1278" y="37731"/>
                  </a:lnTo>
                  <a:lnTo>
                    <a:pt x="1974" y="38428"/>
                  </a:lnTo>
                  <a:lnTo>
                    <a:pt x="2729" y="39124"/>
                  </a:lnTo>
                  <a:lnTo>
                    <a:pt x="3483" y="39763"/>
                  </a:lnTo>
                  <a:lnTo>
                    <a:pt x="5167" y="41156"/>
                  </a:lnTo>
                  <a:lnTo>
                    <a:pt x="7024" y="42433"/>
                  </a:lnTo>
                  <a:lnTo>
                    <a:pt x="8940" y="43710"/>
                  </a:lnTo>
                  <a:lnTo>
                    <a:pt x="10913" y="44871"/>
                  </a:lnTo>
                  <a:lnTo>
                    <a:pt x="12945" y="46032"/>
                  </a:lnTo>
                  <a:lnTo>
                    <a:pt x="14977" y="47135"/>
                  </a:lnTo>
                  <a:lnTo>
                    <a:pt x="17008" y="48122"/>
                  </a:lnTo>
                  <a:lnTo>
                    <a:pt x="18982" y="49051"/>
                  </a:lnTo>
                  <a:lnTo>
                    <a:pt x="20839" y="49921"/>
                  </a:lnTo>
                  <a:lnTo>
                    <a:pt x="22639" y="50676"/>
                  </a:lnTo>
                  <a:lnTo>
                    <a:pt x="24264" y="51314"/>
                  </a:lnTo>
                  <a:lnTo>
                    <a:pt x="25773" y="51895"/>
                  </a:lnTo>
                  <a:lnTo>
                    <a:pt x="27050" y="52359"/>
                  </a:lnTo>
                  <a:lnTo>
                    <a:pt x="28095" y="52707"/>
                  </a:lnTo>
                  <a:lnTo>
                    <a:pt x="28327" y="52707"/>
                  </a:lnTo>
                  <a:lnTo>
                    <a:pt x="28560" y="52649"/>
                  </a:lnTo>
                  <a:lnTo>
                    <a:pt x="28850" y="52475"/>
                  </a:lnTo>
                  <a:lnTo>
                    <a:pt x="29140" y="52243"/>
                  </a:lnTo>
                  <a:lnTo>
                    <a:pt x="29779" y="51547"/>
                  </a:lnTo>
                  <a:lnTo>
                    <a:pt x="30475" y="50618"/>
                  </a:lnTo>
                  <a:lnTo>
                    <a:pt x="31288" y="49457"/>
                  </a:lnTo>
                  <a:lnTo>
                    <a:pt x="32042" y="48122"/>
                  </a:lnTo>
                  <a:lnTo>
                    <a:pt x="32797" y="46729"/>
                  </a:lnTo>
                  <a:lnTo>
                    <a:pt x="33552" y="45277"/>
                  </a:lnTo>
                  <a:lnTo>
                    <a:pt x="34248" y="43768"/>
                  </a:lnTo>
                  <a:lnTo>
                    <a:pt x="34887" y="42259"/>
                  </a:lnTo>
                  <a:lnTo>
                    <a:pt x="35409" y="40866"/>
                  </a:lnTo>
                  <a:lnTo>
                    <a:pt x="35816" y="39589"/>
                  </a:lnTo>
                  <a:lnTo>
                    <a:pt x="36106" y="38428"/>
                  </a:lnTo>
                  <a:lnTo>
                    <a:pt x="36164" y="37905"/>
                  </a:lnTo>
                  <a:lnTo>
                    <a:pt x="36222" y="37499"/>
                  </a:lnTo>
                  <a:lnTo>
                    <a:pt x="36222" y="37093"/>
                  </a:lnTo>
                  <a:lnTo>
                    <a:pt x="36164" y="36803"/>
                  </a:lnTo>
                  <a:lnTo>
                    <a:pt x="36048" y="36570"/>
                  </a:lnTo>
                  <a:lnTo>
                    <a:pt x="35874" y="36396"/>
                  </a:lnTo>
                  <a:lnTo>
                    <a:pt x="35235" y="36048"/>
                  </a:lnTo>
                  <a:lnTo>
                    <a:pt x="34364" y="35642"/>
                  </a:lnTo>
                  <a:lnTo>
                    <a:pt x="31926" y="34655"/>
                  </a:lnTo>
                  <a:lnTo>
                    <a:pt x="25715" y="32217"/>
                  </a:lnTo>
                  <a:lnTo>
                    <a:pt x="22581" y="30998"/>
                  </a:lnTo>
                  <a:lnTo>
                    <a:pt x="21188" y="30417"/>
                  </a:lnTo>
                  <a:lnTo>
                    <a:pt x="19969" y="29837"/>
                  </a:lnTo>
                  <a:lnTo>
                    <a:pt x="18924" y="29315"/>
                  </a:lnTo>
                  <a:lnTo>
                    <a:pt x="18111" y="28850"/>
                  </a:lnTo>
                  <a:lnTo>
                    <a:pt x="17821" y="28676"/>
                  </a:lnTo>
                  <a:lnTo>
                    <a:pt x="17647" y="28502"/>
                  </a:lnTo>
                  <a:lnTo>
                    <a:pt x="17473" y="28328"/>
                  </a:lnTo>
                  <a:lnTo>
                    <a:pt x="17473" y="28154"/>
                  </a:lnTo>
                  <a:lnTo>
                    <a:pt x="17589" y="27457"/>
                  </a:lnTo>
                  <a:lnTo>
                    <a:pt x="17821" y="26122"/>
                  </a:lnTo>
                  <a:lnTo>
                    <a:pt x="18750" y="21826"/>
                  </a:lnTo>
                  <a:lnTo>
                    <a:pt x="20027" y="16022"/>
                  </a:lnTo>
                  <a:lnTo>
                    <a:pt x="21304" y="9462"/>
                  </a:lnTo>
                  <a:lnTo>
                    <a:pt x="21652" y="7605"/>
                  </a:lnTo>
                  <a:lnTo>
                    <a:pt x="21826" y="5980"/>
                  </a:lnTo>
                  <a:lnTo>
                    <a:pt x="21942" y="4644"/>
                  </a:lnTo>
                  <a:lnTo>
                    <a:pt x="22000" y="3426"/>
                  </a:lnTo>
                  <a:lnTo>
                    <a:pt x="21884" y="2439"/>
                  </a:lnTo>
                  <a:lnTo>
                    <a:pt x="21768" y="1626"/>
                  </a:lnTo>
                  <a:lnTo>
                    <a:pt x="21536" y="988"/>
                  </a:lnTo>
                  <a:lnTo>
                    <a:pt x="21304" y="523"/>
                  </a:lnTo>
                  <a:lnTo>
                    <a:pt x="21130" y="349"/>
                  </a:lnTo>
                  <a:lnTo>
                    <a:pt x="20955" y="233"/>
                  </a:lnTo>
                  <a:lnTo>
                    <a:pt x="20781" y="117"/>
                  </a:lnTo>
                  <a:lnTo>
                    <a:pt x="20607" y="59"/>
                  </a:lnTo>
                  <a:lnTo>
                    <a:pt x="20259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1218900" y="1783625"/>
              <a:ext cx="847525" cy="532600"/>
            </a:xfrm>
            <a:custGeom>
              <a:rect b="b" l="l" r="r" t="t"/>
              <a:pathLst>
                <a:path extrusionOk="0" h="21304" w="33901">
                  <a:moveTo>
                    <a:pt x="17996" y="0"/>
                  </a:moveTo>
                  <a:lnTo>
                    <a:pt x="16893" y="58"/>
                  </a:lnTo>
                  <a:lnTo>
                    <a:pt x="15674" y="174"/>
                  </a:lnTo>
                  <a:lnTo>
                    <a:pt x="14455" y="348"/>
                  </a:lnTo>
                  <a:lnTo>
                    <a:pt x="13294" y="523"/>
                  </a:lnTo>
                  <a:lnTo>
                    <a:pt x="11204" y="987"/>
                  </a:lnTo>
                  <a:lnTo>
                    <a:pt x="7663" y="1916"/>
                  </a:lnTo>
                  <a:lnTo>
                    <a:pt x="4122" y="2844"/>
                  </a:lnTo>
                  <a:lnTo>
                    <a:pt x="291" y="3947"/>
                  </a:lnTo>
                  <a:lnTo>
                    <a:pt x="175" y="6676"/>
                  </a:lnTo>
                  <a:lnTo>
                    <a:pt x="1" y="12596"/>
                  </a:lnTo>
                  <a:lnTo>
                    <a:pt x="1" y="15789"/>
                  </a:lnTo>
                  <a:lnTo>
                    <a:pt x="1" y="18575"/>
                  </a:lnTo>
                  <a:lnTo>
                    <a:pt x="1" y="19678"/>
                  </a:lnTo>
                  <a:lnTo>
                    <a:pt x="117" y="20549"/>
                  </a:lnTo>
                  <a:lnTo>
                    <a:pt x="175" y="21071"/>
                  </a:lnTo>
                  <a:lnTo>
                    <a:pt x="233" y="21245"/>
                  </a:lnTo>
                  <a:lnTo>
                    <a:pt x="291" y="21303"/>
                  </a:lnTo>
                  <a:lnTo>
                    <a:pt x="1568" y="21303"/>
                  </a:lnTo>
                  <a:lnTo>
                    <a:pt x="2961" y="21245"/>
                  </a:lnTo>
                  <a:lnTo>
                    <a:pt x="3716" y="21129"/>
                  </a:lnTo>
                  <a:lnTo>
                    <a:pt x="4471" y="21013"/>
                  </a:lnTo>
                  <a:lnTo>
                    <a:pt x="5225" y="20839"/>
                  </a:lnTo>
                  <a:lnTo>
                    <a:pt x="6038" y="20607"/>
                  </a:lnTo>
                  <a:lnTo>
                    <a:pt x="6851" y="20317"/>
                  </a:lnTo>
                  <a:lnTo>
                    <a:pt x="7663" y="19910"/>
                  </a:lnTo>
                  <a:lnTo>
                    <a:pt x="8534" y="19504"/>
                  </a:lnTo>
                  <a:lnTo>
                    <a:pt x="9405" y="18982"/>
                  </a:lnTo>
                  <a:lnTo>
                    <a:pt x="10333" y="18343"/>
                  </a:lnTo>
                  <a:lnTo>
                    <a:pt x="11204" y="17705"/>
                  </a:lnTo>
                  <a:lnTo>
                    <a:pt x="12133" y="16892"/>
                  </a:lnTo>
                  <a:lnTo>
                    <a:pt x="13120" y="15963"/>
                  </a:lnTo>
                  <a:lnTo>
                    <a:pt x="14571" y="16718"/>
                  </a:lnTo>
                  <a:lnTo>
                    <a:pt x="16138" y="17414"/>
                  </a:lnTo>
                  <a:lnTo>
                    <a:pt x="17996" y="18111"/>
                  </a:lnTo>
                  <a:lnTo>
                    <a:pt x="18982" y="18459"/>
                  </a:lnTo>
                  <a:lnTo>
                    <a:pt x="19911" y="18749"/>
                  </a:lnTo>
                  <a:lnTo>
                    <a:pt x="20840" y="18924"/>
                  </a:lnTo>
                  <a:lnTo>
                    <a:pt x="21769" y="19040"/>
                  </a:lnTo>
                  <a:lnTo>
                    <a:pt x="22523" y="19098"/>
                  </a:lnTo>
                  <a:lnTo>
                    <a:pt x="22930" y="19040"/>
                  </a:lnTo>
                  <a:lnTo>
                    <a:pt x="23220" y="18982"/>
                  </a:lnTo>
                  <a:lnTo>
                    <a:pt x="23568" y="18924"/>
                  </a:lnTo>
                  <a:lnTo>
                    <a:pt x="23800" y="18749"/>
                  </a:lnTo>
                  <a:lnTo>
                    <a:pt x="24032" y="18575"/>
                  </a:lnTo>
                  <a:lnTo>
                    <a:pt x="24207" y="18343"/>
                  </a:lnTo>
                  <a:lnTo>
                    <a:pt x="24381" y="18169"/>
                  </a:lnTo>
                  <a:lnTo>
                    <a:pt x="24439" y="17937"/>
                  </a:lnTo>
                  <a:lnTo>
                    <a:pt x="24439" y="17705"/>
                  </a:lnTo>
                  <a:lnTo>
                    <a:pt x="24381" y="17472"/>
                  </a:lnTo>
                  <a:lnTo>
                    <a:pt x="24265" y="17182"/>
                  </a:lnTo>
                  <a:lnTo>
                    <a:pt x="24149" y="16950"/>
                  </a:lnTo>
                  <a:lnTo>
                    <a:pt x="23742" y="16427"/>
                  </a:lnTo>
                  <a:lnTo>
                    <a:pt x="23220" y="15905"/>
                  </a:lnTo>
                  <a:lnTo>
                    <a:pt x="22581" y="15383"/>
                  </a:lnTo>
                  <a:lnTo>
                    <a:pt x="21885" y="14918"/>
                  </a:lnTo>
                  <a:lnTo>
                    <a:pt x="21605" y="14725"/>
                  </a:lnTo>
                  <a:lnTo>
                    <a:pt x="21605" y="14725"/>
                  </a:lnTo>
                  <a:lnTo>
                    <a:pt x="21885" y="14860"/>
                  </a:lnTo>
                  <a:lnTo>
                    <a:pt x="22872" y="15325"/>
                  </a:lnTo>
                  <a:lnTo>
                    <a:pt x="23858" y="15673"/>
                  </a:lnTo>
                  <a:lnTo>
                    <a:pt x="24787" y="16021"/>
                  </a:lnTo>
                  <a:lnTo>
                    <a:pt x="25716" y="16253"/>
                  </a:lnTo>
                  <a:lnTo>
                    <a:pt x="26528" y="16427"/>
                  </a:lnTo>
                  <a:lnTo>
                    <a:pt x="27225" y="16427"/>
                  </a:lnTo>
                  <a:lnTo>
                    <a:pt x="27515" y="16369"/>
                  </a:lnTo>
                  <a:lnTo>
                    <a:pt x="27747" y="16253"/>
                  </a:lnTo>
                  <a:lnTo>
                    <a:pt x="27980" y="16137"/>
                  </a:lnTo>
                  <a:lnTo>
                    <a:pt x="28154" y="15963"/>
                  </a:lnTo>
                  <a:lnTo>
                    <a:pt x="28328" y="15673"/>
                  </a:lnTo>
                  <a:lnTo>
                    <a:pt x="28444" y="15441"/>
                  </a:lnTo>
                  <a:lnTo>
                    <a:pt x="28502" y="15150"/>
                  </a:lnTo>
                  <a:lnTo>
                    <a:pt x="28444" y="14860"/>
                  </a:lnTo>
                  <a:lnTo>
                    <a:pt x="28386" y="14512"/>
                  </a:lnTo>
                  <a:lnTo>
                    <a:pt x="28212" y="14222"/>
                  </a:lnTo>
                  <a:lnTo>
                    <a:pt x="28038" y="13931"/>
                  </a:lnTo>
                  <a:lnTo>
                    <a:pt x="27806" y="13641"/>
                  </a:lnTo>
                  <a:lnTo>
                    <a:pt x="27225" y="13003"/>
                  </a:lnTo>
                  <a:lnTo>
                    <a:pt x="26470" y="12422"/>
                  </a:lnTo>
                  <a:lnTo>
                    <a:pt x="26433" y="12393"/>
                  </a:lnTo>
                  <a:lnTo>
                    <a:pt x="26433" y="12393"/>
                  </a:lnTo>
                  <a:lnTo>
                    <a:pt x="27283" y="12771"/>
                  </a:lnTo>
                  <a:lnTo>
                    <a:pt x="28328" y="13119"/>
                  </a:lnTo>
                  <a:lnTo>
                    <a:pt x="29257" y="13351"/>
                  </a:lnTo>
                  <a:lnTo>
                    <a:pt x="30127" y="13467"/>
                  </a:lnTo>
                  <a:lnTo>
                    <a:pt x="30476" y="13467"/>
                  </a:lnTo>
                  <a:lnTo>
                    <a:pt x="30824" y="13409"/>
                  </a:lnTo>
                  <a:lnTo>
                    <a:pt x="31172" y="13351"/>
                  </a:lnTo>
                  <a:lnTo>
                    <a:pt x="31404" y="13177"/>
                  </a:lnTo>
                  <a:lnTo>
                    <a:pt x="31637" y="13003"/>
                  </a:lnTo>
                  <a:lnTo>
                    <a:pt x="31811" y="12712"/>
                  </a:lnTo>
                  <a:lnTo>
                    <a:pt x="31927" y="12422"/>
                  </a:lnTo>
                  <a:lnTo>
                    <a:pt x="31985" y="12132"/>
                  </a:lnTo>
                  <a:lnTo>
                    <a:pt x="31985" y="11842"/>
                  </a:lnTo>
                  <a:lnTo>
                    <a:pt x="31927" y="11552"/>
                  </a:lnTo>
                  <a:lnTo>
                    <a:pt x="31811" y="11261"/>
                  </a:lnTo>
                  <a:lnTo>
                    <a:pt x="31637" y="10971"/>
                  </a:lnTo>
                  <a:lnTo>
                    <a:pt x="31172" y="10333"/>
                  </a:lnTo>
                  <a:lnTo>
                    <a:pt x="30534" y="9752"/>
                  </a:lnTo>
                  <a:lnTo>
                    <a:pt x="29779" y="9172"/>
                  </a:lnTo>
                  <a:lnTo>
                    <a:pt x="28966" y="8591"/>
                  </a:lnTo>
                  <a:lnTo>
                    <a:pt x="28096" y="8011"/>
                  </a:lnTo>
                  <a:lnTo>
                    <a:pt x="26296" y="7082"/>
                  </a:lnTo>
                  <a:lnTo>
                    <a:pt x="25716" y="6792"/>
                  </a:lnTo>
                  <a:lnTo>
                    <a:pt x="25716" y="6792"/>
                  </a:lnTo>
                  <a:lnTo>
                    <a:pt x="26238" y="7024"/>
                  </a:lnTo>
                  <a:lnTo>
                    <a:pt x="28154" y="7720"/>
                  </a:lnTo>
                  <a:lnTo>
                    <a:pt x="29083" y="8069"/>
                  </a:lnTo>
                  <a:lnTo>
                    <a:pt x="30069" y="8359"/>
                  </a:lnTo>
                  <a:lnTo>
                    <a:pt x="30940" y="8533"/>
                  </a:lnTo>
                  <a:lnTo>
                    <a:pt x="31811" y="8649"/>
                  </a:lnTo>
                  <a:lnTo>
                    <a:pt x="32507" y="8707"/>
                  </a:lnTo>
                  <a:lnTo>
                    <a:pt x="32856" y="8649"/>
                  </a:lnTo>
                  <a:lnTo>
                    <a:pt x="33146" y="8591"/>
                  </a:lnTo>
                  <a:lnTo>
                    <a:pt x="33378" y="8475"/>
                  </a:lnTo>
                  <a:lnTo>
                    <a:pt x="33610" y="8301"/>
                  </a:lnTo>
                  <a:lnTo>
                    <a:pt x="33726" y="8127"/>
                  </a:lnTo>
                  <a:lnTo>
                    <a:pt x="33842" y="7895"/>
                  </a:lnTo>
                  <a:lnTo>
                    <a:pt x="33900" y="7604"/>
                  </a:lnTo>
                  <a:lnTo>
                    <a:pt x="33900" y="7372"/>
                  </a:lnTo>
                  <a:lnTo>
                    <a:pt x="33784" y="7082"/>
                  </a:lnTo>
                  <a:lnTo>
                    <a:pt x="33668" y="6734"/>
                  </a:lnTo>
                  <a:lnTo>
                    <a:pt x="33436" y="6443"/>
                  </a:lnTo>
                  <a:lnTo>
                    <a:pt x="33146" y="6153"/>
                  </a:lnTo>
                  <a:lnTo>
                    <a:pt x="32507" y="5515"/>
                  </a:lnTo>
                  <a:lnTo>
                    <a:pt x="31637" y="4934"/>
                  </a:lnTo>
                  <a:lnTo>
                    <a:pt x="30650" y="4296"/>
                  </a:lnTo>
                  <a:lnTo>
                    <a:pt x="29489" y="3715"/>
                  </a:lnTo>
                  <a:lnTo>
                    <a:pt x="28328" y="3135"/>
                  </a:lnTo>
                  <a:lnTo>
                    <a:pt x="27109" y="2554"/>
                  </a:lnTo>
                  <a:lnTo>
                    <a:pt x="25832" y="2090"/>
                  </a:lnTo>
                  <a:lnTo>
                    <a:pt x="23452" y="1161"/>
                  </a:lnTo>
                  <a:lnTo>
                    <a:pt x="21362" y="523"/>
                  </a:lnTo>
                  <a:lnTo>
                    <a:pt x="19853" y="116"/>
                  </a:lnTo>
                  <a:lnTo>
                    <a:pt x="18982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1721025" y="1886650"/>
              <a:ext cx="272850" cy="150950"/>
            </a:xfrm>
            <a:custGeom>
              <a:rect b="b" l="l" r="r" t="t"/>
              <a:pathLst>
                <a:path extrusionOk="0" h="6038" w="10914">
                  <a:moveTo>
                    <a:pt x="0" y="0"/>
                  </a:moveTo>
                  <a:lnTo>
                    <a:pt x="0" y="59"/>
                  </a:lnTo>
                  <a:lnTo>
                    <a:pt x="1509" y="813"/>
                  </a:lnTo>
                  <a:lnTo>
                    <a:pt x="3077" y="1568"/>
                  </a:lnTo>
                  <a:lnTo>
                    <a:pt x="4470" y="2206"/>
                  </a:lnTo>
                  <a:lnTo>
                    <a:pt x="6502" y="3309"/>
                  </a:lnTo>
                  <a:lnTo>
                    <a:pt x="7662" y="3948"/>
                  </a:lnTo>
                  <a:lnTo>
                    <a:pt x="8823" y="4586"/>
                  </a:lnTo>
                  <a:lnTo>
                    <a:pt x="9926" y="5341"/>
                  </a:lnTo>
                  <a:lnTo>
                    <a:pt x="10913" y="6037"/>
                  </a:lnTo>
                  <a:lnTo>
                    <a:pt x="10797" y="5921"/>
                  </a:lnTo>
                  <a:lnTo>
                    <a:pt x="10333" y="5457"/>
                  </a:lnTo>
                  <a:lnTo>
                    <a:pt x="9578" y="4818"/>
                  </a:lnTo>
                  <a:lnTo>
                    <a:pt x="8475" y="3948"/>
                  </a:lnTo>
                  <a:lnTo>
                    <a:pt x="6966" y="3019"/>
                  </a:lnTo>
                  <a:lnTo>
                    <a:pt x="6037" y="2497"/>
                  </a:lnTo>
                  <a:lnTo>
                    <a:pt x="5050" y="1974"/>
                  </a:lnTo>
                  <a:lnTo>
                    <a:pt x="3947" y="1510"/>
                  </a:lnTo>
                  <a:lnTo>
                    <a:pt x="2728" y="987"/>
                  </a:lnTo>
                  <a:lnTo>
                    <a:pt x="1451" y="4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1657175" y="1988225"/>
              <a:ext cx="226400" cy="107425"/>
            </a:xfrm>
            <a:custGeom>
              <a:rect b="b" l="l" r="r" t="t"/>
              <a:pathLst>
                <a:path extrusionOk="0" h="4297" w="9056">
                  <a:moveTo>
                    <a:pt x="0" y="1"/>
                  </a:moveTo>
                  <a:lnTo>
                    <a:pt x="0" y="59"/>
                  </a:lnTo>
                  <a:lnTo>
                    <a:pt x="4470" y="2149"/>
                  </a:lnTo>
                  <a:lnTo>
                    <a:pt x="8939" y="4296"/>
                  </a:lnTo>
                  <a:lnTo>
                    <a:pt x="9056" y="4296"/>
                  </a:lnTo>
                  <a:lnTo>
                    <a:pt x="9056" y="4238"/>
                  </a:lnTo>
                  <a:lnTo>
                    <a:pt x="8011" y="3542"/>
                  </a:lnTo>
                  <a:lnTo>
                    <a:pt x="6908" y="2903"/>
                  </a:lnTo>
                  <a:lnTo>
                    <a:pt x="5805" y="2265"/>
                  </a:lnTo>
                  <a:lnTo>
                    <a:pt x="4702" y="1742"/>
                  </a:lnTo>
                  <a:lnTo>
                    <a:pt x="3541" y="1220"/>
                  </a:lnTo>
                  <a:lnTo>
                    <a:pt x="2380" y="755"/>
                  </a:lnTo>
                  <a:lnTo>
                    <a:pt x="1219" y="3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0"/>
            <p:cNvSpPr/>
            <p:nvPr/>
          </p:nvSpPr>
          <p:spPr>
            <a:xfrm>
              <a:off x="1594775" y="2072400"/>
              <a:ext cx="175600" cy="88550"/>
            </a:xfrm>
            <a:custGeom>
              <a:rect b="b" l="l" r="r" t="t"/>
              <a:pathLst>
                <a:path extrusionOk="0" h="3542" w="7024">
                  <a:moveTo>
                    <a:pt x="0" y="1"/>
                  </a:moveTo>
                  <a:lnTo>
                    <a:pt x="58" y="59"/>
                  </a:lnTo>
                  <a:lnTo>
                    <a:pt x="1974" y="987"/>
                  </a:lnTo>
                  <a:lnTo>
                    <a:pt x="3657" y="1800"/>
                  </a:lnTo>
                  <a:lnTo>
                    <a:pt x="6850" y="3483"/>
                  </a:lnTo>
                  <a:lnTo>
                    <a:pt x="6966" y="3541"/>
                  </a:lnTo>
                  <a:lnTo>
                    <a:pt x="7024" y="3483"/>
                  </a:lnTo>
                  <a:lnTo>
                    <a:pt x="6966" y="3483"/>
                  </a:lnTo>
                  <a:lnTo>
                    <a:pt x="6153" y="2903"/>
                  </a:lnTo>
                  <a:lnTo>
                    <a:pt x="5340" y="2380"/>
                  </a:lnTo>
                  <a:lnTo>
                    <a:pt x="4528" y="1858"/>
                  </a:lnTo>
                  <a:lnTo>
                    <a:pt x="3657" y="1394"/>
                  </a:lnTo>
                  <a:lnTo>
                    <a:pt x="2786" y="987"/>
                  </a:lnTo>
                  <a:lnTo>
                    <a:pt x="1916" y="639"/>
                  </a:lnTo>
                  <a:lnTo>
                    <a:pt x="987" y="291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0"/>
            <p:cNvSpPr/>
            <p:nvPr/>
          </p:nvSpPr>
          <p:spPr>
            <a:xfrm>
              <a:off x="509275" y="979675"/>
              <a:ext cx="674825" cy="1268350"/>
            </a:xfrm>
            <a:custGeom>
              <a:rect b="b" l="l" r="r" t="t"/>
              <a:pathLst>
                <a:path extrusionOk="0" h="50734" w="26993">
                  <a:moveTo>
                    <a:pt x="21711" y="0"/>
                  </a:moveTo>
                  <a:lnTo>
                    <a:pt x="21478" y="58"/>
                  </a:lnTo>
                  <a:lnTo>
                    <a:pt x="21188" y="174"/>
                  </a:lnTo>
                  <a:lnTo>
                    <a:pt x="20898" y="290"/>
                  </a:lnTo>
                  <a:lnTo>
                    <a:pt x="20317" y="639"/>
                  </a:lnTo>
                  <a:lnTo>
                    <a:pt x="19679" y="1161"/>
                  </a:lnTo>
                  <a:lnTo>
                    <a:pt x="19040" y="1683"/>
                  </a:lnTo>
                  <a:lnTo>
                    <a:pt x="18518" y="2264"/>
                  </a:lnTo>
                  <a:lnTo>
                    <a:pt x="17647" y="3193"/>
                  </a:lnTo>
                  <a:lnTo>
                    <a:pt x="15964" y="5398"/>
                  </a:lnTo>
                  <a:lnTo>
                    <a:pt x="13468" y="8997"/>
                  </a:lnTo>
                  <a:lnTo>
                    <a:pt x="11959" y="11145"/>
                  </a:lnTo>
                  <a:lnTo>
                    <a:pt x="10449" y="13525"/>
                  </a:lnTo>
                  <a:lnTo>
                    <a:pt x="8824" y="16021"/>
                  </a:lnTo>
                  <a:lnTo>
                    <a:pt x="7257" y="18575"/>
                  </a:lnTo>
                  <a:lnTo>
                    <a:pt x="5748" y="21187"/>
                  </a:lnTo>
                  <a:lnTo>
                    <a:pt x="4296" y="23741"/>
                  </a:lnTo>
                  <a:lnTo>
                    <a:pt x="3019" y="26295"/>
                  </a:lnTo>
                  <a:lnTo>
                    <a:pt x="1858" y="28675"/>
                  </a:lnTo>
                  <a:lnTo>
                    <a:pt x="1394" y="29836"/>
                  </a:lnTo>
                  <a:lnTo>
                    <a:pt x="988" y="30881"/>
                  </a:lnTo>
                  <a:lnTo>
                    <a:pt x="639" y="31926"/>
                  </a:lnTo>
                  <a:lnTo>
                    <a:pt x="349" y="32913"/>
                  </a:lnTo>
                  <a:lnTo>
                    <a:pt x="117" y="33783"/>
                  </a:lnTo>
                  <a:lnTo>
                    <a:pt x="1" y="34596"/>
                  </a:lnTo>
                  <a:lnTo>
                    <a:pt x="1" y="35351"/>
                  </a:lnTo>
                  <a:lnTo>
                    <a:pt x="59" y="35989"/>
                  </a:lnTo>
                  <a:lnTo>
                    <a:pt x="233" y="36570"/>
                  </a:lnTo>
                  <a:lnTo>
                    <a:pt x="465" y="37208"/>
                  </a:lnTo>
                  <a:lnTo>
                    <a:pt x="814" y="37847"/>
                  </a:lnTo>
                  <a:lnTo>
                    <a:pt x="1220" y="38485"/>
                  </a:lnTo>
                  <a:lnTo>
                    <a:pt x="1684" y="39124"/>
                  </a:lnTo>
                  <a:lnTo>
                    <a:pt x="2265" y="39704"/>
                  </a:lnTo>
                  <a:lnTo>
                    <a:pt x="2845" y="40343"/>
                  </a:lnTo>
                  <a:lnTo>
                    <a:pt x="3484" y="40981"/>
                  </a:lnTo>
                  <a:lnTo>
                    <a:pt x="4935" y="42258"/>
                  </a:lnTo>
                  <a:lnTo>
                    <a:pt x="6502" y="43477"/>
                  </a:lnTo>
                  <a:lnTo>
                    <a:pt x="8186" y="44638"/>
                  </a:lnTo>
                  <a:lnTo>
                    <a:pt x="9869" y="45799"/>
                  </a:lnTo>
                  <a:lnTo>
                    <a:pt x="11552" y="46844"/>
                  </a:lnTo>
                  <a:lnTo>
                    <a:pt x="13178" y="47773"/>
                  </a:lnTo>
                  <a:lnTo>
                    <a:pt x="15964" y="49340"/>
                  </a:lnTo>
                  <a:lnTo>
                    <a:pt x="17996" y="50385"/>
                  </a:lnTo>
                  <a:lnTo>
                    <a:pt x="18750" y="50733"/>
                  </a:lnTo>
                  <a:lnTo>
                    <a:pt x="26993" y="32855"/>
                  </a:lnTo>
                  <a:lnTo>
                    <a:pt x="25716" y="32274"/>
                  </a:lnTo>
                  <a:lnTo>
                    <a:pt x="22988" y="31113"/>
                  </a:lnTo>
                  <a:lnTo>
                    <a:pt x="21536" y="30417"/>
                  </a:lnTo>
                  <a:lnTo>
                    <a:pt x="20201" y="29778"/>
                  </a:lnTo>
                  <a:lnTo>
                    <a:pt x="19215" y="29198"/>
                  </a:lnTo>
                  <a:lnTo>
                    <a:pt x="18924" y="29024"/>
                  </a:lnTo>
                  <a:lnTo>
                    <a:pt x="18750" y="28849"/>
                  </a:lnTo>
                  <a:lnTo>
                    <a:pt x="18750" y="28559"/>
                  </a:lnTo>
                  <a:lnTo>
                    <a:pt x="18866" y="27979"/>
                  </a:lnTo>
                  <a:lnTo>
                    <a:pt x="19273" y="25889"/>
                  </a:lnTo>
                  <a:lnTo>
                    <a:pt x="20724" y="19620"/>
                  </a:lnTo>
                  <a:lnTo>
                    <a:pt x="21536" y="15963"/>
                  </a:lnTo>
                  <a:lnTo>
                    <a:pt x="22291" y="12364"/>
                  </a:lnTo>
                  <a:lnTo>
                    <a:pt x="22581" y="10681"/>
                  </a:lnTo>
                  <a:lnTo>
                    <a:pt x="22813" y="9172"/>
                  </a:lnTo>
                  <a:lnTo>
                    <a:pt x="22930" y="7778"/>
                  </a:lnTo>
                  <a:lnTo>
                    <a:pt x="23046" y="6559"/>
                  </a:lnTo>
                  <a:lnTo>
                    <a:pt x="23046" y="3773"/>
                  </a:lnTo>
                  <a:lnTo>
                    <a:pt x="23046" y="2670"/>
                  </a:lnTo>
                  <a:lnTo>
                    <a:pt x="22988" y="1800"/>
                  </a:lnTo>
                  <a:lnTo>
                    <a:pt x="22872" y="1103"/>
                  </a:lnTo>
                  <a:lnTo>
                    <a:pt x="22755" y="813"/>
                  </a:lnTo>
                  <a:lnTo>
                    <a:pt x="22639" y="581"/>
                  </a:lnTo>
                  <a:lnTo>
                    <a:pt x="22523" y="406"/>
                  </a:lnTo>
                  <a:lnTo>
                    <a:pt x="22349" y="232"/>
                  </a:lnTo>
                  <a:lnTo>
                    <a:pt x="22175" y="116"/>
                  </a:lnTo>
                  <a:lnTo>
                    <a:pt x="21943" y="58"/>
                  </a:lnTo>
                  <a:lnTo>
                    <a:pt x="21711" y="0"/>
                  </a:lnTo>
                  <a:close/>
                </a:path>
              </a:pathLst>
            </a:custGeom>
            <a:solidFill>
              <a:srgbClr val="AF2B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0"/>
            <p:cNvSpPr/>
            <p:nvPr/>
          </p:nvSpPr>
          <p:spPr>
            <a:xfrm>
              <a:off x="928675" y="1790875"/>
              <a:ext cx="175625" cy="370075"/>
            </a:xfrm>
            <a:custGeom>
              <a:rect b="b" l="l" r="r" t="t"/>
              <a:pathLst>
                <a:path extrusionOk="0" h="14803" w="7025">
                  <a:moveTo>
                    <a:pt x="6908" y="0"/>
                  </a:moveTo>
                  <a:lnTo>
                    <a:pt x="6444" y="929"/>
                  </a:lnTo>
                  <a:lnTo>
                    <a:pt x="5921" y="1858"/>
                  </a:lnTo>
                  <a:lnTo>
                    <a:pt x="5051" y="3715"/>
                  </a:lnTo>
                  <a:lnTo>
                    <a:pt x="3309" y="7372"/>
                  </a:lnTo>
                  <a:lnTo>
                    <a:pt x="1568" y="11029"/>
                  </a:lnTo>
                  <a:lnTo>
                    <a:pt x="755" y="12887"/>
                  </a:lnTo>
                  <a:lnTo>
                    <a:pt x="349" y="13758"/>
                  </a:lnTo>
                  <a:lnTo>
                    <a:pt x="175" y="14222"/>
                  </a:lnTo>
                  <a:lnTo>
                    <a:pt x="1" y="14744"/>
                  </a:lnTo>
                  <a:lnTo>
                    <a:pt x="1" y="14802"/>
                  </a:lnTo>
                  <a:lnTo>
                    <a:pt x="59" y="14744"/>
                  </a:lnTo>
                  <a:lnTo>
                    <a:pt x="349" y="14338"/>
                  </a:lnTo>
                  <a:lnTo>
                    <a:pt x="581" y="13874"/>
                  </a:lnTo>
                  <a:lnTo>
                    <a:pt x="1045" y="12945"/>
                  </a:lnTo>
                  <a:lnTo>
                    <a:pt x="1510" y="12016"/>
                  </a:lnTo>
                  <a:lnTo>
                    <a:pt x="1974" y="11087"/>
                  </a:lnTo>
                  <a:lnTo>
                    <a:pt x="3658" y="7488"/>
                  </a:lnTo>
                  <a:lnTo>
                    <a:pt x="5341" y="3831"/>
                  </a:lnTo>
                  <a:lnTo>
                    <a:pt x="6212" y="1974"/>
                  </a:lnTo>
                  <a:lnTo>
                    <a:pt x="6618" y="1045"/>
                  </a:lnTo>
                  <a:lnTo>
                    <a:pt x="7024" y="58"/>
                  </a:lnTo>
                  <a:lnTo>
                    <a:pt x="6966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0"/>
            <p:cNvSpPr/>
            <p:nvPr/>
          </p:nvSpPr>
          <p:spPr>
            <a:xfrm>
              <a:off x="979475" y="1703800"/>
              <a:ext cx="203175" cy="98700"/>
            </a:xfrm>
            <a:custGeom>
              <a:rect b="b" l="l" r="r" t="t"/>
              <a:pathLst>
                <a:path extrusionOk="0" h="3948" w="8127">
                  <a:moveTo>
                    <a:pt x="0" y="1"/>
                  </a:moveTo>
                  <a:lnTo>
                    <a:pt x="0" y="59"/>
                  </a:lnTo>
                  <a:lnTo>
                    <a:pt x="871" y="639"/>
                  </a:lnTo>
                  <a:lnTo>
                    <a:pt x="2032" y="1278"/>
                  </a:lnTo>
                  <a:lnTo>
                    <a:pt x="3251" y="1858"/>
                  </a:lnTo>
                  <a:lnTo>
                    <a:pt x="4528" y="2497"/>
                  </a:lnTo>
                  <a:lnTo>
                    <a:pt x="6792" y="3483"/>
                  </a:lnTo>
                  <a:lnTo>
                    <a:pt x="8069" y="3948"/>
                  </a:lnTo>
                  <a:lnTo>
                    <a:pt x="8127" y="3948"/>
                  </a:lnTo>
                  <a:lnTo>
                    <a:pt x="8069" y="3890"/>
                  </a:lnTo>
                  <a:lnTo>
                    <a:pt x="6850" y="3193"/>
                  </a:lnTo>
                  <a:lnTo>
                    <a:pt x="4644" y="1974"/>
                  </a:lnTo>
                  <a:lnTo>
                    <a:pt x="3367" y="1336"/>
                  </a:lnTo>
                  <a:lnTo>
                    <a:pt x="2090" y="755"/>
                  </a:lnTo>
                  <a:lnTo>
                    <a:pt x="987" y="291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0"/>
            <p:cNvSpPr/>
            <p:nvPr/>
          </p:nvSpPr>
          <p:spPr>
            <a:xfrm>
              <a:off x="1085400" y="759075"/>
              <a:ext cx="229325" cy="338150"/>
            </a:xfrm>
            <a:custGeom>
              <a:rect b="b" l="l" r="r" t="t"/>
              <a:pathLst>
                <a:path extrusionOk="0" h="13526" w="9173">
                  <a:moveTo>
                    <a:pt x="1162" y="1"/>
                  </a:moveTo>
                  <a:lnTo>
                    <a:pt x="1104" y="59"/>
                  </a:lnTo>
                  <a:lnTo>
                    <a:pt x="929" y="2033"/>
                  </a:lnTo>
                  <a:lnTo>
                    <a:pt x="639" y="4006"/>
                  </a:lnTo>
                  <a:lnTo>
                    <a:pt x="175" y="6676"/>
                  </a:lnTo>
                  <a:lnTo>
                    <a:pt x="1" y="7547"/>
                  </a:lnTo>
                  <a:lnTo>
                    <a:pt x="1" y="7953"/>
                  </a:lnTo>
                  <a:lnTo>
                    <a:pt x="233" y="8418"/>
                  </a:lnTo>
                  <a:lnTo>
                    <a:pt x="523" y="8940"/>
                  </a:lnTo>
                  <a:lnTo>
                    <a:pt x="1220" y="9927"/>
                  </a:lnTo>
                  <a:lnTo>
                    <a:pt x="2090" y="10914"/>
                  </a:lnTo>
                  <a:lnTo>
                    <a:pt x="2961" y="11784"/>
                  </a:lnTo>
                  <a:lnTo>
                    <a:pt x="3948" y="12539"/>
                  </a:lnTo>
                  <a:lnTo>
                    <a:pt x="4412" y="12887"/>
                  </a:lnTo>
                  <a:lnTo>
                    <a:pt x="4877" y="13120"/>
                  </a:lnTo>
                  <a:lnTo>
                    <a:pt x="5341" y="13352"/>
                  </a:lnTo>
                  <a:lnTo>
                    <a:pt x="5805" y="13468"/>
                  </a:lnTo>
                  <a:lnTo>
                    <a:pt x="6212" y="13526"/>
                  </a:lnTo>
                  <a:lnTo>
                    <a:pt x="6560" y="13526"/>
                  </a:lnTo>
                  <a:lnTo>
                    <a:pt x="6908" y="13410"/>
                  </a:lnTo>
                  <a:lnTo>
                    <a:pt x="7198" y="13236"/>
                  </a:lnTo>
                  <a:lnTo>
                    <a:pt x="7431" y="13003"/>
                  </a:lnTo>
                  <a:lnTo>
                    <a:pt x="7605" y="12655"/>
                  </a:lnTo>
                  <a:lnTo>
                    <a:pt x="7779" y="12307"/>
                  </a:lnTo>
                  <a:lnTo>
                    <a:pt x="7895" y="11959"/>
                  </a:lnTo>
                  <a:lnTo>
                    <a:pt x="8069" y="11088"/>
                  </a:lnTo>
                  <a:lnTo>
                    <a:pt x="8127" y="10217"/>
                  </a:lnTo>
                  <a:lnTo>
                    <a:pt x="8127" y="9346"/>
                  </a:lnTo>
                  <a:lnTo>
                    <a:pt x="8011" y="8128"/>
                  </a:lnTo>
                  <a:lnTo>
                    <a:pt x="8011" y="8069"/>
                  </a:lnTo>
                  <a:lnTo>
                    <a:pt x="8011" y="7489"/>
                  </a:lnTo>
                  <a:lnTo>
                    <a:pt x="8185" y="6270"/>
                  </a:lnTo>
                  <a:lnTo>
                    <a:pt x="8417" y="4993"/>
                  </a:lnTo>
                  <a:lnTo>
                    <a:pt x="8766" y="3774"/>
                  </a:lnTo>
                  <a:lnTo>
                    <a:pt x="9172" y="2555"/>
                  </a:lnTo>
                  <a:lnTo>
                    <a:pt x="3658" y="872"/>
                  </a:lnTo>
                  <a:lnTo>
                    <a:pt x="2032" y="349"/>
                  </a:lnTo>
                  <a:lnTo>
                    <a:pt x="1568" y="59"/>
                  </a:lnTo>
                  <a:lnTo>
                    <a:pt x="1278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40"/>
            <p:cNvSpPr/>
            <p:nvPr/>
          </p:nvSpPr>
          <p:spPr>
            <a:xfrm>
              <a:off x="1123125" y="773600"/>
              <a:ext cx="191600" cy="188675"/>
            </a:xfrm>
            <a:custGeom>
              <a:rect b="b" l="l" r="r" t="t"/>
              <a:pathLst>
                <a:path extrusionOk="0" h="7547" w="7664">
                  <a:moveTo>
                    <a:pt x="1" y="0"/>
                  </a:moveTo>
                  <a:lnTo>
                    <a:pt x="1" y="349"/>
                  </a:lnTo>
                  <a:lnTo>
                    <a:pt x="117" y="1103"/>
                  </a:lnTo>
                  <a:lnTo>
                    <a:pt x="349" y="2264"/>
                  </a:lnTo>
                  <a:lnTo>
                    <a:pt x="523" y="2903"/>
                  </a:lnTo>
                  <a:lnTo>
                    <a:pt x="814" y="3599"/>
                  </a:lnTo>
                  <a:lnTo>
                    <a:pt x="1104" y="4296"/>
                  </a:lnTo>
                  <a:lnTo>
                    <a:pt x="1510" y="4934"/>
                  </a:lnTo>
                  <a:lnTo>
                    <a:pt x="1916" y="5573"/>
                  </a:lnTo>
                  <a:lnTo>
                    <a:pt x="2497" y="6153"/>
                  </a:lnTo>
                  <a:lnTo>
                    <a:pt x="3135" y="6676"/>
                  </a:lnTo>
                  <a:lnTo>
                    <a:pt x="3484" y="6908"/>
                  </a:lnTo>
                  <a:lnTo>
                    <a:pt x="3890" y="7082"/>
                  </a:lnTo>
                  <a:lnTo>
                    <a:pt x="4296" y="7256"/>
                  </a:lnTo>
                  <a:lnTo>
                    <a:pt x="4703" y="7372"/>
                  </a:lnTo>
                  <a:lnTo>
                    <a:pt x="5225" y="7488"/>
                  </a:lnTo>
                  <a:lnTo>
                    <a:pt x="5689" y="7547"/>
                  </a:lnTo>
                  <a:lnTo>
                    <a:pt x="6560" y="7547"/>
                  </a:lnTo>
                  <a:lnTo>
                    <a:pt x="6560" y="7430"/>
                  </a:lnTo>
                  <a:lnTo>
                    <a:pt x="6560" y="6908"/>
                  </a:lnTo>
                  <a:lnTo>
                    <a:pt x="6676" y="5689"/>
                  </a:lnTo>
                  <a:lnTo>
                    <a:pt x="6967" y="4412"/>
                  </a:lnTo>
                  <a:lnTo>
                    <a:pt x="7257" y="3193"/>
                  </a:lnTo>
                  <a:lnTo>
                    <a:pt x="7663" y="1974"/>
                  </a:lnTo>
                  <a:lnTo>
                    <a:pt x="2149" y="23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40"/>
            <p:cNvSpPr/>
            <p:nvPr/>
          </p:nvSpPr>
          <p:spPr>
            <a:xfrm>
              <a:off x="1329200" y="452875"/>
              <a:ext cx="92900" cy="213350"/>
            </a:xfrm>
            <a:custGeom>
              <a:rect b="b" l="l" r="r" t="t"/>
              <a:pathLst>
                <a:path extrusionOk="0" h="8534" w="3716">
                  <a:moveTo>
                    <a:pt x="1" y="1"/>
                  </a:moveTo>
                  <a:lnTo>
                    <a:pt x="1684" y="4355"/>
                  </a:lnTo>
                  <a:lnTo>
                    <a:pt x="2845" y="7257"/>
                  </a:lnTo>
                  <a:lnTo>
                    <a:pt x="3309" y="8244"/>
                  </a:lnTo>
                  <a:lnTo>
                    <a:pt x="3425" y="8476"/>
                  </a:lnTo>
                  <a:lnTo>
                    <a:pt x="3483" y="8534"/>
                  </a:lnTo>
                  <a:lnTo>
                    <a:pt x="3599" y="8360"/>
                  </a:lnTo>
                  <a:lnTo>
                    <a:pt x="3658" y="8011"/>
                  </a:lnTo>
                  <a:lnTo>
                    <a:pt x="3716" y="7489"/>
                  </a:lnTo>
                  <a:lnTo>
                    <a:pt x="3716" y="6792"/>
                  </a:lnTo>
                  <a:lnTo>
                    <a:pt x="3716" y="5980"/>
                  </a:lnTo>
                  <a:lnTo>
                    <a:pt x="3658" y="5109"/>
                  </a:lnTo>
                  <a:lnTo>
                    <a:pt x="3483" y="4180"/>
                  </a:lnTo>
                  <a:lnTo>
                    <a:pt x="3309" y="3252"/>
                  </a:lnTo>
                  <a:lnTo>
                    <a:pt x="3135" y="2787"/>
                  </a:lnTo>
                  <a:lnTo>
                    <a:pt x="2961" y="2381"/>
                  </a:lnTo>
                  <a:lnTo>
                    <a:pt x="2729" y="2033"/>
                  </a:lnTo>
                  <a:lnTo>
                    <a:pt x="2497" y="1684"/>
                  </a:lnTo>
                  <a:lnTo>
                    <a:pt x="1916" y="1162"/>
                  </a:lnTo>
                  <a:lnTo>
                    <a:pt x="1394" y="698"/>
                  </a:lnTo>
                  <a:lnTo>
                    <a:pt x="871" y="407"/>
                  </a:lnTo>
                  <a:lnTo>
                    <a:pt x="407" y="17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40"/>
            <p:cNvSpPr/>
            <p:nvPr/>
          </p:nvSpPr>
          <p:spPr>
            <a:xfrm>
              <a:off x="1062175" y="422400"/>
              <a:ext cx="371525" cy="494900"/>
            </a:xfrm>
            <a:custGeom>
              <a:rect b="b" l="l" r="r" t="t"/>
              <a:pathLst>
                <a:path extrusionOk="0" h="19796" w="14861">
                  <a:moveTo>
                    <a:pt x="7199" y="1"/>
                  </a:moveTo>
                  <a:lnTo>
                    <a:pt x="6444" y="59"/>
                  </a:lnTo>
                  <a:lnTo>
                    <a:pt x="5631" y="175"/>
                  </a:lnTo>
                  <a:lnTo>
                    <a:pt x="4819" y="407"/>
                  </a:lnTo>
                  <a:lnTo>
                    <a:pt x="4064" y="698"/>
                  </a:lnTo>
                  <a:lnTo>
                    <a:pt x="3368" y="1104"/>
                  </a:lnTo>
                  <a:lnTo>
                    <a:pt x="2671" y="1568"/>
                  </a:lnTo>
                  <a:lnTo>
                    <a:pt x="2033" y="2091"/>
                  </a:lnTo>
                  <a:lnTo>
                    <a:pt x="1510" y="2671"/>
                  </a:lnTo>
                  <a:lnTo>
                    <a:pt x="988" y="3310"/>
                  </a:lnTo>
                  <a:lnTo>
                    <a:pt x="581" y="4006"/>
                  </a:lnTo>
                  <a:lnTo>
                    <a:pt x="291" y="4761"/>
                  </a:lnTo>
                  <a:lnTo>
                    <a:pt x="59" y="5574"/>
                  </a:lnTo>
                  <a:lnTo>
                    <a:pt x="1" y="6154"/>
                  </a:lnTo>
                  <a:lnTo>
                    <a:pt x="1" y="6909"/>
                  </a:lnTo>
                  <a:lnTo>
                    <a:pt x="59" y="7721"/>
                  </a:lnTo>
                  <a:lnTo>
                    <a:pt x="175" y="8592"/>
                  </a:lnTo>
                  <a:lnTo>
                    <a:pt x="349" y="9521"/>
                  </a:lnTo>
                  <a:lnTo>
                    <a:pt x="581" y="10449"/>
                  </a:lnTo>
                  <a:lnTo>
                    <a:pt x="872" y="11436"/>
                  </a:lnTo>
                  <a:lnTo>
                    <a:pt x="1162" y="12423"/>
                  </a:lnTo>
                  <a:lnTo>
                    <a:pt x="1510" y="13410"/>
                  </a:lnTo>
                  <a:lnTo>
                    <a:pt x="1858" y="14339"/>
                  </a:lnTo>
                  <a:lnTo>
                    <a:pt x="2207" y="15209"/>
                  </a:lnTo>
                  <a:lnTo>
                    <a:pt x="2613" y="16080"/>
                  </a:lnTo>
                  <a:lnTo>
                    <a:pt x="3077" y="16777"/>
                  </a:lnTo>
                  <a:lnTo>
                    <a:pt x="3484" y="17415"/>
                  </a:lnTo>
                  <a:lnTo>
                    <a:pt x="3890" y="17938"/>
                  </a:lnTo>
                  <a:lnTo>
                    <a:pt x="4354" y="18286"/>
                  </a:lnTo>
                  <a:lnTo>
                    <a:pt x="4993" y="18692"/>
                  </a:lnTo>
                  <a:lnTo>
                    <a:pt x="5631" y="19040"/>
                  </a:lnTo>
                  <a:lnTo>
                    <a:pt x="6328" y="19331"/>
                  </a:lnTo>
                  <a:lnTo>
                    <a:pt x="7025" y="19563"/>
                  </a:lnTo>
                  <a:lnTo>
                    <a:pt x="7721" y="19679"/>
                  </a:lnTo>
                  <a:lnTo>
                    <a:pt x="8476" y="19795"/>
                  </a:lnTo>
                  <a:lnTo>
                    <a:pt x="9172" y="19795"/>
                  </a:lnTo>
                  <a:lnTo>
                    <a:pt x="9869" y="19737"/>
                  </a:lnTo>
                  <a:lnTo>
                    <a:pt x="10565" y="19563"/>
                  </a:lnTo>
                  <a:lnTo>
                    <a:pt x="11262" y="19389"/>
                  </a:lnTo>
                  <a:lnTo>
                    <a:pt x="11901" y="19098"/>
                  </a:lnTo>
                  <a:lnTo>
                    <a:pt x="12481" y="18692"/>
                  </a:lnTo>
                  <a:lnTo>
                    <a:pt x="13061" y="18286"/>
                  </a:lnTo>
                  <a:lnTo>
                    <a:pt x="13584" y="17763"/>
                  </a:lnTo>
                  <a:lnTo>
                    <a:pt x="13990" y="17183"/>
                  </a:lnTo>
                  <a:lnTo>
                    <a:pt x="14397" y="16486"/>
                  </a:lnTo>
                  <a:lnTo>
                    <a:pt x="14571" y="16080"/>
                  </a:lnTo>
                  <a:lnTo>
                    <a:pt x="14687" y="15674"/>
                  </a:lnTo>
                  <a:lnTo>
                    <a:pt x="14803" y="14803"/>
                  </a:lnTo>
                  <a:lnTo>
                    <a:pt x="14861" y="13758"/>
                  </a:lnTo>
                  <a:lnTo>
                    <a:pt x="14861" y="12655"/>
                  </a:lnTo>
                  <a:lnTo>
                    <a:pt x="14745" y="11494"/>
                  </a:lnTo>
                  <a:lnTo>
                    <a:pt x="14513" y="10217"/>
                  </a:lnTo>
                  <a:lnTo>
                    <a:pt x="14280" y="8998"/>
                  </a:lnTo>
                  <a:lnTo>
                    <a:pt x="13932" y="7779"/>
                  </a:lnTo>
                  <a:lnTo>
                    <a:pt x="13526" y="6560"/>
                  </a:lnTo>
                  <a:lnTo>
                    <a:pt x="13120" y="5399"/>
                  </a:lnTo>
                  <a:lnTo>
                    <a:pt x="12655" y="4296"/>
                  </a:lnTo>
                  <a:lnTo>
                    <a:pt x="12191" y="3310"/>
                  </a:lnTo>
                  <a:lnTo>
                    <a:pt x="11726" y="2439"/>
                  </a:lnTo>
                  <a:lnTo>
                    <a:pt x="11204" y="1684"/>
                  </a:lnTo>
                  <a:lnTo>
                    <a:pt x="10740" y="1162"/>
                  </a:lnTo>
                  <a:lnTo>
                    <a:pt x="10449" y="930"/>
                  </a:lnTo>
                  <a:lnTo>
                    <a:pt x="10217" y="756"/>
                  </a:lnTo>
                  <a:lnTo>
                    <a:pt x="9521" y="407"/>
                  </a:lnTo>
                  <a:lnTo>
                    <a:pt x="8766" y="175"/>
                  </a:lnTo>
                  <a:lnTo>
                    <a:pt x="8011" y="59"/>
                  </a:lnTo>
                  <a:lnTo>
                    <a:pt x="7199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40"/>
            <p:cNvSpPr/>
            <p:nvPr/>
          </p:nvSpPr>
          <p:spPr>
            <a:xfrm>
              <a:off x="1275500" y="673475"/>
              <a:ext cx="8750" cy="40650"/>
            </a:xfrm>
            <a:custGeom>
              <a:rect b="b" l="l" r="r" t="t"/>
              <a:pathLst>
                <a:path extrusionOk="0" h="1626" w="350">
                  <a:moveTo>
                    <a:pt x="117" y="0"/>
                  </a:moveTo>
                  <a:lnTo>
                    <a:pt x="117" y="58"/>
                  </a:lnTo>
                  <a:lnTo>
                    <a:pt x="233" y="465"/>
                  </a:lnTo>
                  <a:lnTo>
                    <a:pt x="291" y="871"/>
                  </a:lnTo>
                  <a:lnTo>
                    <a:pt x="291" y="1103"/>
                  </a:lnTo>
                  <a:lnTo>
                    <a:pt x="233" y="1277"/>
                  </a:lnTo>
                  <a:lnTo>
                    <a:pt x="117" y="1451"/>
                  </a:lnTo>
                  <a:lnTo>
                    <a:pt x="1" y="1567"/>
                  </a:lnTo>
                  <a:lnTo>
                    <a:pt x="1" y="1625"/>
                  </a:lnTo>
                  <a:lnTo>
                    <a:pt x="175" y="1451"/>
                  </a:lnTo>
                  <a:lnTo>
                    <a:pt x="291" y="1277"/>
                  </a:lnTo>
                  <a:lnTo>
                    <a:pt x="349" y="1103"/>
                  </a:lnTo>
                  <a:lnTo>
                    <a:pt x="349" y="871"/>
                  </a:lnTo>
                  <a:lnTo>
                    <a:pt x="291" y="406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40"/>
            <p:cNvSpPr/>
            <p:nvPr/>
          </p:nvSpPr>
          <p:spPr>
            <a:xfrm>
              <a:off x="1249375" y="661850"/>
              <a:ext cx="33425" cy="46475"/>
            </a:xfrm>
            <a:custGeom>
              <a:rect b="b" l="l" r="r" t="t"/>
              <a:pathLst>
                <a:path extrusionOk="0" h="1859" w="1337">
                  <a:moveTo>
                    <a:pt x="523" y="1"/>
                  </a:moveTo>
                  <a:lnTo>
                    <a:pt x="349" y="59"/>
                  </a:lnTo>
                  <a:lnTo>
                    <a:pt x="233" y="175"/>
                  </a:lnTo>
                  <a:lnTo>
                    <a:pt x="175" y="291"/>
                  </a:lnTo>
                  <a:lnTo>
                    <a:pt x="59" y="407"/>
                  </a:lnTo>
                  <a:lnTo>
                    <a:pt x="1" y="755"/>
                  </a:lnTo>
                  <a:lnTo>
                    <a:pt x="59" y="1046"/>
                  </a:lnTo>
                  <a:lnTo>
                    <a:pt x="175" y="1394"/>
                  </a:lnTo>
                  <a:lnTo>
                    <a:pt x="349" y="1626"/>
                  </a:lnTo>
                  <a:lnTo>
                    <a:pt x="639" y="1800"/>
                  </a:lnTo>
                  <a:lnTo>
                    <a:pt x="756" y="1858"/>
                  </a:lnTo>
                  <a:lnTo>
                    <a:pt x="930" y="1800"/>
                  </a:lnTo>
                  <a:lnTo>
                    <a:pt x="1046" y="1800"/>
                  </a:lnTo>
                  <a:lnTo>
                    <a:pt x="1162" y="1684"/>
                  </a:lnTo>
                  <a:lnTo>
                    <a:pt x="1278" y="1568"/>
                  </a:lnTo>
                  <a:lnTo>
                    <a:pt x="1336" y="1452"/>
                  </a:lnTo>
                  <a:lnTo>
                    <a:pt x="1336" y="1104"/>
                  </a:lnTo>
                  <a:lnTo>
                    <a:pt x="1336" y="813"/>
                  </a:lnTo>
                  <a:lnTo>
                    <a:pt x="1220" y="465"/>
                  </a:lnTo>
                  <a:lnTo>
                    <a:pt x="988" y="233"/>
                  </a:lnTo>
                  <a:lnTo>
                    <a:pt x="814" y="59"/>
                  </a:lnTo>
                  <a:lnTo>
                    <a:pt x="63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40"/>
            <p:cNvSpPr/>
            <p:nvPr/>
          </p:nvSpPr>
          <p:spPr>
            <a:xfrm>
              <a:off x="1364025" y="648800"/>
              <a:ext cx="24700" cy="31950"/>
            </a:xfrm>
            <a:custGeom>
              <a:rect b="b" l="l" r="r" t="t"/>
              <a:pathLst>
                <a:path extrusionOk="0" h="1278" w="988">
                  <a:moveTo>
                    <a:pt x="1" y="0"/>
                  </a:moveTo>
                  <a:lnTo>
                    <a:pt x="59" y="465"/>
                  </a:lnTo>
                  <a:lnTo>
                    <a:pt x="233" y="871"/>
                  </a:lnTo>
                  <a:lnTo>
                    <a:pt x="407" y="1045"/>
                  </a:lnTo>
                  <a:lnTo>
                    <a:pt x="523" y="1219"/>
                  </a:lnTo>
                  <a:lnTo>
                    <a:pt x="755" y="1277"/>
                  </a:lnTo>
                  <a:lnTo>
                    <a:pt x="987" y="1277"/>
                  </a:lnTo>
                  <a:lnTo>
                    <a:pt x="755" y="1219"/>
                  </a:lnTo>
                  <a:lnTo>
                    <a:pt x="581" y="1161"/>
                  </a:lnTo>
                  <a:lnTo>
                    <a:pt x="465" y="987"/>
                  </a:lnTo>
                  <a:lnTo>
                    <a:pt x="349" y="871"/>
                  </a:lnTo>
                  <a:lnTo>
                    <a:pt x="175" y="465"/>
                  </a:lnTo>
                  <a:lnTo>
                    <a:pt x="59" y="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40"/>
            <p:cNvSpPr/>
            <p:nvPr/>
          </p:nvSpPr>
          <p:spPr>
            <a:xfrm>
              <a:off x="1364025" y="629925"/>
              <a:ext cx="33400" cy="46475"/>
            </a:xfrm>
            <a:custGeom>
              <a:rect b="b" l="l" r="r" t="t"/>
              <a:pathLst>
                <a:path extrusionOk="0" h="1859" w="1336">
                  <a:moveTo>
                    <a:pt x="465" y="1"/>
                  </a:moveTo>
                  <a:lnTo>
                    <a:pt x="349" y="59"/>
                  </a:lnTo>
                  <a:lnTo>
                    <a:pt x="233" y="117"/>
                  </a:lnTo>
                  <a:lnTo>
                    <a:pt x="117" y="233"/>
                  </a:lnTo>
                  <a:lnTo>
                    <a:pt x="1" y="465"/>
                  </a:lnTo>
                  <a:lnTo>
                    <a:pt x="1" y="813"/>
                  </a:lnTo>
                  <a:lnTo>
                    <a:pt x="59" y="1162"/>
                  </a:lnTo>
                  <a:lnTo>
                    <a:pt x="233" y="1452"/>
                  </a:lnTo>
                  <a:lnTo>
                    <a:pt x="407" y="1684"/>
                  </a:lnTo>
                  <a:lnTo>
                    <a:pt x="697" y="1800"/>
                  </a:lnTo>
                  <a:lnTo>
                    <a:pt x="813" y="1858"/>
                  </a:lnTo>
                  <a:lnTo>
                    <a:pt x="987" y="1800"/>
                  </a:lnTo>
                  <a:lnTo>
                    <a:pt x="1104" y="1742"/>
                  </a:lnTo>
                  <a:lnTo>
                    <a:pt x="1220" y="1626"/>
                  </a:lnTo>
                  <a:lnTo>
                    <a:pt x="1336" y="1394"/>
                  </a:lnTo>
                  <a:lnTo>
                    <a:pt x="1336" y="1046"/>
                  </a:lnTo>
                  <a:lnTo>
                    <a:pt x="1278" y="697"/>
                  </a:lnTo>
                  <a:lnTo>
                    <a:pt x="1104" y="407"/>
                  </a:lnTo>
                  <a:lnTo>
                    <a:pt x="929" y="175"/>
                  </a:lnTo>
                  <a:lnTo>
                    <a:pt x="755" y="59"/>
                  </a:lnTo>
                  <a:lnTo>
                    <a:pt x="63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1224725" y="609625"/>
              <a:ext cx="45000" cy="37750"/>
            </a:xfrm>
            <a:custGeom>
              <a:rect b="b" l="l" r="r" t="t"/>
              <a:pathLst>
                <a:path extrusionOk="0" h="1510" w="1800">
                  <a:moveTo>
                    <a:pt x="1103" y="0"/>
                  </a:moveTo>
                  <a:lnTo>
                    <a:pt x="813" y="58"/>
                  </a:lnTo>
                  <a:lnTo>
                    <a:pt x="639" y="174"/>
                  </a:lnTo>
                  <a:lnTo>
                    <a:pt x="406" y="348"/>
                  </a:lnTo>
                  <a:lnTo>
                    <a:pt x="232" y="522"/>
                  </a:lnTo>
                  <a:lnTo>
                    <a:pt x="58" y="755"/>
                  </a:lnTo>
                  <a:lnTo>
                    <a:pt x="0" y="987"/>
                  </a:lnTo>
                  <a:lnTo>
                    <a:pt x="0" y="1161"/>
                  </a:lnTo>
                  <a:lnTo>
                    <a:pt x="58" y="1335"/>
                  </a:lnTo>
                  <a:lnTo>
                    <a:pt x="116" y="1451"/>
                  </a:lnTo>
                  <a:lnTo>
                    <a:pt x="290" y="1509"/>
                  </a:lnTo>
                  <a:lnTo>
                    <a:pt x="465" y="1509"/>
                  </a:lnTo>
                  <a:lnTo>
                    <a:pt x="581" y="1451"/>
                  </a:lnTo>
                  <a:lnTo>
                    <a:pt x="1219" y="1045"/>
                  </a:lnTo>
                  <a:lnTo>
                    <a:pt x="1509" y="813"/>
                  </a:lnTo>
                  <a:lnTo>
                    <a:pt x="1684" y="697"/>
                  </a:lnTo>
                  <a:lnTo>
                    <a:pt x="1742" y="464"/>
                  </a:lnTo>
                  <a:lnTo>
                    <a:pt x="1800" y="348"/>
                  </a:lnTo>
                  <a:lnTo>
                    <a:pt x="1742" y="232"/>
                  </a:lnTo>
                  <a:lnTo>
                    <a:pt x="1684" y="116"/>
                  </a:lnTo>
                  <a:lnTo>
                    <a:pt x="1567" y="58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1342250" y="577700"/>
              <a:ext cx="50825" cy="26125"/>
            </a:xfrm>
            <a:custGeom>
              <a:rect b="b" l="l" r="r" t="t"/>
              <a:pathLst>
                <a:path extrusionOk="0" h="1045" w="2033">
                  <a:moveTo>
                    <a:pt x="639" y="0"/>
                  </a:moveTo>
                  <a:lnTo>
                    <a:pt x="407" y="116"/>
                  </a:lnTo>
                  <a:lnTo>
                    <a:pt x="175" y="232"/>
                  </a:lnTo>
                  <a:lnTo>
                    <a:pt x="1" y="464"/>
                  </a:lnTo>
                  <a:lnTo>
                    <a:pt x="1" y="580"/>
                  </a:lnTo>
                  <a:lnTo>
                    <a:pt x="1" y="697"/>
                  </a:lnTo>
                  <a:lnTo>
                    <a:pt x="59" y="813"/>
                  </a:lnTo>
                  <a:lnTo>
                    <a:pt x="117" y="929"/>
                  </a:lnTo>
                  <a:lnTo>
                    <a:pt x="523" y="1045"/>
                  </a:lnTo>
                  <a:lnTo>
                    <a:pt x="1684" y="1045"/>
                  </a:lnTo>
                  <a:lnTo>
                    <a:pt x="1800" y="987"/>
                  </a:lnTo>
                  <a:lnTo>
                    <a:pt x="1917" y="929"/>
                  </a:lnTo>
                  <a:lnTo>
                    <a:pt x="2033" y="755"/>
                  </a:lnTo>
                  <a:lnTo>
                    <a:pt x="2033" y="639"/>
                  </a:lnTo>
                  <a:lnTo>
                    <a:pt x="1975" y="464"/>
                  </a:lnTo>
                  <a:lnTo>
                    <a:pt x="1917" y="348"/>
                  </a:lnTo>
                  <a:lnTo>
                    <a:pt x="1684" y="174"/>
                  </a:lnTo>
                  <a:lnTo>
                    <a:pt x="1452" y="58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40"/>
            <p:cNvSpPr/>
            <p:nvPr/>
          </p:nvSpPr>
          <p:spPr>
            <a:xfrm>
              <a:off x="1297275" y="798275"/>
              <a:ext cx="30500" cy="11625"/>
            </a:xfrm>
            <a:custGeom>
              <a:rect b="b" l="l" r="r" t="t"/>
              <a:pathLst>
                <a:path extrusionOk="0" h="465" w="1220">
                  <a:moveTo>
                    <a:pt x="1220" y="0"/>
                  </a:moveTo>
                  <a:lnTo>
                    <a:pt x="929" y="174"/>
                  </a:lnTo>
                  <a:lnTo>
                    <a:pt x="639" y="290"/>
                  </a:lnTo>
                  <a:lnTo>
                    <a:pt x="465" y="290"/>
                  </a:lnTo>
                  <a:lnTo>
                    <a:pt x="349" y="232"/>
                  </a:lnTo>
                  <a:lnTo>
                    <a:pt x="117" y="116"/>
                  </a:lnTo>
                  <a:lnTo>
                    <a:pt x="1" y="116"/>
                  </a:lnTo>
                  <a:lnTo>
                    <a:pt x="117" y="232"/>
                  </a:lnTo>
                  <a:lnTo>
                    <a:pt x="233" y="407"/>
                  </a:lnTo>
                  <a:lnTo>
                    <a:pt x="407" y="465"/>
                  </a:lnTo>
                  <a:lnTo>
                    <a:pt x="581" y="465"/>
                  </a:lnTo>
                  <a:lnTo>
                    <a:pt x="755" y="407"/>
                  </a:lnTo>
                  <a:lnTo>
                    <a:pt x="929" y="348"/>
                  </a:lnTo>
                  <a:lnTo>
                    <a:pt x="1103" y="174"/>
                  </a:lnTo>
                  <a:lnTo>
                    <a:pt x="122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40"/>
            <p:cNvSpPr/>
            <p:nvPr/>
          </p:nvSpPr>
          <p:spPr>
            <a:xfrm>
              <a:off x="1303075" y="589300"/>
              <a:ext cx="79850" cy="178525"/>
            </a:xfrm>
            <a:custGeom>
              <a:rect b="b" l="l" r="r" t="t"/>
              <a:pathLst>
                <a:path extrusionOk="0" h="7141" w="3194">
                  <a:moveTo>
                    <a:pt x="929" y="0"/>
                  </a:moveTo>
                  <a:lnTo>
                    <a:pt x="871" y="58"/>
                  </a:lnTo>
                  <a:lnTo>
                    <a:pt x="1278" y="1394"/>
                  </a:lnTo>
                  <a:lnTo>
                    <a:pt x="1800" y="2671"/>
                  </a:lnTo>
                  <a:lnTo>
                    <a:pt x="2265" y="4006"/>
                  </a:lnTo>
                  <a:lnTo>
                    <a:pt x="2729" y="5283"/>
                  </a:lnTo>
                  <a:lnTo>
                    <a:pt x="2206" y="5225"/>
                  </a:lnTo>
                  <a:lnTo>
                    <a:pt x="1742" y="5283"/>
                  </a:lnTo>
                  <a:lnTo>
                    <a:pt x="1800" y="5457"/>
                  </a:lnTo>
                  <a:lnTo>
                    <a:pt x="1916" y="5921"/>
                  </a:lnTo>
                  <a:lnTo>
                    <a:pt x="2206" y="6676"/>
                  </a:lnTo>
                  <a:lnTo>
                    <a:pt x="1684" y="6850"/>
                  </a:lnTo>
                  <a:lnTo>
                    <a:pt x="1162" y="6850"/>
                  </a:lnTo>
                  <a:lnTo>
                    <a:pt x="581" y="6792"/>
                  </a:lnTo>
                  <a:lnTo>
                    <a:pt x="59" y="6560"/>
                  </a:lnTo>
                  <a:lnTo>
                    <a:pt x="1" y="6560"/>
                  </a:lnTo>
                  <a:lnTo>
                    <a:pt x="1" y="6618"/>
                  </a:lnTo>
                  <a:lnTo>
                    <a:pt x="349" y="6850"/>
                  </a:lnTo>
                  <a:lnTo>
                    <a:pt x="697" y="7024"/>
                  </a:lnTo>
                  <a:lnTo>
                    <a:pt x="1104" y="7140"/>
                  </a:lnTo>
                  <a:lnTo>
                    <a:pt x="1510" y="7140"/>
                  </a:lnTo>
                  <a:lnTo>
                    <a:pt x="1858" y="7082"/>
                  </a:lnTo>
                  <a:lnTo>
                    <a:pt x="2206" y="7024"/>
                  </a:lnTo>
                  <a:lnTo>
                    <a:pt x="2323" y="6966"/>
                  </a:lnTo>
                  <a:lnTo>
                    <a:pt x="2439" y="6908"/>
                  </a:lnTo>
                  <a:lnTo>
                    <a:pt x="2497" y="6850"/>
                  </a:lnTo>
                  <a:lnTo>
                    <a:pt x="2497" y="6734"/>
                  </a:lnTo>
                  <a:lnTo>
                    <a:pt x="2497" y="6676"/>
                  </a:lnTo>
                  <a:lnTo>
                    <a:pt x="2497" y="6618"/>
                  </a:lnTo>
                  <a:lnTo>
                    <a:pt x="2206" y="5573"/>
                  </a:lnTo>
                  <a:lnTo>
                    <a:pt x="2787" y="5631"/>
                  </a:lnTo>
                  <a:lnTo>
                    <a:pt x="3193" y="5631"/>
                  </a:lnTo>
                  <a:lnTo>
                    <a:pt x="3193" y="5573"/>
                  </a:lnTo>
                  <a:lnTo>
                    <a:pt x="2729" y="4122"/>
                  </a:lnTo>
                  <a:lnTo>
                    <a:pt x="2206" y="2729"/>
                  </a:lnTo>
                  <a:lnTo>
                    <a:pt x="1626" y="1394"/>
                  </a:lnTo>
                  <a:lnTo>
                    <a:pt x="988" y="58"/>
                  </a:lnTo>
                  <a:lnTo>
                    <a:pt x="92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1301625" y="754725"/>
              <a:ext cx="47925" cy="33400"/>
            </a:xfrm>
            <a:custGeom>
              <a:rect b="b" l="l" r="r" t="t"/>
              <a:pathLst>
                <a:path extrusionOk="0" h="1336" w="1917">
                  <a:moveTo>
                    <a:pt x="59" y="1"/>
                  </a:moveTo>
                  <a:lnTo>
                    <a:pt x="1" y="581"/>
                  </a:lnTo>
                  <a:lnTo>
                    <a:pt x="1" y="871"/>
                  </a:lnTo>
                  <a:lnTo>
                    <a:pt x="117" y="1104"/>
                  </a:lnTo>
                  <a:lnTo>
                    <a:pt x="175" y="1220"/>
                  </a:lnTo>
                  <a:lnTo>
                    <a:pt x="291" y="1278"/>
                  </a:lnTo>
                  <a:lnTo>
                    <a:pt x="407" y="1336"/>
                  </a:lnTo>
                  <a:lnTo>
                    <a:pt x="929" y="1336"/>
                  </a:lnTo>
                  <a:lnTo>
                    <a:pt x="1220" y="1162"/>
                  </a:lnTo>
                  <a:lnTo>
                    <a:pt x="1452" y="988"/>
                  </a:lnTo>
                  <a:lnTo>
                    <a:pt x="1626" y="755"/>
                  </a:lnTo>
                  <a:lnTo>
                    <a:pt x="1800" y="465"/>
                  </a:lnTo>
                  <a:lnTo>
                    <a:pt x="1916" y="233"/>
                  </a:lnTo>
                  <a:lnTo>
                    <a:pt x="1452" y="291"/>
                  </a:lnTo>
                  <a:lnTo>
                    <a:pt x="987" y="291"/>
                  </a:lnTo>
                  <a:lnTo>
                    <a:pt x="523" y="175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1301625" y="769250"/>
              <a:ext cx="30500" cy="18875"/>
            </a:xfrm>
            <a:custGeom>
              <a:rect b="b" l="l" r="r" t="t"/>
              <a:pathLst>
                <a:path extrusionOk="0" h="755" w="1220">
                  <a:moveTo>
                    <a:pt x="1" y="0"/>
                  </a:moveTo>
                  <a:lnTo>
                    <a:pt x="1" y="290"/>
                  </a:lnTo>
                  <a:lnTo>
                    <a:pt x="117" y="523"/>
                  </a:lnTo>
                  <a:lnTo>
                    <a:pt x="175" y="639"/>
                  </a:lnTo>
                  <a:lnTo>
                    <a:pt x="291" y="697"/>
                  </a:lnTo>
                  <a:lnTo>
                    <a:pt x="407" y="755"/>
                  </a:lnTo>
                  <a:lnTo>
                    <a:pt x="929" y="755"/>
                  </a:lnTo>
                  <a:lnTo>
                    <a:pt x="1220" y="581"/>
                  </a:lnTo>
                  <a:lnTo>
                    <a:pt x="987" y="290"/>
                  </a:lnTo>
                  <a:lnTo>
                    <a:pt x="697" y="58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rgbClr val="FF99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1028800" y="355650"/>
              <a:ext cx="328000" cy="381700"/>
            </a:xfrm>
            <a:custGeom>
              <a:rect b="b" l="l" r="r" t="t"/>
              <a:pathLst>
                <a:path extrusionOk="0" h="15268" w="13120">
                  <a:moveTo>
                    <a:pt x="7663" y="1"/>
                  </a:moveTo>
                  <a:lnTo>
                    <a:pt x="7199" y="59"/>
                  </a:lnTo>
                  <a:lnTo>
                    <a:pt x="6734" y="175"/>
                  </a:lnTo>
                  <a:lnTo>
                    <a:pt x="6270" y="349"/>
                  </a:lnTo>
                  <a:lnTo>
                    <a:pt x="5806" y="581"/>
                  </a:lnTo>
                  <a:lnTo>
                    <a:pt x="5399" y="872"/>
                  </a:lnTo>
                  <a:lnTo>
                    <a:pt x="4935" y="1220"/>
                  </a:lnTo>
                  <a:lnTo>
                    <a:pt x="4180" y="2032"/>
                  </a:lnTo>
                  <a:lnTo>
                    <a:pt x="3484" y="2903"/>
                  </a:lnTo>
                  <a:lnTo>
                    <a:pt x="2903" y="3716"/>
                  </a:lnTo>
                  <a:lnTo>
                    <a:pt x="2439" y="4412"/>
                  </a:lnTo>
                  <a:lnTo>
                    <a:pt x="2091" y="5051"/>
                  </a:lnTo>
                  <a:lnTo>
                    <a:pt x="2381" y="4180"/>
                  </a:lnTo>
                  <a:lnTo>
                    <a:pt x="2671" y="3251"/>
                  </a:lnTo>
                  <a:lnTo>
                    <a:pt x="2381" y="3484"/>
                  </a:lnTo>
                  <a:lnTo>
                    <a:pt x="2091" y="3716"/>
                  </a:lnTo>
                  <a:lnTo>
                    <a:pt x="1916" y="3948"/>
                  </a:lnTo>
                  <a:lnTo>
                    <a:pt x="1684" y="4238"/>
                  </a:lnTo>
                  <a:lnTo>
                    <a:pt x="1568" y="4528"/>
                  </a:lnTo>
                  <a:lnTo>
                    <a:pt x="1452" y="4819"/>
                  </a:lnTo>
                  <a:lnTo>
                    <a:pt x="1394" y="5167"/>
                  </a:lnTo>
                  <a:lnTo>
                    <a:pt x="1336" y="5515"/>
                  </a:lnTo>
                  <a:lnTo>
                    <a:pt x="1220" y="4761"/>
                  </a:lnTo>
                  <a:lnTo>
                    <a:pt x="1162" y="4296"/>
                  </a:lnTo>
                  <a:lnTo>
                    <a:pt x="1104" y="4122"/>
                  </a:lnTo>
                  <a:lnTo>
                    <a:pt x="1046" y="4064"/>
                  </a:lnTo>
                  <a:lnTo>
                    <a:pt x="988" y="4122"/>
                  </a:lnTo>
                  <a:lnTo>
                    <a:pt x="872" y="4296"/>
                  </a:lnTo>
                  <a:lnTo>
                    <a:pt x="697" y="4587"/>
                  </a:lnTo>
                  <a:lnTo>
                    <a:pt x="581" y="4935"/>
                  </a:lnTo>
                  <a:lnTo>
                    <a:pt x="523" y="5341"/>
                  </a:lnTo>
                  <a:lnTo>
                    <a:pt x="465" y="5747"/>
                  </a:lnTo>
                  <a:lnTo>
                    <a:pt x="523" y="6154"/>
                  </a:lnTo>
                  <a:lnTo>
                    <a:pt x="697" y="6444"/>
                  </a:lnTo>
                  <a:lnTo>
                    <a:pt x="523" y="6734"/>
                  </a:lnTo>
                  <a:lnTo>
                    <a:pt x="233" y="7489"/>
                  </a:lnTo>
                  <a:lnTo>
                    <a:pt x="117" y="7953"/>
                  </a:lnTo>
                  <a:lnTo>
                    <a:pt x="1" y="8476"/>
                  </a:lnTo>
                  <a:lnTo>
                    <a:pt x="1" y="8998"/>
                  </a:lnTo>
                  <a:lnTo>
                    <a:pt x="59" y="9521"/>
                  </a:lnTo>
                  <a:lnTo>
                    <a:pt x="233" y="10159"/>
                  </a:lnTo>
                  <a:lnTo>
                    <a:pt x="581" y="11030"/>
                  </a:lnTo>
                  <a:lnTo>
                    <a:pt x="988" y="11959"/>
                  </a:lnTo>
                  <a:lnTo>
                    <a:pt x="1452" y="12945"/>
                  </a:lnTo>
                  <a:lnTo>
                    <a:pt x="1974" y="13816"/>
                  </a:lnTo>
                  <a:lnTo>
                    <a:pt x="2555" y="14571"/>
                  </a:lnTo>
                  <a:lnTo>
                    <a:pt x="2787" y="14861"/>
                  </a:lnTo>
                  <a:lnTo>
                    <a:pt x="3077" y="15093"/>
                  </a:lnTo>
                  <a:lnTo>
                    <a:pt x="3309" y="15267"/>
                  </a:lnTo>
                  <a:lnTo>
                    <a:pt x="3716" y="15267"/>
                  </a:lnTo>
                  <a:lnTo>
                    <a:pt x="3832" y="15151"/>
                  </a:lnTo>
                  <a:lnTo>
                    <a:pt x="4006" y="14977"/>
                  </a:lnTo>
                  <a:lnTo>
                    <a:pt x="4122" y="14803"/>
                  </a:lnTo>
                  <a:lnTo>
                    <a:pt x="4296" y="14222"/>
                  </a:lnTo>
                  <a:lnTo>
                    <a:pt x="4412" y="13584"/>
                  </a:lnTo>
                  <a:lnTo>
                    <a:pt x="4528" y="12945"/>
                  </a:lnTo>
                  <a:lnTo>
                    <a:pt x="4528" y="12249"/>
                  </a:lnTo>
                  <a:lnTo>
                    <a:pt x="4528" y="11088"/>
                  </a:lnTo>
                  <a:lnTo>
                    <a:pt x="4412" y="10101"/>
                  </a:lnTo>
                  <a:lnTo>
                    <a:pt x="4122" y="8766"/>
                  </a:lnTo>
                  <a:lnTo>
                    <a:pt x="3774" y="6966"/>
                  </a:lnTo>
                  <a:lnTo>
                    <a:pt x="3832" y="6908"/>
                  </a:lnTo>
                  <a:lnTo>
                    <a:pt x="3948" y="6908"/>
                  </a:lnTo>
                  <a:lnTo>
                    <a:pt x="4528" y="7025"/>
                  </a:lnTo>
                  <a:lnTo>
                    <a:pt x="5341" y="7141"/>
                  </a:lnTo>
                  <a:lnTo>
                    <a:pt x="6386" y="7315"/>
                  </a:lnTo>
                  <a:lnTo>
                    <a:pt x="7489" y="7373"/>
                  </a:lnTo>
                  <a:lnTo>
                    <a:pt x="8069" y="7373"/>
                  </a:lnTo>
                  <a:lnTo>
                    <a:pt x="8592" y="7315"/>
                  </a:lnTo>
                  <a:lnTo>
                    <a:pt x="9114" y="7257"/>
                  </a:lnTo>
                  <a:lnTo>
                    <a:pt x="9637" y="7141"/>
                  </a:lnTo>
                  <a:lnTo>
                    <a:pt x="10101" y="6966"/>
                  </a:lnTo>
                  <a:lnTo>
                    <a:pt x="10507" y="6734"/>
                  </a:lnTo>
                  <a:lnTo>
                    <a:pt x="10856" y="6444"/>
                  </a:lnTo>
                  <a:lnTo>
                    <a:pt x="11204" y="6154"/>
                  </a:lnTo>
                  <a:lnTo>
                    <a:pt x="11784" y="5515"/>
                  </a:lnTo>
                  <a:lnTo>
                    <a:pt x="12249" y="4819"/>
                  </a:lnTo>
                  <a:lnTo>
                    <a:pt x="12655" y="4122"/>
                  </a:lnTo>
                  <a:lnTo>
                    <a:pt x="12887" y="3426"/>
                  </a:lnTo>
                  <a:lnTo>
                    <a:pt x="13061" y="2787"/>
                  </a:lnTo>
                  <a:lnTo>
                    <a:pt x="13119" y="2265"/>
                  </a:lnTo>
                  <a:lnTo>
                    <a:pt x="13061" y="1858"/>
                  </a:lnTo>
                  <a:lnTo>
                    <a:pt x="12945" y="1684"/>
                  </a:lnTo>
                  <a:lnTo>
                    <a:pt x="12771" y="1452"/>
                  </a:lnTo>
                  <a:lnTo>
                    <a:pt x="12539" y="1278"/>
                  </a:lnTo>
                  <a:lnTo>
                    <a:pt x="12307" y="1104"/>
                  </a:lnTo>
                  <a:lnTo>
                    <a:pt x="11552" y="697"/>
                  </a:lnTo>
                  <a:lnTo>
                    <a:pt x="10681" y="407"/>
                  </a:lnTo>
                  <a:lnTo>
                    <a:pt x="9695" y="175"/>
                  </a:lnTo>
                  <a:lnTo>
                    <a:pt x="870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1095550" y="499325"/>
              <a:ext cx="230775" cy="60975"/>
            </a:xfrm>
            <a:custGeom>
              <a:rect b="b" l="l" r="r" t="t"/>
              <a:pathLst>
                <a:path extrusionOk="0" h="2439" w="9231">
                  <a:moveTo>
                    <a:pt x="9230" y="0"/>
                  </a:moveTo>
                  <a:lnTo>
                    <a:pt x="8824" y="407"/>
                  </a:lnTo>
                  <a:lnTo>
                    <a:pt x="8360" y="755"/>
                  </a:lnTo>
                  <a:lnTo>
                    <a:pt x="7895" y="1161"/>
                  </a:lnTo>
                  <a:lnTo>
                    <a:pt x="7373" y="1452"/>
                  </a:lnTo>
                  <a:lnTo>
                    <a:pt x="6792" y="1684"/>
                  </a:lnTo>
                  <a:lnTo>
                    <a:pt x="6154" y="1858"/>
                  </a:lnTo>
                  <a:lnTo>
                    <a:pt x="5515" y="1916"/>
                  </a:lnTo>
                  <a:lnTo>
                    <a:pt x="4877" y="1916"/>
                  </a:lnTo>
                  <a:lnTo>
                    <a:pt x="4180" y="1858"/>
                  </a:lnTo>
                  <a:lnTo>
                    <a:pt x="3542" y="1742"/>
                  </a:lnTo>
                  <a:lnTo>
                    <a:pt x="2961" y="1568"/>
                  </a:lnTo>
                  <a:lnTo>
                    <a:pt x="2323" y="1394"/>
                  </a:lnTo>
                  <a:lnTo>
                    <a:pt x="1278" y="929"/>
                  </a:lnTo>
                  <a:lnTo>
                    <a:pt x="698" y="697"/>
                  </a:lnTo>
                  <a:lnTo>
                    <a:pt x="175" y="523"/>
                  </a:lnTo>
                  <a:lnTo>
                    <a:pt x="59" y="523"/>
                  </a:lnTo>
                  <a:lnTo>
                    <a:pt x="1" y="639"/>
                  </a:lnTo>
                  <a:lnTo>
                    <a:pt x="1" y="755"/>
                  </a:lnTo>
                  <a:lnTo>
                    <a:pt x="59" y="871"/>
                  </a:lnTo>
                  <a:lnTo>
                    <a:pt x="581" y="1219"/>
                  </a:lnTo>
                  <a:lnTo>
                    <a:pt x="1220" y="1568"/>
                  </a:lnTo>
                  <a:lnTo>
                    <a:pt x="1800" y="1800"/>
                  </a:lnTo>
                  <a:lnTo>
                    <a:pt x="2439" y="2032"/>
                  </a:lnTo>
                  <a:lnTo>
                    <a:pt x="3077" y="2206"/>
                  </a:lnTo>
                  <a:lnTo>
                    <a:pt x="3774" y="2322"/>
                  </a:lnTo>
                  <a:lnTo>
                    <a:pt x="4413" y="2438"/>
                  </a:lnTo>
                  <a:lnTo>
                    <a:pt x="5109" y="2438"/>
                  </a:lnTo>
                  <a:lnTo>
                    <a:pt x="5748" y="2380"/>
                  </a:lnTo>
                  <a:lnTo>
                    <a:pt x="6328" y="2264"/>
                  </a:lnTo>
                  <a:lnTo>
                    <a:pt x="6967" y="2032"/>
                  </a:lnTo>
                  <a:lnTo>
                    <a:pt x="7489" y="1742"/>
                  </a:lnTo>
                  <a:lnTo>
                    <a:pt x="8011" y="1394"/>
                  </a:lnTo>
                  <a:lnTo>
                    <a:pt x="8476" y="987"/>
                  </a:lnTo>
                  <a:lnTo>
                    <a:pt x="8882" y="523"/>
                  </a:lnTo>
                  <a:lnTo>
                    <a:pt x="923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1036075" y="682175"/>
              <a:ext cx="111750" cy="126275"/>
            </a:xfrm>
            <a:custGeom>
              <a:rect b="b" l="l" r="r" t="t"/>
              <a:pathLst>
                <a:path extrusionOk="0" h="5051" w="4470">
                  <a:moveTo>
                    <a:pt x="813" y="0"/>
                  </a:moveTo>
                  <a:lnTo>
                    <a:pt x="581" y="58"/>
                  </a:lnTo>
                  <a:lnTo>
                    <a:pt x="348" y="175"/>
                  </a:lnTo>
                  <a:lnTo>
                    <a:pt x="174" y="349"/>
                  </a:lnTo>
                  <a:lnTo>
                    <a:pt x="58" y="581"/>
                  </a:lnTo>
                  <a:lnTo>
                    <a:pt x="0" y="871"/>
                  </a:lnTo>
                  <a:lnTo>
                    <a:pt x="0" y="1219"/>
                  </a:lnTo>
                  <a:lnTo>
                    <a:pt x="58" y="1568"/>
                  </a:lnTo>
                  <a:lnTo>
                    <a:pt x="174" y="1974"/>
                  </a:lnTo>
                  <a:lnTo>
                    <a:pt x="522" y="2787"/>
                  </a:lnTo>
                  <a:lnTo>
                    <a:pt x="987" y="3541"/>
                  </a:lnTo>
                  <a:lnTo>
                    <a:pt x="1509" y="4238"/>
                  </a:lnTo>
                  <a:lnTo>
                    <a:pt x="1800" y="4528"/>
                  </a:lnTo>
                  <a:lnTo>
                    <a:pt x="2090" y="4760"/>
                  </a:lnTo>
                  <a:lnTo>
                    <a:pt x="2380" y="4934"/>
                  </a:lnTo>
                  <a:lnTo>
                    <a:pt x="2670" y="5051"/>
                  </a:lnTo>
                  <a:lnTo>
                    <a:pt x="3251" y="5051"/>
                  </a:lnTo>
                  <a:lnTo>
                    <a:pt x="3541" y="4992"/>
                  </a:lnTo>
                  <a:lnTo>
                    <a:pt x="3773" y="4876"/>
                  </a:lnTo>
                  <a:lnTo>
                    <a:pt x="4005" y="4760"/>
                  </a:lnTo>
                  <a:lnTo>
                    <a:pt x="4237" y="4528"/>
                  </a:lnTo>
                  <a:lnTo>
                    <a:pt x="4354" y="4296"/>
                  </a:lnTo>
                  <a:lnTo>
                    <a:pt x="4470" y="4006"/>
                  </a:lnTo>
                  <a:lnTo>
                    <a:pt x="4470" y="3948"/>
                  </a:lnTo>
                  <a:lnTo>
                    <a:pt x="3715" y="1742"/>
                  </a:lnTo>
                  <a:lnTo>
                    <a:pt x="3367" y="1394"/>
                  </a:lnTo>
                  <a:lnTo>
                    <a:pt x="2960" y="987"/>
                  </a:lnTo>
                  <a:lnTo>
                    <a:pt x="2438" y="639"/>
                  </a:lnTo>
                  <a:lnTo>
                    <a:pt x="1916" y="291"/>
                  </a:lnTo>
                  <a:lnTo>
                    <a:pt x="1335" y="58"/>
                  </a:lnTo>
                  <a:lnTo>
                    <a:pt x="1045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1059275" y="712650"/>
              <a:ext cx="69700" cy="75475"/>
            </a:xfrm>
            <a:custGeom>
              <a:rect b="b" l="l" r="r" t="t"/>
              <a:pathLst>
                <a:path extrusionOk="0" h="3019" w="2788">
                  <a:moveTo>
                    <a:pt x="1" y="0"/>
                  </a:moveTo>
                  <a:lnTo>
                    <a:pt x="349" y="175"/>
                  </a:lnTo>
                  <a:lnTo>
                    <a:pt x="697" y="349"/>
                  </a:lnTo>
                  <a:lnTo>
                    <a:pt x="1046" y="581"/>
                  </a:lnTo>
                  <a:lnTo>
                    <a:pt x="1336" y="813"/>
                  </a:lnTo>
                  <a:lnTo>
                    <a:pt x="1568" y="1103"/>
                  </a:lnTo>
                  <a:lnTo>
                    <a:pt x="1858" y="1394"/>
                  </a:lnTo>
                  <a:lnTo>
                    <a:pt x="2032" y="1742"/>
                  </a:lnTo>
                  <a:lnTo>
                    <a:pt x="2207" y="2090"/>
                  </a:lnTo>
                  <a:lnTo>
                    <a:pt x="1974" y="1858"/>
                  </a:lnTo>
                  <a:lnTo>
                    <a:pt x="1684" y="1800"/>
                  </a:lnTo>
                  <a:lnTo>
                    <a:pt x="1394" y="1800"/>
                  </a:lnTo>
                  <a:lnTo>
                    <a:pt x="1104" y="1916"/>
                  </a:lnTo>
                  <a:lnTo>
                    <a:pt x="988" y="2032"/>
                  </a:lnTo>
                  <a:lnTo>
                    <a:pt x="988" y="2090"/>
                  </a:lnTo>
                  <a:lnTo>
                    <a:pt x="1278" y="1974"/>
                  </a:lnTo>
                  <a:lnTo>
                    <a:pt x="1510" y="2032"/>
                  </a:lnTo>
                  <a:lnTo>
                    <a:pt x="1800" y="2090"/>
                  </a:lnTo>
                  <a:lnTo>
                    <a:pt x="2032" y="2264"/>
                  </a:lnTo>
                  <a:lnTo>
                    <a:pt x="2323" y="2613"/>
                  </a:lnTo>
                  <a:lnTo>
                    <a:pt x="2613" y="2961"/>
                  </a:lnTo>
                  <a:lnTo>
                    <a:pt x="2671" y="3019"/>
                  </a:lnTo>
                  <a:lnTo>
                    <a:pt x="2729" y="3019"/>
                  </a:lnTo>
                  <a:lnTo>
                    <a:pt x="2787" y="2961"/>
                  </a:lnTo>
                  <a:lnTo>
                    <a:pt x="2787" y="2903"/>
                  </a:lnTo>
                  <a:lnTo>
                    <a:pt x="2671" y="2380"/>
                  </a:lnTo>
                  <a:lnTo>
                    <a:pt x="2497" y="1858"/>
                  </a:lnTo>
                  <a:lnTo>
                    <a:pt x="2207" y="1394"/>
                  </a:lnTo>
                  <a:lnTo>
                    <a:pt x="1858" y="929"/>
                  </a:lnTo>
                  <a:lnTo>
                    <a:pt x="1452" y="523"/>
                  </a:lnTo>
                  <a:lnTo>
                    <a:pt x="988" y="233"/>
                  </a:lnTo>
                  <a:lnTo>
                    <a:pt x="523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1046225" y="924525"/>
              <a:ext cx="267050" cy="281550"/>
            </a:xfrm>
            <a:custGeom>
              <a:rect b="b" l="l" r="r" t="t"/>
              <a:pathLst>
                <a:path extrusionOk="0" h="11262" w="10682">
                  <a:moveTo>
                    <a:pt x="1742" y="0"/>
                  </a:moveTo>
                  <a:lnTo>
                    <a:pt x="0" y="1916"/>
                  </a:lnTo>
                  <a:lnTo>
                    <a:pt x="2903" y="6792"/>
                  </a:lnTo>
                  <a:lnTo>
                    <a:pt x="4876" y="9984"/>
                  </a:lnTo>
                  <a:lnTo>
                    <a:pt x="5573" y="10971"/>
                  </a:lnTo>
                  <a:lnTo>
                    <a:pt x="5747" y="11261"/>
                  </a:lnTo>
                  <a:lnTo>
                    <a:pt x="5805" y="11261"/>
                  </a:lnTo>
                  <a:lnTo>
                    <a:pt x="7837" y="7140"/>
                  </a:lnTo>
                  <a:lnTo>
                    <a:pt x="10681" y="10042"/>
                  </a:lnTo>
                  <a:lnTo>
                    <a:pt x="10565" y="2787"/>
                  </a:lnTo>
                  <a:lnTo>
                    <a:pt x="9636" y="1335"/>
                  </a:lnTo>
                  <a:lnTo>
                    <a:pt x="7663" y="6153"/>
                  </a:lnTo>
                  <a:lnTo>
                    <a:pt x="1742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1052025" y="985475"/>
              <a:ext cx="267050" cy="230750"/>
            </a:xfrm>
            <a:custGeom>
              <a:rect b="b" l="l" r="r" t="t"/>
              <a:pathLst>
                <a:path extrusionOk="0" h="9230" w="10682">
                  <a:moveTo>
                    <a:pt x="59" y="0"/>
                  </a:moveTo>
                  <a:lnTo>
                    <a:pt x="1" y="58"/>
                  </a:lnTo>
                  <a:lnTo>
                    <a:pt x="465" y="929"/>
                  </a:lnTo>
                  <a:lnTo>
                    <a:pt x="1220" y="2148"/>
                  </a:lnTo>
                  <a:lnTo>
                    <a:pt x="3077" y="5283"/>
                  </a:lnTo>
                  <a:lnTo>
                    <a:pt x="4760" y="8069"/>
                  </a:lnTo>
                  <a:lnTo>
                    <a:pt x="5515" y="9230"/>
                  </a:lnTo>
                  <a:lnTo>
                    <a:pt x="6676" y="7082"/>
                  </a:lnTo>
                  <a:lnTo>
                    <a:pt x="7663" y="4876"/>
                  </a:lnTo>
                  <a:lnTo>
                    <a:pt x="9288" y="6676"/>
                  </a:lnTo>
                  <a:lnTo>
                    <a:pt x="10217" y="7604"/>
                  </a:lnTo>
                  <a:lnTo>
                    <a:pt x="10507" y="7895"/>
                  </a:lnTo>
                  <a:lnTo>
                    <a:pt x="10623" y="7953"/>
                  </a:lnTo>
                  <a:lnTo>
                    <a:pt x="10681" y="5979"/>
                  </a:lnTo>
                  <a:lnTo>
                    <a:pt x="10565" y="4006"/>
                  </a:lnTo>
                  <a:lnTo>
                    <a:pt x="10507" y="2206"/>
                  </a:lnTo>
                  <a:lnTo>
                    <a:pt x="10391" y="407"/>
                  </a:lnTo>
                  <a:lnTo>
                    <a:pt x="10275" y="407"/>
                  </a:lnTo>
                  <a:lnTo>
                    <a:pt x="10217" y="987"/>
                  </a:lnTo>
                  <a:lnTo>
                    <a:pt x="10159" y="1800"/>
                  </a:lnTo>
                  <a:lnTo>
                    <a:pt x="10217" y="3831"/>
                  </a:lnTo>
                  <a:lnTo>
                    <a:pt x="10275" y="7256"/>
                  </a:lnTo>
                  <a:lnTo>
                    <a:pt x="10275" y="7256"/>
                  </a:lnTo>
                  <a:lnTo>
                    <a:pt x="8940" y="5921"/>
                  </a:lnTo>
                  <a:lnTo>
                    <a:pt x="8011" y="5108"/>
                  </a:lnTo>
                  <a:lnTo>
                    <a:pt x="7605" y="4702"/>
                  </a:lnTo>
                  <a:lnTo>
                    <a:pt x="7140" y="5573"/>
                  </a:lnTo>
                  <a:lnTo>
                    <a:pt x="6502" y="6850"/>
                  </a:lnTo>
                  <a:lnTo>
                    <a:pt x="5573" y="8649"/>
                  </a:lnTo>
                  <a:lnTo>
                    <a:pt x="2903" y="4296"/>
                  </a:lnTo>
                  <a:lnTo>
                    <a:pt x="1278" y="1742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41"/>
          <p:cNvSpPr txBox="1"/>
          <p:nvPr>
            <p:ph type="title"/>
          </p:nvPr>
        </p:nvSpPr>
        <p:spPr>
          <a:xfrm>
            <a:off x="2414850" y="1553779"/>
            <a:ext cx="4314300" cy="254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The Electoral College is a defining feature of the American political process and it has generated several outcomes that could be considered either beneficial or harmful to democracy and/or to democratic values.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42"/>
          <p:cNvSpPr txBox="1"/>
          <p:nvPr>
            <p:ph type="title"/>
          </p:nvPr>
        </p:nvSpPr>
        <p:spPr>
          <a:xfrm>
            <a:off x="2414850" y="1862297"/>
            <a:ext cx="43143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candidate who has not earned a majority of the </a:t>
            </a:r>
            <a:r>
              <a:rPr lang="en" sz="2800" u="sng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popular vote</a:t>
            </a:r>
            <a:r>
              <a:rPr b="0" lang="en" sz="2800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can become president.</a:t>
            </a:r>
            <a:endParaRPr b="0" sz="2800">
              <a:solidFill>
                <a:schemeClr val="accent2"/>
              </a:solidFill>
              <a:highlight>
                <a:schemeClr val="lt2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800">
              <a:solidFill>
                <a:schemeClr val="accent2"/>
              </a:solidFill>
              <a:highlight>
                <a:schemeClr val="lt2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8" name="Google Shape;798;p42"/>
          <p:cNvSpPr txBox="1"/>
          <p:nvPr/>
        </p:nvSpPr>
        <p:spPr>
          <a:xfrm>
            <a:off x="2174350" y="4583750"/>
            <a:ext cx="49803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Popular vote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total number of votes of a given electorate.</a:t>
            </a:r>
            <a:endParaRPr>
              <a:solidFill>
                <a:schemeClr val="accen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43"/>
          <p:cNvSpPr txBox="1"/>
          <p:nvPr>
            <p:ph type="title"/>
          </p:nvPr>
        </p:nvSpPr>
        <p:spPr>
          <a:xfrm>
            <a:off x="2414850" y="1862297"/>
            <a:ext cx="43143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Guarantees that </a:t>
            </a:r>
            <a:r>
              <a:rPr lang="en" sz="2800" u="sng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states with small populations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have some representation in the election process.</a:t>
            </a:r>
            <a:endParaRPr sz="2800">
              <a:solidFill>
                <a:schemeClr val="accent2"/>
              </a:solidFill>
              <a:highlight>
                <a:schemeClr val="lt2"/>
              </a:highlight>
            </a:endParaRPr>
          </a:p>
        </p:txBody>
      </p:sp>
      <p:sp>
        <p:nvSpPr>
          <p:cNvPr id="804" name="Google Shape;804;p43"/>
          <p:cNvSpPr txBox="1"/>
          <p:nvPr/>
        </p:nvSpPr>
        <p:spPr>
          <a:xfrm>
            <a:off x="1586675" y="4367550"/>
            <a:ext cx="58473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example,</a:t>
            </a:r>
            <a:r>
              <a:rPr b="1"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states with small populations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include Wyoming, Vermont, and Alaska.</a:t>
            </a:r>
            <a:endParaRPr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44"/>
          <p:cNvSpPr txBox="1"/>
          <p:nvPr>
            <p:ph type="title"/>
          </p:nvPr>
        </p:nvSpPr>
        <p:spPr>
          <a:xfrm>
            <a:off x="2414850" y="1862297"/>
            <a:ext cx="4314300" cy="23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Discourages voter turnout with the </a:t>
            </a:r>
            <a:r>
              <a:rPr lang="en" sz="2800" u="sng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winner-take-all system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due to the fact that citizens think their vote 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doesn't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count.</a:t>
            </a:r>
            <a:endParaRPr sz="2800">
              <a:solidFill>
                <a:schemeClr val="accent2"/>
              </a:solidFill>
              <a:highlight>
                <a:schemeClr val="lt2"/>
              </a:highlight>
            </a:endParaRPr>
          </a:p>
        </p:txBody>
      </p:sp>
      <p:sp>
        <p:nvSpPr>
          <p:cNvPr id="810" name="Google Shape;810;p44"/>
          <p:cNvSpPr txBox="1"/>
          <p:nvPr/>
        </p:nvSpPr>
        <p:spPr>
          <a:xfrm>
            <a:off x="721625" y="4569050"/>
            <a:ext cx="8166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winner-take-all system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when a candidate who gets the most votes wins all of a state's electoral votes</a:t>
            </a:r>
            <a:endParaRPr sz="2800">
              <a:solidFill>
                <a:schemeClr val="accent1"/>
              </a:solidFill>
              <a:highlight>
                <a:schemeClr val="lt2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45"/>
          <p:cNvSpPr txBox="1"/>
          <p:nvPr>
            <p:ph type="title"/>
          </p:nvPr>
        </p:nvSpPr>
        <p:spPr>
          <a:xfrm>
            <a:off x="2267925" y="1586675"/>
            <a:ext cx="4314300" cy="26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Large-population states 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benefit because candidates make a special effort to win their electoral votes</a:t>
            </a:r>
            <a:endParaRPr b="0" sz="2800">
              <a:solidFill>
                <a:schemeClr val="accent2"/>
              </a:solidFill>
              <a:highlight>
                <a:schemeClr val="lt2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accent2"/>
              </a:solidFill>
              <a:highlight>
                <a:schemeClr val="lt2"/>
              </a:highlight>
            </a:endParaRPr>
          </a:p>
        </p:txBody>
      </p:sp>
      <p:sp>
        <p:nvSpPr>
          <p:cNvPr id="816" name="Google Shape;816;p45"/>
          <p:cNvSpPr txBox="1"/>
          <p:nvPr/>
        </p:nvSpPr>
        <p:spPr>
          <a:xfrm>
            <a:off x="646425" y="4554375"/>
            <a:ext cx="80658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Large-population states</a:t>
            </a:r>
            <a:r>
              <a:rPr b="1"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include California, Texas, and Florida</a:t>
            </a:r>
            <a:endParaRPr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0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46"/>
          <p:cNvSpPr txBox="1"/>
          <p:nvPr>
            <p:ph type="title"/>
          </p:nvPr>
        </p:nvSpPr>
        <p:spPr>
          <a:xfrm>
            <a:off x="2414850" y="1818222"/>
            <a:ext cx="4314300" cy="1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Keeps </a:t>
            </a:r>
            <a:r>
              <a:rPr lang="en" sz="2800" u="sng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third parties</a:t>
            </a:r>
            <a:r>
              <a:rPr lang="en" sz="2800"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from having a greater influence in an election</a:t>
            </a:r>
            <a:endParaRPr sz="9000">
              <a:solidFill>
                <a:schemeClr val="accent2"/>
              </a:solidFill>
              <a:highlight>
                <a:schemeClr val="lt2"/>
              </a:highlight>
            </a:endParaRPr>
          </a:p>
        </p:txBody>
      </p:sp>
      <p:sp>
        <p:nvSpPr>
          <p:cNvPr id="822" name="Google Shape;822;p46"/>
          <p:cNvSpPr txBox="1"/>
          <p:nvPr/>
        </p:nvSpPr>
        <p:spPr>
          <a:xfrm>
            <a:off x="440750" y="4627850"/>
            <a:ext cx="82125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hird parties</a:t>
            </a:r>
            <a:r>
              <a:rPr b="1"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sz="2800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political parties organized as an alternative to the major parties in a two-party system.</a:t>
            </a:r>
            <a:r>
              <a:rPr b="1" lang="en" sz="2800" u="sng">
                <a:solidFill>
                  <a:schemeClr val="accent1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800">
              <a:solidFill>
                <a:schemeClr val="accent1"/>
              </a:solidFill>
              <a:highlight>
                <a:schemeClr val="lt2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47"/>
          <p:cNvSpPr txBox="1"/>
          <p:nvPr/>
        </p:nvSpPr>
        <p:spPr>
          <a:xfrm>
            <a:off x="2688550" y="1821750"/>
            <a:ext cx="34965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accent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Winner-take-all nature gives the impression of a greater majority than the popular vote</a:t>
            </a:r>
            <a:endParaRPr sz="2800">
              <a:solidFill>
                <a:schemeClr val="accent2"/>
              </a:solidFill>
              <a:highlight>
                <a:schemeClr val="lt2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Election in Social Media by Slidesgo">
  <a:themeElements>
    <a:clrScheme name="Simple Light">
      <a:dk1>
        <a:srgbClr val="000000"/>
      </a:dk1>
      <a:lt1>
        <a:srgbClr val="FFFFFF"/>
      </a:lt1>
      <a:dk2>
        <a:srgbClr val="263238"/>
      </a:dk2>
      <a:lt2>
        <a:srgbClr val="EEEEEE"/>
      </a:lt2>
      <a:accent1>
        <a:srgbClr val="AF2B39"/>
      </a:accent1>
      <a:accent2>
        <a:srgbClr val="0A3161"/>
      </a:accent2>
      <a:accent3>
        <a:srgbClr val="DE4647"/>
      </a:accent3>
      <a:accent4>
        <a:srgbClr val="004A8A"/>
      </a:accent4>
      <a:accent5>
        <a:srgbClr val="0098CE"/>
      </a:accent5>
      <a:accent6>
        <a:srgbClr val="EEEEE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DA56F385-9A09-48E2-805B-BC9262F95385}"/>
</file>

<file path=customXml/itemProps2.xml><?xml version="1.0" encoding="utf-8"?>
<ds:datastoreItem xmlns:ds="http://schemas.openxmlformats.org/officeDocument/2006/customXml" ds:itemID="{6B70A57F-AA28-4FF8-BCAA-3CBB28A7D8C4}"/>
</file>

<file path=customXml/itemProps3.xml><?xml version="1.0" encoding="utf-8"?>
<ds:datastoreItem xmlns:ds="http://schemas.openxmlformats.org/officeDocument/2006/customXml" ds:itemID="{F514E380-761A-4A9E-A4ED-ADA6CCE1BCD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